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3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4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5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6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7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8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9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10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1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12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13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notesSlides/notesSlide14.xml" ContentType="application/vnd.openxmlformats-officedocument.presentationml.notesSlide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15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notesSlides/notesSlide16.xml" ContentType="application/vnd.openxmlformats-officedocument.presentationml.notesSlid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notesSlides/notesSlide19.xml" ContentType="application/vnd.openxmlformats-officedocument.presentationml.notesSlid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notesSlides/notesSlide20.xml" ContentType="application/vnd.openxmlformats-officedocument.presentationml.notesSlide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notesSlides/notesSlide21.xml" ContentType="application/vnd.openxmlformats-officedocument.presentationml.notesSlide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notesSlides/notesSlide24.xml" ContentType="application/vnd.openxmlformats-officedocument.presentationml.notesSlide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notesSlides/notesSlide25.xml" ContentType="application/vnd.openxmlformats-officedocument.presentationml.notesSlide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notesSlides/notesSlide26.xml" ContentType="application/vnd.openxmlformats-officedocument.presentationml.notesSlide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notesSlides/notesSlide27.xml" ContentType="application/vnd.openxmlformats-officedocument.presentationml.notesSlide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28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notesSlides/notesSlide29.xml" ContentType="application/vnd.openxmlformats-officedocument.presentationml.notesSlide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notesSlides/notesSlide30.xml" ContentType="application/vnd.openxmlformats-officedocument.presentationml.notesSlide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notesSlides/notesSlide31.xml" ContentType="application/vnd.openxmlformats-officedocument.presentationml.notesSlide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notesSlides/notesSlide32.xml" ContentType="application/vnd.openxmlformats-officedocument.presentationml.notesSlide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notesSlides/notesSlide33.xml" ContentType="application/vnd.openxmlformats-officedocument.presentationml.notesSlide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notesSlides/notesSlide34.xml" ContentType="application/vnd.openxmlformats-officedocument.presentationml.notesSlide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notesSlides/notesSlide35.xml" ContentType="application/vnd.openxmlformats-officedocument.presentationml.notesSlide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notesSlides/notesSlide36.xml" ContentType="application/vnd.openxmlformats-officedocument.presentationml.notesSlide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notesSlides/notesSlide37.xml" ContentType="application/vnd.openxmlformats-officedocument.presentationml.notesSlide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notesSlides/notesSlide38.xml" ContentType="application/vnd.openxmlformats-officedocument.presentationml.notesSlide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notesSlides/notesSlide39.xml" ContentType="application/vnd.openxmlformats-officedocument.presentationml.notesSlide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notesSlides/notesSlide40.xml" ContentType="application/vnd.openxmlformats-officedocument.presentationml.notesSlide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notesSlides/notesSlide41.xml" ContentType="application/vnd.openxmlformats-officedocument.presentationml.notesSlide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notesSlides/notesSlide42.xml" ContentType="application/vnd.openxmlformats-officedocument.presentationml.notesSlide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notesSlides/notesSlide43.xml" ContentType="application/vnd.openxmlformats-officedocument.presentationml.notesSlide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notesSlides/notesSlide44.xml" ContentType="application/vnd.openxmlformats-officedocument.presentationml.notesSlide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notesSlides/notesSlide45.xml" ContentType="application/vnd.openxmlformats-officedocument.presentationml.notesSlide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notesSlides/notesSlide46.xml" ContentType="application/vnd.openxmlformats-officedocument.presentationml.notesSlide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notesSlides/notesSlide47.xml" ContentType="application/vnd.openxmlformats-officedocument.presentationml.notesSlide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notesSlides/notesSlide51.xml" ContentType="application/vnd.openxmlformats-officedocument.presentationml.notesSlide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310.xml" ContentType="application/vnd.openxmlformats-officedocument.presentationml.tags+xml"/>
  <Override PartName="/ppt/tags/tag3540.xml" ContentType="application/vnd.openxmlformats-officedocument.presentationml.tags+xml"/>
  <Override PartName="/ppt/tags/tag4510.xml" ContentType="application/vnd.openxmlformats-officedocument.presentationml.tags+xml"/>
  <Override PartName="/ppt/tags/tag3130.xml" ContentType="application/vnd.openxmlformats-officedocument.presentationml.tags+xml"/>
  <Override PartName="/ppt/tags/tag3170.xml" ContentType="application/vnd.openxmlformats-officedocument.presentationml.tags+xml"/>
  <Override PartName="/ppt/tags/tag8690.xml" ContentType="application/vnd.openxmlformats-officedocument.presentationml.tags+xml"/>
  <Override PartName="/ppt/tags/tag7570.xml" ContentType="application/vnd.openxmlformats-officedocument.presentationml.tags+xml"/>
  <Override PartName="/ppt/tags/tag7610.xml" ContentType="application/vnd.openxmlformats-officedocument.presentationml.tags+xml"/>
  <Override PartName="/ppt/tags/tag869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388" r:id="rId2"/>
    <p:sldId id="363" r:id="rId3"/>
    <p:sldId id="364" r:id="rId4"/>
    <p:sldId id="365" r:id="rId5"/>
    <p:sldId id="366" r:id="rId6"/>
    <p:sldId id="258" r:id="rId7"/>
    <p:sldId id="259" r:id="rId8"/>
    <p:sldId id="260" r:id="rId9"/>
    <p:sldId id="361" r:id="rId10"/>
    <p:sldId id="360" r:id="rId11"/>
    <p:sldId id="367" r:id="rId12"/>
    <p:sldId id="368" r:id="rId13"/>
    <p:sldId id="362" r:id="rId14"/>
    <p:sldId id="350" r:id="rId15"/>
    <p:sldId id="349" r:id="rId16"/>
    <p:sldId id="348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372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373" r:id="rId43"/>
    <p:sldId id="374" r:id="rId44"/>
    <p:sldId id="378" r:id="rId45"/>
    <p:sldId id="377" r:id="rId46"/>
    <p:sldId id="379" r:id="rId47"/>
    <p:sldId id="289" r:id="rId48"/>
    <p:sldId id="382" r:id="rId49"/>
    <p:sldId id="381" r:id="rId50"/>
    <p:sldId id="383" r:id="rId51"/>
    <p:sldId id="384" r:id="rId52"/>
    <p:sldId id="385" r:id="rId53"/>
    <p:sldId id="386" r:id="rId54"/>
    <p:sldId id="291" r:id="rId55"/>
    <p:sldId id="387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69" r:id="rId73"/>
    <p:sldId id="308" r:id="rId74"/>
    <p:sldId id="347" r:id="rId7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89" autoAdjust="0"/>
    <p:restoredTop sz="77786" autoAdjust="0"/>
  </p:normalViewPr>
  <p:slideViewPr>
    <p:cSldViewPr>
      <p:cViewPr varScale="1">
        <p:scale>
          <a:sx n="73" d="100"/>
          <a:sy n="73" d="100"/>
        </p:scale>
        <p:origin x="9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5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75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44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3" tIns="46136" rIns="92273" bIns="46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3" tIns="46136" rIns="92273" bIns="46136"/>
          <a:lstStyle/>
          <a:p>
            <a:r>
              <a:rPr lang="en-US" dirty="0" smtClean="0"/>
              <a:t>Carry-</a:t>
            </a:r>
            <a:r>
              <a:rPr lang="en-US" dirty="0" err="1" smtClean="0"/>
              <a:t>lookahead</a:t>
            </a:r>
            <a:r>
              <a:rPr lang="en-US" dirty="0" smtClean="0"/>
              <a:t> adders would be more efficient performance wise (i.e. lower gate delay), but more expense hardware wise (i.e. more logic gates)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6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253" tIns="45626" rIns="91253" bIns="45626"/>
          <a:lstStyle/>
          <a:p>
            <a:r>
              <a:rPr lang="en-US" dirty="0" smtClean="0"/>
              <a:t>How are we going to stably store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72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00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/>
              <a:t>How 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  <p:extLst>
      <p:ext uri="{BB962C8B-B14F-4D97-AF65-F5344CB8AC3E}">
        <p14:creationId xmlns:p14="http://schemas.microsoft.com/office/powerpoint/2010/main" val="46942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Can you store a value (with this circuit)?</a:t>
            </a:r>
          </a:p>
          <a:p>
            <a:r>
              <a:rPr lang="en-US" dirty="0" smtClean="0"/>
              <a:t>Can you change its value?</a:t>
            </a:r>
          </a:p>
          <a:p>
            <a:endParaRPr lang="en-US" dirty="0" smtClean="0"/>
          </a:p>
          <a:p>
            <a:r>
              <a:rPr lang="en-US" dirty="0" smtClean="0"/>
              <a:t>Q is comes from Latin language "</a:t>
            </a:r>
            <a:r>
              <a:rPr lang="en-US" dirty="0" err="1" smtClean="0"/>
              <a:t>quiscens</a:t>
            </a:r>
            <a:r>
              <a:rPr lang="en-US" dirty="0" smtClean="0"/>
              <a:t>" or "the present particle" or "what is present available" or "present output"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  <p:extLst>
      <p:ext uri="{BB962C8B-B14F-4D97-AF65-F5344CB8AC3E}">
        <p14:creationId xmlns:p14="http://schemas.microsoft.com/office/powerpoint/2010/main" val="332437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24" y="4379903"/>
            <a:ext cx="5546758" cy="4148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5" tIns="46142" rIns="92285" bIns="4614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6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 clicker question about Q and !Q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99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set and reset input</a:t>
            </a:r>
            <a:r>
              <a:rPr lang="en-US" baseline="0" dirty="0" smtClean="0"/>
              <a:t> are both 0, the Q and !Q determine the output, which will hold.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23004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8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23004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23004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73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2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04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07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23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27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451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73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55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420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22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465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A=1, B=0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7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7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r>
              <a:rPr lang="en-US" dirty="0" smtClean="0"/>
              <a:t>A=1, B=0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739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789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560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704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slide</a:t>
            </a:r>
            <a:r>
              <a:rPr lang="en-US" baseline="0" dirty="0" smtClean="0"/>
              <a:t> would need to display up to 16, so would need a 16-segment LED decoder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83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91817" y="693650"/>
            <a:ext cx="4549065" cy="3456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308" tIns="43654" rIns="87308" bIns="43654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3723" y="4379901"/>
            <a:ext cx="5546758" cy="415732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747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1688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23" y="4379902"/>
            <a:ext cx="5546758" cy="414817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3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1688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23" y="4379902"/>
            <a:ext cx="5546758" cy="414817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996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91817" y="693650"/>
            <a:ext cx="4549065" cy="3456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308" tIns="43654" rIns="87308" bIns="43654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3723" y="4379901"/>
            <a:ext cx="5546758" cy="415732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N possible</a:t>
            </a:r>
            <a:r>
              <a:rPr lang="en-US" baseline="0" dirty="0" smtClean="0">
                <a:latin typeface="Calibri" pitchFamily="34" charset="0"/>
              </a:rPr>
              <a:t> inputs -&gt; </a:t>
            </a:r>
            <a:r>
              <a:rPr lang="en-US" dirty="0" smtClean="0">
                <a:latin typeface="Calibri" pitchFamily="34" charset="0"/>
              </a:rPr>
              <a:t>log2(N) wires</a:t>
            </a:r>
            <a:r>
              <a:rPr lang="en-US" baseline="0" dirty="0" smtClean="0">
                <a:latin typeface="Calibri" pitchFamily="34" charset="0"/>
              </a:rPr>
              <a:t> </a:t>
            </a:r>
            <a:r>
              <a:rPr lang="en-US" baseline="0" smtClean="0">
                <a:latin typeface="Calibri" pitchFamily="34" charset="0"/>
              </a:rPr>
              <a:t>to encode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31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93738"/>
            <a:ext cx="4606925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463" y="4379902"/>
            <a:ext cx="5080265" cy="41436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257" tIns="45629" rIns="91257" bIns="45629"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2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3" tIns="46136" rIns="92273" bIns="4613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238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93738"/>
            <a:ext cx="4606925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463" y="4379902"/>
            <a:ext cx="5080265" cy="41436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257" tIns="45629" rIns="91257" bIns="45629"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233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91817" y="693650"/>
            <a:ext cx="4549065" cy="3456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308" tIns="43654" rIns="87308" bIns="43654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3723" y="4379901"/>
            <a:ext cx="5546758" cy="415732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293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3" tIns="46136" rIns="92273" bIns="4613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6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3" tIns="46136" rIns="92273" bIns="4613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3" tIns="46136" rIns="92273" bIns="4613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6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3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381000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tags" Target="../tags/tag259.xml"/><Relationship Id="rId21" Type="http://schemas.openxmlformats.org/officeDocument/2006/relationships/tags" Target="../tags/tag241.xml"/><Relationship Id="rId34" Type="http://schemas.openxmlformats.org/officeDocument/2006/relationships/tags" Target="../tags/tag254.xml"/><Relationship Id="rId42" Type="http://schemas.openxmlformats.org/officeDocument/2006/relationships/tags" Target="../tags/tag262.xml"/><Relationship Id="rId47" Type="http://schemas.openxmlformats.org/officeDocument/2006/relationships/tags" Target="../tags/tag267.xml"/><Relationship Id="rId50" Type="http://schemas.openxmlformats.org/officeDocument/2006/relationships/image" Target="../media/image1.jpeg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9" Type="http://schemas.openxmlformats.org/officeDocument/2006/relationships/tags" Target="../tags/tag249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notesSlide" Target="../notesSlides/notesSlide6.xml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slideLayout" Target="../slideLayouts/slideLayout4.xml"/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20" Type="http://schemas.openxmlformats.org/officeDocument/2006/relationships/tags" Target="../tags/tag240.xml"/><Relationship Id="rId41" Type="http://schemas.openxmlformats.org/officeDocument/2006/relationships/tags" Target="../tags/tag261.xml"/><Relationship Id="rId1" Type="http://schemas.openxmlformats.org/officeDocument/2006/relationships/tags" Target="../tags/tag221.xml"/><Relationship Id="rId6" Type="http://schemas.openxmlformats.org/officeDocument/2006/relationships/tags" Target="../tags/tag22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9" Type="http://schemas.openxmlformats.org/officeDocument/2006/relationships/tags" Target="../tags/tag306.xml"/><Relationship Id="rId21" Type="http://schemas.openxmlformats.org/officeDocument/2006/relationships/tags" Target="../tags/tag288.xml"/><Relationship Id="rId34" Type="http://schemas.openxmlformats.org/officeDocument/2006/relationships/tags" Target="../tags/tag301.xml"/><Relationship Id="rId42" Type="http://schemas.openxmlformats.org/officeDocument/2006/relationships/tags" Target="../tags/tag309.xml"/><Relationship Id="rId47" Type="http://schemas.openxmlformats.org/officeDocument/2006/relationships/tags" Target="../tags/tag314.xml"/><Relationship Id="rId50" Type="http://schemas.openxmlformats.org/officeDocument/2006/relationships/image" Target="../media/image1.jpeg"/><Relationship Id="rId7" Type="http://schemas.openxmlformats.org/officeDocument/2006/relationships/tags" Target="../tags/tag27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9" Type="http://schemas.openxmlformats.org/officeDocument/2006/relationships/tags" Target="../tags/tag296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tags" Target="../tags/tag299.xml"/><Relationship Id="rId37" Type="http://schemas.openxmlformats.org/officeDocument/2006/relationships/tags" Target="../tags/tag304.xml"/><Relationship Id="rId40" Type="http://schemas.openxmlformats.org/officeDocument/2006/relationships/tags" Target="../tags/tag307.xml"/><Relationship Id="rId45" Type="http://schemas.openxmlformats.org/officeDocument/2006/relationships/tags" Target="../tags/tag312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tags" Target="../tags/tag303.xml"/><Relationship Id="rId49" Type="http://schemas.openxmlformats.org/officeDocument/2006/relationships/notesSlide" Target="../notesSlides/notesSlide7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4" Type="http://schemas.openxmlformats.org/officeDocument/2006/relationships/tags" Target="../tags/tag311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Relationship Id="rId35" Type="http://schemas.openxmlformats.org/officeDocument/2006/relationships/tags" Target="../tags/tag302.xml"/><Relationship Id="rId43" Type="http://schemas.openxmlformats.org/officeDocument/2006/relationships/tags" Target="../tags/tag310.xml"/><Relationship Id="rId48" Type="http://schemas.openxmlformats.org/officeDocument/2006/relationships/slideLayout" Target="../slideLayouts/slideLayout4.xml"/><Relationship Id="rId8" Type="http://schemas.openxmlformats.org/officeDocument/2006/relationships/tags" Target="../tags/tag275.xml"/><Relationship Id="rId3" Type="http://schemas.openxmlformats.org/officeDocument/2006/relationships/tags" Target="../tags/tag270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tags" Target="../tags/tag300.xml"/><Relationship Id="rId38" Type="http://schemas.openxmlformats.org/officeDocument/2006/relationships/tags" Target="../tags/tag305.xml"/><Relationship Id="rId46" Type="http://schemas.openxmlformats.org/officeDocument/2006/relationships/tags" Target="../tags/tag313.xml"/><Relationship Id="rId20" Type="http://schemas.openxmlformats.org/officeDocument/2006/relationships/tags" Target="../tags/tag287.xml"/><Relationship Id="rId41" Type="http://schemas.openxmlformats.org/officeDocument/2006/relationships/tags" Target="../tags/tag308.xml"/><Relationship Id="rId1" Type="http://schemas.openxmlformats.org/officeDocument/2006/relationships/tags" Target="../tags/tag268.xml"/><Relationship Id="rId6" Type="http://schemas.openxmlformats.org/officeDocument/2006/relationships/tags" Target="../tags/tag27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tags" Target="../tags/tag340.xml"/><Relationship Id="rId39" Type="http://schemas.openxmlformats.org/officeDocument/2006/relationships/tags" Target="../tags/tag353.xml"/><Relationship Id="rId21" Type="http://schemas.openxmlformats.org/officeDocument/2006/relationships/tags" Target="../tags/tag335.xml"/><Relationship Id="rId34" Type="http://schemas.openxmlformats.org/officeDocument/2006/relationships/tags" Target="../tags/tag348.xml"/><Relationship Id="rId42" Type="http://schemas.openxmlformats.org/officeDocument/2006/relationships/tags" Target="../tags/tag356.xml"/><Relationship Id="rId47" Type="http://schemas.openxmlformats.org/officeDocument/2006/relationships/tags" Target="../tags/tag361.xml"/><Relationship Id="rId50" Type="http://schemas.openxmlformats.org/officeDocument/2006/relationships/image" Target="../media/image1.jpeg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9" Type="http://schemas.openxmlformats.org/officeDocument/2006/relationships/tags" Target="../tags/tag343.xml"/><Relationship Id="rId11" Type="http://schemas.openxmlformats.org/officeDocument/2006/relationships/tags" Target="../tags/tag325.xml"/><Relationship Id="rId24" Type="http://schemas.openxmlformats.org/officeDocument/2006/relationships/tags" Target="../tags/tag338.xml"/><Relationship Id="rId32" Type="http://schemas.openxmlformats.org/officeDocument/2006/relationships/tags" Target="../tags/tag346.xml"/><Relationship Id="rId37" Type="http://schemas.openxmlformats.org/officeDocument/2006/relationships/tags" Target="../tags/tag351.xml"/><Relationship Id="rId40" Type="http://schemas.openxmlformats.org/officeDocument/2006/relationships/tags" Target="../tags/tag354.xml"/><Relationship Id="rId45" Type="http://schemas.openxmlformats.org/officeDocument/2006/relationships/tags" Target="../tags/tag359.xml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tags" Target="../tags/tag337.xml"/><Relationship Id="rId28" Type="http://schemas.openxmlformats.org/officeDocument/2006/relationships/tags" Target="../tags/tag342.xml"/><Relationship Id="rId36" Type="http://schemas.openxmlformats.org/officeDocument/2006/relationships/tags" Target="../tags/tag350.xml"/><Relationship Id="rId49" Type="http://schemas.openxmlformats.org/officeDocument/2006/relationships/notesSlide" Target="../notesSlides/notesSlide8.xml"/><Relationship Id="rId10" Type="http://schemas.openxmlformats.org/officeDocument/2006/relationships/tags" Target="../tags/tag324.xml"/><Relationship Id="rId19" Type="http://schemas.openxmlformats.org/officeDocument/2006/relationships/tags" Target="../tags/tag333.xml"/><Relationship Id="rId31" Type="http://schemas.openxmlformats.org/officeDocument/2006/relationships/tags" Target="../tags/tag345.xml"/><Relationship Id="rId44" Type="http://schemas.openxmlformats.org/officeDocument/2006/relationships/tags" Target="../tags/tag358.xml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tags" Target="../tags/tag336.xml"/><Relationship Id="rId27" Type="http://schemas.openxmlformats.org/officeDocument/2006/relationships/tags" Target="../tags/tag341.xml"/><Relationship Id="rId30" Type="http://schemas.openxmlformats.org/officeDocument/2006/relationships/tags" Target="../tags/tag344.xml"/><Relationship Id="rId35" Type="http://schemas.openxmlformats.org/officeDocument/2006/relationships/tags" Target="../tags/tag349.xml"/><Relationship Id="rId43" Type="http://schemas.openxmlformats.org/officeDocument/2006/relationships/tags" Target="../tags/tag357.xml"/><Relationship Id="rId48" Type="http://schemas.openxmlformats.org/officeDocument/2006/relationships/slideLayout" Target="../slideLayouts/slideLayout4.xml"/><Relationship Id="rId8" Type="http://schemas.openxmlformats.org/officeDocument/2006/relationships/tags" Target="../tags/tag322.xml"/><Relationship Id="rId3" Type="http://schemas.openxmlformats.org/officeDocument/2006/relationships/tags" Target="../tags/tag317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tags" Target="../tags/tag339.xml"/><Relationship Id="rId33" Type="http://schemas.openxmlformats.org/officeDocument/2006/relationships/tags" Target="../tags/tag347.xml"/><Relationship Id="rId38" Type="http://schemas.openxmlformats.org/officeDocument/2006/relationships/tags" Target="../tags/tag352.xml"/><Relationship Id="rId46" Type="http://schemas.openxmlformats.org/officeDocument/2006/relationships/tags" Target="../tags/tag360.xml"/><Relationship Id="rId20" Type="http://schemas.openxmlformats.org/officeDocument/2006/relationships/tags" Target="../tags/tag334.xml"/><Relationship Id="rId41" Type="http://schemas.openxmlformats.org/officeDocument/2006/relationships/tags" Target="../tags/tag355.xml"/><Relationship Id="rId1" Type="http://schemas.openxmlformats.org/officeDocument/2006/relationships/tags" Target="../tags/tag315.xml"/><Relationship Id="rId6" Type="http://schemas.openxmlformats.org/officeDocument/2006/relationships/tags" Target="../tags/tag32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387.xml"/><Relationship Id="rId21" Type="http://schemas.openxmlformats.org/officeDocument/2006/relationships/tags" Target="../tags/tag382.xml"/><Relationship Id="rId42" Type="http://schemas.openxmlformats.org/officeDocument/2006/relationships/tags" Target="../tags/tag403.xml"/><Relationship Id="rId47" Type="http://schemas.openxmlformats.org/officeDocument/2006/relationships/tags" Target="../tags/tag408.xml"/><Relationship Id="rId63" Type="http://schemas.openxmlformats.org/officeDocument/2006/relationships/tags" Target="../tags/tag424.xml"/><Relationship Id="rId68" Type="http://schemas.openxmlformats.org/officeDocument/2006/relationships/tags" Target="../tags/tag429.xml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9" Type="http://schemas.openxmlformats.org/officeDocument/2006/relationships/tags" Target="../tags/tag390.xml"/><Relationship Id="rId11" Type="http://schemas.openxmlformats.org/officeDocument/2006/relationships/tags" Target="../tags/tag372.xml"/><Relationship Id="rId24" Type="http://schemas.openxmlformats.org/officeDocument/2006/relationships/tags" Target="../tags/tag385.xml"/><Relationship Id="rId32" Type="http://schemas.openxmlformats.org/officeDocument/2006/relationships/tags" Target="../tags/tag393.xml"/><Relationship Id="rId37" Type="http://schemas.openxmlformats.org/officeDocument/2006/relationships/tags" Target="../tags/tag398.xml"/><Relationship Id="rId40" Type="http://schemas.openxmlformats.org/officeDocument/2006/relationships/tags" Target="../tags/tag401.xml"/><Relationship Id="rId45" Type="http://schemas.openxmlformats.org/officeDocument/2006/relationships/tags" Target="../tags/tag406.xml"/><Relationship Id="rId53" Type="http://schemas.openxmlformats.org/officeDocument/2006/relationships/tags" Target="../tags/tag414.xml"/><Relationship Id="rId58" Type="http://schemas.openxmlformats.org/officeDocument/2006/relationships/tags" Target="../tags/tag419.xml"/><Relationship Id="rId66" Type="http://schemas.openxmlformats.org/officeDocument/2006/relationships/tags" Target="../tags/tag427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366.xml"/><Relationship Id="rId61" Type="http://schemas.openxmlformats.org/officeDocument/2006/relationships/tags" Target="../tags/tag422.xml"/><Relationship Id="rId19" Type="http://schemas.openxmlformats.org/officeDocument/2006/relationships/tags" Target="../tags/tag380.xml"/><Relationship Id="rId14" Type="http://schemas.openxmlformats.org/officeDocument/2006/relationships/tags" Target="../tags/tag375.xml"/><Relationship Id="rId22" Type="http://schemas.openxmlformats.org/officeDocument/2006/relationships/tags" Target="../tags/tag383.xml"/><Relationship Id="rId27" Type="http://schemas.openxmlformats.org/officeDocument/2006/relationships/tags" Target="../tags/tag388.xml"/><Relationship Id="rId30" Type="http://schemas.openxmlformats.org/officeDocument/2006/relationships/tags" Target="../tags/tag391.xml"/><Relationship Id="rId35" Type="http://schemas.openxmlformats.org/officeDocument/2006/relationships/tags" Target="../tags/tag396.xml"/><Relationship Id="rId43" Type="http://schemas.openxmlformats.org/officeDocument/2006/relationships/tags" Target="../tags/tag404.xml"/><Relationship Id="rId48" Type="http://schemas.openxmlformats.org/officeDocument/2006/relationships/tags" Target="../tags/tag409.xml"/><Relationship Id="rId56" Type="http://schemas.openxmlformats.org/officeDocument/2006/relationships/tags" Target="../tags/tag417.xml"/><Relationship Id="rId64" Type="http://schemas.openxmlformats.org/officeDocument/2006/relationships/tags" Target="../tags/tag425.xml"/><Relationship Id="rId69" Type="http://schemas.openxmlformats.org/officeDocument/2006/relationships/tags" Target="../tags/tag430.xml"/><Relationship Id="rId8" Type="http://schemas.openxmlformats.org/officeDocument/2006/relationships/tags" Target="../tags/tag369.xml"/><Relationship Id="rId51" Type="http://schemas.openxmlformats.org/officeDocument/2006/relationships/tags" Target="../tags/tag412.xml"/><Relationship Id="rId72" Type="http://schemas.openxmlformats.org/officeDocument/2006/relationships/tags" Target="../tags/tag433.xml"/><Relationship Id="rId3" Type="http://schemas.openxmlformats.org/officeDocument/2006/relationships/tags" Target="../tags/tag364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tags" Target="../tags/tag386.xml"/><Relationship Id="rId33" Type="http://schemas.openxmlformats.org/officeDocument/2006/relationships/tags" Target="../tags/tag394.xml"/><Relationship Id="rId38" Type="http://schemas.openxmlformats.org/officeDocument/2006/relationships/tags" Target="../tags/tag399.xml"/><Relationship Id="rId46" Type="http://schemas.openxmlformats.org/officeDocument/2006/relationships/tags" Target="../tags/tag407.xml"/><Relationship Id="rId59" Type="http://schemas.openxmlformats.org/officeDocument/2006/relationships/tags" Target="../tags/tag420.xml"/><Relationship Id="rId67" Type="http://schemas.openxmlformats.org/officeDocument/2006/relationships/tags" Target="../tags/tag428.xml"/><Relationship Id="rId20" Type="http://schemas.openxmlformats.org/officeDocument/2006/relationships/tags" Target="../tags/tag381.xml"/><Relationship Id="rId41" Type="http://schemas.openxmlformats.org/officeDocument/2006/relationships/tags" Target="../tags/tag402.xml"/><Relationship Id="rId54" Type="http://schemas.openxmlformats.org/officeDocument/2006/relationships/tags" Target="../tags/tag415.xml"/><Relationship Id="rId62" Type="http://schemas.openxmlformats.org/officeDocument/2006/relationships/tags" Target="../tags/tag423.xml"/><Relationship Id="rId70" Type="http://schemas.openxmlformats.org/officeDocument/2006/relationships/tags" Target="../tags/tag431.xml"/><Relationship Id="rId75" Type="http://schemas.openxmlformats.org/officeDocument/2006/relationships/notesSlide" Target="../notesSlides/notesSlide9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5" Type="http://schemas.openxmlformats.org/officeDocument/2006/relationships/tags" Target="../tags/tag376.xml"/><Relationship Id="rId23" Type="http://schemas.openxmlformats.org/officeDocument/2006/relationships/tags" Target="../tags/tag384.xml"/><Relationship Id="rId28" Type="http://schemas.openxmlformats.org/officeDocument/2006/relationships/tags" Target="../tags/tag389.xml"/><Relationship Id="rId36" Type="http://schemas.openxmlformats.org/officeDocument/2006/relationships/tags" Target="../tags/tag397.xml"/><Relationship Id="rId49" Type="http://schemas.openxmlformats.org/officeDocument/2006/relationships/tags" Target="../tags/tag410.xml"/><Relationship Id="rId57" Type="http://schemas.openxmlformats.org/officeDocument/2006/relationships/tags" Target="../tags/tag418.xml"/><Relationship Id="rId10" Type="http://schemas.openxmlformats.org/officeDocument/2006/relationships/tags" Target="../tags/tag371.xml"/><Relationship Id="rId31" Type="http://schemas.openxmlformats.org/officeDocument/2006/relationships/tags" Target="../tags/tag392.xml"/><Relationship Id="rId44" Type="http://schemas.openxmlformats.org/officeDocument/2006/relationships/tags" Target="../tags/tag405.xml"/><Relationship Id="rId52" Type="http://schemas.openxmlformats.org/officeDocument/2006/relationships/tags" Target="../tags/tag413.xml"/><Relationship Id="rId60" Type="http://schemas.openxmlformats.org/officeDocument/2006/relationships/tags" Target="../tags/tag421.xml"/><Relationship Id="rId65" Type="http://schemas.openxmlformats.org/officeDocument/2006/relationships/tags" Target="../tags/tag426.xml"/><Relationship Id="rId73" Type="http://schemas.openxmlformats.org/officeDocument/2006/relationships/tags" Target="../tags/tag434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39" Type="http://schemas.openxmlformats.org/officeDocument/2006/relationships/tags" Target="../tags/tag400.xml"/><Relationship Id="rId34" Type="http://schemas.openxmlformats.org/officeDocument/2006/relationships/tags" Target="../tags/tag395.xml"/><Relationship Id="rId50" Type="http://schemas.openxmlformats.org/officeDocument/2006/relationships/tags" Target="../tags/tag411.xml"/><Relationship Id="rId55" Type="http://schemas.openxmlformats.org/officeDocument/2006/relationships/tags" Target="../tags/tag416.xml"/><Relationship Id="rId7" Type="http://schemas.openxmlformats.org/officeDocument/2006/relationships/tags" Target="../tags/tag368.xml"/><Relationship Id="rId71" Type="http://schemas.openxmlformats.org/officeDocument/2006/relationships/tags" Target="../tags/tag4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462.xml"/><Relationship Id="rId21" Type="http://schemas.openxmlformats.org/officeDocument/2006/relationships/tags" Target="../tags/tag457.xml"/><Relationship Id="rId42" Type="http://schemas.openxmlformats.org/officeDocument/2006/relationships/tags" Target="../tags/tag478.xml"/><Relationship Id="rId47" Type="http://schemas.openxmlformats.org/officeDocument/2006/relationships/tags" Target="../tags/tag483.xml"/><Relationship Id="rId63" Type="http://schemas.openxmlformats.org/officeDocument/2006/relationships/tags" Target="../tags/tag499.xml"/><Relationship Id="rId68" Type="http://schemas.openxmlformats.org/officeDocument/2006/relationships/tags" Target="../tags/tag504.xml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9" Type="http://schemas.openxmlformats.org/officeDocument/2006/relationships/tags" Target="../tags/tag465.xml"/><Relationship Id="rId11" Type="http://schemas.openxmlformats.org/officeDocument/2006/relationships/tags" Target="../tags/tag447.xml"/><Relationship Id="rId24" Type="http://schemas.openxmlformats.org/officeDocument/2006/relationships/tags" Target="../tags/tag460.xml"/><Relationship Id="rId32" Type="http://schemas.openxmlformats.org/officeDocument/2006/relationships/tags" Target="../tags/tag468.xml"/><Relationship Id="rId37" Type="http://schemas.openxmlformats.org/officeDocument/2006/relationships/tags" Target="../tags/tag473.xml"/><Relationship Id="rId40" Type="http://schemas.openxmlformats.org/officeDocument/2006/relationships/tags" Target="../tags/tag476.xml"/><Relationship Id="rId45" Type="http://schemas.openxmlformats.org/officeDocument/2006/relationships/tags" Target="../tags/tag481.xml"/><Relationship Id="rId53" Type="http://schemas.openxmlformats.org/officeDocument/2006/relationships/tags" Target="../tags/tag489.xml"/><Relationship Id="rId58" Type="http://schemas.openxmlformats.org/officeDocument/2006/relationships/tags" Target="../tags/tag494.xml"/><Relationship Id="rId66" Type="http://schemas.openxmlformats.org/officeDocument/2006/relationships/tags" Target="../tags/tag502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441.xml"/><Relationship Id="rId61" Type="http://schemas.openxmlformats.org/officeDocument/2006/relationships/tags" Target="../tags/tag497.xml"/><Relationship Id="rId19" Type="http://schemas.openxmlformats.org/officeDocument/2006/relationships/tags" Target="../tags/tag455.xml"/><Relationship Id="rId14" Type="http://schemas.openxmlformats.org/officeDocument/2006/relationships/tags" Target="../tags/tag450.xml"/><Relationship Id="rId22" Type="http://schemas.openxmlformats.org/officeDocument/2006/relationships/tags" Target="../tags/tag458.xml"/><Relationship Id="rId27" Type="http://schemas.openxmlformats.org/officeDocument/2006/relationships/tags" Target="../tags/tag463.xml"/><Relationship Id="rId30" Type="http://schemas.openxmlformats.org/officeDocument/2006/relationships/tags" Target="../tags/tag466.xml"/><Relationship Id="rId35" Type="http://schemas.openxmlformats.org/officeDocument/2006/relationships/tags" Target="../tags/tag471.xml"/><Relationship Id="rId43" Type="http://schemas.openxmlformats.org/officeDocument/2006/relationships/tags" Target="../tags/tag479.xml"/><Relationship Id="rId48" Type="http://schemas.openxmlformats.org/officeDocument/2006/relationships/tags" Target="../tags/tag484.xml"/><Relationship Id="rId56" Type="http://schemas.openxmlformats.org/officeDocument/2006/relationships/tags" Target="../tags/tag492.xml"/><Relationship Id="rId64" Type="http://schemas.openxmlformats.org/officeDocument/2006/relationships/tags" Target="../tags/tag500.xml"/><Relationship Id="rId69" Type="http://schemas.openxmlformats.org/officeDocument/2006/relationships/tags" Target="../tags/tag505.xml"/><Relationship Id="rId8" Type="http://schemas.openxmlformats.org/officeDocument/2006/relationships/tags" Target="../tags/tag444.xml"/><Relationship Id="rId51" Type="http://schemas.openxmlformats.org/officeDocument/2006/relationships/tags" Target="../tags/tag487.xml"/><Relationship Id="rId72" Type="http://schemas.openxmlformats.org/officeDocument/2006/relationships/tags" Target="../tags/tag508.xml"/><Relationship Id="rId3" Type="http://schemas.openxmlformats.org/officeDocument/2006/relationships/tags" Target="../tags/tag439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tags" Target="../tags/tag461.xml"/><Relationship Id="rId33" Type="http://schemas.openxmlformats.org/officeDocument/2006/relationships/tags" Target="../tags/tag469.xml"/><Relationship Id="rId38" Type="http://schemas.openxmlformats.org/officeDocument/2006/relationships/tags" Target="../tags/tag474.xml"/><Relationship Id="rId46" Type="http://schemas.openxmlformats.org/officeDocument/2006/relationships/tags" Target="../tags/tag482.xml"/><Relationship Id="rId59" Type="http://schemas.openxmlformats.org/officeDocument/2006/relationships/tags" Target="../tags/tag495.xml"/><Relationship Id="rId67" Type="http://schemas.openxmlformats.org/officeDocument/2006/relationships/tags" Target="../tags/tag503.xml"/><Relationship Id="rId20" Type="http://schemas.openxmlformats.org/officeDocument/2006/relationships/tags" Target="../tags/tag456.xml"/><Relationship Id="rId41" Type="http://schemas.openxmlformats.org/officeDocument/2006/relationships/tags" Target="../tags/tag477.xml"/><Relationship Id="rId54" Type="http://schemas.openxmlformats.org/officeDocument/2006/relationships/tags" Target="../tags/tag490.xml"/><Relationship Id="rId62" Type="http://schemas.openxmlformats.org/officeDocument/2006/relationships/tags" Target="../tags/tag498.xml"/><Relationship Id="rId70" Type="http://schemas.openxmlformats.org/officeDocument/2006/relationships/tags" Target="../tags/tag506.xml"/><Relationship Id="rId75" Type="http://schemas.openxmlformats.org/officeDocument/2006/relationships/notesSlide" Target="../notesSlides/notesSlide11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5" Type="http://schemas.openxmlformats.org/officeDocument/2006/relationships/tags" Target="../tags/tag451.xml"/><Relationship Id="rId23" Type="http://schemas.openxmlformats.org/officeDocument/2006/relationships/tags" Target="../tags/tag459.xml"/><Relationship Id="rId28" Type="http://schemas.openxmlformats.org/officeDocument/2006/relationships/tags" Target="../tags/tag464.xml"/><Relationship Id="rId36" Type="http://schemas.openxmlformats.org/officeDocument/2006/relationships/tags" Target="../tags/tag472.xml"/><Relationship Id="rId49" Type="http://schemas.openxmlformats.org/officeDocument/2006/relationships/tags" Target="../tags/tag485.xml"/><Relationship Id="rId57" Type="http://schemas.openxmlformats.org/officeDocument/2006/relationships/tags" Target="../tags/tag493.xml"/><Relationship Id="rId10" Type="http://schemas.openxmlformats.org/officeDocument/2006/relationships/tags" Target="../tags/tag446.xml"/><Relationship Id="rId31" Type="http://schemas.openxmlformats.org/officeDocument/2006/relationships/tags" Target="../tags/tag467.xml"/><Relationship Id="rId44" Type="http://schemas.openxmlformats.org/officeDocument/2006/relationships/tags" Target="../tags/tag480.xml"/><Relationship Id="rId52" Type="http://schemas.openxmlformats.org/officeDocument/2006/relationships/tags" Target="../tags/tag488.xml"/><Relationship Id="rId60" Type="http://schemas.openxmlformats.org/officeDocument/2006/relationships/tags" Target="../tags/tag496.xml"/><Relationship Id="rId65" Type="http://schemas.openxmlformats.org/officeDocument/2006/relationships/tags" Target="../tags/tag501.xml"/><Relationship Id="rId73" Type="http://schemas.openxmlformats.org/officeDocument/2006/relationships/tags" Target="../tags/tag509.xml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39" Type="http://schemas.openxmlformats.org/officeDocument/2006/relationships/tags" Target="../tags/tag475.xml"/><Relationship Id="rId34" Type="http://schemas.openxmlformats.org/officeDocument/2006/relationships/tags" Target="../tags/tag470.xml"/><Relationship Id="rId50" Type="http://schemas.openxmlformats.org/officeDocument/2006/relationships/tags" Target="../tags/tag486.xml"/><Relationship Id="rId55" Type="http://schemas.openxmlformats.org/officeDocument/2006/relationships/tags" Target="../tags/tag491.xml"/><Relationship Id="rId7" Type="http://schemas.openxmlformats.org/officeDocument/2006/relationships/tags" Target="../tags/tag443.xml"/><Relationship Id="rId71" Type="http://schemas.openxmlformats.org/officeDocument/2006/relationships/tags" Target="../tags/tag50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535.xml"/><Relationship Id="rId21" Type="http://schemas.openxmlformats.org/officeDocument/2006/relationships/tags" Target="../tags/tag530.xml"/><Relationship Id="rId42" Type="http://schemas.openxmlformats.org/officeDocument/2006/relationships/tags" Target="../tags/tag551.xml"/><Relationship Id="rId47" Type="http://schemas.openxmlformats.org/officeDocument/2006/relationships/tags" Target="../tags/tag556.xml"/><Relationship Id="rId63" Type="http://schemas.openxmlformats.org/officeDocument/2006/relationships/tags" Target="../tags/tag572.xml"/><Relationship Id="rId68" Type="http://schemas.openxmlformats.org/officeDocument/2006/relationships/tags" Target="../tags/tag577.xml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9" Type="http://schemas.openxmlformats.org/officeDocument/2006/relationships/tags" Target="../tags/tag538.xml"/><Relationship Id="rId11" Type="http://schemas.openxmlformats.org/officeDocument/2006/relationships/tags" Target="../tags/tag520.xml"/><Relationship Id="rId24" Type="http://schemas.openxmlformats.org/officeDocument/2006/relationships/tags" Target="../tags/tag533.xml"/><Relationship Id="rId32" Type="http://schemas.openxmlformats.org/officeDocument/2006/relationships/tags" Target="../tags/tag541.xml"/><Relationship Id="rId37" Type="http://schemas.openxmlformats.org/officeDocument/2006/relationships/tags" Target="../tags/tag546.xml"/><Relationship Id="rId40" Type="http://schemas.openxmlformats.org/officeDocument/2006/relationships/tags" Target="../tags/tag549.xml"/><Relationship Id="rId45" Type="http://schemas.openxmlformats.org/officeDocument/2006/relationships/tags" Target="../tags/tag554.xml"/><Relationship Id="rId53" Type="http://schemas.openxmlformats.org/officeDocument/2006/relationships/tags" Target="../tags/tag562.xml"/><Relationship Id="rId58" Type="http://schemas.openxmlformats.org/officeDocument/2006/relationships/tags" Target="../tags/tag567.xml"/><Relationship Id="rId66" Type="http://schemas.openxmlformats.org/officeDocument/2006/relationships/tags" Target="../tags/tag575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514.xml"/><Relationship Id="rId61" Type="http://schemas.openxmlformats.org/officeDocument/2006/relationships/tags" Target="../tags/tag570.xml"/><Relationship Id="rId19" Type="http://schemas.openxmlformats.org/officeDocument/2006/relationships/tags" Target="../tags/tag528.xml"/><Relationship Id="rId14" Type="http://schemas.openxmlformats.org/officeDocument/2006/relationships/tags" Target="../tags/tag523.xml"/><Relationship Id="rId22" Type="http://schemas.openxmlformats.org/officeDocument/2006/relationships/tags" Target="../tags/tag531.xml"/><Relationship Id="rId27" Type="http://schemas.openxmlformats.org/officeDocument/2006/relationships/tags" Target="../tags/tag536.xml"/><Relationship Id="rId30" Type="http://schemas.openxmlformats.org/officeDocument/2006/relationships/tags" Target="../tags/tag539.xml"/><Relationship Id="rId35" Type="http://schemas.openxmlformats.org/officeDocument/2006/relationships/tags" Target="../tags/tag544.xml"/><Relationship Id="rId43" Type="http://schemas.openxmlformats.org/officeDocument/2006/relationships/tags" Target="../tags/tag552.xml"/><Relationship Id="rId48" Type="http://schemas.openxmlformats.org/officeDocument/2006/relationships/tags" Target="../tags/tag557.xml"/><Relationship Id="rId56" Type="http://schemas.openxmlformats.org/officeDocument/2006/relationships/tags" Target="../tags/tag565.xml"/><Relationship Id="rId64" Type="http://schemas.openxmlformats.org/officeDocument/2006/relationships/tags" Target="../tags/tag573.xml"/><Relationship Id="rId69" Type="http://schemas.openxmlformats.org/officeDocument/2006/relationships/tags" Target="../tags/tag578.xml"/><Relationship Id="rId8" Type="http://schemas.openxmlformats.org/officeDocument/2006/relationships/tags" Target="../tags/tag517.xml"/><Relationship Id="rId51" Type="http://schemas.openxmlformats.org/officeDocument/2006/relationships/tags" Target="../tags/tag560.xml"/><Relationship Id="rId72" Type="http://schemas.openxmlformats.org/officeDocument/2006/relationships/tags" Target="../tags/tag581.xml"/><Relationship Id="rId3" Type="http://schemas.openxmlformats.org/officeDocument/2006/relationships/tags" Target="../tags/tag512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5" Type="http://schemas.openxmlformats.org/officeDocument/2006/relationships/tags" Target="../tags/tag534.xml"/><Relationship Id="rId33" Type="http://schemas.openxmlformats.org/officeDocument/2006/relationships/tags" Target="../tags/tag542.xml"/><Relationship Id="rId38" Type="http://schemas.openxmlformats.org/officeDocument/2006/relationships/tags" Target="../tags/tag547.xml"/><Relationship Id="rId46" Type="http://schemas.openxmlformats.org/officeDocument/2006/relationships/tags" Target="../tags/tag555.xml"/><Relationship Id="rId59" Type="http://schemas.openxmlformats.org/officeDocument/2006/relationships/tags" Target="../tags/tag568.xml"/><Relationship Id="rId67" Type="http://schemas.openxmlformats.org/officeDocument/2006/relationships/tags" Target="../tags/tag576.xml"/><Relationship Id="rId20" Type="http://schemas.openxmlformats.org/officeDocument/2006/relationships/tags" Target="../tags/tag529.xml"/><Relationship Id="rId41" Type="http://schemas.openxmlformats.org/officeDocument/2006/relationships/tags" Target="../tags/tag550.xml"/><Relationship Id="rId54" Type="http://schemas.openxmlformats.org/officeDocument/2006/relationships/tags" Target="../tags/tag563.xml"/><Relationship Id="rId62" Type="http://schemas.openxmlformats.org/officeDocument/2006/relationships/tags" Target="../tags/tag571.xml"/><Relationship Id="rId70" Type="http://schemas.openxmlformats.org/officeDocument/2006/relationships/tags" Target="../tags/tag579.xml"/><Relationship Id="rId75" Type="http://schemas.openxmlformats.org/officeDocument/2006/relationships/notesSlide" Target="../notesSlides/notesSlide12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5" Type="http://schemas.openxmlformats.org/officeDocument/2006/relationships/tags" Target="../tags/tag524.xml"/><Relationship Id="rId23" Type="http://schemas.openxmlformats.org/officeDocument/2006/relationships/tags" Target="../tags/tag532.xml"/><Relationship Id="rId28" Type="http://schemas.openxmlformats.org/officeDocument/2006/relationships/tags" Target="../tags/tag537.xml"/><Relationship Id="rId36" Type="http://schemas.openxmlformats.org/officeDocument/2006/relationships/tags" Target="../tags/tag545.xml"/><Relationship Id="rId49" Type="http://schemas.openxmlformats.org/officeDocument/2006/relationships/tags" Target="../tags/tag558.xml"/><Relationship Id="rId57" Type="http://schemas.openxmlformats.org/officeDocument/2006/relationships/tags" Target="../tags/tag566.xml"/><Relationship Id="rId10" Type="http://schemas.openxmlformats.org/officeDocument/2006/relationships/tags" Target="../tags/tag519.xml"/><Relationship Id="rId31" Type="http://schemas.openxmlformats.org/officeDocument/2006/relationships/tags" Target="../tags/tag540.xml"/><Relationship Id="rId44" Type="http://schemas.openxmlformats.org/officeDocument/2006/relationships/tags" Target="../tags/tag553.xml"/><Relationship Id="rId52" Type="http://schemas.openxmlformats.org/officeDocument/2006/relationships/tags" Target="../tags/tag561.xml"/><Relationship Id="rId60" Type="http://schemas.openxmlformats.org/officeDocument/2006/relationships/tags" Target="../tags/tag569.xml"/><Relationship Id="rId65" Type="http://schemas.openxmlformats.org/officeDocument/2006/relationships/tags" Target="../tags/tag574.xml"/><Relationship Id="rId73" Type="http://schemas.openxmlformats.org/officeDocument/2006/relationships/tags" Target="../tags/tag582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39" Type="http://schemas.openxmlformats.org/officeDocument/2006/relationships/tags" Target="../tags/tag548.xml"/><Relationship Id="rId34" Type="http://schemas.openxmlformats.org/officeDocument/2006/relationships/tags" Target="../tags/tag543.xml"/><Relationship Id="rId50" Type="http://schemas.openxmlformats.org/officeDocument/2006/relationships/tags" Target="../tags/tag559.xml"/><Relationship Id="rId55" Type="http://schemas.openxmlformats.org/officeDocument/2006/relationships/tags" Target="../tags/tag564.xml"/><Relationship Id="rId7" Type="http://schemas.openxmlformats.org/officeDocument/2006/relationships/tags" Target="../tags/tag516.xml"/><Relationship Id="rId71" Type="http://schemas.openxmlformats.org/officeDocument/2006/relationships/tags" Target="../tags/tag58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image" Target="../media/image2.emf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87.xml"/><Relationship Id="rId10" Type="http://schemas.openxmlformats.org/officeDocument/2006/relationships/tags" Target="../tags/tag592.xml"/><Relationship Id="rId4" Type="http://schemas.openxmlformats.org/officeDocument/2006/relationships/tags" Target="../tags/tag586.xml"/><Relationship Id="rId9" Type="http://schemas.openxmlformats.org/officeDocument/2006/relationships/tags" Target="../tags/tag59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605.xml"/><Relationship Id="rId18" Type="http://schemas.openxmlformats.org/officeDocument/2006/relationships/tags" Target="../tags/tag610.xml"/><Relationship Id="rId26" Type="http://schemas.openxmlformats.org/officeDocument/2006/relationships/tags" Target="../tags/tag618.xml"/><Relationship Id="rId39" Type="http://schemas.openxmlformats.org/officeDocument/2006/relationships/tags" Target="../tags/tag631.xml"/><Relationship Id="rId21" Type="http://schemas.openxmlformats.org/officeDocument/2006/relationships/tags" Target="../tags/tag613.xml"/><Relationship Id="rId34" Type="http://schemas.openxmlformats.org/officeDocument/2006/relationships/tags" Target="../tags/tag626.xml"/><Relationship Id="rId42" Type="http://schemas.openxmlformats.org/officeDocument/2006/relationships/tags" Target="../tags/tag634.xml"/><Relationship Id="rId7" Type="http://schemas.openxmlformats.org/officeDocument/2006/relationships/tags" Target="../tags/tag599.xml"/><Relationship Id="rId2" Type="http://schemas.openxmlformats.org/officeDocument/2006/relationships/tags" Target="../tags/tag594.xml"/><Relationship Id="rId16" Type="http://schemas.openxmlformats.org/officeDocument/2006/relationships/tags" Target="../tags/tag608.xml"/><Relationship Id="rId29" Type="http://schemas.openxmlformats.org/officeDocument/2006/relationships/tags" Target="../tags/tag621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tags" Target="../tags/tag603.xml"/><Relationship Id="rId24" Type="http://schemas.openxmlformats.org/officeDocument/2006/relationships/tags" Target="../tags/tag616.xml"/><Relationship Id="rId32" Type="http://schemas.openxmlformats.org/officeDocument/2006/relationships/tags" Target="../tags/tag624.xml"/><Relationship Id="rId37" Type="http://schemas.openxmlformats.org/officeDocument/2006/relationships/tags" Target="../tags/tag629.xml"/><Relationship Id="rId40" Type="http://schemas.openxmlformats.org/officeDocument/2006/relationships/tags" Target="../tags/tag632.xml"/><Relationship Id="rId45" Type="http://schemas.openxmlformats.org/officeDocument/2006/relationships/notesSlide" Target="../notesSlides/notesSlide14.xml"/><Relationship Id="rId5" Type="http://schemas.openxmlformats.org/officeDocument/2006/relationships/tags" Target="../tags/tag597.xml"/><Relationship Id="rId15" Type="http://schemas.openxmlformats.org/officeDocument/2006/relationships/tags" Target="../tags/tag607.xml"/><Relationship Id="rId23" Type="http://schemas.openxmlformats.org/officeDocument/2006/relationships/tags" Target="../tags/tag615.xml"/><Relationship Id="rId28" Type="http://schemas.openxmlformats.org/officeDocument/2006/relationships/tags" Target="../tags/tag620.xml"/><Relationship Id="rId36" Type="http://schemas.openxmlformats.org/officeDocument/2006/relationships/tags" Target="../tags/tag628.xml"/><Relationship Id="rId10" Type="http://schemas.openxmlformats.org/officeDocument/2006/relationships/tags" Target="../tags/tag602.xml"/><Relationship Id="rId19" Type="http://schemas.openxmlformats.org/officeDocument/2006/relationships/tags" Target="../tags/tag611.xml"/><Relationship Id="rId31" Type="http://schemas.openxmlformats.org/officeDocument/2006/relationships/tags" Target="../tags/tag623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596.xml"/><Relationship Id="rId9" Type="http://schemas.openxmlformats.org/officeDocument/2006/relationships/tags" Target="../tags/tag601.xml"/><Relationship Id="rId14" Type="http://schemas.openxmlformats.org/officeDocument/2006/relationships/tags" Target="../tags/tag606.xml"/><Relationship Id="rId22" Type="http://schemas.openxmlformats.org/officeDocument/2006/relationships/tags" Target="../tags/tag614.xml"/><Relationship Id="rId27" Type="http://schemas.openxmlformats.org/officeDocument/2006/relationships/tags" Target="../tags/tag619.xml"/><Relationship Id="rId30" Type="http://schemas.openxmlformats.org/officeDocument/2006/relationships/tags" Target="../tags/tag622.xml"/><Relationship Id="rId35" Type="http://schemas.openxmlformats.org/officeDocument/2006/relationships/tags" Target="../tags/tag627.xml"/><Relationship Id="rId43" Type="http://schemas.openxmlformats.org/officeDocument/2006/relationships/tags" Target="../tags/tag635.xml"/><Relationship Id="rId8" Type="http://schemas.openxmlformats.org/officeDocument/2006/relationships/tags" Target="../tags/tag600.xml"/><Relationship Id="rId3" Type="http://schemas.openxmlformats.org/officeDocument/2006/relationships/tags" Target="../tags/tag595.xml"/><Relationship Id="rId12" Type="http://schemas.openxmlformats.org/officeDocument/2006/relationships/tags" Target="../tags/tag604.xml"/><Relationship Id="rId17" Type="http://schemas.openxmlformats.org/officeDocument/2006/relationships/tags" Target="../tags/tag609.xml"/><Relationship Id="rId25" Type="http://schemas.openxmlformats.org/officeDocument/2006/relationships/tags" Target="../tags/tag617.xml"/><Relationship Id="rId33" Type="http://schemas.openxmlformats.org/officeDocument/2006/relationships/tags" Target="../tags/tag625.xml"/><Relationship Id="rId38" Type="http://schemas.openxmlformats.org/officeDocument/2006/relationships/tags" Target="../tags/tag630.xml"/><Relationship Id="rId20" Type="http://schemas.openxmlformats.org/officeDocument/2006/relationships/tags" Target="../tags/tag612.xml"/><Relationship Id="rId41" Type="http://schemas.openxmlformats.org/officeDocument/2006/relationships/tags" Target="../tags/tag6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43.xml"/><Relationship Id="rId3" Type="http://schemas.openxmlformats.org/officeDocument/2006/relationships/tags" Target="../tags/tag638.xml"/><Relationship Id="rId7" Type="http://schemas.openxmlformats.org/officeDocument/2006/relationships/tags" Target="../tags/tag642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40.xml"/><Relationship Id="rId10" Type="http://schemas.openxmlformats.org/officeDocument/2006/relationships/tags" Target="../tags/tag645.xml"/><Relationship Id="rId4" Type="http://schemas.openxmlformats.org/officeDocument/2006/relationships/tags" Target="../tags/tag639.xml"/><Relationship Id="rId9" Type="http://schemas.openxmlformats.org/officeDocument/2006/relationships/tags" Target="../tags/tag6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3" Type="http://schemas.openxmlformats.org/officeDocument/2006/relationships/tags" Target="../tags/tag648.xml"/><Relationship Id="rId21" Type="http://schemas.openxmlformats.org/officeDocument/2006/relationships/tags" Target="../tags/tag666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20" Type="http://schemas.openxmlformats.org/officeDocument/2006/relationships/tags" Target="../tags/tag665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24" Type="http://schemas.openxmlformats.org/officeDocument/2006/relationships/notesSlide" Target="../notesSlides/notesSlide16.xml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655.xml"/><Relationship Id="rId19" Type="http://schemas.openxmlformats.org/officeDocument/2006/relationships/tags" Target="../tags/tag664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Relationship Id="rId22" Type="http://schemas.openxmlformats.org/officeDocument/2006/relationships/tags" Target="../tags/tag66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3" Type="http://schemas.openxmlformats.org/officeDocument/2006/relationships/tags" Target="../tags/tag670.xml"/><Relationship Id="rId21" Type="http://schemas.openxmlformats.org/officeDocument/2006/relationships/tags" Target="../tags/tag688.xml"/><Relationship Id="rId7" Type="http://schemas.openxmlformats.org/officeDocument/2006/relationships/tags" Target="../tags/tag674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0" Type="http://schemas.openxmlformats.org/officeDocument/2006/relationships/tags" Target="../tags/tag687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24" Type="http://schemas.openxmlformats.org/officeDocument/2006/relationships/notesSlide" Target="../notesSlides/notesSlide17.xml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77.xml"/><Relationship Id="rId19" Type="http://schemas.openxmlformats.org/officeDocument/2006/relationships/tags" Target="../tags/tag686.xml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tags" Target="../tags/tag6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1.xml"/><Relationship Id="rId1" Type="http://schemas.openxmlformats.org/officeDocument/2006/relationships/tags" Target="../tags/tag69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695.xml"/><Relationship Id="rId1" Type="http://schemas.openxmlformats.org/officeDocument/2006/relationships/tags" Target="../tags/tag694.xml"/><Relationship Id="rId6" Type="http://schemas.openxmlformats.org/officeDocument/2006/relationships/image" Target="../media/image8.png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image" Target="../media/image50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699.xml"/><Relationship Id="rId1" Type="http://schemas.openxmlformats.org/officeDocument/2006/relationships/tags" Target="../tags/tag698.xml"/><Relationship Id="rId6" Type="http://schemas.openxmlformats.org/officeDocument/2006/relationships/image" Target="../media/image5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703.xml"/><Relationship Id="rId1" Type="http://schemas.openxmlformats.org/officeDocument/2006/relationships/tags" Target="../tags/tag702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0.png"/><Relationship Id="rId3" Type="http://schemas.openxmlformats.org/officeDocument/2006/relationships/tags" Target="../tags/tag706.xml"/><Relationship Id="rId7" Type="http://schemas.openxmlformats.org/officeDocument/2006/relationships/tags" Target="../tags/tag710.xml"/><Relationship Id="rId12" Type="http://schemas.openxmlformats.org/officeDocument/2006/relationships/tags" Target="../tags/tag715.xml"/><Relationship Id="rId17" Type="http://schemas.openxmlformats.org/officeDocument/2006/relationships/tags" Target="../tags/tag3310.xml"/><Relationship Id="rId2" Type="http://schemas.openxmlformats.org/officeDocument/2006/relationships/tags" Target="../tags/tag705.xml"/><Relationship Id="rId20" Type="http://schemas.openxmlformats.org/officeDocument/2006/relationships/image" Target="../media/image21.png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tags" Target="../tags/tag714.xml"/><Relationship Id="rId5" Type="http://schemas.openxmlformats.org/officeDocument/2006/relationships/tags" Target="../tags/tag708.xml"/><Relationship Id="rId15" Type="http://schemas.openxmlformats.org/officeDocument/2006/relationships/image" Target="../media/image50.png"/><Relationship Id="rId10" Type="http://schemas.openxmlformats.org/officeDocument/2006/relationships/tags" Target="../tags/tag713.xml"/><Relationship Id="rId19" Type="http://schemas.openxmlformats.org/officeDocument/2006/relationships/image" Target="../media/image140.png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23.xml"/><Relationship Id="rId13" Type="http://schemas.openxmlformats.org/officeDocument/2006/relationships/tags" Target="../tags/tag728.xml"/><Relationship Id="rId18" Type="http://schemas.openxmlformats.org/officeDocument/2006/relationships/tags" Target="../tags/tag733.xml"/><Relationship Id="rId26" Type="http://schemas.openxmlformats.org/officeDocument/2006/relationships/tags" Target="../tags/tag3540.xml"/><Relationship Id="rId3" Type="http://schemas.openxmlformats.org/officeDocument/2006/relationships/tags" Target="../tags/tag718.xml"/><Relationship Id="rId21" Type="http://schemas.openxmlformats.org/officeDocument/2006/relationships/tags" Target="../tags/tag736.xml"/><Relationship Id="rId7" Type="http://schemas.openxmlformats.org/officeDocument/2006/relationships/tags" Target="../tags/tag722.xml"/><Relationship Id="rId12" Type="http://schemas.openxmlformats.org/officeDocument/2006/relationships/tags" Target="../tags/tag727.xml"/><Relationship Id="rId17" Type="http://schemas.openxmlformats.org/officeDocument/2006/relationships/tags" Target="../tags/tag732.xml"/><Relationship Id="rId25" Type="http://schemas.openxmlformats.org/officeDocument/2006/relationships/notesSlide" Target="../notesSlides/notesSlide26.xml"/><Relationship Id="rId2" Type="http://schemas.openxmlformats.org/officeDocument/2006/relationships/tags" Target="../tags/tag717.xml"/><Relationship Id="rId16" Type="http://schemas.openxmlformats.org/officeDocument/2006/relationships/tags" Target="../tags/tag731.xml"/><Relationship Id="rId20" Type="http://schemas.openxmlformats.org/officeDocument/2006/relationships/tags" Target="../tags/tag735.xml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11" Type="http://schemas.openxmlformats.org/officeDocument/2006/relationships/tags" Target="../tags/tag72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20.xml"/><Relationship Id="rId15" Type="http://schemas.openxmlformats.org/officeDocument/2006/relationships/tags" Target="../tags/tag730.xml"/><Relationship Id="rId23" Type="http://schemas.openxmlformats.org/officeDocument/2006/relationships/tags" Target="../tags/tag738.xml"/><Relationship Id="rId28" Type="http://schemas.openxmlformats.org/officeDocument/2006/relationships/image" Target="../media/image50.png"/><Relationship Id="rId10" Type="http://schemas.openxmlformats.org/officeDocument/2006/relationships/tags" Target="../tags/tag725.xml"/><Relationship Id="rId19" Type="http://schemas.openxmlformats.org/officeDocument/2006/relationships/tags" Target="../tags/tag734.xml"/><Relationship Id="rId4" Type="http://schemas.openxmlformats.org/officeDocument/2006/relationships/tags" Target="../tags/tag719.xml"/><Relationship Id="rId9" Type="http://schemas.openxmlformats.org/officeDocument/2006/relationships/tags" Target="../tags/tag724.xml"/><Relationship Id="rId14" Type="http://schemas.openxmlformats.org/officeDocument/2006/relationships/tags" Target="../tags/tag729.xml"/><Relationship Id="rId22" Type="http://schemas.openxmlformats.org/officeDocument/2006/relationships/tags" Target="../tags/tag737.xml"/><Relationship Id="rId27" Type="http://schemas.openxmlformats.org/officeDocument/2006/relationships/image" Target="../media/image2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46.xml"/><Relationship Id="rId13" Type="http://schemas.openxmlformats.org/officeDocument/2006/relationships/tags" Target="../tags/tag751.xml"/><Relationship Id="rId18" Type="http://schemas.openxmlformats.org/officeDocument/2006/relationships/tags" Target="../tags/tag756.xml"/><Relationship Id="rId26" Type="http://schemas.openxmlformats.org/officeDocument/2006/relationships/tags" Target="../tags/tag759.xml"/><Relationship Id="rId3" Type="http://schemas.openxmlformats.org/officeDocument/2006/relationships/tags" Target="../tags/tag741.xml"/><Relationship Id="rId21" Type="http://schemas.openxmlformats.org/officeDocument/2006/relationships/tags" Target="../tags/tag759.xml"/><Relationship Id="rId7" Type="http://schemas.openxmlformats.org/officeDocument/2006/relationships/tags" Target="../tags/tag745.xml"/><Relationship Id="rId12" Type="http://schemas.openxmlformats.org/officeDocument/2006/relationships/tags" Target="../tags/tag750.xml"/><Relationship Id="rId17" Type="http://schemas.openxmlformats.org/officeDocument/2006/relationships/tags" Target="../tags/tag755.xml"/><Relationship Id="rId25" Type="http://schemas.openxmlformats.org/officeDocument/2006/relationships/notesSlide" Target="../notesSlides/notesSlide27.xml"/><Relationship Id="rId2" Type="http://schemas.openxmlformats.org/officeDocument/2006/relationships/tags" Target="../tags/tag740.xml"/><Relationship Id="rId16" Type="http://schemas.openxmlformats.org/officeDocument/2006/relationships/tags" Target="../tags/tag754.xml"/><Relationship Id="rId20" Type="http://schemas.openxmlformats.org/officeDocument/2006/relationships/tags" Target="../tags/tag758.xml"/><Relationship Id="rId1" Type="http://schemas.openxmlformats.org/officeDocument/2006/relationships/tags" Target="../tags/tag739.xml"/><Relationship Id="rId6" Type="http://schemas.openxmlformats.org/officeDocument/2006/relationships/tags" Target="../tags/tag744.xml"/><Relationship Id="rId11" Type="http://schemas.openxmlformats.org/officeDocument/2006/relationships/tags" Target="../tags/tag74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43.xml"/><Relationship Id="rId15" Type="http://schemas.openxmlformats.org/officeDocument/2006/relationships/tags" Target="../tags/tag753.xml"/><Relationship Id="rId23" Type="http://schemas.openxmlformats.org/officeDocument/2006/relationships/tags" Target="../tags/tag761.xml"/><Relationship Id="rId28" Type="http://schemas.openxmlformats.org/officeDocument/2006/relationships/image" Target="../media/image50.png"/><Relationship Id="rId10" Type="http://schemas.openxmlformats.org/officeDocument/2006/relationships/tags" Target="../tags/tag748.xml"/><Relationship Id="rId19" Type="http://schemas.openxmlformats.org/officeDocument/2006/relationships/tags" Target="../tags/tag757.xml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4" Type="http://schemas.openxmlformats.org/officeDocument/2006/relationships/tags" Target="../tags/tag752.xml"/><Relationship Id="rId22" Type="http://schemas.openxmlformats.org/officeDocument/2006/relationships/tags" Target="../tags/tag760.xml"/><Relationship Id="rId27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" Type="http://schemas.openxmlformats.org/officeDocument/2006/relationships/tags" Target="../tags/tag764.xml"/><Relationship Id="rId21" Type="http://schemas.openxmlformats.org/officeDocument/2006/relationships/tags" Target="../tags/tag782.xml"/><Relationship Id="rId34" Type="http://schemas.openxmlformats.org/officeDocument/2006/relationships/tags" Target="../tags/tag795.xml"/><Relationship Id="rId7" Type="http://schemas.openxmlformats.org/officeDocument/2006/relationships/tags" Target="../tags/tag768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33" Type="http://schemas.openxmlformats.org/officeDocument/2006/relationships/tags" Target="../tags/tag794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0" Type="http://schemas.openxmlformats.org/officeDocument/2006/relationships/tags" Target="../tags/tag781.xml"/><Relationship Id="rId29" Type="http://schemas.openxmlformats.org/officeDocument/2006/relationships/tags" Target="../tags/tag790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32" Type="http://schemas.openxmlformats.org/officeDocument/2006/relationships/tags" Target="../tags/tag793.xml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36" Type="http://schemas.openxmlformats.org/officeDocument/2006/relationships/notesSlide" Target="../notesSlides/notesSlide28.xml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tags" Target="../tags/tag792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76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3" Type="http://schemas.openxmlformats.org/officeDocument/2006/relationships/tags" Target="../tags/tag798.xml"/><Relationship Id="rId21" Type="http://schemas.openxmlformats.org/officeDocument/2006/relationships/notesSlide" Target="../notesSlides/notesSlide29.xml"/><Relationship Id="rId7" Type="http://schemas.openxmlformats.org/officeDocument/2006/relationships/tags" Target="../tags/tag802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" Type="http://schemas.openxmlformats.org/officeDocument/2006/relationships/tags" Target="../tags/tag797.xml"/><Relationship Id="rId16" Type="http://schemas.openxmlformats.org/officeDocument/2006/relationships/tags" Target="../tags/tag81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5" Type="http://schemas.openxmlformats.org/officeDocument/2006/relationships/tags" Target="../tags/tag800.xml"/><Relationship Id="rId15" Type="http://schemas.openxmlformats.org/officeDocument/2006/relationships/tags" Target="../tags/tag810.xml"/><Relationship Id="rId10" Type="http://schemas.openxmlformats.org/officeDocument/2006/relationships/tags" Target="../tags/tag805.xml"/><Relationship Id="rId19" Type="http://schemas.openxmlformats.org/officeDocument/2006/relationships/tags" Target="../tags/tag814.xml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tags" Target="../tags/tag80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22.xml"/><Relationship Id="rId13" Type="http://schemas.openxmlformats.org/officeDocument/2006/relationships/tags" Target="../tags/tag827.xml"/><Relationship Id="rId18" Type="http://schemas.openxmlformats.org/officeDocument/2006/relationships/tags" Target="../tags/tag832.xml"/><Relationship Id="rId26" Type="http://schemas.openxmlformats.org/officeDocument/2006/relationships/tags" Target="../tags/tag840.xml"/><Relationship Id="rId3" Type="http://schemas.openxmlformats.org/officeDocument/2006/relationships/tags" Target="../tags/tag817.xml"/><Relationship Id="rId21" Type="http://schemas.openxmlformats.org/officeDocument/2006/relationships/tags" Target="../tags/tag835.xml"/><Relationship Id="rId7" Type="http://schemas.openxmlformats.org/officeDocument/2006/relationships/tags" Target="../tags/tag821.xml"/><Relationship Id="rId12" Type="http://schemas.openxmlformats.org/officeDocument/2006/relationships/tags" Target="../tags/tag826.xml"/><Relationship Id="rId17" Type="http://schemas.openxmlformats.org/officeDocument/2006/relationships/tags" Target="../tags/tag831.xml"/><Relationship Id="rId25" Type="http://schemas.openxmlformats.org/officeDocument/2006/relationships/tags" Target="../tags/tag839.xml"/><Relationship Id="rId2" Type="http://schemas.openxmlformats.org/officeDocument/2006/relationships/tags" Target="../tags/tag816.xml"/><Relationship Id="rId16" Type="http://schemas.openxmlformats.org/officeDocument/2006/relationships/tags" Target="../tags/tag830.xml"/><Relationship Id="rId20" Type="http://schemas.openxmlformats.org/officeDocument/2006/relationships/tags" Target="../tags/tag834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815.xml"/><Relationship Id="rId6" Type="http://schemas.openxmlformats.org/officeDocument/2006/relationships/tags" Target="../tags/tag820.xml"/><Relationship Id="rId11" Type="http://schemas.openxmlformats.org/officeDocument/2006/relationships/tags" Target="../tags/tag825.xml"/><Relationship Id="rId24" Type="http://schemas.openxmlformats.org/officeDocument/2006/relationships/tags" Target="../tags/tag838.xml"/><Relationship Id="rId5" Type="http://schemas.openxmlformats.org/officeDocument/2006/relationships/tags" Target="../tags/tag819.xml"/><Relationship Id="rId15" Type="http://schemas.openxmlformats.org/officeDocument/2006/relationships/tags" Target="../tags/tag829.xml"/><Relationship Id="rId23" Type="http://schemas.openxmlformats.org/officeDocument/2006/relationships/tags" Target="../tags/tag837.xml"/><Relationship Id="rId28" Type="http://schemas.openxmlformats.org/officeDocument/2006/relationships/tags" Target="../tags/tag842.xml"/><Relationship Id="rId10" Type="http://schemas.openxmlformats.org/officeDocument/2006/relationships/tags" Target="../tags/tag824.xml"/><Relationship Id="rId19" Type="http://schemas.openxmlformats.org/officeDocument/2006/relationships/tags" Target="../tags/tag833.xml"/><Relationship Id="rId4" Type="http://schemas.openxmlformats.org/officeDocument/2006/relationships/tags" Target="../tags/tag818.xml"/><Relationship Id="rId9" Type="http://schemas.openxmlformats.org/officeDocument/2006/relationships/tags" Target="../tags/tag823.xml"/><Relationship Id="rId14" Type="http://schemas.openxmlformats.org/officeDocument/2006/relationships/tags" Target="../tags/tag828.xml"/><Relationship Id="rId22" Type="http://schemas.openxmlformats.org/officeDocument/2006/relationships/tags" Target="../tags/tag836.xml"/><Relationship Id="rId27" Type="http://schemas.openxmlformats.org/officeDocument/2006/relationships/tags" Target="../tags/tag841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855.xml"/><Relationship Id="rId18" Type="http://schemas.openxmlformats.org/officeDocument/2006/relationships/tags" Target="../tags/tag860.xml"/><Relationship Id="rId26" Type="http://schemas.openxmlformats.org/officeDocument/2006/relationships/tags" Target="../tags/tag868.xml"/><Relationship Id="rId39" Type="http://schemas.openxmlformats.org/officeDocument/2006/relationships/tags" Target="../tags/tag881.xml"/><Relationship Id="rId21" Type="http://schemas.openxmlformats.org/officeDocument/2006/relationships/tags" Target="../tags/tag863.xml"/><Relationship Id="rId34" Type="http://schemas.openxmlformats.org/officeDocument/2006/relationships/tags" Target="../tags/tag876.xml"/><Relationship Id="rId42" Type="http://schemas.openxmlformats.org/officeDocument/2006/relationships/tags" Target="../tags/tag884.xml"/><Relationship Id="rId47" Type="http://schemas.openxmlformats.org/officeDocument/2006/relationships/notesSlide" Target="../notesSlides/notesSlide30.xml"/><Relationship Id="rId50" Type="http://schemas.openxmlformats.org/officeDocument/2006/relationships/tags" Target="../tags/tag4510.xml"/><Relationship Id="rId55" Type="http://schemas.openxmlformats.org/officeDocument/2006/relationships/image" Target="../media/image6.png"/><Relationship Id="rId7" Type="http://schemas.openxmlformats.org/officeDocument/2006/relationships/tags" Target="../tags/tag849.xml"/><Relationship Id="rId2" Type="http://schemas.openxmlformats.org/officeDocument/2006/relationships/tags" Target="../tags/tag844.xml"/><Relationship Id="rId16" Type="http://schemas.openxmlformats.org/officeDocument/2006/relationships/tags" Target="../tags/tag858.xml"/><Relationship Id="rId29" Type="http://schemas.openxmlformats.org/officeDocument/2006/relationships/tags" Target="../tags/tag871.xml"/><Relationship Id="rId11" Type="http://schemas.openxmlformats.org/officeDocument/2006/relationships/tags" Target="../tags/tag853.xml"/><Relationship Id="rId24" Type="http://schemas.openxmlformats.org/officeDocument/2006/relationships/tags" Target="../tags/tag866.xml"/><Relationship Id="rId32" Type="http://schemas.openxmlformats.org/officeDocument/2006/relationships/tags" Target="../tags/tag874.xml"/><Relationship Id="rId37" Type="http://schemas.openxmlformats.org/officeDocument/2006/relationships/tags" Target="../tags/tag879.xml"/><Relationship Id="rId40" Type="http://schemas.openxmlformats.org/officeDocument/2006/relationships/tags" Target="../tags/tag882.xml"/><Relationship Id="rId45" Type="http://schemas.openxmlformats.org/officeDocument/2006/relationships/tags" Target="../tags/tag887.xml"/><Relationship Id="rId53" Type="http://schemas.openxmlformats.org/officeDocument/2006/relationships/image" Target="../media/image4.png"/><Relationship Id="rId5" Type="http://schemas.openxmlformats.org/officeDocument/2006/relationships/tags" Target="../tags/tag847.xml"/><Relationship Id="rId10" Type="http://schemas.openxmlformats.org/officeDocument/2006/relationships/tags" Target="../tags/tag852.xml"/><Relationship Id="rId19" Type="http://schemas.openxmlformats.org/officeDocument/2006/relationships/tags" Target="../tags/tag861.xml"/><Relationship Id="rId31" Type="http://schemas.openxmlformats.org/officeDocument/2006/relationships/tags" Target="../tags/tag873.xml"/><Relationship Id="rId44" Type="http://schemas.openxmlformats.org/officeDocument/2006/relationships/tags" Target="../tags/tag886.xml"/><Relationship Id="rId52" Type="http://schemas.openxmlformats.org/officeDocument/2006/relationships/tags" Target="../tags/tag874.xml"/><Relationship Id="rId4" Type="http://schemas.openxmlformats.org/officeDocument/2006/relationships/tags" Target="../tags/tag846.xml"/><Relationship Id="rId9" Type="http://schemas.openxmlformats.org/officeDocument/2006/relationships/tags" Target="../tags/tag851.xml"/><Relationship Id="rId14" Type="http://schemas.openxmlformats.org/officeDocument/2006/relationships/tags" Target="../tags/tag856.xml"/><Relationship Id="rId22" Type="http://schemas.openxmlformats.org/officeDocument/2006/relationships/tags" Target="../tags/tag864.xml"/><Relationship Id="rId27" Type="http://schemas.openxmlformats.org/officeDocument/2006/relationships/tags" Target="../tags/tag869.xml"/><Relationship Id="rId30" Type="http://schemas.openxmlformats.org/officeDocument/2006/relationships/tags" Target="../tags/tag872.xml"/><Relationship Id="rId35" Type="http://schemas.openxmlformats.org/officeDocument/2006/relationships/tags" Target="../tags/tag877.xml"/><Relationship Id="rId43" Type="http://schemas.openxmlformats.org/officeDocument/2006/relationships/tags" Target="../tags/tag885.xml"/><Relationship Id="rId8" Type="http://schemas.openxmlformats.org/officeDocument/2006/relationships/tags" Target="../tags/tag850.xml"/><Relationship Id="rId51" Type="http://schemas.openxmlformats.org/officeDocument/2006/relationships/image" Target="../media/image51.png"/><Relationship Id="rId3" Type="http://schemas.openxmlformats.org/officeDocument/2006/relationships/tags" Target="../tags/tag845.xml"/><Relationship Id="rId12" Type="http://schemas.openxmlformats.org/officeDocument/2006/relationships/tags" Target="../tags/tag854.xml"/><Relationship Id="rId17" Type="http://schemas.openxmlformats.org/officeDocument/2006/relationships/tags" Target="../tags/tag859.xml"/><Relationship Id="rId25" Type="http://schemas.openxmlformats.org/officeDocument/2006/relationships/tags" Target="../tags/tag867.xml"/><Relationship Id="rId33" Type="http://schemas.openxmlformats.org/officeDocument/2006/relationships/tags" Target="../tags/tag875.xml"/><Relationship Id="rId38" Type="http://schemas.openxmlformats.org/officeDocument/2006/relationships/tags" Target="../tags/tag880.xml"/><Relationship Id="rId46" Type="http://schemas.openxmlformats.org/officeDocument/2006/relationships/slideLayout" Target="../slideLayouts/slideLayout4.xml"/><Relationship Id="rId20" Type="http://schemas.openxmlformats.org/officeDocument/2006/relationships/tags" Target="../tags/tag862.xml"/><Relationship Id="rId41" Type="http://schemas.openxmlformats.org/officeDocument/2006/relationships/tags" Target="../tags/tag883.xml"/><Relationship Id="rId54" Type="http://schemas.openxmlformats.org/officeDocument/2006/relationships/tags" Target="../tags/tag878.xml"/><Relationship Id="rId1" Type="http://schemas.openxmlformats.org/officeDocument/2006/relationships/tags" Target="../tags/tag843.xml"/><Relationship Id="rId6" Type="http://schemas.openxmlformats.org/officeDocument/2006/relationships/tags" Target="../tags/tag848.xml"/><Relationship Id="rId15" Type="http://schemas.openxmlformats.org/officeDocument/2006/relationships/tags" Target="../tags/tag857.xml"/><Relationship Id="rId23" Type="http://schemas.openxmlformats.org/officeDocument/2006/relationships/tags" Target="../tags/tag865.xml"/><Relationship Id="rId28" Type="http://schemas.openxmlformats.org/officeDocument/2006/relationships/tags" Target="../tags/tag870.xml"/><Relationship Id="rId36" Type="http://schemas.openxmlformats.org/officeDocument/2006/relationships/tags" Target="../tags/tag878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900.xml"/><Relationship Id="rId18" Type="http://schemas.openxmlformats.org/officeDocument/2006/relationships/tags" Target="../tags/tag905.xml"/><Relationship Id="rId26" Type="http://schemas.openxmlformats.org/officeDocument/2006/relationships/tags" Target="../tags/tag913.xml"/><Relationship Id="rId39" Type="http://schemas.openxmlformats.org/officeDocument/2006/relationships/tags" Target="../tags/tag926.xml"/><Relationship Id="rId21" Type="http://schemas.openxmlformats.org/officeDocument/2006/relationships/tags" Target="../tags/tag908.xml"/><Relationship Id="rId34" Type="http://schemas.openxmlformats.org/officeDocument/2006/relationships/tags" Target="../tags/tag921.xml"/><Relationship Id="rId42" Type="http://schemas.openxmlformats.org/officeDocument/2006/relationships/tags" Target="../tags/tag929.xml"/><Relationship Id="rId47" Type="http://schemas.openxmlformats.org/officeDocument/2006/relationships/notesSlide" Target="../notesSlides/notesSlide31.xml"/><Relationship Id="rId50" Type="http://schemas.openxmlformats.org/officeDocument/2006/relationships/tags" Target="../tags/tag4510.xml"/><Relationship Id="rId55" Type="http://schemas.openxmlformats.org/officeDocument/2006/relationships/image" Target="../media/image6.png"/><Relationship Id="rId7" Type="http://schemas.openxmlformats.org/officeDocument/2006/relationships/tags" Target="../tags/tag894.xml"/><Relationship Id="rId2" Type="http://schemas.openxmlformats.org/officeDocument/2006/relationships/tags" Target="../tags/tag889.xml"/><Relationship Id="rId16" Type="http://schemas.openxmlformats.org/officeDocument/2006/relationships/tags" Target="../tags/tag903.xml"/><Relationship Id="rId29" Type="http://schemas.openxmlformats.org/officeDocument/2006/relationships/tags" Target="../tags/tag916.xml"/><Relationship Id="rId11" Type="http://schemas.openxmlformats.org/officeDocument/2006/relationships/tags" Target="../tags/tag898.xml"/><Relationship Id="rId24" Type="http://schemas.openxmlformats.org/officeDocument/2006/relationships/tags" Target="../tags/tag911.xml"/><Relationship Id="rId32" Type="http://schemas.openxmlformats.org/officeDocument/2006/relationships/tags" Target="../tags/tag919.xml"/><Relationship Id="rId37" Type="http://schemas.openxmlformats.org/officeDocument/2006/relationships/tags" Target="../tags/tag924.xml"/><Relationship Id="rId40" Type="http://schemas.openxmlformats.org/officeDocument/2006/relationships/tags" Target="../tags/tag927.xml"/><Relationship Id="rId45" Type="http://schemas.openxmlformats.org/officeDocument/2006/relationships/tags" Target="../tags/tag932.xml"/><Relationship Id="rId53" Type="http://schemas.openxmlformats.org/officeDocument/2006/relationships/image" Target="../media/image13.png"/><Relationship Id="rId5" Type="http://schemas.openxmlformats.org/officeDocument/2006/relationships/tags" Target="../tags/tag892.xml"/><Relationship Id="rId10" Type="http://schemas.openxmlformats.org/officeDocument/2006/relationships/tags" Target="../tags/tag897.xml"/><Relationship Id="rId19" Type="http://schemas.openxmlformats.org/officeDocument/2006/relationships/tags" Target="../tags/tag906.xml"/><Relationship Id="rId31" Type="http://schemas.openxmlformats.org/officeDocument/2006/relationships/tags" Target="../tags/tag918.xml"/><Relationship Id="rId44" Type="http://schemas.openxmlformats.org/officeDocument/2006/relationships/tags" Target="../tags/tag931.xml"/><Relationship Id="rId52" Type="http://schemas.openxmlformats.org/officeDocument/2006/relationships/tags" Target="../tags/tag919.xml"/><Relationship Id="rId4" Type="http://schemas.openxmlformats.org/officeDocument/2006/relationships/tags" Target="../tags/tag891.xml"/><Relationship Id="rId9" Type="http://schemas.openxmlformats.org/officeDocument/2006/relationships/tags" Target="../tags/tag896.xml"/><Relationship Id="rId14" Type="http://schemas.openxmlformats.org/officeDocument/2006/relationships/tags" Target="../tags/tag901.xml"/><Relationship Id="rId22" Type="http://schemas.openxmlformats.org/officeDocument/2006/relationships/tags" Target="../tags/tag909.xml"/><Relationship Id="rId27" Type="http://schemas.openxmlformats.org/officeDocument/2006/relationships/tags" Target="../tags/tag914.xml"/><Relationship Id="rId30" Type="http://schemas.openxmlformats.org/officeDocument/2006/relationships/tags" Target="../tags/tag917.xml"/><Relationship Id="rId35" Type="http://schemas.openxmlformats.org/officeDocument/2006/relationships/tags" Target="../tags/tag922.xml"/><Relationship Id="rId43" Type="http://schemas.openxmlformats.org/officeDocument/2006/relationships/tags" Target="../tags/tag930.xml"/><Relationship Id="rId8" Type="http://schemas.openxmlformats.org/officeDocument/2006/relationships/tags" Target="../tags/tag895.xml"/><Relationship Id="rId51" Type="http://schemas.openxmlformats.org/officeDocument/2006/relationships/image" Target="../media/image51.png"/><Relationship Id="rId3" Type="http://schemas.openxmlformats.org/officeDocument/2006/relationships/tags" Target="../tags/tag890.xml"/><Relationship Id="rId12" Type="http://schemas.openxmlformats.org/officeDocument/2006/relationships/tags" Target="../tags/tag899.xml"/><Relationship Id="rId17" Type="http://schemas.openxmlformats.org/officeDocument/2006/relationships/tags" Target="../tags/tag904.xml"/><Relationship Id="rId25" Type="http://schemas.openxmlformats.org/officeDocument/2006/relationships/tags" Target="../tags/tag912.xml"/><Relationship Id="rId33" Type="http://schemas.openxmlformats.org/officeDocument/2006/relationships/tags" Target="../tags/tag920.xml"/><Relationship Id="rId38" Type="http://schemas.openxmlformats.org/officeDocument/2006/relationships/tags" Target="../tags/tag925.xml"/><Relationship Id="rId46" Type="http://schemas.openxmlformats.org/officeDocument/2006/relationships/slideLayout" Target="../slideLayouts/slideLayout4.xml"/><Relationship Id="rId20" Type="http://schemas.openxmlformats.org/officeDocument/2006/relationships/tags" Target="../tags/tag907.xml"/><Relationship Id="rId41" Type="http://schemas.openxmlformats.org/officeDocument/2006/relationships/tags" Target="../tags/tag928.xml"/><Relationship Id="rId54" Type="http://schemas.openxmlformats.org/officeDocument/2006/relationships/tags" Target="../tags/tag923.xml"/><Relationship Id="rId1" Type="http://schemas.openxmlformats.org/officeDocument/2006/relationships/tags" Target="../tags/tag888.xml"/><Relationship Id="rId6" Type="http://schemas.openxmlformats.org/officeDocument/2006/relationships/tags" Target="../tags/tag893.xml"/><Relationship Id="rId15" Type="http://schemas.openxmlformats.org/officeDocument/2006/relationships/tags" Target="../tags/tag902.xml"/><Relationship Id="rId23" Type="http://schemas.openxmlformats.org/officeDocument/2006/relationships/tags" Target="../tags/tag910.xml"/><Relationship Id="rId28" Type="http://schemas.openxmlformats.org/officeDocument/2006/relationships/tags" Target="../tags/tag915.xml"/><Relationship Id="rId36" Type="http://schemas.openxmlformats.org/officeDocument/2006/relationships/tags" Target="../tags/tag923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945.xml"/><Relationship Id="rId18" Type="http://schemas.openxmlformats.org/officeDocument/2006/relationships/tags" Target="../tags/tag950.xml"/><Relationship Id="rId26" Type="http://schemas.openxmlformats.org/officeDocument/2006/relationships/tags" Target="../tags/tag958.xml"/><Relationship Id="rId39" Type="http://schemas.openxmlformats.org/officeDocument/2006/relationships/tags" Target="../tags/tag971.xml"/><Relationship Id="rId21" Type="http://schemas.openxmlformats.org/officeDocument/2006/relationships/tags" Target="../tags/tag953.xml"/><Relationship Id="rId34" Type="http://schemas.openxmlformats.org/officeDocument/2006/relationships/tags" Target="../tags/tag966.xml"/><Relationship Id="rId42" Type="http://schemas.openxmlformats.org/officeDocument/2006/relationships/tags" Target="../tags/tag974.xml"/><Relationship Id="rId47" Type="http://schemas.openxmlformats.org/officeDocument/2006/relationships/tags" Target="../tags/tag979.xml"/><Relationship Id="rId50" Type="http://schemas.openxmlformats.org/officeDocument/2006/relationships/slideLayout" Target="../slideLayouts/slideLayout4.xml"/><Relationship Id="rId55" Type="http://schemas.openxmlformats.org/officeDocument/2006/relationships/image" Target="../media/image4.png"/><Relationship Id="rId7" Type="http://schemas.openxmlformats.org/officeDocument/2006/relationships/tags" Target="../tags/tag939.xml"/><Relationship Id="rId2" Type="http://schemas.openxmlformats.org/officeDocument/2006/relationships/tags" Target="../tags/tag934.xml"/><Relationship Id="rId16" Type="http://schemas.openxmlformats.org/officeDocument/2006/relationships/tags" Target="../tags/tag948.xml"/><Relationship Id="rId29" Type="http://schemas.openxmlformats.org/officeDocument/2006/relationships/tags" Target="../tags/tag961.xml"/><Relationship Id="rId11" Type="http://schemas.openxmlformats.org/officeDocument/2006/relationships/tags" Target="../tags/tag943.xml"/><Relationship Id="rId24" Type="http://schemas.openxmlformats.org/officeDocument/2006/relationships/tags" Target="../tags/tag956.xml"/><Relationship Id="rId32" Type="http://schemas.openxmlformats.org/officeDocument/2006/relationships/tags" Target="../tags/tag964.xml"/><Relationship Id="rId37" Type="http://schemas.openxmlformats.org/officeDocument/2006/relationships/tags" Target="../tags/tag969.xml"/><Relationship Id="rId40" Type="http://schemas.openxmlformats.org/officeDocument/2006/relationships/tags" Target="../tags/tag972.xml"/><Relationship Id="rId45" Type="http://schemas.openxmlformats.org/officeDocument/2006/relationships/tags" Target="../tags/tag977.xml"/><Relationship Id="rId53" Type="http://schemas.openxmlformats.org/officeDocument/2006/relationships/image" Target="../media/image51.png"/><Relationship Id="rId5" Type="http://schemas.openxmlformats.org/officeDocument/2006/relationships/tags" Target="../tags/tag937.xml"/><Relationship Id="rId19" Type="http://schemas.openxmlformats.org/officeDocument/2006/relationships/tags" Target="../tags/tag951.xml"/><Relationship Id="rId4" Type="http://schemas.openxmlformats.org/officeDocument/2006/relationships/tags" Target="../tags/tag936.xml"/><Relationship Id="rId9" Type="http://schemas.openxmlformats.org/officeDocument/2006/relationships/tags" Target="../tags/tag941.xml"/><Relationship Id="rId14" Type="http://schemas.openxmlformats.org/officeDocument/2006/relationships/tags" Target="../tags/tag946.xml"/><Relationship Id="rId22" Type="http://schemas.openxmlformats.org/officeDocument/2006/relationships/tags" Target="../tags/tag954.xml"/><Relationship Id="rId27" Type="http://schemas.openxmlformats.org/officeDocument/2006/relationships/tags" Target="../tags/tag959.xml"/><Relationship Id="rId30" Type="http://schemas.openxmlformats.org/officeDocument/2006/relationships/tags" Target="../tags/tag962.xml"/><Relationship Id="rId35" Type="http://schemas.openxmlformats.org/officeDocument/2006/relationships/tags" Target="../tags/tag967.xml"/><Relationship Id="rId43" Type="http://schemas.openxmlformats.org/officeDocument/2006/relationships/tags" Target="../tags/tag975.xml"/><Relationship Id="rId48" Type="http://schemas.openxmlformats.org/officeDocument/2006/relationships/tags" Target="../tags/tag980.xml"/><Relationship Id="rId56" Type="http://schemas.openxmlformats.org/officeDocument/2006/relationships/tags" Target="../tags/tag976.xml"/><Relationship Id="rId8" Type="http://schemas.openxmlformats.org/officeDocument/2006/relationships/tags" Target="../tags/tag940.xml"/><Relationship Id="rId51" Type="http://schemas.openxmlformats.org/officeDocument/2006/relationships/notesSlide" Target="../notesSlides/notesSlide32.xml"/><Relationship Id="rId3" Type="http://schemas.openxmlformats.org/officeDocument/2006/relationships/tags" Target="../tags/tag935.xml"/><Relationship Id="rId12" Type="http://schemas.openxmlformats.org/officeDocument/2006/relationships/tags" Target="../tags/tag944.xml"/><Relationship Id="rId17" Type="http://schemas.openxmlformats.org/officeDocument/2006/relationships/tags" Target="../tags/tag949.xml"/><Relationship Id="rId25" Type="http://schemas.openxmlformats.org/officeDocument/2006/relationships/tags" Target="../tags/tag957.xml"/><Relationship Id="rId33" Type="http://schemas.openxmlformats.org/officeDocument/2006/relationships/tags" Target="../tags/tag965.xml"/><Relationship Id="rId38" Type="http://schemas.openxmlformats.org/officeDocument/2006/relationships/tags" Target="../tags/tag970.xml"/><Relationship Id="rId46" Type="http://schemas.openxmlformats.org/officeDocument/2006/relationships/tags" Target="../tags/tag978.xml"/><Relationship Id="rId20" Type="http://schemas.openxmlformats.org/officeDocument/2006/relationships/tags" Target="../tags/tag952.xml"/><Relationship Id="rId41" Type="http://schemas.openxmlformats.org/officeDocument/2006/relationships/tags" Target="../tags/tag973.xml"/><Relationship Id="rId54" Type="http://schemas.openxmlformats.org/officeDocument/2006/relationships/tags" Target="../tags/tag964.xml"/><Relationship Id="rId1" Type="http://schemas.openxmlformats.org/officeDocument/2006/relationships/tags" Target="../tags/tag933.xml"/><Relationship Id="rId6" Type="http://schemas.openxmlformats.org/officeDocument/2006/relationships/tags" Target="../tags/tag938.xml"/><Relationship Id="rId15" Type="http://schemas.openxmlformats.org/officeDocument/2006/relationships/tags" Target="../tags/tag947.xml"/><Relationship Id="rId23" Type="http://schemas.openxmlformats.org/officeDocument/2006/relationships/tags" Target="../tags/tag955.xml"/><Relationship Id="rId28" Type="http://schemas.openxmlformats.org/officeDocument/2006/relationships/tags" Target="../tags/tag960.xml"/><Relationship Id="rId36" Type="http://schemas.openxmlformats.org/officeDocument/2006/relationships/tags" Target="../tags/tag968.xml"/><Relationship Id="rId49" Type="http://schemas.openxmlformats.org/officeDocument/2006/relationships/tags" Target="../tags/tag981.xml"/><Relationship Id="rId57" Type="http://schemas.openxmlformats.org/officeDocument/2006/relationships/image" Target="../media/image6.png"/><Relationship Id="rId10" Type="http://schemas.openxmlformats.org/officeDocument/2006/relationships/tags" Target="../tags/tag942.xml"/><Relationship Id="rId31" Type="http://schemas.openxmlformats.org/officeDocument/2006/relationships/tags" Target="../tags/tag963.xml"/><Relationship Id="rId44" Type="http://schemas.openxmlformats.org/officeDocument/2006/relationships/tags" Target="../tags/tag976.xml"/><Relationship Id="rId52" Type="http://schemas.openxmlformats.org/officeDocument/2006/relationships/tags" Target="../tags/tag4510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994.xml"/><Relationship Id="rId18" Type="http://schemas.openxmlformats.org/officeDocument/2006/relationships/tags" Target="../tags/tag999.xml"/><Relationship Id="rId26" Type="http://schemas.openxmlformats.org/officeDocument/2006/relationships/tags" Target="../tags/tag1007.xml"/><Relationship Id="rId39" Type="http://schemas.openxmlformats.org/officeDocument/2006/relationships/tags" Target="../tags/tag1020.xml"/><Relationship Id="rId21" Type="http://schemas.openxmlformats.org/officeDocument/2006/relationships/tags" Target="../tags/tag1002.xml"/><Relationship Id="rId34" Type="http://schemas.openxmlformats.org/officeDocument/2006/relationships/tags" Target="../tags/tag1015.xml"/><Relationship Id="rId42" Type="http://schemas.openxmlformats.org/officeDocument/2006/relationships/tags" Target="../tags/tag1023.xml"/><Relationship Id="rId47" Type="http://schemas.openxmlformats.org/officeDocument/2006/relationships/tags" Target="../tags/tag1028.xml"/><Relationship Id="rId50" Type="http://schemas.openxmlformats.org/officeDocument/2006/relationships/tags" Target="../tags/tag1031.xml"/><Relationship Id="rId55" Type="http://schemas.openxmlformats.org/officeDocument/2006/relationships/tags" Target="../tags/tag1013.xml"/><Relationship Id="rId7" Type="http://schemas.openxmlformats.org/officeDocument/2006/relationships/tags" Target="../tags/tag988.xml"/><Relationship Id="rId2" Type="http://schemas.openxmlformats.org/officeDocument/2006/relationships/tags" Target="../tags/tag983.xml"/><Relationship Id="rId16" Type="http://schemas.openxmlformats.org/officeDocument/2006/relationships/tags" Target="../tags/tag997.xml"/><Relationship Id="rId29" Type="http://schemas.openxmlformats.org/officeDocument/2006/relationships/tags" Target="../tags/tag1010.xml"/><Relationship Id="rId11" Type="http://schemas.openxmlformats.org/officeDocument/2006/relationships/tags" Target="../tags/tag992.xml"/><Relationship Id="rId24" Type="http://schemas.openxmlformats.org/officeDocument/2006/relationships/tags" Target="../tags/tag1005.xml"/><Relationship Id="rId32" Type="http://schemas.openxmlformats.org/officeDocument/2006/relationships/tags" Target="../tags/tag1013.xml"/><Relationship Id="rId37" Type="http://schemas.openxmlformats.org/officeDocument/2006/relationships/tags" Target="../tags/tag1018.xml"/><Relationship Id="rId40" Type="http://schemas.openxmlformats.org/officeDocument/2006/relationships/tags" Target="../tags/tag1021.xml"/><Relationship Id="rId45" Type="http://schemas.openxmlformats.org/officeDocument/2006/relationships/tags" Target="../tags/tag1026.xml"/><Relationship Id="rId53" Type="http://schemas.openxmlformats.org/officeDocument/2006/relationships/tags" Target="../tags/tag4510.xml"/><Relationship Id="rId58" Type="http://schemas.openxmlformats.org/officeDocument/2006/relationships/image" Target="../media/image6.png"/><Relationship Id="rId5" Type="http://schemas.openxmlformats.org/officeDocument/2006/relationships/tags" Target="../tags/tag986.xml"/><Relationship Id="rId19" Type="http://schemas.openxmlformats.org/officeDocument/2006/relationships/tags" Target="../tags/tag1000.xml"/><Relationship Id="rId4" Type="http://schemas.openxmlformats.org/officeDocument/2006/relationships/tags" Target="../tags/tag985.xml"/><Relationship Id="rId9" Type="http://schemas.openxmlformats.org/officeDocument/2006/relationships/tags" Target="../tags/tag990.xml"/><Relationship Id="rId14" Type="http://schemas.openxmlformats.org/officeDocument/2006/relationships/tags" Target="../tags/tag995.xml"/><Relationship Id="rId22" Type="http://schemas.openxmlformats.org/officeDocument/2006/relationships/tags" Target="../tags/tag1003.xml"/><Relationship Id="rId27" Type="http://schemas.openxmlformats.org/officeDocument/2006/relationships/tags" Target="../tags/tag1008.xml"/><Relationship Id="rId30" Type="http://schemas.openxmlformats.org/officeDocument/2006/relationships/tags" Target="../tags/tag1011.xml"/><Relationship Id="rId35" Type="http://schemas.openxmlformats.org/officeDocument/2006/relationships/tags" Target="../tags/tag1016.xml"/><Relationship Id="rId43" Type="http://schemas.openxmlformats.org/officeDocument/2006/relationships/tags" Target="../tags/tag1024.xml"/><Relationship Id="rId48" Type="http://schemas.openxmlformats.org/officeDocument/2006/relationships/tags" Target="../tags/tag1029.xml"/><Relationship Id="rId56" Type="http://schemas.openxmlformats.org/officeDocument/2006/relationships/image" Target="../media/image23.png"/><Relationship Id="rId8" Type="http://schemas.openxmlformats.org/officeDocument/2006/relationships/tags" Target="../tags/tag989.xml"/><Relationship Id="rId51" Type="http://schemas.openxmlformats.org/officeDocument/2006/relationships/slideLayout" Target="../slideLayouts/slideLayout4.xml"/><Relationship Id="rId3" Type="http://schemas.openxmlformats.org/officeDocument/2006/relationships/tags" Target="../tags/tag984.xml"/><Relationship Id="rId12" Type="http://schemas.openxmlformats.org/officeDocument/2006/relationships/tags" Target="../tags/tag993.xml"/><Relationship Id="rId17" Type="http://schemas.openxmlformats.org/officeDocument/2006/relationships/tags" Target="../tags/tag998.xml"/><Relationship Id="rId25" Type="http://schemas.openxmlformats.org/officeDocument/2006/relationships/tags" Target="../tags/tag1006.xml"/><Relationship Id="rId33" Type="http://schemas.openxmlformats.org/officeDocument/2006/relationships/tags" Target="../tags/tag1014.xml"/><Relationship Id="rId38" Type="http://schemas.openxmlformats.org/officeDocument/2006/relationships/tags" Target="../tags/tag1019.xml"/><Relationship Id="rId46" Type="http://schemas.openxmlformats.org/officeDocument/2006/relationships/tags" Target="../tags/tag1027.xml"/><Relationship Id="rId59" Type="http://schemas.openxmlformats.org/officeDocument/2006/relationships/tags" Target="../tags/tag1016.xml"/><Relationship Id="rId20" Type="http://schemas.openxmlformats.org/officeDocument/2006/relationships/tags" Target="../tags/tag1001.xml"/><Relationship Id="rId41" Type="http://schemas.openxmlformats.org/officeDocument/2006/relationships/tags" Target="../tags/tag1022.xml"/><Relationship Id="rId54" Type="http://schemas.openxmlformats.org/officeDocument/2006/relationships/image" Target="../media/image51.png"/><Relationship Id="rId1" Type="http://schemas.openxmlformats.org/officeDocument/2006/relationships/tags" Target="../tags/tag982.xml"/><Relationship Id="rId6" Type="http://schemas.openxmlformats.org/officeDocument/2006/relationships/tags" Target="../tags/tag987.xml"/><Relationship Id="rId15" Type="http://schemas.openxmlformats.org/officeDocument/2006/relationships/tags" Target="../tags/tag996.xml"/><Relationship Id="rId23" Type="http://schemas.openxmlformats.org/officeDocument/2006/relationships/tags" Target="../tags/tag1004.xml"/><Relationship Id="rId28" Type="http://schemas.openxmlformats.org/officeDocument/2006/relationships/tags" Target="../tags/tag1009.xml"/><Relationship Id="rId36" Type="http://schemas.openxmlformats.org/officeDocument/2006/relationships/tags" Target="../tags/tag1017.xml"/><Relationship Id="rId49" Type="http://schemas.openxmlformats.org/officeDocument/2006/relationships/tags" Target="../tags/tag1030.xml"/><Relationship Id="rId57" Type="http://schemas.openxmlformats.org/officeDocument/2006/relationships/tags" Target="../tags/tag1026.xml"/><Relationship Id="rId10" Type="http://schemas.openxmlformats.org/officeDocument/2006/relationships/tags" Target="../tags/tag991.xml"/><Relationship Id="rId31" Type="http://schemas.openxmlformats.org/officeDocument/2006/relationships/tags" Target="../tags/tag1012.xml"/><Relationship Id="rId44" Type="http://schemas.openxmlformats.org/officeDocument/2006/relationships/tags" Target="../tags/tag1025.xml"/><Relationship Id="rId52" Type="http://schemas.openxmlformats.org/officeDocument/2006/relationships/notesSlide" Target="../notesSlides/notesSlide33.xml"/><Relationship Id="rId60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tags" Target="../tags/tag1057.xml"/><Relationship Id="rId21" Type="http://schemas.openxmlformats.org/officeDocument/2006/relationships/tags" Target="../tags/tag1052.xml"/><Relationship Id="rId34" Type="http://schemas.openxmlformats.org/officeDocument/2006/relationships/tags" Target="../tags/tag1065.xml"/><Relationship Id="rId42" Type="http://schemas.openxmlformats.org/officeDocument/2006/relationships/tags" Target="../tags/tag1073.xml"/><Relationship Id="rId47" Type="http://schemas.openxmlformats.org/officeDocument/2006/relationships/tags" Target="../tags/tag1078.xml"/><Relationship Id="rId50" Type="http://schemas.openxmlformats.org/officeDocument/2006/relationships/tags" Target="../tags/tag1081.xml"/><Relationship Id="rId55" Type="http://schemas.openxmlformats.org/officeDocument/2006/relationships/tags" Target="../tags/tag1086.xml"/><Relationship Id="rId63" Type="http://schemas.openxmlformats.org/officeDocument/2006/relationships/tags" Target="../tags/tag1078.xml"/><Relationship Id="rId7" Type="http://schemas.openxmlformats.org/officeDocument/2006/relationships/tags" Target="../tags/tag1038.xml"/><Relationship Id="rId2" Type="http://schemas.openxmlformats.org/officeDocument/2006/relationships/tags" Target="../tags/tag1033.xml"/><Relationship Id="rId16" Type="http://schemas.openxmlformats.org/officeDocument/2006/relationships/tags" Target="../tags/tag1047.xml"/><Relationship Id="rId29" Type="http://schemas.openxmlformats.org/officeDocument/2006/relationships/tags" Target="../tags/tag1060.xml"/><Relationship Id="rId11" Type="http://schemas.openxmlformats.org/officeDocument/2006/relationships/tags" Target="../tags/tag1042.xml"/><Relationship Id="rId24" Type="http://schemas.openxmlformats.org/officeDocument/2006/relationships/tags" Target="../tags/tag1055.xml"/><Relationship Id="rId32" Type="http://schemas.openxmlformats.org/officeDocument/2006/relationships/tags" Target="../tags/tag1063.xml"/><Relationship Id="rId37" Type="http://schemas.openxmlformats.org/officeDocument/2006/relationships/tags" Target="../tags/tag1068.xml"/><Relationship Id="rId40" Type="http://schemas.openxmlformats.org/officeDocument/2006/relationships/tags" Target="../tags/tag1071.xml"/><Relationship Id="rId45" Type="http://schemas.openxmlformats.org/officeDocument/2006/relationships/tags" Target="../tags/tag1076.xml"/><Relationship Id="rId53" Type="http://schemas.openxmlformats.org/officeDocument/2006/relationships/tags" Target="../tags/tag1084.xml"/><Relationship Id="rId58" Type="http://schemas.openxmlformats.org/officeDocument/2006/relationships/tags" Target="../tags/tag1089.xml"/><Relationship Id="rId66" Type="http://schemas.openxmlformats.org/officeDocument/2006/relationships/image" Target="../media/image26.png"/><Relationship Id="rId5" Type="http://schemas.openxmlformats.org/officeDocument/2006/relationships/tags" Target="../tags/tag1036.xml"/><Relationship Id="rId61" Type="http://schemas.openxmlformats.org/officeDocument/2006/relationships/slideLayout" Target="../slideLayouts/slideLayout4.xml"/><Relationship Id="rId19" Type="http://schemas.openxmlformats.org/officeDocument/2006/relationships/tags" Target="../tags/tag1050.xml"/><Relationship Id="rId14" Type="http://schemas.openxmlformats.org/officeDocument/2006/relationships/tags" Target="../tags/tag1045.xml"/><Relationship Id="rId22" Type="http://schemas.openxmlformats.org/officeDocument/2006/relationships/tags" Target="../tags/tag1053.xml"/><Relationship Id="rId27" Type="http://schemas.openxmlformats.org/officeDocument/2006/relationships/tags" Target="../tags/tag1058.xml"/><Relationship Id="rId30" Type="http://schemas.openxmlformats.org/officeDocument/2006/relationships/tags" Target="../tags/tag1061.xml"/><Relationship Id="rId35" Type="http://schemas.openxmlformats.org/officeDocument/2006/relationships/tags" Target="../tags/tag1066.xml"/><Relationship Id="rId43" Type="http://schemas.openxmlformats.org/officeDocument/2006/relationships/tags" Target="../tags/tag1074.xml"/><Relationship Id="rId48" Type="http://schemas.openxmlformats.org/officeDocument/2006/relationships/tags" Target="../tags/tag1079.xml"/><Relationship Id="rId56" Type="http://schemas.openxmlformats.org/officeDocument/2006/relationships/tags" Target="../tags/tag1087.xml"/><Relationship Id="rId64" Type="http://schemas.openxmlformats.org/officeDocument/2006/relationships/image" Target="../media/image25.png"/><Relationship Id="rId8" Type="http://schemas.openxmlformats.org/officeDocument/2006/relationships/tags" Target="../tags/tag1039.xml"/><Relationship Id="rId51" Type="http://schemas.openxmlformats.org/officeDocument/2006/relationships/tags" Target="../tags/tag1082.xml"/><Relationship Id="rId3" Type="http://schemas.openxmlformats.org/officeDocument/2006/relationships/tags" Target="../tags/tag1034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tags" Target="../tags/tag1056.xml"/><Relationship Id="rId33" Type="http://schemas.openxmlformats.org/officeDocument/2006/relationships/tags" Target="../tags/tag1064.xml"/><Relationship Id="rId38" Type="http://schemas.openxmlformats.org/officeDocument/2006/relationships/tags" Target="../tags/tag1069.xml"/><Relationship Id="rId46" Type="http://schemas.openxmlformats.org/officeDocument/2006/relationships/tags" Target="../tags/tag1077.xml"/><Relationship Id="rId59" Type="http://schemas.openxmlformats.org/officeDocument/2006/relationships/tags" Target="../tags/tag1090.xml"/><Relationship Id="rId20" Type="http://schemas.openxmlformats.org/officeDocument/2006/relationships/tags" Target="../tags/tag1051.xml"/><Relationship Id="rId41" Type="http://schemas.openxmlformats.org/officeDocument/2006/relationships/tags" Target="../tags/tag1072.xml"/><Relationship Id="rId54" Type="http://schemas.openxmlformats.org/officeDocument/2006/relationships/tags" Target="../tags/tag1085.xml"/><Relationship Id="rId62" Type="http://schemas.openxmlformats.org/officeDocument/2006/relationships/notesSlide" Target="../notesSlides/notesSlide34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28" Type="http://schemas.openxmlformats.org/officeDocument/2006/relationships/tags" Target="../tags/tag1059.xml"/><Relationship Id="rId36" Type="http://schemas.openxmlformats.org/officeDocument/2006/relationships/tags" Target="../tags/tag1067.xml"/><Relationship Id="rId49" Type="http://schemas.openxmlformats.org/officeDocument/2006/relationships/tags" Target="../tags/tag1080.xml"/><Relationship Id="rId57" Type="http://schemas.openxmlformats.org/officeDocument/2006/relationships/tags" Target="../tags/tag1088.xml"/><Relationship Id="rId10" Type="http://schemas.openxmlformats.org/officeDocument/2006/relationships/tags" Target="../tags/tag1041.xml"/><Relationship Id="rId31" Type="http://schemas.openxmlformats.org/officeDocument/2006/relationships/tags" Target="../tags/tag1062.xml"/><Relationship Id="rId44" Type="http://schemas.openxmlformats.org/officeDocument/2006/relationships/tags" Target="../tags/tag1075.xml"/><Relationship Id="rId52" Type="http://schemas.openxmlformats.org/officeDocument/2006/relationships/tags" Target="../tags/tag1083.xml"/><Relationship Id="rId60" Type="http://schemas.openxmlformats.org/officeDocument/2006/relationships/tags" Target="../tags/tag1091.xml"/><Relationship Id="rId65" Type="http://schemas.openxmlformats.org/officeDocument/2006/relationships/tags" Target="../tags/tag1086.xml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39" Type="http://schemas.openxmlformats.org/officeDocument/2006/relationships/tags" Target="../tags/tag1070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tags" Target="../tags/tag1117.xml"/><Relationship Id="rId21" Type="http://schemas.openxmlformats.org/officeDocument/2006/relationships/tags" Target="../tags/tag1112.xml"/><Relationship Id="rId42" Type="http://schemas.openxmlformats.org/officeDocument/2006/relationships/tags" Target="../tags/tag1133.xml"/><Relationship Id="rId47" Type="http://schemas.openxmlformats.org/officeDocument/2006/relationships/tags" Target="../tags/tag1138.xml"/><Relationship Id="rId63" Type="http://schemas.openxmlformats.org/officeDocument/2006/relationships/tags" Target="../tags/tag1154.xml"/><Relationship Id="rId68" Type="http://schemas.openxmlformats.org/officeDocument/2006/relationships/tags" Target="../tags/tag1159.xml"/><Relationship Id="rId16" Type="http://schemas.openxmlformats.org/officeDocument/2006/relationships/tags" Target="../tags/tag1107.xml"/><Relationship Id="rId11" Type="http://schemas.openxmlformats.org/officeDocument/2006/relationships/tags" Target="../tags/tag1102.xml"/><Relationship Id="rId24" Type="http://schemas.openxmlformats.org/officeDocument/2006/relationships/tags" Target="../tags/tag1115.xml"/><Relationship Id="rId32" Type="http://schemas.openxmlformats.org/officeDocument/2006/relationships/tags" Target="../tags/tag1123.xml"/><Relationship Id="rId37" Type="http://schemas.openxmlformats.org/officeDocument/2006/relationships/tags" Target="../tags/tag1128.xml"/><Relationship Id="rId40" Type="http://schemas.openxmlformats.org/officeDocument/2006/relationships/tags" Target="../tags/tag1131.xml"/><Relationship Id="rId45" Type="http://schemas.openxmlformats.org/officeDocument/2006/relationships/tags" Target="../tags/tag1136.xml"/><Relationship Id="rId53" Type="http://schemas.openxmlformats.org/officeDocument/2006/relationships/tags" Target="../tags/tag1144.xml"/><Relationship Id="rId58" Type="http://schemas.openxmlformats.org/officeDocument/2006/relationships/tags" Target="../tags/tag1149.xml"/><Relationship Id="rId66" Type="http://schemas.openxmlformats.org/officeDocument/2006/relationships/tags" Target="../tags/tag1157.xml"/><Relationship Id="rId74" Type="http://schemas.openxmlformats.org/officeDocument/2006/relationships/tags" Target="../tags/tag1165.xml"/><Relationship Id="rId79" Type="http://schemas.openxmlformats.org/officeDocument/2006/relationships/tags" Target="../tags/tag1160.xml"/><Relationship Id="rId5" Type="http://schemas.openxmlformats.org/officeDocument/2006/relationships/tags" Target="../tags/tag1096.xml"/><Relationship Id="rId61" Type="http://schemas.openxmlformats.org/officeDocument/2006/relationships/tags" Target="../tags/tag1152.xml"/><Relationship Id="rId19" Type="http://schemas.openxmlformats.org/officeDocument/2006/relationships/tags" Target="../tags/tag1110.xml"/><Relationship Id="rId14" Type="http://schemas.openxmlformats.org/officeDocument/2006/relationships/tags" Target="../tags/tag1105.xml"/><Relationship Id="rId22" Type="http://schemas.openxmlformats.org/officeDocument/2006/relationships/tags" Target="../tags/tag1113.xml"/><Relationship Id="rId27" Type="http://schemas.openxmlformats.org/officeDocument/2006/relationships/tags" Target="../tags/tag1118.xml"/><Relationship Id="rId30" Type="http://schemas.openxmlformats.org/officeDocument/2006/relationships/tags" Target="../tags/tag1121.xml"/><Relationship Id="rId35" Type="http://schemas.openxmlformats.org/officeDocument/2006/relationships/tags" Target="../tags/tag1126.xml"/><Relationship Id="rId43" Type="http://schemas.openxmlformats.org/officeDocument/2006/relationships/tags" Target="../tags/tag1134.xml"/><Relationship Id="rId48" Type="http://schemas.openxmlformats.org/officeDocument/2006/relationships/tags" Target="../tags/tag1139.xml"/><Relationship Id="rId56" Type="http://schemas.openxmlformats.org/officeDocument/2006/relationships/tags" Target="../tags/tag1147.xml"/><Relationship Id="rId64" Type="http://schemas.openxmlformats.org/officeDocument/2006/relationships/tags" Target="../tags/tag1155.xml"/><Relationship Id="rId69" Type="http://schemas.openxmlformats.org/officeDocument/2006/relationships/tags" Target="../tags/tag1160.xml"/><Relationship Id="rId77" Type="http://schemas.openxmlformats.org/officeDocument/2006/relationships/tags" Target="../tags/tag1150.xml"/><Relationship Id="rId8" Type="http://schemas.openxmlformats.org/officeDocument/2006/relationships/tags" Target="../tags/tag1099.xml"/><Relationship Id="rId51" Type="http://schemas.openxmlformats.org/officeDocument/2006/relationships/tags" Target="../tags/tag1142.xml"/><Relationship Id="rId72" Type="http://schemas.openxmlformats.org/officeDocument/2006/relationships/tags" Target="../tags/tag1163.xml"/><Relationship Id="rId80" Type="http://schemas.openxmlformats.org/officeDocument/2006/relationships/image" Target="../media/image26.png"/><Relationship Id="rId3" Type="http://schemas.openxmlformats.org/officeDocument/2006/relationships/tags" Target="../tags/tag1094.xml"/><Relationship Id="rId12" Type="http://schemas.openxmlformats.org/officeDocument/2006/relationships/tags" Target="../tags/tag1103.xml"/><Relationship Id="rId17" Type="http://schemas.openxmlformats.org/officeDocument/2006/relationships/tags" Target="../tags/tag1108.xml"/><Relationship Id="rId25" Type="http://schemas.openxmlformats.org/officeDocument/2006/relationships/tags" Target="../tags/tag1116.xml"/><Relationship Id="rId33" Type="http://schemas.openxmlformats.org/officeDocument/2006/relationships/tags" Target="../tags/tag1124.xml"/><Relationship Id="rId38" Type="http://schemas.openxmlformats.org/officeDocument/2006/relationships/tags" Target="../tags/tag1129.xml"/><Relationship Id="rId46" Type="http://schemas.openxmlformats.org/officeDocument/2006/relationships/tags" Target="../tags/tag1137.xml"/><Relationship Id="rId59" Type="http://schemas.openxmlformats.org/officeDocument/2006/relationships/tags" Target="../tags/tag1150.xml"/><Relationship Id="rId67" Type="http://schemas.openxmlformats.org/officeDocument/2006/relationships/tags" Target="../tags/tag1158.xml"/><Relationship Id="rId20" Type="http://schemas.openxmlformats.org/officeDocument/2006/relationships/tags" Target="../tags/tag1111.xml"/><Relationship Id="rId41" Type="http://schemas.openxmlformats.org/officeDocument/2006/relationships/tags" Target="../tags/tag1132.xml"/><Relationship Id="rId54" Type="http://schemas.openxmlformats.org/officeDocument/2006/relationships/tags" Target="../tags/tag1145.xml"/><Relationship Id="rId62" Type="http://schemas.openxmlformats.org/officeDocument/2006/relationships/tags" Target="../tags/tag1153.xml"/><Relationship Id="rId70" Type="http://schemas.openxmlformats.org/officeDocument/2006/relationships/tags" Target="../tags/tag1161.xml"/><Relationship Id="rId75" Type="http://schemas.openxmlformats.org/officeDocument/2006/relationships/slideLayout" Target="../slideLayouts/slideLayout4.xml"/><Relationship Id="rId1" Type="http://schemas.openxmlformats.org/officeDocument/2006/relationships/tags" Target="../tags/tag1092.xml"/><Relationship Id="rId6" Type="http://schemas.openxmlformats.org/officeDocument/2006/relationships/tags" Target="../tags/tag1097.xml"/><Relationship Id="rId15" Type="http://schemas.openxmlformats.org/officeDocument/2006/relationships/tags" Target="../tags/tag1106.xml"/><Relationship Id="rId23" Type="http://schemas.openxmlformats.org/officeDocument/2006/relationships/tags" Target="../tags/tag1114.xml"/><Relationship Id="rId28" Type="http://schemas.openxmlformats.org/officeDocument/2006/relationships/tags" Target="../tags/tag1119.xml"/><Relationship Id="rId36" Type="http://schemas.openxmlformats.org/officeDocument/2006/relationships/tags" Target="../tags/tag1127.xml"/><Relationship Id="rId49" Type="http://schemas.openxmlformats.org/officeDocument/2006/relationships/tags" Target="../tags/tag1140.xml"/><Relationship Id="rId57" Type="http://schemas.openxmlformats.org/officeDocument/2006/relationships/tags" Target="../tags/tag1148.xml"/><Relationship Id="rId10" Type="http://schemas.openxmlformats.org/officeDocument/2006/relationships/tags" Target="../tags/tag1101.xml"/><Relationship Id="rId31" Type="http://schemas.openxmlformats.org/officeDocument/2006/relationships/tags" Target="../tags/tag1122.xml"/><Relationship Id="rId44" Type="http://schemas.openxmlformats.org/officeDocument/2006/relationships/tags" Target="../tags/tag1135.xml"/><Relationship Id="rId52" Type="http://schemas.openxmlformats.org/officeDocument/2006/relationships/tags" Target="../tags/tag1143.xml"/><Relationship Id="rId60" Type="http://schemas.openxmlformats.org/officeDocument/2006/relationships/tags" Target="../tags/tag1151.xml"/><Relationship Id="rId65" Type="http://schemas.openxmlformats.org/officeDocument/2006/relationships/tags" Target="../tags/tag1156.xml"/><Relationship Id="rId73" Type="http://schemas.openxmlformats.org/officeDocument/2006/relationships/tags" Target="../tags/tag1164.xml"/><Relationship Id="rId78" Type="http://schemas.openxmlformats.org/officeDocument/2006/relationships/image" Target="../media/image25.png"/><Relationship Id="rId4" Type="http://schemas.openxmlformats.org/officeDocument/2006/relationships/tags" Target="../tags/tag1095.xml"/><Relationship Id="rId9" Type="http://schemas.openxmlformats.org/officeDocument/2006/relationships/tags" Target="../tags/tag1100.xml"/><Relationship Id="rId13" Type="http://schemas.openxmlformats.org/officeDocument/2006/relationships/tags" Target="../tags/tag1104.xml"/><Relationship Id="rId18" Type="http://schemas.openxmlformats.org/officeDocument/2006/relationships/tags" Target="../tags/tag1109.xml"/><Relationship Id="rId39" Type="http://schemas.openxmlformats.org/officeDocument/2006/relationships/tags" Target="../tags/tag1130.xml"/><Relationship Id="rId34" Type="http://schemas.openxmlformats.org/officeDocument/2006/relationships/tags" Target="../tags/tag1125.xml"/><Relationship Id="rId50" Type="http://schemas.openxmlformats.org/officeDocument/2006/relationships/tags" Target="../tags/tag1141.xml"/><Relationship Id="rId55" Type="http://schemas.openxmlformats.org/officeDocument/2006/relationships/tags" Target="../tags/tag1146.xml"/><Relationship Id="rId76" Type="http://schemas.openxmlformats.org/officeDocument/2006/relationships/notesSlide" Target="../notesSlides/notesSlide35.xml"/><Relationship Id="rId7" Type="http://schemas.openxmlformats.org/officeDocument/2006/relationships/tags" Target="../tags/tag1098.xml"/><Relationship Id="rId71" Type="http://schemas.openxmlformats.org/officeDocument/2006/relationships/tags" Target="../tags/tag1162.xml"/><Relationship Id="rId2" Type="http://schemas.openxmlformats.org/officeDocument/2006/relationships/tags" Target="../tags/tag1093.xml"/><Relationship Id="rId29" Type="http://schemas.openxmlformats.org/officeDocument/2006/relationships/tags" Target="../tags/tag1120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tags" Target="../tags/tag1191.xml"/><Relationship Id="rId21" Type="http://schemas.openxmlformats.org/officeDocument/2006/relationships/tags" Target="../tags/tag1186.xml"/><Relationship Id="rId42" Type="http://schemas.openxmlformats.org/officeDocument/2006/relationships/tags" Target="../tags/tag1207.xml"/><Relationship Id="rId47" Type="http://schemas.openxmlformats.org/officeDocument/2006/relationships/tags" Target="../tags/tag1212.xml"/><Relationship Id="rId63" Type="http://schemas.openxmlformats.org/officeDocument/2006/relationships/tags" Target="../tags/tag1228.xml"/><Relationship Id="rId68" Type="http://schemas.openxmlformats.org/officeDocument/2006/relationships/tags" Target="../tags/tag1233.xml"/><Relationship Id="rId16" Type="http://schemas.openxmlformats.org/officeDocument/2006/relationships/tags" Target="../tags/tag1181.xml"/><Relationship Id="rId11" Type="http://schemas.openxmlformats.org/officeDocument/2006/relationships/tags" Target="../tags/tag1176.xml"/><Relationship Id="rId24" Type="http://schemas.openxmlformats.org/officeDocument/2006/relationships/tags" Target="../tags/tag1189.xml"/><Relationship Id="rId32" Type="http://schemas.openxmlformats.org/officeDocument/2006/relationships/tags" Target="../tags/tag1197.xml"/><Relationship Id="rId37" Type="http://schemas.openxmlformats.org/officeDocument/2006/relationships/tags" Target="../tags/tag1202.xml"/><Relationship Id="rId40" Type="http://schemas.openxmlformats.org/officeDocument/2006/relationships/tags" Target="../tags/tag1205.xml"/><Relationship Id="rId45" Type="http://schemas.openxmlformats.org/officeDocument/2006/relationships/tags" Target="../tags/tag1210.xml"/><Relationship Id="rId53" Type="http://schemas.openxmlformats.org/officeDocument/2006/relationships/tags" Target="../tags/tag1218.xml"/><Relationship Id="rId58" Type="http://schemas.openxmlformats.org/officeDocument/2006/relationships/tags" Target="../tags/tag1223.xml"/><Relationship Id="rId66" Type="http://schemas.openxmlformats.org/officeDocument/2006/relationships/tags" Target="../tags/tag1231.xml"/><Relationship Id="rId74" Type="http://schemas.openxmlformats.org/officeDocument/2006/relationships/tags" Target="../tags/tag1239.xml"/><Relationship Id="rId79" Type="http://schemas.openxmlformats.org/officeDocument/2006/relationships/tags" Target="../tags/tag1234.xml"/><Relationship Id="rId5" Type="http://schemas.openxmlformats.org/officeDocument/2006/relationships/tags" Target="../tags/tag1170.xml"/><Relationship Id="rId61" Type="http://schemas.openxmlformats.org/officeDocument/2006/relationships/tags" Target="../tags/tag1226.xml"/><Relationship Id="rId19" Type="http://schemas.openxmlformats.org/officeDocument/2006/relationships/tags" Target="../tags/tag1184.xml"/><Relationship Id="rId14" Type="http://schemas.openxmlformats.org/officeDocument/2006/relationships/tags" Target="../tags/tag1179.xml"/><Relationship Id="rId22" Type="http://schemas.openxmlformats.org/officeDocument/2006/relationships/tags" Target="../tags/tag1187.xml"/><Relationship Id="rId27" Type="http://schemas.openxmlformats.org/officeDocument/2006/relationships/tags" Target="../tags/tag1192.xml"/><Relationship Id="rId30" Type="http://schemas.openxmlformats.org/officeDocument/2006/relationships/tags" Target="../tags/tag1195.xml"/><Relationship Id="rId35" Type="http://schemas.openxmlformats.org/officeDocument/2006/relationships/tags" Target="../tags/tag1200.xml"/><Relationship Id="rId43" Type="http://schemas.openxmlformats.org/officeDocument/2006/relationships/tags" Target="../tags/tag1208.xml"/><Relationship Id="rId48" Type="http://schemas.openxmlformats.org/officeDocument/2006/relationships/tags" Target="../tags/tag1213.xml"/><Relationship Id="rId56" Type="http://schemas.openxmlformats.org/officeDocument/2006/relationships/tags" Target="../tags/tag1221.xml"/><Relationship Id="rId64" Type="http://schemas.openxmlformats.org/officeDocument/2006/relationships/tags" Target="../tags/tag1229.xml"/><Relationship Id="rId69" Type="http://schemas.openxmlformats.org/officeDocument/2006/relationships/tags" Target="../tags/tag1234.xml"/><Relationship Id="rId77" Type="http://schemas.openxmlformats.org/officeDocument/2006/relationships/tags" Target="../tags/tag1226.xml"/><Relationship Id="rId8" Type="http://schemas.openxmlformats.org/officeDocument/2006/relationships/tags" Target="../tags/tag1173.xml"/><Relationship Id="rId51" Type="http://schemas.openxmlformats.org/officeDocument/2006/relationships/tags" Target="../tags/tag1216.xml"/><Relationship Id="rId72" Type="http://schemas.openxmlformats.org/officeDocument/2006/relationships/tags" Target="../tags/tag1237.xml"/><Relationship Id="rId80" Type="http://schemas.openxmlformats.org/officeDocument/2006/relationships/image" Target="../media/image26.png"/><Relationship Id="rId3" Type="http://schemas.openxmlformats.org/officeDocument/2006/relationships/tags" Target="../tags/tag1168.xml"/><Relationship Id="rId12" Type="http://schemas.openxmlformats.org/officeDocument/2006/relationships/tags" Target="../tags/tag1177.xml"/><Relationship Id="rId17" Type="http://schemas.openxmlformats.org/officeDocument/2006/relationships/tags" Target="../tags/tag1182.xml"/><Relationship Id="rId25" Type="http://schemas.openxmlformats.org/officeDocument/2006/relationships/tags" Target="../tags/tag1190.xml"/><Relationship Id="rId33" Type="http://schemas.openxmlformats.org/officeDocument/2006/relationships/tags" Target="../tags/tag1198.xml"/><Relationship Id="rId38" Type="http://schemas.openxmlformats.org/officeDocument/2006/relationships/tags" Target="../tags/tag1203.xml"/><Relationship Id="rId46" Type="http://schemas.openxmlformats.org/officeDocument/2006/relationships/tags" Target="../tags/tag1211.xml"/><Relationship Id="rId59" Type="http://schemas.openxmlformats.org/officeDocument/2006/relationships/tags" Target="../tags/tag1224.xml"/><Relationship Id="rId67" Type="http://schemas.openxmlformats.org/officeDocument/2006/relationships/tags" Target="../tags/tag1232.xml"/><Relationship Id="rId20" Type="http://schemas.openxmlformats.org/officeDocument/2006/relationships/tags" Target="../tags/tag1185.xml"/><Relationship Id="rId41" Type="http://schemas.openxmlformats.org/officeDocument/2006/relationships/tags" Target="../tags/tag1206.xml"/><Relationship Id="rId54" Type="http://schemas.openxmlformats.org/officeDocument/2006/relationships/tags" Target="../tags/tag1219.xml"/><Relationship Id="rId62" Type="http://schemas.openxmlformats.org/officeDocument/2006/relationships/tags" Target="../tags/tag1227.xml"/><Relationship Id="rId70" Type="http://schemas.openxmlformats.org/officeDocument/2006/relationships/tags" Target="../tags/tag1235.xml"/><Relationship Id="rId75" Type="http://schemas.openxmlformats.org/officeDocument/2006/relationships/slideLayout" Target="../slideLayouts/slideLayout4.xml"/><Relationship Id="rId1" Type="http://schemas.openxmlformats.org/officeDocument/2006/relationships/tags" Target="../tags/tag1166.xml"/><Relationship Id="rId6" Type="http://schemas.openxmlformats.org/officeDocument/2006/relationships/tags" Target="../tags/tag1171.xml"/><Relationship Id="rId15" Type="http://schemas.openxmlformats.org/officeDocument/2006/relationships/tags" Target="../tags/tag1180.xml"/><Relationship Id="rId23" Type="http://schemas.openxmlformats.org/officeDocument/2006/relationships/tags" Target="../tags/tag1188.xml"/><Relationship Id="rId28" Type="http://schemas.openxmlformats.org/officeDocument/2006/relationships/tags" Target="../tags/tag1193.xml"/><Relationship Id="rId36" Type="http://schemas.openxmlformats.org/officeDocument/2006/relationships/tags" Target="../tags/tag1201.xml"/><Relationship Id="rId49" Type="http://schemas.openxmlformats.org/officeDocument/2006/relationships/tags" Target="../tags/tag1214.xml"/><Relationship Id="rId57" Type="http://schemas.openxmlformats.org/officeDocument/2006/relationships/tags" Target="../tags/tag1222.xml"/><Relationship Id="rId10" Type="http://schemas.openxmlformats.org/officeDocument/2006/relationships/tags" Target="../tags/tag1175.xml"/><Relationship Id="rId31" Type="http://schemas.openxmlformats.org/officeDocument/2006/relationships/tags" Target="../tags/tag1196.xml"/><Relationship Id="rId44" Type="http://schemas.openxmlformats.org/officeDocument/2006/relationships/tags" Target="../tags/tag1209.xml"/><Relationship Id="rId52" Type="http://schemas.openxmlformats.org/officeDocument/2006/relationships/tags" Target="../tags/tag1217.xml"/><Relationship Id="rId60" Type="http://schemas.openxmlformats.org/officeDocument/2006/relationships/tags" Target="../tags/tag1225.xml"/><Relationship Id="rId65" Type="http://schemas.openxmlformats.org/officeDocument/2006/relationships/tags" Target="../tags/tag1230.xml"/><Relationship Id="rId73" Type="http://schemas.openxmlformats.org/officeDocument/2006/relationships/tags" Target="../tags/tag1238.xml"/><Relationship Id="rId78" Type="http://schemas.openxmlformats.org/officeDocument/2006/relationships/image" Target="../media/image25.png"/><Relationship Id="rId4" Type="http://schemas.openxmlformats.org/officeDocument/2006/relationships/tags" Target="../tags/tag1169.xml"/><Relationship Id="rId9" Type="http://schemas.openxmlformats.org/officeDocument/2006/relationships/tags" Target="../tags/tag1174.xml"/><Relationship Id="rId13" Type="http://schemas.openxmlformats.org/officeDocument/2006/relationships/tags" Target="../tags/tag1178.xml"/><Relationship Id="rId18" Type="http://schemas.openxmlformats.org/officeDocument/2006/relationships/tags" Target="../tags/tag1183.xml"/><Relationship Id="rId39" Type="http://schemas.openxmlformats.org/officeDocument/2006/relationships/tags" Target="../tags/tag1204.xml"/><Relationship Id="rId34" Type="http://schemas.openxmlformats.org/officeDocument/2006/relationships/tags" Target="../tags/tag1199.xml"/><Relationship Id="rId50" Type="http://schemas.openxmlformats.org/officeDocument/2006/relationships/tags" Target="../tags/tag1215.xml"/><Relationship Id="rId55" Type="http://schemas.openxmlformats.org/officeDocument/2006/relationships/tags" Target="../tags/tag1220.xml"/><Relationship Id="rId76" Type="http://schemas.openxmlformats.org/officeDocument/2006/relationships/notesSlide" Target="../notesSlides/notesSlide36.xml"/><Relationship Id="rId7" Type="http://schemas.openxmlformats.org/officeDocument/2006/relationships/tags" Target="../tags/tag1172.xml"/><Relationship Id="rId71" Type="http://schemas.openxmlformats.org/officeDocument/2006/relationships/tags" Target="../tags/tag1236.xml"/><Relationship Id="rId2" Type="http://schemas.openxmlformats.org/officeDocument/2006/relationships/tags" Target="../tags/tag1167.xml"/><Relationship Id="rId29" Type="http://schemas.openxmlformats.org/officeDocument/2006/relationships/tags" Target="../tags/tag11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tags" Target="../tags/tag1265.xml"/><Relationship Id="rId21" Type="http://schemas.openxmlformats.org/officeDocument/2006/relationships/tags" Target="../tags/tag1260.xml"/><Relationship Id="rId34" Type="http://schemas.openxmlformats.org/officeDocument/2006/relationships/tags" Target="../tags/tag1273.xml"/><Relationship Id="rId42" Type="http://schemas.openxmlformats.org/officeDocument/2006/relationships/tags" Target="../tags/tag1281.xml"/><Relationship Id="rId47" Type="http://schemas.openxmlformats.org/officeDocument/2006/relationships/tags" Target="../tags/tag1286.xml"/><Relationship Id="rId50" Type="http://schemas.openxmlformats.org/officeDocument/2006/relationships/tags" Target="../tags/tag1289.xml"/><Relationship Id="rId55" Type="http://schemas.openxmlformats.org/officeDocument/2006/relationships/tags" Target="../tags/tag1294.xml"/><Relationship Id="rId63" Type="http://schemas.openxmlformats.org/officeDocument/2006/relationships/tags" Target="../tags/tag3130.xml"/><Relationship Id="rId7" Type="http://schemas.openxmlformats.org/officeDocument/2006/relationships/tags" Target="../tags/tag1246.xml"/><Relationship Id="rId2" Type="http://schemas.openxmlformats.org/officeDocument/2006/relationships/tags" Target="../tags/tag1241.xml"/><Relationship Id="rId16" Type="http://schemas.openxmlformats.org/officeDocument/2006/relationships/tags" Target="../tags/tag1255.xml"/><Relationship Id="rId29" Type="http://schemas.openxmlformats.org/officeDocument/2006/relationships/tags" Target="../tags/tag1268.xml"/><Relationship Id="rId11" Type="http://schemas.openxmlformats.org/officeDocument/2006/relationships/tags" Target="../tags/tag1250.xml"/><Relationship Id="rId24" Type="http://schemas.openxmlformats.org/officeDocument/2006/relationships/tags" Target="../tags/tag1263.xml"/><Relationship Id="rId32" Type="http://schemas.openxmlformats.org/officeDocument/2006/relationships/tags" Target="../tags/tag1271.xml"/><Relationship Id="rId37" Type="http://schemas.openxmlformats.org/officeDocument/2006/relationships/tags" Target="../tags/tag1276.xml"/><Relationship Id="rId40" Type="http://schemas.openxmlformats.org/officeDocument/2006/relationships/tags" Target="../tags/tag1279.xml"/><Relationship Id="rId45" Type="http://schemas.openxmlformats.org/officeDocument/2006/relationships/tags" Target="../tags/tag1284.xml"/><Relationship Id="rId53" Type="http://schemas.openxmlformats.org/officeDocument/2006/relationships/tags" Target="../tags/tag1292.xml"/><Relationship Id="rId58" Type="http://schemas.openxmlformats.org/officeDocument/2006/relationships/tags" Target="../tags/tag1297.xml"/><Relationship Id="rId66" Type="http://schemas.openxmlformats.org/officeDocument/2006/relationships/image" Target="../media/image110.png"/><Relationship Id="rId5" Type="http://schemas.openxmlformats.org/officeDocument/2006/relationships/tags" Target="../tags/tag1244.xml"/><Relationship Id="rId61" Type="http://schemas.openxmlformats.org/officeDocument/2006/relationships/slideLayout" Target="../slideLayouts/slideLayout2.xml"/><Relationship Id="rId19" Type="http://schemas.openxmlformats.org/officeDocument/2006/relationships/tags" Target="../tags/tag1258.xml"/><Relationship Id="rId14" Type="http://schemas.openxmlformats.org/officeDocument/2006/relationships/tags" Target="../tags/tag1253.xml"/><Relationship Id="rId22" Type="http://schemas.openxmlformats.org/officeDocument/2006/relationships/tags" Target="../tags/tag1261.xml"/><Relationship Id="rId27" Type="http://schemas.openxmlformats.org/officeDocument/2006/relationships/tags" Target="../tags/tag1266.xml"/><Relationship Id="rId30" Type="http://schemas.openxmlformats.org/officeDocument/2006/relationships/tags" Target="../tags/tag1269.xml"/><Relationship Id="rId35" Type="http://schemas.openxmlformats.org/officeDocument/2006/relationships/tags" Target="../tags/tag1274.xml"/><Relationship Id="rId43" Type="http://schemas.openxmlformats.org/officeDocument/2006/relationships/tags" Target="../tags/tag1282.xml"/><Relationship Id="rId48" Type="http://schemas.openxmlformats.org/officeDocument/2006/relationships/tags" Target="../tags/tag1287.xml"/><Relationship Id="rId56" Type="http://schemas.openxmlformats.org/officeDocument/2006/relationships/tags" Target="../tags/tag1295.xml"/><Relationship Id="rId64" Type="http://schemas.openxmlformats.org/officeDocument/2006/relationships/image" Target="../media/image70.png"/><Relationship Id="rId126" Type="http://schemas.openxmlformats.org/officeDocument/2006/relationships/tags" Target="../tags/tag8690.xml"/><Relationship Id="rId8" Type="http://schemas.openxmlformats.org/officeDocument/2006/relationships/tags" Target="../tags/tag1247.xml"/><Relationship Id="rId51" Type="http://schemas.openxmlformats.org/officeDocument/2006/relationships/tags" Target="../tags/tag1290.xml"/><Relationship Id="rId3" Type="http://schemas.openxmlformats.org/officeDocument/2006/relationships/tags" Target="../tags/tag1242.xml"/><Relationship Id="rId12" Type="http://schemas.openxmlformats.org/officeDocument/2006/relationships/tags" Target="../tags/tag1251.xml"/><Relationship Id="rId17" Type="http://schemas.openxmlformats.org/officeDocument/2006/relationships/tags" Target="../tags/tag1256.xml"/><Relationship Id="rId25" Type="http://schemas.openxmlformats.org/officeDocument/2006/relationships/tags" Target="../tags/tag1264.xml"/><Relationship Id="rId33" Type="http://schemas.openxmlformats.org/officeDocument/2006/relationships/tags" Target="../tags/tag1272.xml"/><Relationship Id="rId38" Type="http://schemas.openxmlformats.org/officeDocument/2006/relationships/tags" Target="../tags/tag1277.xml"/><Relationship Id="rId46" Type="http://schemas.openxmlformats.org/officeDocument/2006/relationships/tags" Target="../tags/tag1285.xml"/><Relationship Id="rId59" Type="http://schemas.openxmlformats.org/officeDocument/2006/relationships/tags" Target="../tags/tag1298.xml"/><Relationship Id="rId20" Type="http://schemas.openxmlformats.org/officeDocument/2006/relationships/tags" Target="../tags/tag1259.xml"/><Relationship Id="rId41" Type="http://schemas.openxmlformats.org/officeDocument/2006/relationships/tags" Target="../tags/tag1280.xml"/><Relationship Id="rId54" Type="http://schemas.openxmlformats.org/officeDocument/2006/relationships/tags" Target="../tags/tag1293.xml"/><Relationship Id="rId62" Type="http://schemas.openxmlformats.org/officeDocument/2006/relationships/notesSlide" Target="../notesSlides/notesSlide37.xml"/><Relationship Id="rId1" Type="http://schemas.openxmlformats.org/officeDocument/2006/relationships/tags" Target="../tags/tag1240.xml"/><Relationship Id="rId6" Type="http://schemas.openxmlformats.org/officeDocument/2006/relationships/tags" Target="../tags/tag1245.xml"/><Relationship Id="rId15" Type="http://schemas.openxmlformats.org/officeDocument/2006/relationships/tags" Target="../tags/tag1254.xml"/><Relationship Id="rId23" Type="http://schemas.openxmlformats.org/officeDocument/2006/relationships/tags" Target="../tags/tag1262.xml"/><Relationship Id="rId28" Type="http://schemas.openxmlformats.org/officeDocument/2006/relationships/tags" Target="../tags/tag1267.xml"/><Relationship Id="rId36" Type="http://schemas.openxmlformats.org/officeDocument/2006/relationships/tags" Target="../tags/tag1275.xml"/><Relationship Id="rId49" Type="http://schemas.openxmlformats.org/officeDocument/2006/relationships/tags" Target="../tags/tag1288.xml"/><Relationship Id="rId57" Type="http://schemas.openxmlformats.org/officeDocument/2006/relationships/tags" Target="../tags/tag1296.xml"/><Relationship Id="rId127" Type="http://schemas.openxmlformats.org/officeDocument/2006/relationships/image" Target="../media/image31.png"/><Relationship Id="rId10" Type="http://schemas.openxmlformats.org/officeDocument/2006/relationships/tags" Target="../tags/tag1249.xml"/><Relationship Id="rId31" Type="http://schemas.openxmlformats.org/officeDocument/2006/relationships/tags" Target="../tags/tag1270.xml"/><Relationship Id="rId44" Type="http://schemas.openxmlformats.org/officeDocument/2006/relationships/tags" Target="../tags/tag1283.xml"/><Relationship Id="rId52" Type="http://schemas.openxmlformats.org/officeDocument/2006/relationships/tags" Target="../tags/tag1291.xml"/><Relationship Id="rId60" Type="http://schemas.openxmlformats.org/officeDocument/2006/relationships/tags" Target="../tags/tag1299.xml"/><Relationship Id="rId65" Type="http://schemas.openxmlformats.org/officeDocument/2006/relationships/tags" Target="../tags/tag3170.xml"/><Relationship Id="rId4" Type="http://schemas.openxmlformats.org/officeDocument/2006/relationships/tags" Target="../tags/tag1243.xml"/><Relationship Id="rId9" Type="http://schemas.openxmlformats.org/officeDocument/2006/relationships/tags" Target="../tags/tag1248.xml"/><Relationship Id="rId13" Type="http://schemas.openxmlformats.org/officeDocument/2006/relationships/tags" Target="../tags/tag1252.xml"/><Relationship Id="rId18" Type="http://schemas.openxmlformats.org/officeDocument/2006/relationships/tags" Target="../tags/tag1257.xml"/><Relationship Id="rId39" Type="http://schemas.openxmlformats.org/officeDocument/2006/relationships/tags" Target="../tags/tag1278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tags" Target="../tags/tag1325.xml"/><Relationship Id="rId21" Type="http://schemas.openxmlformats.org/officeDocument/2006/relationships/tags" Target="../tags/tag1320.xml"/><Relationship Id="rId42" Type="http://schemas.openxmlformats.org/officeDocument/2006/relationships/tags" Target="../tags/tag1341.xml"/><Relationship Id="rId47" Type="http://schemas.openxmlformats.org/officeDocument/2006/relationships/tags" Target="../tags/tag1346.xml"/><Relationship Id="rId63" Type="http://schemas.openxmlformats.org/officeDocument/2006/relationships/tags" Target="../tags/tag1362.xml"/><Relationship Id="rId68" Type="http://schemas.openxmlformats.org/officeDocument/2006/relationships/tags" Target="../tags/tag1367.xml"/><Relationship Id="rId16" Type="http://schemas.openxmlformats.org/officeDocument/2006/relationships/tags" Target="../tags/tag1315.xml"/><Relationship Id="rId11" Type="http://schemas.openxmlformats.org/officeDocument/2006/relationships/tags" Target="../tags/tag1310.xml"/><Relationship Id="rId24" Type="http://schemas.openxmlformats.org/officeDocument/2006/relationships/tags" Target="../tags/tag1323.xml"/><Relationship Id="rId32" Type="http://schemas.openxmlformats.org/officeDocument/2006/relationships/tags" Target="../tags/tag1331.xml"/><Relationship Id="rId37" Type="http://schemas.openxmlformats.org/officeDocument/2006/relationships/tags" Target="../tags/tag1336.xml"/><Relationship Id="rId40" Type="http://schemas.openxmlformats.org/officeDocument/2006/relationships/tags" Target="../tags/tag1339.xml"/><Relationship Id="rId45" Type="http://schemas.openxmlformats.org/officeDocument/2006/relationships/tags" Target="../tags/tag1344.xml"/><Relationship Id="rId53" Type="http://schemas.openxmlformats.org/officeDocument/2006/relationships/tags" Target="../tags/tag1352.xml"/><Relationship Id="rId58" Type="http://schemas.openxmlformats.org/officeDocument/2006/relationships/tags" Target="../tags/tag1357.xml"/><Relationship Id="rId66" Type="http://schemas.openxmlformats.org/officeDocument/2006/relationships/tags" Target="../tags/tag1365.xml"/><Relationship Id="rId74" Type="http://schemas.openxmlformats.org/officeDocument/2006/relationships/tags" Target="../tags/tag1373.xml"/><Relationship Id="rId5" Type="http://schemas.openxmlformats.org/officeDocument/2006/relationships/tags" Target="../tags/tag1304.xml"/><Relationship Id="rId61" Type="http://schemas.openxmlformats.org/officeDocument/2006/relationships/tags" Target="../tags/tag1360.xml"/><Relationship Id="rId19" Type="http://schemas.openxmlformats.org/officeDocument/2006/relationships/tags" Target="../tags/tag1318.xml"/><Relationship Id="rId14" Type="http://schemas.openxmlformats.org/officeDocument/2006/relationships/tags" Target="../tags/tag1313.xml"/><Relationship Id="rId22" Type="http://schemas.openxmlformats.org/officeDocument/2006/relationships/tags" Target="../tags/tag1321.xml"/><Relationship Id="rId27" Type="http://schemas.openxmlformats.org/officeDocument/2006/relationships/tags" Target="../tags/tag1326.xml"/><Relationship Id="rId30" Type="http://schemas.openxmlformats.org/officeDocument/2006/relationships/tags" Target="../tags/tag1329.xml"/><Relationship Id="rId35" Type="http://schemas.openxmlformats.org/officeDocument/2006/relationships/tags" Target="../tags/tag1334.xml"/><Relationship Id="rId43" Type="http://schemas.openxmlformats.org/officeDocument/2006/relationships/tags" Target="../tags/tag1342.xml"/><Relationship Id="rId48" Type="http://schemas.openxmlformats.org/officeDocument/2006/relationships/tags" Target="../tags/tag1347.xml"/><Relationship Id="rId56" Type="http://schemas.openxmlformats.org/officeDocument/2006/relationships/tags" Target="../tags/tag1355.xml"/><Relationship Id="rId64" Type="http://schemas.openxmlformats.org/officeDocument/2006/relationships/tags" Target="../tags/tag1363.xml"/><Relationship Id="rId69" Type="http://schemas.openxmlformats.org/officeDocument/2006/relationships/tags" Target="../tags/tag1368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1307.xml"/><Relationship Id="rId51" Type="http://schemas.openxmlformats.org/officeDocument/2006/relationships/tags" Target="../tags/tag1350.xml"/><Relationship Id="rId72" Type="http://schemas.openxmlformats.org/officeDocument/2006/relationships/tags" Target="../tags/tag1371.xml"/><Relationship Id="rId3" Type="http://schemas.openxmlformats.org/officeDocument/2006/relationships/tags" Target="../tags/tag1302.xml"/><Relationship Id="rId12" Type="http://schemas.openxmlformats.org/officeDocument/2006/relationships/tags" Target="../tags/tag1311.xml"/><Relationship Id="rId17" Type="http://schemas.openxmlformats.org/officeDocument/2006/relationships/tags" Target="../tags/tag1316.xml"/><Relationship Id="rId25" Type="http://schemas.openxmlformats.org/officeDocument/2006/relationships/tags" Target="../tags/tag1324.xml"/><Relationship Id="rId33" Type="http://schemas.openxmlformats.org/officeDocument/2006/relationships/tags" Target="../tags/tag1332.xml"/><Relationship Id="rId38" Type="http://schemas.openxmlformats.org/officeDocument/2006/relationships/tags" Target="../tags/tag1337.xml"/><Relationship Id="rId46" Type="http://schemas.openxmlformats.org/officeDocument/2006/relationships/tags" Target="../tags/tag1345.xml"/><Relationship Id="rId59" Type="http://schemas.openxmlformats.org/officeDocument/2006/relationships/tags" Target="../tags/tag1358.xml"/><Relationship Id="rId67" Type="http://schemas.openxmlformats.org/officeDocument/2006/relationships/tags" Target="../tags/tag1366.xml"/><Relationship Id="rId20" Type="http://schemas.openxmlformats.org/officeDocument/2006/relationships/tags" Target="../tags/tag1319.xml"/><Relationship Id="rId41" Type="http://schemas.openxmlformats.org/officeDocument/2006/relationships/tags" Target="../tags/tag1340.xml"/><Relationship Id="rId54" Type="http://schemas.openxmlformats.org/officeDocument/2006/relationships/tags" Target="../tags/tag1353.xml"/><Relationship Id="rId62" Type="http://schemas.openxmlformats.org/officeDocument/2006/relationships/tags" Target="../tags/tag1361.xml"/><Relationship Id="rId70" Type="http://schemas.openxmlformats.org/officeDocument/2006/relationships/tags" Target="../tags/tag1369.xml"/><Relationship Id="rId75" Type="http://schemas.openxmlformats.org/officeDocument/2006/relationships/tags" Target="../tags/tag1374.xml"/><Relationship Id="rId1" Type="http://schemas.openxmlformats.org/officeDocument/2006/relationships/tags" Target="../tags/tag1300.xml"/><Relationship Id="rId6" Type="http://schemas.openxmlformats.org/officeDocument/2006/relationships/tags" Target="../tags/tag1305.xml"/><Relationship Id="rId15" Type="http://schemas.openxmlformats.org/officeDocument/2006/relationships/tags" Target="../tags/tag1314.xml"/><Relationship Id="rId23" Type="http://schemas.openxmlformats.org/officeDocument/2006/relationships/tags" Target="../tags/tag1322.xml"/><Relationship Id="rId28" Type="http://schemas.openxmlformats.org/officeDocument/2006/relationships/tags" Target="../tags/tag1327.xml"/><Relationship Id="rId36" Type="http://schemas.openxmlformats.org/officeDocument/2006/relationships/tags" Target="../tags/tag1335.xml"/><Relationship Id="rId49" Type="http://schemas.openxmlformats.org/officeDocument/2006/relationships/tags" Target="../tags/tag1348.xml"/><Relationship Id="rId57" Type="http://schemas.openxmlformats.org/officeDocument/2006/relationships/tags" Target="../tags/tag1356.xml"/><Relationship Id="rId10" Type="http://schemas.openxmlformats.org/officeDocument/2006/relationships/tags" Target="../tags/tag1309.xml"/><Relationship Id="rId31" Type="http://schemas.openxmlformats.org/officeDocument/2006/relationships/tags" Target="../tags/tag1330.xml"/><Relationship Id="rId44" Type="http://schemas.openxmlformats.org/officeDocument/2006/relationships/tags" Target="../tags/tag1343.xml"/><Relationship Id="rId52" Type="http://schemas.openxmlformats.org/officeDocument/2006/relationships/tags" Target="../tags/tag1351.xml"/><Relationship Id="rId60" Type="http://schemas.openxmlformats.org/officeDocument/2006/relationships/tags" Target="../tags/tag1359.xml"/><Relationship Id="rId65" Type="http://schemas.openxmlformats.org/officeDocument/2006/relationships/tags" Target="../tags/tag1364.xml"/><Relationship Id="rId73" Type="http://schemas.openxmlformats.org/officeDocument/2006/relationships/tags" Target="../tags/tag1372.xml"/><Relationship Id="rId78" Type="http://schemas.openxmlformats.org/officeDocument/2006/relationships/notesSlide" Target="../notesSlides/notesSlide38.xml"/><Relationship Id="rId4" Type="http://schemas.openxmlformats.org/officeDocument/2006/relationships/tags" Target="../tags/tag1303.xml"/><Relationship Id="rId9" Type="http://schemas.openxmlformats.org/officeDocument/2006/relationships/tags" Target="../tags/tag1308.xml"/><Relationship Id="rId13" Type="http://schemas.openxmlformats.org/officeDocument/2006/relationships/tags" Target="../tags/tag1312.xml"/><Relationship Id="rId18" Type="http://schemas.openxmlformats.org/officeDocument/2006/relationships/tags" Target="../tags/tag1317.xml"/><Relationship Id="rId39" Type="http://schemas.openxmlformats.org/officeDocument/2006/relationships/tags" Target="../tags/tag1338.xml"/><Relationship Id="rId34" Type="http://schemas.openxmlformats.org/officeDocument/2006/relationships/tags" Target="../tags/tag1333.xml"/><Relationship Id="rId50" Type="http://schemas.openxmlformats.org/officeDocument/2006/relationships/tags" Target="../tags/tag1349.xml"/><Relationship Id="rId55" Type="http://schemas.openxmlformats.org/officeDocument/2006/relationships/tags" Target="../tags/tag1354.xml"/><Relationship Id="rId76" Type="http://schemas.openxmlformats.org/officeDocument/2006/relationships/tags" Target="../tags/tag1375.xml"/><Relationship Id="rId7" Type="http://schemas.openxmlformats.org/officeDocument/2006/relationships/tags" Target="../tags/tag1306.xml"/><Relationship Id="rId71" Type="http://schemas.openxmlformats.org/officeDocument/2006/relationships/tags" Target="../tags/tag1370.xml"/><Relationship Id="rId2" Type="http://schemas.openxmlformats.org/officeDocument/2006/relationships/tags" Target="../tags/tag1301.xml"/><Relationship Id="rId29" Type="http://schemas.openxmlformats.org/officeDocument/2006/relationships/tags" Target="../tags/tag1328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1401.xml"/><Relationship Id="rId21" Type="http://schemas.openxmlformats.org/officeDocument/2006/relationships/tags" Target="../tags/tag1396.xml"/><Relationship Id="rId42" Type="http://schemas.openxmlformats.org/officeDocument/2006/relationships/tags" Target="../tags/tag1417.xml"/><Relationship Id="rId47" Type="http://schemas.openxmlformats.org/officeDocument/2006/relationships/tags" Target="../tags/tag1422.xml"/><Relationship Id="rId63" Type="http://schemas.openxmlformats.org/officeDocument/2006/relationships/tags" Target="../tags/tag1438.xml"/><Relationship Id="rId68" Type="http://schemas.openxmlformats.org/officeDocument/2006/relationships/tags" Target="../tags/tag1443.xml"/><Relationship Id="rId84" Type="http://schemas.openxmlformats.org/officeDocument/2006/relationships/tags" Target="../tags/tag1459.xml"/><Relationship Id="rId89" Type="http://schemas.openxmlformats.org/officeDocument/2006/relationships/tags" Target="../tags/tag1464.xml"/><Relationship Id="rId16" Type="http://schemas.openxmlformats.org/officeDocument/2006/relationships/tags" Target="../tags/tag1391.xml"/><Relationship Id="rId11" Type="http://schemas.openxmlformats.org/officeDocument/2006/relationships/tags" Target="../tags/tag1386.xml"/><Relationship Id="rId32" Type="http://schemas.openxmlformats.org/officeDocument/2006/relationships/tags" Target="../tags/tag1407.xml"/><Relationship Id="rId37" Type="http://schemas.openxmlformats.org/officeDocument/2006/relationships/tags" Target="../tags/tag1412.xml"/><Relationship Id="rId53" Type="http://schemas.openxmlformats.org/officeDocument/2006/relationships/tags" Target="../tags/tag1428.xml"/><Relationship Id="rId58" Type="http://schemas.openxmlformats.org/officeDocument/2006/relationships/tags" Target="../tags/tag1433.xml"/><Relationship Id="rId74" Type="http://schemas.openxmlformats.org/officeDocument/2006/relationships/tags" Target="../tags/tag1449.xml"/><Relationship Id="rId79" Type="http://schemas.openxmlformats.org/officeDocument/2006/relationships/tags" Target="../tags/tag1454.xml"/><Relationship Id="rId5" Type="http://schemas.openxmlformats.org/officeDocument/2006/relationships/tags" Target="../tags/tag1380.xml"/><Relationship Id="rId90" Type="http://schemas.openxmlformats.org/officeDocument/2006/relationships/tags" Target="../tags/tag1465.xml"/><Relationship Id="rId22" Type="http://schemas.openxmlformats.org/officeDocument/2006/relationships/tags" Target="../tags/tag1397.xml"/><Relationship Id="rId27" Type="http://schemas.openxmlformats.org/officeDocument/2006/relationships/tags" Target="../tags/tag1402.xml"/><Relationship Id="rId43" Type="http://schemas.openxmlformats.org/officeDocument/2006/relationships/tags" Target="../tags/tag1418.xml"/><Relationship Id="rId48" Type="http://schemas.openxmlformats.org/officeDocument/2006/relationships/tags" Target="../tags/tag1423.xml"/><Relationship Id="rId64" Type="http://schemas.openxmlformats.org/officeDocument/2006/relationships/tags" Target="../tags/tag1439.xml"/><Relationship Id="rId69" Type="http://schemas.openxmlformats.org/officeDocument/2006/relationships/tags" Target="../tags/tag1444.xml"/><Relationship Id="rId8" Type="http://schemas.openxmlformats.org/officeDocument/2006/relationships/tags" Target="../tags/tag1383.xml"/><Relationship Id="rId51" Type="http://schemas.openxmlformats.org/officeDocument/2006/relationships/tags" Target="../tags/tag1426.xml"/><Relationship Id="rId72" Type="http://schemas.openxmlformats.org/officeDocument/2006/relationships/tags" Target="../tags/tag1447.xml"/><Relationship Id="rId80" Type="http://schemas.openxmlformats.org/officeDocument/2006/relationships/tags" Target="../tags/tag1455.xml"/><Relationship Id="rId85" Type="http://schemas.openxmlformats.org/officeDocument/2006/relationships/tags" Target="../tags/tag1460.xml"/><Relationship Id="rId93" Type="http://schemas.openxmlformats.org/officeDocument/2006/relationships/notesSlide" Target="../notesSlides/notesSlide39.xml"/><Relationship Id="rId3" Type="http://schemas.openxmlformats.org/officeDocument/2006/relationships/tags" Target="../tags/tag1378.xml"/><Relationship Id="rId12" Type="http://schemas.openxmlformats.org/officeDocument/2006/relationships/tags" Target="../tags/tag1387.xml"/><Relationship Id="rId17" Type="http://schemas.openxmlformats.org/officeDocument/2006/relationships/tags" Target="../tags/tag1392.xml"/><Relationship Id="rId25" Type="http://schemas.openxmlformats.org/officeDocument/2006/relationships/tags" Target="../tags/tag1400.xml"/><Relationship Id="rId33" Type="http://schemas.openxmlformats.org/officeDocument/2006/relationships/tags" Target="../tags/tag1408.xml"/><Relationship Id="rId38" Type="http://schemas.openxmlformats.org/officeDocument/2006/relationships/tags" Target="../tags/tag1413.xml"/><Relationship Id="rId46" Type="http://schemas.openxmlformats.org/officeDocument/2006/relationships/tags" Target="../tags/tag1421.xml"/><Relationship Id="rId59" Type="http://schemas.openxmlformats.org/officeDocument/2006/relationships/tags" Target="../tags/tag1434.xml"/><Relationship Id="rId67" Type="http://schemas.openxmlformats.org/officeDocument/2006/relationships/tags" Target="../tags/tag1442.xml"/><Relationship Id="rId20" Type="http://schemas.openxmlformats.org/officeDocument/2006/relationships/tags" Target="../tags/tag1395.xml"/><Relationship Id="rId41" Type="http://schemas.openxmlformats.org/officeDocument/2006/relationships/tags" Target="../tags/tag1416.xml"/><Relationship Id="rId54" Type="http://schemas.openxmlformats.org/officeDocument/2006/relationships/tags" Target="../tags/tag1429.xml"/><Relationship Id="rId62" Type="http://schemas.openxmlformats.org/officeDocument/2006/relationships/tags" Target="../tags/tag1437.xml"/><Relationship Id="rId70" Type="http://schemas.openxmlformats.org/officeDocument/2006/relationships/tags" Target="../tags/tag1445.xml"/><Relationship Id="rId75" Type="http://schemas.openxmlformats.org/officeDocument/2006/relationships/tags" Target="../tags/tag1450.xml"/><Relationship Id="rId83" Type="http://schemas.openxmlformats.org/officeDocument/2006/relationships/tags" Target="../tags/tag1458.xml"/><Relationship Id="rId88" Type="http://schemas.openxmlformats.org/officeDocument/2006/relationships/tags" Target="../tags/tag1463.xml"/><Relationship Id="rId91" Type="http://schemas.openxmlformats.org/officeDocument/2006/relationships/tags" Target="../tags/tag1466.xml"/><Relationship Id="rId1" Type="http://schemas.openxmlformats.org/officeDocument/2006/relationships/tags" Target="../tags/tag1376.xml"/><Relationship Id="rId6" Type="http://schemas.openxmlformats.org/officeDocument/2006/relationships/tags" Target="../tags/tag1381.xml"/><Relationship Id="rId15" Type="http://schemas.openxmlformats.org/officeDocument/2006/relationships/tags" Target="../tags/tag1390.xml"/><Relationship Id="rId23" Type="http://schemas.openxmlformats.org/officeDocument/2006/relationships/tags" Target="../tags/tag1398.xml"/><Relationship Id="rId28" Type="http://schemas.openxmlformats.org/officeDocument/2006/relationships/tags" Target="../tags/tag1403.xml"/><Relationship Id="rId36" Type="http://schemas.openxmlformats.org/officeDocument/2006/relationships/tags" Target="../tags/tag1411.xml"/><Relationship Id="rId49" Type="http://schemas.openxmlformats.org/officeDocument/2006/relationships/tags" Target="../tags/tag1424.xml"/><Relationship Id="rId57" Type="http://schemas.openxmlformats.org/officeDocument/2006/relationships/tags" Target="../tags/tag1432.xml"/><Relationship Id="rId10" Type="http://schemas.openxmlformats.org/officeDocument/2006/relationships/tags" Target="../tags/tag1385.xml"/><Relationship Id="rId31" Type="http://schemas.openxmlformats.org/officeDocument/2006/relationships/tags" Target="../tags/tag1406.xml"/><Relationship Id="rId44" Type="http://schemas.openxmlformats.org/officeDocument/2006/relationships/tags" Target="../tags/tag1419.xml"/><Relationship Id="rId52" Type="http://schemas.openxmlformats.org/officeDocument/2006/relationships/tags" Target="../tags/tag1427.xml"/><Relationship Id="rId60" Type="http://schemas.openxmlformats.org/officeDocument/2006/relationships/tags" Target="../tags/tag1435.xml"/><Relationship Id="rId65" Type="http://schemas.openxmlformats.org/officeDocument/2006/relationships/tags" Target="../tags/tag1440.xml"/><Relationship Id="rId73" Type="http://schemas.openxmlformats.org/officeDocument/2006/relationships/tags" Target="../tags/tag1448.xml"/><Relationship Id="rId78" Type="http://schemas.openxmlformats.org/officeDocument/2006/relationships/tags" Target="../tags/tag1453.xml"/><Relationship Id="rId81" Type="http://schemas.openxmlformats.org/officeDocument/2006/relationships/tags" Target="../tags/tag1456.xml"/><Relationship Id="rId86" Type="http://schemas.openxmlformats.org/officeDocument/2006/relationships/tags" Target="../tags/tag1461.xml"/><Relationship Id="rId4" Type="http://schemas.openxmlformats.org/officeDocument/2006/relationships/tags" Target="../tags/tag1379.xml"/><Relationship Id="rId9" Type="http://schemas.openxmlformats.org/officeDocument/2006/relationships/tags" Target="../tags/tag1384.xml"/><Relationship Id="rId13" Type="http://schemas.openxmlformats.org/officeDocument/2006/relationships/tags" Target="../tags/tag1388.xml"/><Relationship Id="rId18" Type="http://schemas.openxmlformats.org/officeDocument/2006/relationships/tags" Target="../tags/tag1393.xml"/><Relationship Id="rId39" Type="http://schemas.openxmlformats.org/officeDocument/2006/relationships/tags" Target="../tags/tag1414.xml"/><Relationship Id="rId34" Type="http://schemas.openxmlformats.org/officeDocument/2006/relationships/tags" Target="../tags/tag1409.xml"/><Relationship Id="rId50" Type="http://schemas.openxmlformats.org/officeDocument/2006/relationships/tags" Target="../tags/tag1425.xml"/><Relationship Id="rId55" Type="http://schemas.openxmlformats.org/officeDocument/2006/relationships/tags" Target="../tags/tag1430.xml"/><Relationship Id="rId76" Type="http://schemas.openxmlformats.org/officeDocument/2006/relationships/tags" Target="../tags/tag1451.xml"/><Relationship Id="rId7" Type="http://schemas.openxmlformats.org/officeDocument/2006/relationships/tags" Target="../tags/tag1382.xml"/><Relationship Id="rId71" Type="http://schemas.openxmlformats.org/officeDocument/2006/relationships/tags" Target="../tags/tag1446.xml"/><Relationship Id="rId92" Type="http://schemas.openxmlformats.org/officeDocument/2006/relationships/slideLayout" Target="../slideLayouts/slideLayout2.xml"/><Relationship Id="rId2" Type="http://schemas.openxmlformats.org/officeDocument/2006/relationships/tags" Target="../tags/tag1377.xml"/><Relationship Id="rId29" Type="http://schemas.openxmlformats.org/officeDocument/2006/relationships/tags" Target="../tags/tag1404.xml"/><Relationship Id="rId24" Type="http://schemas.openxmlformats.org/officeDocument/2006/relationships/tags" Target="../tags/tag1399.xml"/><Relationship Id="rId40" Type="http://schemas.openxmlformats.org/officeDocument/2006/relationships/tags" Target="../tags/tag1415.xml"/><Relationship Id="rId45" Type="http://schemas.openxmlformats.org/officeDocument/2006/relationships/tags" Target="../tags/tag1420.xml"/><Relationship Id="rId66" Type="http://schemas.openxmlformats.org/officeDocument/2006/relationships/tags" Target="../tags/tag1441.xml"/><Relationship Id="rId87" Type="http://schemas.openxmlformats.org/officeDocument/2006/relationships/tags" Target="../tags/tag1462.xml"/><Relationship Id="rId61" Type="http://schemas.openxmlformats.org/officeDocument/2006/relationships/tags" Target="../tags/tag1436.xml"/><Relationship Id="rId82" Type="http://schemas.openxmlformats.org/officeDocument/2006/relationships/tags" Target="../tags/tag1457.xml"/><Relationship Id="rId19" Type="http://schemas.openxmlformats.org/officeDocument/2006/relationships/tags" Target="../tags/tag1394.xml"/><Relationship Id="rId14" Type="http://schemas.openxmlformats.org/officeDocument/2006/relationships/tags" Target="../tags/tag1389.xml"/><Relationship Id="rId30" Type="http://schemas.openxmlformats.org/officeDocument/2006/relationships/tags" Target="../tags/tag1405.xml"/><Relationship Id="rId35" Type="http://schemas.openxmlformats.org/officeDocument/2006/relationships/tags" Target="../tags/tag1410.xml"/><Relationship Id="rId56" Type="http://schemas.openxmlformats.org/officeDocument/2006/relationships/tags" Target="../tags/tag1431.xml"/><Relationship Id="rId77" Type="http://schemas.openxmlformats.org/officeDocument/2006/relationships/tags" Target="../tags/tag1452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tags" Target="../tags/tag1492.xml"/><Relationship Id="rId21" Type="http://schemas.openxmlformats.org/officeDocument/2006/relationships/tags" Target="../tags/tag1487.xml"/><Relationship Id="rId42" Type="http://schemas.openxmlformats.org/officeDocument/2006/relationships/tags" Target="../tags/tag1508.xml"/><Relationship Id="rId47" Type="http://schemas.openxmlformats.org/officeDocument/2006/relationships/tags" Target="../tags/tag1513.xml"/><Relationship Id="rId63" Type="http://schemas.openxmlformats.org/officeDocument/2006/relationships/tags" Target="../tags/tag1529.xml"/><Relationship Id="rId68" Type="http://schemas.openxmlformats.org/officeDocument/2006/relationships/tags" Target="../tags/tag1534.xml"/><Relationship Id="rId84" Type="http://schemas.openxmlformats.org/officeDocument/2006/relationships/tags" Target="../tags/tag1550.xml"/><Relationship Id="rId89" Type="http://schemas.openxmlformats.org/officeDocument/2006/relationships/tags" Target="../tags/tag1555.xml"/><Relationship Id="rId16" Type="http://schemas.openxmlformats.org/officeDocument/2006/relationships/tags" Target="../tags/tag1482.xml"/><Relationship Id="rId11" Type="http://schemas.openxmlformats.org/officeDocument/2006/relationships/tags" Target="../tags/tag1477.xml"/><Relationship Id="rId32" Type="http://schemas.openxmlformats.org/officeDocument/2006/relationships/tags" Target="../tags/tag1498.xml"/><Relationship Id="rId37" Type="http://schemas.openxmlformats.org/officeDocument/2006/relationships/tags" Target="../tags/tag1503.xml"/><Relationship Id="rId53" Type="http://schemas.openxmlformats.org/officeDocument/2006/relationships/tags" Target="../tags/tag1519.xml"/><Relationship Id="rId58" Type="http://schemas.openxmlformats.org/officeDocument/2006/relationships/tags" Target="../tags/tag1524.xml"/><Relationship Id="rId74" Type="http://schemas.openxmlformats.org/officeDocument/2006/relationships/tags" Target="../tags/tag1540.xml"/><Relationship Id="rId79" Type="http://schemas.openxmlformats.org/officeDocument/2006/relationships/tags" Target="../tags/tag1545.xml"/><Relationship Id="rId5" Type="http://schemas.openxmlformats.org/officeDocument/2006/relationships/tags" Target="../tags/tag1471.xml"/><Relationship Id="rId90" Type="http://schemas.openxmlformats.org/officeDocument/2006/relationships/tags" Target="../tags/tag1556.xml"/><Relationship Id="rId22" Type="http://schemas.openxmlformats.org/officeDocument/2006/relationships/tags" Target="../tags/tag1488.xml"/><Relationship Id="rId27" Type="http://schemas.openxmlformats.org/officeDocument/2006/relationships/tags" Target="../tags/tag1493.xml"/><Relationship Id="rId43" Type="http://schemas.openxmlformats.org/officeDocument/2006/relationships/tags" Target="../tags/tag1509.xml"/><Relationship Id="rId48" Type="http://schemas.openxmlformats.org/officeDocument/2006/relationships/tags" Target="../tags/tag1514.xml"/><Relationship Id="rId64" Type="http://schemas.openxmlformats.org/officeDocument/2006/relationships/tags" Target="../tags/tag1530.xml"/><Relationship Id="rId69" Type="http://schemas.openxmlformats.org/officeDocument/2006/relationships/tags" Target="../tags/tag1535.xml"/><Relationship Id="rId8" Type="http://schemas.openxmlformats.org/officeDocument/2006/relationships/tags" Target="../tags/tag1474.xml"/><Relationship Id="rId51" Type="http://schemas.openxmlformats.org/officeDocument/2006/relationships/tags" Target="../tags/tag1517.xml"/><Relationship Id="rId72" Type="http://schemas.openxmlformats.org/officeDocument/2006/relationships/tags" Target="../tags/tag1538.xml"/><Relationship Id="rId80" Type="http://schemas.openxmlformats.org/officeDocument/2006/relationships/tags" Target="../tags/tag1546.xml"/><Relationship Id="rId85" Type="http://schemas.openxmlformats.org/officeDocument/2006/relationships/tags" Target="../tags/tag1551.xml"/><Relationship Id="rId93" Type="http://schemas.openxmlformats.org/officeDocument/2006/relationships/notesSlide" Target="../notesSlides/notesSlide40.xml"/><Relationship Id="rId3" Type="http://schemas.openxmlformats.org/officeDocument/2006/relationships/tags" Target="../tags/tag1469.xml"/><Relationship Id="rId12" Type="http://schemas.openxmlformats.org/officeDocument/2006/relationships/tags" Target="../tags/tag1478.xml"/><Relationship Id="rId17" Type="http://schemas.openxmlformats.org/officeDocument/2006/relationships/tags" Target="../tags/tag1483.xml"/><Relationship Id="rId25" Type="http://schemas.openxmlformats.org/officeDocument/2006/relationships/tags" Target="../tags/tag1491.xml"/><Relationship Id="rId33" Type="http://schemas.openxmlformats.org/officeDocument/2006/relationships/tags" Target="../tags/tag1499.xml"/><Relationship Id="rId38" Type="http://schemas.openxmlformats.org/officeDocument/2006/relationships/tags" Target="../tags/tag1504.xml"/><Relationship Id="rId46" Type="http://schemas.openxmlformats.org/officeDocument/2006/relationships/tags" Target="../tags/tag1512.xml"/><Relationship Id="rId59" Type="http://schemas.openxmlformats.org/officeDocument/2006/relationships/tags" Target="../tags/tag1525.xml"/><Relationship Id="rId67" Type="http://schemas.openxmlformats.org/officeDocument/2006/relationships/tags" Target="../tags/tag1533.xml"/><Relationship Id="rId20" Type="http://schemas.openxmlformats.org/officeDocument/2006/relationships/tags" Target="../tags/tag1486.xml"/><Relationship Id="rId41" Type="http://schemas.openxmlformats.org/officeDocument/2006/relationships/tags" Target="../tags/tag1507.xml"/><Relationship Id="rId54" Type="http://schemas.openxmlformats.org/officeDocument/2006/relationships/tags" Target="../tags/tag1520.xml"/><Relationship Id="rId62" Type="http://schemas.openxmlformats.org/officeDocument/2006/relationships/tags" Target="../tags/tag1528.xml"/><Relationship Id="rId70" Type="http://schemas.openxmlformats.org/officeDocument/2006/relationships/tags" Target="../tags/tag1536.xml"/><Relationship Id="rId75" Type="http://schemas.openxmlformats.org/officeDocument/2006/relationships/tags" Target="../tags/tag1541.xml"/><Relationship Id="rId83" Type="http://schemas.openxmlformats.org/officeDocument/2006/relationships/tags" Target="../tags/tag1549.xml"/><Relationship Id="rId88" Type="http://schemas.openxmlformats.org/officeDocument/2006/relationships/tags" Target="../tags/tag1554.xml"/><Relationship Id="rId91" Type="http://schemas.openxmlformats.org/officeDocument/2006/relationships/tags" Target="../tags/tag1557.xml"/><Relationship Id="rId1" Type="http://schemas.openxmlformats.org/officeDocument/2006/relationships/tags" Target="../tags/tag1467.xml"/><Relationship Id="rId6" Type="http://schemas.openxmlformats.org/officeDocument/2006/relationships/tags" Target="../tags/tag1472.xml"/><Relationship Id="rId15" Type="http://schemas.openxmlformats.org/officeDocument/2006/relationships/tags" Target="../tags/tag1481.xml"/><Relationship Id="rId23" Type="http://schemas.openxmlformats.org/officeDocument/2006/relationships/tags" Target="../tags/tag1489.xml"/><Relationship Id="rId28" Type="http://schemas.openxmlformats.org/officeDocument/2006/relationships/tags" Target="../tags/tag1494.xml"/><Relationship Id="rId36" Type="http://schemas.openxmlformats.org/officeDocument/2006/relationships/tags" Target="../tags/tag1502.xml"/><Relationship Id="rId49" Type="http://schemas.openxmlformats.org/officeDocument/2006/relationships/tags" Target="../tags/tag1515.xml"/><Relationship Id="rId57" Type="http://schemas.openxmlformats.org/officeDocument/2006/relationships/tags" Target="../tags/tag1523.xml"/><Relationship Id="rId10" Type="http://schemas.openxmlformats.org/officeDocument/2006/relationships/tags" Target="../tags/tag1476.xml"/><Relationship Id="rId31" Type="http://schemas.openxmlformats.org/officeDocument/2006/relationships/tags" Target="../tags/tag1497.xml"/><Relationship Id="rId44" Type="http://schemas.openxmlformats.org/officeDocument/2006/relationships/tags" Target="../tags/tag1510.xml"/><Relationship Id="rId52" Type="http://schemas.openxmlformats.org/officeDocument/2006/relationships/tags" Target="../tags/tag1518.xml"/><Relationship Id="rId60" Type="http://schemas.openxmlformats.org/officeDocument/2006/relationships/tags" Target="../tags/tag1526.xml"/><Relationship Id="rId65" Type="http://schemas.openxmlformats.org/officeDocument/2006/relationships/tags" Target="../tags/tag1531.xml"/><Relationship Id="rId73" Type="http://schemas.openxmlformats.org/officeDocument/2006/relationships/tags" Target="../tags/tag1539.xml"/><Relationship Id="rId78" Type="http://schemas.openxmlformats.org/officeDocument/2006/relationships/tags" Target="../tags/tag1544.xml"/><Relationship Id="rId81" Type="http://schemas.openxmlformats.org/officeDocument/2006/relationships/tags" Target="../tags/tag1547.xml"/><Relationship Id="rId86" Type="http://schemas.openxmlformats.org/officeDocument/2006/relationships/tags" Target="../tags/tag1552.xml"/><Relationship Id="rId4" Type="http://schemas.openxmlformats.org/officeDocument/2006/relationships/tags" Target="../tags/tag1470.xml"/><Relationship Id="rId9" Type="http://schemas.openxmlformats.org/officeDocument/2006/relationships/tags" Target="../tags/tag1475.xml"/><Relationship Id="rId13" Type="http://schemas.openxmlformats.org/officeDocument/2006/relationships/tags" Target="../tags/tag1479.xml"/><Relationship Id="rId18" Type="http://schemas.openxmlformats.org/officeDocument/2006/relationships/tags" Target="../tags/tag1484.xml"/><Relationship Id="rId39" Type="http://schemas.openxmlformats.org/officeDocument/2006/relationships/tags" Target="../tags/tag1505.xml"/><Relationship Id="rId34" Type="http://schemas.openxmlformats.org/officeDocument/2006/relationships/tags" Target="../tags/tag1500.xml"/><Relationship Id="rId50" Type="http://schemas.openxmlformats.org/officeDocument/2006/relationships/tags" Target="../tags/tag1516.xml"/><Relationship Id="rId55" Type="http://schemas.openxmlformats.org/officeDocument/2006/relationships/tags" Target="../tags/tag1521.xml"/><Relationship Id="rId76" Type="http://schemas.openxmlformats.org/officeDocument/2006/relationships/tags" Target="../tags/tag1542.xml"/><Relationship Id="rId7" Type="http://schemas.openxmlformats.org/officeDocument/2006/relationships/tags" Target="../tags/tag1473.xml"/><Relationship Id="rId71" Type="http://schemas.openxmlformats.org/officeDocument/2006/relationships/tags" Target="../tags/tag1537.xml"/><Relationship Id="rId92" Type="http://schemas.openxmlformats.org/officeDocument/2006/relationships/slideLayout" Target="../slideLayouts/slideLayout2.xml"/><Relationship Id="rId2" Type="http://schemas.openxmlformats.org/officeDocument/2006/relationships/tags" Target="../tags/tag1468.xml"/><Relationship Id="rId29" Type="http://schemas.openxmlformats.org/officeDocument/2006/relationships/tags" Target="../tags/tag1495.xml"/><Relationship Id="rId24" Type="http://schemas.openxmlformats.org/officeDocument/2006/relationships/tags" Target="../tags/tag1490.xml"/><Relationship Id="rId40" Type="http://schemas.openxmlformats.org/officeDocument/2006/relationships/tags" Target="../tags/tag1506.xml"/><Relationship Id="rId45" Type="http://schemas.openxmlformats.org/officeDocument/2006/relationships/tags" Target="../tags/tag1511.xml"/><Relationship Id="rId66" Type="http://schemas.openxmlformats.org/officeDocument/2006/relationships/tags" Target="../tags/tag1532.xml"/><Relationship Id="rId87" Type="http://schemas.openxmlformats.org/officeDocument/2006/relationships/tags" Target="../tags/tag1553.xml"/><Relationship Id="rId61" Type="http://schemas.openxmlformats.org/officeDocument/2006/relationships/tags" Target="../tags/tag1527.xml"/><Relationship Id="rId82" Type="http://schemas.openxmlformats.org/officeDocument/2006/relationships/tags" Target="../tags/tag1548.xml"/><Relationship Id="rId19" Type="http://schemas.openxmlformats.org/officeDocument/2006/relationships/tags" Target="../tags/tag1485.xml"/><Relationship Id="rId14" Type="http://schemas.openxmlformats.org/officeDocument/2006/relationships/tags" Target="../tags/tag1480.xml"/><Relationship Id="rId30" Type="http://schemas.openxmlformats.org/officeDocument/2006/relationships/tags" Target="../tags/tag1496.xml"/><Relationship Id="rId35" Type="http://schemas.openxmlformats.org/officeDocument/2006/relationships/tags" Target="../tags/tag1501.xml"/><Relationship Id="rId56" Type="http://schemas.openxmlformats.org/officeDocument/2006/relationships/tags" Target="../tags/tag1522.xml"/><Relationship Id="rId77" Type="http://schemas.openxmlformats.org/officeDocument/2006/relationships/tags" Target="../tags/tag1543.xml"/></Relationships>
</file>

<file path=ppt/slides/_rels/slide54.xml.rels><?xml version="1.0" encoding="UTF-8" standalone="yes"?>
<Relationships xmlns="http://schemas.openxmlformats.org/package/2006/relationships"><Relationship Id="rId117" Type="http://schemas.openxmlformats.org/officeDocument/2006/relationships/tags" Target="../tags/tag1674.xml"/><Relationship Id="rId21" Type="http://schemas.openxmlformats.org/officeDocument/2006/relationships/tags" Target="../tags/tag1578.xml"/><Relationship Id="rId42" Type="http://schemas.openxmlformats.org/officeDocument/2006/relationships/tags" Target="../tags/tag1599.xml"/><Relationship Id="rId47" Type="http://schemas.openxmlformats.org/officeDocument/2006/relationships/tags" Target="../tags/tag1604.xml"/><Relationship Id="rId63" Type="http://schemas.openxmlformats.org/officeDocument/2006/relationships/tags" Target="../tags/tag1620.xml"/><Relationship Id="rId68" Type="http://schemas.openxmlformats.org/officeDocument/2006/relationships/tags" Target="../tags/tag1625.xml"/><Relationship Id="rId84" Type="http://schemas.openxmlformats.org/officeDocument/2006/relationships/tags" Target="../tags/tag1641.xml"/><Relationship Id="rId89" Type="http://schemas.openxmlformats.org/officeDocument/2006/relationships/tags" Target="../tags/tag1646.xml"/><Relationship Id="rId112" Type="http://schemas.openxmlformats.org/officeDocument/2006/relationships/tags" Target="../tags/tag1669.xml"/><Relationship Id="rId16" Type="http://schemas.openxmlformats.org/officeDocument/2006/relationships/tags" Target="../tags/tag1573.xml"/><Relationship Id="rId107" Type="http://schemas.openxmlformats.org/officeDocument/2006/relationships/tags" Target="../tags/tag1664.xml"/><Relationship Id="rId11" Type="http://schemas.openxmlformats.org/officeDocument/2006/relationships/tags" Target="../tags/tag1568.xml"/><Relationship Id="rId32" Type="http://schemas.openxmlformats.org/officeDocument/2006/relationships/tags" Target="../tags/tag1589.xml"/><Relationship Id="rId37" Type="http://schemas.openxmlformats.org/officeDocument/2006/relationships/tags" Target="../tags/tag1594.xml"/><Relationship Id="rId53" Type="http://schemas.openxmlformats.org/officeDocument/2006/relationships/tags" Target="../tags/tag1610.xml"/><Relationship Id="rId58" Type="http://schemas.openxmlformats.org/officeDocument/2006/relationships/tags" Target="../tags/tag1615.xml"/><Relationship Id="rId74" Type="http://schemas.openxmlformats.org/officeDocument/2006/relationships/tags" Target="../tags/tag1631.xml"/><Relationship Id="rId79" Type="http://schemas.openxmlformats.org/officeDocument/2006/relationships/tags" Target="../tags/tag1636.xml"/><Relationship Id="rId102" Type="http://schemas.openxmlformats.org/officeDocument/2006/relationships/tags" Target="../tags/tag1659.xml"/><Relationship Id="rId123" Type="http://schemas.openxmlformats.org/officeDocument/2006/relationships/tags" Target="../tags/tag1680.xml"/><Relationship Id="rId128" Type="http://schemas.openxmlformats.org/officeDocument/2006/relationships/tags" Target="../tags/tag7610.xml"/><Relationship Id="rId5" Type="http://schemas.openxmlformats.org/officeDocument/2006/relationships/tags" Target="../tags/tag1562.xml"/><Relationship Id="rId90" Type="http://schemas.openxmlformats.org/officeDocument/2006/relationships/tags" Target="../tags/tag1647.xml"/><Relationship Id="rId95" Type="http://schemas.openxmlformats.org/officeDocument/2006/relationships/tags" Target="../tags/tag1652.xml"/><Relationship Id="rId22" Type="http://schemas.openxmlformats.org/officeDocument/2006/relationships/tags" Target="../tags/tag1579.xml"/><Relationship Id="rId27" Type="http://schemas.openxmlformats.org/officeDocument/2006/relationships/tags" Target="../tags/tag1584.xml"/><Relationship Id="rId43" Type="http://schemas.openxmlformats.org/officeDocument/2006/relationships/tags" Target="../tags/tag1600.xml"/><Relationship Id="rId48" Type="http://schemas.openxmlformats.org/officeDocument/2006/relationships/tags" Target="../tags/tag1605.xml"/><Relationship Id="rId64" Type="http://schemas.openxmlformats.org/officeDocument/2006/relationships/tags" Target="../tags/tag1621.xml"/><Relationship Id="rId69" Type="http://schemas.openxmlformats.org/officeDocument/2006/relationships/tags" Target="../tags/tag1626.xml"/><Relationship Id="rId113" Type="http://schemas.openxmlformats.org/officeDocument/2006/relationships/tags" Target="../tags/tag1670.xml"/><Relationship Id="rId118" Type="http://schemas.openxmlformats.org/officeDocument/2006/relationships/tags" Target="../tags/tag1675.xml"/><Relationship Id="rId80" Type="http://schemas.openxmlformats.org/officeDocument/2006/relationships/tags" Target="../tags/tag1637.xml"/><Relationship Id="rId85" Type="http://schemas.openxmlformats.org/officeDocument/2006/relationships/tags" Target="../tags/tag1642.xml"/><Relationship Id="rId12" Type="http://schemas.openxmlformats.org/officeDocument/2006/relationships/tags" Target="../tags/tag1569.xml"/><Relationship Id="rId17" Type="http://schemas.openxmlformats.org/officeDocument/2006/relationships/tags" Target="../tags/tag1574.xml"/><Relationship Id="rId33" Type="http://schemas.openxmlformats.org/officeDocument/2006/relationships/tags" Target="../tags/tag1590.xml"/><Relationship Id="rId38" Type="http://schemas.openxmlformats.org/officeDocument/2006/relationships/tags" Target="../tags/tag1595.xml"/><Relationship Id="rId59" Type="http://schemas.openxmlformats.org/officeDocument/2006/relationships/tags" Target="../tags/tag1616.xml"/><Relationship Id="rId103" Type="http://schemas.openxmlformats.org/officeDocument/2006/relationships/tags" Target="../tags/tag1660.xml"/><Relationship Id="rId108" Type="http://schemas.openxmlformats.org/officeDocument/2006/relationships/tags" Target="../tags/tag1665.xml"/><Relationship Id="rId124" Type="http://schemas.openxmlformats.org/officeDocument/2006/relationships/slideLayout" Target="../slideLayouts/slideLayout2.xml"/><Relationship Id="rId129" Type="http://schemas.openxmlformats.org/officeDocument/2006/relationships/image" Target="../media/image28.png"/><Relationship Id="rId54" Type="http://schemas.openxmlformats.org/officeDocument/2006/relationships/tags" Target="../tags/tag1611.xml"/><Relationship Id="rId70" Type="http://schemas.openxmlformats.org/officeDocument/2006/relationships/tags" Target="../tags/tag1627.xml"/><Relationship Id="rId75" Type="http://schemas.openxmlformats.org/officeDocument/2006/relationships/tags" Target="../tags/tag1632.xml"/><Relationship Id="rId91" Type="http://schemas.openxmlformats.org/officeDocument/2006/relationships/tags" Target="../tags/tag1648.xml"/><Relationship Id="rId96" Type="http://schemas.openxmlformats.org/officeDocument/2006/relationships/tags" Target="../tags/tag1653.xml"/><Relationship Id="rId1" Type="http://schemas.openxmlformats.org/officeDocument/2006/relationships/tags" Target="../tags/tag1558.xml"/><Relationship Id="rId6" Type="http://schemas.openxmlformats.org/officeDocument/2006/relationships/tags" Target="../tags/tag1563.xml"/><Relationship Id="rId23" Type="http://schemas.openxmlformats.org/officeDocument/2006/relationships/tags" Target="../tags/tag1580.xml"/><Relationship Id="rId28" Type="http://schemas.openxmlformats.org/officeDocument/2006/relationships/tags" Target="../tags/tag1585.xml"/><Relationship Id="rId49" Type="http://schemas.openxmlformats.org/officeDocument/2006/relationships/tags" Target="../tags/tag1606.xml"/><Relationship Id="rId114" Type="http://schemas.openxmlformats.org/officeDocument/2006/relationships/tags" Target="../tags/tag1671.xml"/><Relationship Id="rId119" Type="http://schemas.openxmlformats.org/officeDocument/2006/relationships/tags" Target="../tags/tag1676.xml"/><Relationship Id="rId44" Type="http://schemas.openxmlformats.org/officeDocument/2006/relationships/tags" Target="../tags/tag1601.xml"/><Relationship Id="rId60" Type="http://schemas.openxmlformats.org/officeDocument/2006/relationships/tags" Target="../tags/tag1617.xml"/><Relationship Id="rId65" Type="http://schemas.openxmlformats.org/officeDocument/2006/relationships/tags" Target="../tags/tag1622.xml"/><Relationship Id="rId81" Type="http://schemas.openxmlformats.org/officeDocument/2006/relationships/tags" Target="../tags/tag1638.xml"/><Relationship Id="rId86" Type="http://schemas.openxmlformats.org/officeDocument/2006/relationships/tags" Target="../tags/tag1643.xml"/><Relationship Id="rId130" Type="http://schemas.openxmlformats.org/officeDocument/2006/relationships/tags" Target="../tags/tag86900.xml"/><Relationship Id="rId13" Type="http://schemas.openxmlformats.org/officeDocument/2006/relationships/tags" Target="../tags/tag1570.xml"/><Relationship Id="rId18" Type="http://schemas.openxmlformats.org/officeDocument/2006/relationships/tags" Target="../tags/tag1575.xml"/><Relationship Id="rId39" Type="http://schemas.openxmlformats.org/officeDocument/2006/relationships/tags" Target="../tags/tag1596.xml"/><Relationship Id="rId109" Type="http://schemas.openxmlformats.org/officeDocument/2006/relationships/tags" Target="../tags/tag1666.xml"/><Relationship Id="rId34" Type="http://schemas.openxmlformats.org/officeDocument/2006/relationships/tags" Target="../tags/tag1591.xml"/><Relationship Id="rId50" Type="http://schemas.openxmlformats.org/officeDocument/2006/relationships/tags" Target="../tags/tag1607.xml"/><Relationship Id="rId55" Type="http://schemas.openxmlformats.org/officeDocument/2006/relationships/tags" Target="../tags/tag1612.xml"/><Relationship Id="rId76" Type="http://schemas.openxmlformats.org/officeDocument/2006/relationships/tags" Target="../tags/tag1633.xml"/><Relationship Id="rId97" Type="http://schemas.openxmlformats.org/officeDocument/2006/relationships/tags" Target="../tags/tag1654.xml"/><Relationship Id="rId104" Type="http://schemas.openxmlformats.org/officeDocument/2006/relationships/tags" Target="../tags/tag1661.xml"/><Relationship Id="rId120" Type="http://schemas.openxmlformats.org/officeDocument/2006/relationships/tags" Target="../tags/tag1677.xml"/><Relationship Id="rId125" Type="http://schemas.openxmlformats.org/officeDocument/2006/relationships/notesSlide" Target="../notesSlides/notesSlide41.xml"/><Relationship Id="rId7" Type="http://schemas.openxmlformats.org/officeDocument/2006/relationships/tags" Target="../tags/tag1564.xml"/><Relationship Id="rId71" Type="http://schemas.openxmlformats.org/officeDocument/2006/relationships/tags" Target="../tags/tag1628.xml"/><Relationship Id="rId92" Type="http://schemas.openxmlformats.org/officeDocument/2006/relationships/tags" Target="../tags/tag1649.xml"/><Relationship Id="rId2" Type="http://schemas.openxmlformats.org/officeDocument/2006/relationships/tags" Target="../tags/tag1559.xml"/><Relationship Id="rId29" Type="http://schemas.openxmlformats.org/officeDocument/2006/relationships/tags" Target="../tags/tag1586.xml"/><Relationship Id="rId24" Type="http://schemas.openxmlformats.org/officeDocument/2006/relationships/tags" Target="../tags/tag1581.xml"/><Relationship Id="rId40" Type="http://schemas.openxmlformats.org/officeDocument/2006/relationships/tags" Target="../tags/tag1597.xml"/><Relationship Id="rId45" Type="http://schemas.openxmlformats.org/officeDocument/2006/relationships/tags" Target="../tags/tag1602.xml"/><Relationship Id="rId66" Type="http://schemas.openxmlformats.org/officeDocument/2006/relationships/tags" Target="../tags/tag1623.xml"/><Relationship Id="rId87" Type="http://schemas.openxmlformats.org/officeDocument/2006/relationships/tags" Target="../tags/tag1644.xml"/><Relationship Id="rId110" Type="http://schemas.openxmlformats.org/officeDocument/2006/relationships/tags" Target="../tags/tag1667.xml"/><Relationship Id="rId115" Type="http://schemas.openxmlformats.org/officeDocument/2006/relationships/tags" Target="../tags/tag1672.xml"/><Relationship Id="rId131" Type="http://schemas.openxmlformats.org/officeDocument/2006/relationships/image" Target="../media/image310.png"/><Relationship Id="rId61" Type="http://schemas.openxmlformats.org/officeDocument/2006/relationships/tags" Target="../tags/tag1618.xml"/><Relationship Id="rId82" Type="http://schemas.openxmlformats.org/officeDocument/2006/relationships/tags" Target="../tags/tag1639.xml"/><Relationship Id="rId19" Type="http://schemas.openxmlformats.org/officeDocument/2006/relationships/tags" Target="../tags/tag1576.xml"/><Relationship Id="rId14" Type="http://schemas.openxmlformats.org/officeDocument/2006/relationships/tags" Target="../tags/tag1571.xml"/><Relationship Id="rId30" Type="http://schemas.openxmlformats.org/officeDocument/2006/relationships/tags" Target="../tags/tag1587.xml"/><Relationship Id="rId35" Type="http://schemas.openxmlformats.org/officeDocument/2006/relationships/tags" Target="../tags/tag1592.xml"/><Relationship Id="rId56" Type="http://schemas.openxmlformats.org/officeDocument/2006/relationships/tags" Target="../tags/tag1613.xml"/><Relationship Id="rId77" Type="http://schemas.openxmlformats.org/officeDocument/2006/relationships/tags" Target="../tags/tag1634.xml"/><Relationship Id="rId100" Type="http://schemas.openxmlformats.org/officeDocument/2006/relationships/tags" Target="../tags/tag1657.xml"/><Relationship Id="rId105" Type="http://schemas.openxmlformats.org/officeDocument/2006/relationships/tags" Target="../tags/tag1662.xml"/><Relationship Id="rId126" Type="http://schemas.openxmlformats.org/officeDocument/2006/relationships/tags" Target="../tags/tag7570.xml"/><Relationship Id="rId8" Type="http://schemas.openxmlformats.org/officeDocument/2006/relationships/tags" Target="../tags/tag1565.xml"/><Relationship Id="rId51" Type="http://schemas.openxmlformats.org/officeDocument/2006/relationships/tags" Target="../tags/tag1608.xml"/><Relationship Id="rId72" Type="http://schemas.openxmlformats.org/officeDocument/2006/relationships/tags" Target="../tags/tag1629.xml"/><Relationship Id="rId93" Type="http://schemas.openxmlformats.org/officeDocument/2006/relationships/tags" Target="../tags/tag1650.xml"/><Relationship Id="rId98" Type="http://schemas.openxmlformats.org/officeDocument/2006/relationships/tags" Target="../tags/tag1655.xml"/><Relationship Id="rId121" Type="http://schemas.openxmlformats.org/officeDocument/2006/relationships/tags" Target="../tags/tag1678.xml"/><Relationship Id="rId3" Type="http://schemas.openxmlformats.org/officeDocument/2006/relationships/tags" Target="../tags/tag1560.xml"/><Relationship Id="rId25" Type="http://schemas.openxmlformats.org/officeDocument/2006/relationships/tags" Target="../tags/tag1582.xml"/><Relationship Id="rId46" Type="http://schemas.openxmlformats.org/officeDocument/2006/relationships/tags" Target="../tags/tag1603.xml"/><Relationship Id="rId67" Type="http://schemas.openxmlformats.org/officeDocument/2006/relationships/tags" Target="../tags/tag1624.xml"/><Relationship Id="rId116" Type="http://schemas.openxmlformats.org/officeDocument/2006/relationships/tags" Target="../tags/tag1673.xml"/><Relationship Id="rId20" Type="http://schemas.openxmlformats.org/officeDocument/2006/relationships/tags" Target="../tags/tag1577.xml"/><Relationship Id="rId41" Type="http://schemas.openxmlformats.org/officeDocument/2006/relationships/tags" Target="../tags/tag1598.xml"/><Relationship Id="rId62" Type="http://schemas.openxmlformats.org/officeDocument/2006/relationships/tags" Target="../tags/tag1619.xml"/><Relationship Id="rId83" Type="http://schemas.openxmlformats.org/officeDocument/2006/relationships/tags" Target="../tags/tag1640.xml"/><Relationship Id="rId88" Type="http://schemas.openxmlformats.org/officeDocument/2006/relationships/tags" Target="../tags/tag1645.xml"/><Relationship Id="rId111" Type="http://schemas.openxmlformats.org/officeDocument/2006/relationships/tags" Target="../tags/tag1668.xml"/><Relationship Id="rId15" Type="http://schemas.openxmlformats.org/officeDocument/2006/relationships/tags" Target="../tags/tag1572.xml"/><Relationship Id="rId36" Type="http://schemas.openxmlformats.org/officeDocument/2006/relationships/tags" Target="../tags/tag1593.xml"/><Relationship Id="rId57" Type="http://schemas.openxmlformats.org/officeDocument/2006/relationships/tags" Target="../tags/tag1614.xml"/><Relationship Id="rId106" Type="http://schemas.openxmlformats.org/officeDocument/2006/relationships/tags" Target="../tags/tag1663.xml"/><Relationship Id="rId127" Type="http://schemas.openxmlformats.org/officeDocument/2006/relationships/image" Target="../media/image230.png"/><Relationship Id="rId10" Type="http://schemas.openxmlformats.org/officeDocument/2006/relationships/tags" Target="../tags/tag1567.xml"/><Relationship Id="rId31" Type="http://schemas.openxmlformats.org/officeDocument/2006/relationships/tags" Target="../tags/tag1588.xml"/><Relationship Id="rId52" Type="http://schemas.openxmlformats.org/officeDocument/2006/relationships/tags" Target="../tags/tag1609.xml"/><Relationship Id="rId73" Type="http://schemas.openxmlformats.org/officeDocument/2006/relationships/tags" Target="../tags/tag1630.xml"/><Relationship Id="rId78" Type="http://schemas.openxmlformats.org/officeDocument/2006/relationships/tags" Target="../tags/tag1635.xml"/><Relationship Id="rId94" Type="http://schemas.openxmlformats.org/officeDocument/2006/relationships/tags" Target="../tags/tag1651.xml"/><Relationship Id="rId99" Type="http://schemas.openxmlformats.org/officeDocument/2006/relationships/tags" Target="../tags/tag1656.xml"/><Relationship Id="rId101" Type="http://schemas.openxmlformats.org/officeDocument/2006/relationships/tags" Target="../tags/tag1658.xml"/><Relationship Id="rId122" Type="http://schemas.openxmlformats.org/officeDocument/2006/relationships/tags" Target="../tags/tag1679.xml"/><Relationship Id="rId4" Type="http://schemas.openxmlformats.org/officeDocument/2006/relationships/tags" Target="../tags/tag1561.xml"/><Relationship Id="rId9" Type="http://schemas.openxmlformats.org/officeDocument/2006/relationships/tags" Target="../tags/tag1566.xml"/><Relationship Id="rId26" Type="http://schemas.openxmlformats.org/officeDocument/2006/relationships/tags" Target="../tags/tag1583.xml"/></Relationships>
</file>

<file path=ppt/slides/_rels/slide55.xml.rels><?xml version="1.0" encoding="UTF-8" standalone="yes"?>
<Relationships xmlns="http://schemas.openxmlformats.org/package/2006/relationships"><Relationship Id="rId117" Type="http://schemas.openxmlformats.org/officeDocument/2006/relationships/tags" Target="../tags/tag1797.xml"/><Relationship Id="rId21" Type="http://schemas.openxmlformats.org/officeDocument/2006/relationships/tags" Target="../tags/tag1701.xml"/><Relationship Id="rId42" Type="http://schemas.openxmlformats.org/officeDocument/2006/relationships/tags" Target="../tags/tag1722.xml"/><Relationship Id="rId47" Type="http://schemas.openxmlformats.org/officeDocument/2006/relationships/tags" Target="../tags/tag1727.xml"/><Relationship Id="rId63" Type="http://schemas.openxmlformats.org/officeDocument/2006/relationships/tags" Target="../tags/tag1743.xml"/><Relationship Id="rId68" Type="http://schemas.openxmlformats.org/officeDocument/2006/relationships/tags" Target="../tags/tag1748.xml"/><Relationship Id="rId84" Type="http://schemas.openxmlformats.org/officeDocument/2006/relationships/tags" Target="../tags/tag1764.xml"/><Relationship Id="rId89" Type="http://schemas.openxmlformats.org/officeDocument/2006/relationships/tags" Target="../tags/tag1769.xml"/><Relationship Id="rId112" Type="http://schemas.openxmlformats.org/officeDocument/2006/relationships/tags" Target="../tags/tag1792.xml"/><Relationship Id="rId16" Type="http://schemas.openxmlformats.org/officeDocument/2006/relationships/tags" Target="../tags/tag1696.xml"/><Relationship Id="rId107" Type="http://schemas.openxmlformats.org/officeDocument/2006/relationships/tags" Target="../tags/tag1787.xml"/><Relationship Id="rId11" Type="http://schemas.openxmlformats.org/officeDocument/2006/relationships/tags" Target="../tags/tag1691.xml"/><Relationship Id="rId32" Type="http://schemas.openxmlformats.org/officeDocument/2006/relationships/tags" Target="../tags/tag1712.xml"/><Relationship Id="rId37" Type="http://schemas.openxmlformats.org/officeDocument/2006/relationships/tags" Target="../tags/tag1717.xml"/><Relationship Id="rId53" Type="http://schemas.openxmlformats.org/officeDocument/2006/relationships/tags" Target="../tags/tag1733.xml"/><Relationship Id="rId58" Type="http://schemas.openxmlformats.org/officeDocument/2006/relationships/tags" Target="../tags/tag1738.xml"/><Relationship Id="rId74" Type="http://schemas.openxmlformats.org/officeDocument/2006/relationships/tags" Target="../tags/tag1754.xml"/><Relationship Id="rId79" Type="http://schemas.openxmlformats.org/officeDocument/2006/relationships/tags" Target="../tags/tag1759.xml"/><Relationship Id="rId102" Type="http://schemas.openxmlformats.org/officeDocument/2006/relationships/tags" Target="../tags/tag1782.xml"/><Relationship Id="rId123" Type="http://schemas.openxmlformats.org/officeDocument/2006/relationships/tags" Target="../tags/tag1803.xml"/><Relationship Id="rId128" Type="http://schemas.openxmlformats.org/officeDocument/2006/relationships/tags" Target="../tags/tag7610.xml"/><Relationship Id="rId5" Type="http://schemas.openxmlformats.org/officeDocument/2006/relationships/tags" Target="../tags/tag1685.xml"/><Relationship Id="rId90" Type="http://schemas.openxmlformats.org/officeDocument/2006/relationships/tags" Target="../tags/tag1770.xml"/><Relationship Id="rId95" Type="http://schemas.openxmlformats.org/officeDocument/2006/relationships/tags" Target="../tags/tag1775.xml"/><Relationship Id="rId22" Type="http://schemas.openxmlformats.org/officeDocument/2006/relationships/tags" Target="../tags/tag1702.xml"/><Relationship Id="rId27" Type="http://schemas.openxmlformats.org/officeDocument/2006/relationships/tags" Target="../tags/tag1707.xml"/><Relationship Id="rId43" Type="http://schemas.openxmlformats.org/officeDocument/2006/relationships/tags" Target="../tags/tag1723.xml"/><Relationship Id="rId48" Type="http://schemas.openxmlformats.org/officeDocument/2006/relationships/tags" Target="../tags/tag1728.xml"/><Relationship Id="rId64" Type="http://schemas.openxmlformats.org/officeDocument/2006/relationships/tags" Target="../tags/tag1744.xml"/><Relationship Id="rId69" Type="http://schemas.openxmlformats.org/officeDocument/2006/relationships/tags" Target="../tags/tag1749.xml"/><Relationship Id="rId113" Type="http://schemas.openxmlformats.org/officeDocument/2006/relationships/tags" Target="../tags/tag1793.xml"/><Relationship Id="rId118" Type="http://schemas.openxmlformats.org/officeDocument/2006/relationships/tags" Target="../tags/tag1798.xml"/><Relationship Id="rId80" Type="http://schemas.openxmlformats.org/officeDocument/2006/relationships/tags" Target="../tags/tag1760.xml"/><Relationship Id="rId85" Type="http://schemas.openxmlformats.org/officeDocument/2006/relationships/tags" Target="../tags/tag1765.xml"/><Relationship Id="rId12" Type="http://schemas.openxmlformats.org/officeDocument/2006/relationships/tags" Target="../tags/tag1692.xml"/><Relationship Id="rId17" Type="http://schemas.openxmlformats.org/officeDocument/2006/relationships/tags" Target="../tags/tag1697.xml"/><Relationship Id="rId33" Type="http://schemas.openxmlformats.org/officeDocument/2006/relationships/tags" Target="../tags/tag1713.xml"/><Relationship Id="rId38" Type="http://schemas.openxmlformats.org/officeDocument/2006/relationships/tags" Target="../tags/tag1718.xml"/><Relationship Id="rId59" Type="http://schemas.openxmlformats.org/officeDocument/2006/relationships/tags" Target="../tags/tag1739.xml"/><Relationship Id="rId103" Type="http://schemas.openxmlformats.org/officeDocument/2006/relationships/tags" Target="../tags/tag1783.xml"/><Relationship Id="rId108" Type="http://schemas.openxmlformats.org/officeDocument/2006/relationships/tags" Target="../tags/tag1788.xml"/><Relationship Id="rId124" Type="http://schemas.openxmlformats.org/officeDocument/2006/relationships/slideLayout" Target="../slideLayouts/slideLayout2.xml"/><Relationship Id="rId129" Type="http://schemas.openxmlformats.org/officeDocument/2006/relationships/image" Target="../media/image28.png"/><Relationship Id="rId54" Type="http://schemas.openxmlformats.org/officeDocument/2006/relationships/tags" Target="../tags/tag1734.xml"/><Relationship Id="rId70" Type="http://schemas.openxmlformats.org/officeDocument/2006/relationships/tags" Target="../tags/tag1750.xml"/><Relationship Id="rId75" Type="http://schemas.openxmlformats.org/officeDocument/2006/relationships/tags" Target="../tags/tag1755.xml"/><Relationship Id="rId91" Type="http://schemas.openxmlformats.org/officeDocument/2006/relationships/tags" Target="../tags/tag1771.xml"/><Relationship Id="rId96" Type="http://schemas.openxmlformats.org/officeDocument/2006/relationships/tags" Target="../tags/tag1776.xml"/><Relationship Id="rId1" Type="http://schemas.openxmlformats.org/officeDocument/2006/relationships/tags" Target="../tags/tag1681.xml"/><Relationship Id="rId6" Type="http://schemas.openxmlformats.org/officeDocument/2006/relationships/tags" Target="../tags/tag1686.xml"/><Relationship Id="rId23" Type="http://schemas.openxmlformats.org/officeDocument/2006/relationships/tags" Target="../tags/tag1703.xml"/><Relationship Id="rId28" Type="http://schemas.openxmlformats.org/officeDocument/2006/relationships/tags" Target="../tags/tag1708.xml"/><Relationship Id="rId49" Type="http://schemas.openxmlformats.org/officeDocument/2006/relationships/tags" Target="../tags/tag1729.xml"/><Relationship Id="rId114" Type="http://schemas.openxmlformats.org/officeDocument/2006/relationships/tags" Target="../tags/tag1794.xml"/><Relationship Id="rId119" Type="http://schemas.openxmlformats.org/officeDocument/2006/relationships/tags" Target="../tags/tag1799.xml"/><Relationship Id="rId44" Type="http://schemas.openxmlformats.org/officeDocument/2006/relationships/tags" Target="../tags/tag1724.xml"/><Relationship Id="rId60" Type="http://schemas.openxmlformats.org/officeDocument/2006/relationships/tags" Target="../tags/tag1740.xml"/><Relationship Id="rId65" Type="http://schemas.openxmlformats.org/officeDocument/2006/relationships/tags" Target="../tags/tag1745.xml"/><Relationship Id="rId81" Type="http://schemas.openxmlformats.org/officeDocument/2006/relationships/tags" Target="../tags/tag1761.xml"/><Relationship Id="rId86" Type="http://schemas.openxmlformats.org/officeDocument/2006/relationships/tags" Target="../tags/tag1766.xml"/><Relationship Id="rId130" Type="http://schemas.openxmlformats.org/officeDocument/2006/relationships/tags" Target="../tags/tag86900.xml"/><Relationship Id="rId13" Type="http://schemas.openxmlformats.org/officeDocument/2006/relationships/tags" Target="../tags/tag1693.xml"/><Relationship Id="rId18" Type="http://schemas.openxmlformats.org/officeDocument/2006/relationships/tags" Target="../tags/tag1698.xml"/><Relationship Id="rId39" Type="http://schemas.openxmlformats.org/officeDocument/2006/relationships/tags" Target="../tags/tag1719.xml"/><Relationship Id="rId109" Type="http://schemas.openxmlformats.org/officeDocument/2006/relationships/tags" Target="../tags/tag1789.xml"/><Relationship Id="rId34" Type="http://schemas.openxmlformats.org/officeDocument/2006/relationships/tags" Target="../tags/tag1714.xml"/><Relationship Id="rId50" Type="http://schemas.openxmlformats.org/officeDocument/2006/relationships/tags" Target="../tags/tag1730.xml"/><Relationship Id="rId55" Type="http://schemas.openxmlformats.org/officeDocument/2006/relationships/tags" Target="../tags/tag1735.xml"/><Relationship Id="rId76" Type="http://schemas.openxmlformats.org/officeDocument/2006/relationships/tags" Target="../tags/tag1756.xml"/><Relationship Id="rId97" Type="http://schemas.openxmlformats.org/officeDocument/2006/relationships/tags" Target="../tags/tag1777.xml"/><Relationship Id="rId104" Type="http://schemas.openxmlformats.org/officeDocument/2006/relationships/tags" Target="../tags/tag1784.xml"/><Relationship Id="rId120" Type="http://schemas.openxmlformats.org/officeDocument/2006/relationships/tags" Target="../tags/tag1800.xml"/><Relationship Id="rId125" Type="http://schemas.openxmlformats.org/officeDocument/2006/relationships/notesSlide" Target="../notesSlides/notesSlide42.xml"/><Relationship Id="rId7" Type="http://schemas.openxmlformats.org/officeDocument/2006/relationships/tags" Target="../tags/tag1687.xml"/><Relationship Id="rId71" Type="http://schemas.openxmlformats.org/officeDocument/2006/relationships/tags" Target="../tags/tag1751.xml"/><Relationship Id="rId92" Type="http://schemas.openxmlformats.org/officeDocument/2006/relationships/tags" Target="../tags/tag1772.xml"/><Relationship Id="rId2" Type="http://schemas.openxmlformats.org/officeDocument/2006/relationships/tags" Target="../tags/tag1682.xml"/><Relationship Id="rId29" Type="http://schemas.openxmlformats.org/officeDocument/2006/relationships/tags" Target="../tags/tag1709.xml"/><Relationship Id="rId24" Type="http://schemas.openxmlformats.org/officeDocument/2006/relationships/tags" Target="../tags/tag1704.xml"/><Relationship Id="rId40" Type="http://schemas.openxmlformats.org/officeDocument/2006/relationships/tags" Target="../tags/tag1720.xml"/><Relationship Id="rId45" Type="http://schemas.openxmlformats.org/officeDocument/2006/relationships/tags" Target="../tags/tag1725.xml"/><Relationship Id="rId66" Type="http://schemas.openxmlformats.org/officeDocument/2006/relationships/tags" Target="../tags/tag1746.xml"/><Relationship Id="rId87" Type="http://schemas.openxmlformats.org/officeDocument/2006/relationships/tags" Target="../tags/tag1767.xml"/><Relationship Id="rId110" Type="http://schemas.openxmlformats.org/officeDocument/2006/relationships/tags" Target="../tags/tag1790.xml"/><Relationship Id="rId115" Type="http://schemas.openxmlformats.org/officeDocument/2006/relationships/tags" Target="../tags/tag1795.xml"/><Relationship Id="rId131" Type="http://schemas.openxmlformats.org/officeDocument/2006/relationships/image" Target="../media/image310.png"/><Relationship Id="rId61" Type="http://schemas.openxmlformats.org/officeDocument/2006/relationships/tags" Target="../tags/tag1741.xml"/><Relationship Id="rId82" Type="http://schemas.openxmlformats.org/officeDocument/2006/relationships/tags" Target="../tags/tag1762.xml"/><Relationship Id="rId19" Type="http://schemas.openxmlformats.org/officeDocument/2006/relationships/tags" Target="../tags/tag1699.xml"/><Relationship Id="rId14" Type="http://schemas.openxmlformats.org/officeDocument/2006/relationships/tags" Target="../tags/tag1694.xml"/><Relationship Id="rId30" Type="http://schemas.openxmlformats.org/officeDocument/2006/relationships/tags" Target="../tags/tag1710.xml"/><Relationship Id="rId35" Type="http://schemas.openxmlformats.org/officeDocument/2006/relationships/tags" Target="../tags/tag1715.xml"/><Relationship Id="rId56" Type="http://schemas.openxmlformats.org/officeDocument/2006/relationships/tags" Target="../tags/tag1736.xml"/><Relationship Id="rId77" Type="http://schemas.openxmlformats.org/officeDocument/2006/relationships/tags" Target="../tags/tag1757.xml"/><Relationship Id="rId100" Type="http://schemas.openxmlformats.org/officeDocument/2006/relationships/tags" Target="../tags/tag1780.xml"/><Relationship Id="rId105" Type="http://schemas.openxmlformats.org/officeDocument/2006/relationships/tags" Target="../tags/tag1785.xml"/><Relationship Id="rId126" Type="http://schemas.openxmlformats.org/officeDocument/2006/relationships/tags" Target="../tags/tag7570.xml"/><Relationship Id="rId8" Type="http://schemas.openxmlformats.org/officeDocument/2006/relationships/tags" Target="../tags/tag1688.xml"/><Relationship Id="rId51" Type="http://schemas.openxmlformats.org/officeDocument/2006/relationships/tags" Target="../tags/tag1731.xml"/><Relationship Id="rId72" Type="http://schemas.openxmlformats.org/officeDocument/2006/relationships/tags" Target="../tags/tag1752.xml"/><Relationship Id="rId93" Type="http://schemas.openxmlformats.org/officeDocument/2006/relationships/tags" Target="../tags/tag1773.xml"/><Relationship Id="rId98" Type="http://schemas.openxmlformats.org/officeDocument/2006/relationships/tags" Target="../tags/tag1778.xml"/><Relationship Id="rId121" Type="http://schemas.openxmlformats.org/officeDocument/2006/relationships/tags" Target="../tags/tag1801.xml"/><Relationship Id="rId3" Type="http://schemas.openxmlformats.org/officeDocument/2006/relationships/tags" Target="../tags/tag1683.xml"/><Relationship Id="rId25" Type="http://schemas.openxmlformats.org/officeDocument/2006/relationships/tags" Target="../tags/tag1705.xml"/><Relationship Id="rId46" Type="http://schemas.openxmlformats.org/officeDocument/2006/relationships/tags" Target="../tags/tag1726.xml"/><Relationship Id="rId67" Type="http://schemas.openxmlformats.org/officeDocument/2006/relationships/tags" Target="../tags/tag1747.xml"/><Relationship Id="rId116" Type="http://schemas.openxmlformats.org/officeDocument/2006/relationships/tags" Target="../tags/tag1796.xml"/><Relationship Id="rId20" Type="http://schemas.openxmlformats.org/officeDocument/2006/relationships/tags" Target="../tags/tag1700.xml"/><Relationship Id="rId41" Type="http://schemas.openxmlformats.org/officeDocument/2006/relationships/tags" Target="../tags/tag1721.xml"/><Relationship Id="rId62" Type="http://schemas.openxmlformats.org/officeDocument/2006/relationships/tags" Target="../tags/tag1742.xml"/><Relationship Id="rId83" Type="http://schemas.openxmlformats.org/officeDocument/2006/relationships/tags" Target="../tags/tag1763.xml"/><Relationship Id="rId88" Type="http://schemas.openxmlformats.org/officeDocument/2006/relationships/tags" Target="../tags/tag1768.xml"/><Relationship Id="rId111" Type="http://schemas.openxmlformats.org/officeDocument/2006/relationships/tags" Target="../tags/tag1791.xml"/><Relationship Id="rId15" Type="http://schemas.openxmlformats.org/officeDocument/2006/relationships/tags" Target="../tags/tag1695.xml"/><Relationship Id="rId36" Type="http://schemas.openxmlformats.org/officeDocument/2006/relationships/tags" Target="../tags/tag1716.xml"/><Relationship Id="rId57" Type="http://schemas.openxmlformats.org/officeDocument/2006/relationships/tags" Target="../tags/tag1737.xml"/><Relationship Id="rId106" Type="http://schemas.openxmlformats.org/officeDocument/2006/relationships/tags" Target="../tags/tag1786.xml"/><Relationship Id="rId127" Type="http://schemas.openxmlformats.org/officeDocument/2006/relationships/image" Target="../media/image230.png"/><Relationship Id="rId10" Type="http://schemas.openxmlformats.org/officeDocument/2006/relationships/tags" Target="../tags/tag1690.xml"/><Relationship Id="rId31" Type="http://schemas.openxmlformats.org/officeDocument/2006/relationships/tags" Target="../tags/tag1711.xml"/><Relationship Id="rId52" Type="http://schemas.openxmlformats.org/officeDocument/2006/relationships/tags" Target="../tags/tag1732.xml"/><Relationship Id="rId73" Type="http://schemas.openxmlformats.org/officeDocument/2006/relationships/tags" Target="../tags/tag1753.xml"/><Relationship Id="rId78" Type="http://schemas.openxmlformats.org/officeDocument/2006/relationships/tags" Target="../tags/tag1758.xml"/><Relationship Id="rId94" Type="http://schemas.openxmlformats.org/officeDocument/2006/relationships/tags" Target="../tags/tag1774.xml"/><Relationship Id="rId99" Type="http://schemas.openxmlformats.org/officeDocument/2006/relationships/tags" Target="../tags/tag1779.xml"/><Relationship Id="rId101" Type="http://schemas.openxmlformats.org/officeDocument/2006/relationships/tags" Target="../tags/tag1781.xml"/><Relationship Id="rId122" Type="http://schemas.openxmlformats.org/officeDocument/2006/relationships/tags" Target="../tags/tag1802.xml"/><Relationship Id="rId4" Type="http://schemas.openxmlformats.org/officeDocument/2006/relationships/tags" Target="../tags/tag1684.xml"/><Relationship Id="rId9" Type="http://schemas.openxmlformats.org/officeDocument/2006/relationships/tags" Target="../tags/tag1689.xml"/><Relationship Id="rId26" Type="http://schemas.openxmlformats.org/officeDocument/2006/relationships/tags" Target="../tags/tag170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tags" Target="../tags/tag1829.xml"/><Relationship Id="rId21" Type="http://schemas.openxmlformats.org/officeDocument/2006/relationships/tags" Target="../tags/tag1824.xml"/><Relationship Id="rId42" Type="http://schemas.openxmlformats.org/officeDocument/2006/relationships/tags" Target="../tags/tag1845.xml"/><Relationship Id="rId47" Type="http://schemas.openxmlformats.org/officeDocument/2006/relationships/tags" Target="../tags/tag1850.xml"/><Relationship Id="rId63" Type="http://schemas.openxmlformats.org/officeDocument/2006/relationships/tags" Target="../tags/tag1866.xml"/><Relationship Id="rId68" Type="http://schemas.openxmlformats.org/officeDocument/2006/relationships/tags" Target="../tags/tag1871.xml"/><Relationship Id="rId7" Type="http://schemas.openxmlformats.org/officeDocument/2006/relationships/tags" Target="../tags/tag1810.xml"/><Relationship Id="rId2" Type="http://schemas.openxmlformats.org/officeDocument/2006/relationships/tags" Target="../tags/tag1805.xml"/><Relationship Id="rId16" Type="http://schemas.openxmlformats.org/officeDocument/2006/relationships/tags" Target="../tags/tag1819.xml"/><Relationship Id="rId29" Type="http://schemas.openxmlformats.org/officeDocument/2006/relationships/tags" Target="../tags/tag1832.xml"/><Relationship Id="rId11" Type="http://schemas.openxmlformats.org/officeDocument/2006/relationships/tags" Target="../tags/tag1814.xml"/><Relationship Id="rId24" Type="http://schemas.openxmlformats.org/officeDocument/2006/relationships/tags" Target="../tags/tag1827.xml"/><Relationship Id="rId32" Type="http://schemas.openxmlformats.org/officeDocument/2006/relationships/tags" Target="../tags/tag1835.xml"/><Relationship Id="rId37" Type="http://schemas.openxmlformats.org/officeDocument/2006/relationships/tags" Target="../tags/tag1840.xml"/><Relationship Id="rId40" Type="http://schemas.openxmlformats.org/officeDocument/2006/relationships/tags" Target="../tags/tag1843.xml"/><Relationship Id="rId45" Type="http://schemas.openxmlformats.org/officeDocument/2006/relationships/tags" Target="../tags/tag1848.xml"/><Relationship Id="rId53" Type="http://schemas.openxmlformats.org/officeDocument/2006/relationships/tags" Target="../tags/tag1856.xml"/><Relationship Id="rId58" Type="http://schemas.openxmlformats.org/officeDocument/2006/relationships/tags" Target="../tags/tag1861.xml"/><Relationship Id="rId66" Type="http://schemas.openxmlformats.org/officeDocument/2006/relationships/tags" Target="../tags/tag1869.xml"/><Relationship Id="rId5" Type="http://schemas.openxmlformats.org/officeDocument/2006/relationships/tags" Target="../tags/tag1808.xml"/><Relationship Id="rId61" Type="http://schemas.openxmlformats.org/officeDocument/2006/relationships/tags" Target="../tags/tag1864.xml"/><Relationship Id="rId19" Type="http://schemas.openxmlformats.org/officeDocument/2006/relationships/tags" Target="../tags/tag1822.xml"/><Relationship Id="rId14" Type="http://schemas.openxmlformats.org/officeDocument/2006/relationships/tags" Target="../tags/tag1817.xml"/><Relationship Id="rId22" Type="http://schemas.openxmlformats.org/officeDocument/2006/relationships/tags" Target="../tags/tag1825.xml"/><Relationship Id="rId27" Type="http://schemas.openxmlformats.org/officeDocument/2006/relationships/tags" Target="../tags/tag1830.xml"/><Relationship Id="rId30" Type="http://schemas.openxmlformats.org/officeDocument/2006/relationships/tags" Target="../tags/tag1833.xml"/><Relationship Id="rId35" Type="http://schemas.openxmlformats.org/officeDocument/2006/relationships/tags" Target="../tags/tag1838.xml"/><Relationship Id="rId43" Type="http://schemas.openxmlformats.org/officeDocument/2006/relationships/tags" Target="../tags/tag1846.xml"/><Relationship Id="rId48" Type="http://schemas.openxmlformats.org/officeDocument/2006/relationships/tags" Target="../tags/tag1851.xml"/><Relationship Id="rId56" Type="http://schemas.openxmlformats.org/officeDocument/2006/relationships/tags" Target="../tags/tag1859.xml"/><Relationship Id="rId64" Type="http://schemas.openxmlformats.org/officeDocument/2006/relationships/tags" Target="../tags/tag1867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811.xml"/><Relationship Id="rId51" Type="http://schemas.openxmlformats.org/officeDocument/2006/relationships/tags" Target="../tags/tag1854.xml"/><Relationship Id="rId3" Type="http://schemas.openxmlformats.org/officeDocument/2006/relationships/tags" Target="../tags/tag1806.xml"/><Relationship Id="rId12" Type="http://schemas.openxmlformats.org/officeDocument/2006/relationships/tags" Target="../tags/tag1815.xml"/><Relationship Id="rId17" Type="http://schemas.openxmlformats.org/officeDocument/2006/relationships/tags" Target="../tags/tag1820.xml"/><Relationship Id="rId25" Type="http://schemas.openxmlformats.org/officeDocument/2006/relationships/tags" Target="../tags/tag1828.xml"/><Relationship Id="rId33" Type="http://schemas.openxmlformats.org/officeDocument/2006/relationships/tags" Target="../tags/tag1836.xml"/><Relationship Id="rId38" Type="http://schemas.openxmlformats.org/officeDocument/2006/relationships/tags" Target="../tags/tag1841.xml"/><Relationship Id="rId46" Type="http://schemas.openxmlformats.org/officeDocument/2006/relationships/tags" Target="../tags/tag1849.xml"/><Relationship Id="rId59" Type="http://schemas.openxmlformats.org/officeDocument/2006/relationships/tags" Target="../tags/tag1862.xml"/><Relationship Id="rId67" Type="http://schemas.openxmlformats.org/officeDocument/2006/relationships/tags" Target="../tags/tag1870.xml"/><Relationship Id="rId20" Type="http://schemas.openxmlformats.org/officeDocument/2006/relationships/tags" Target="../tags/tag1823.xml"/><Relationship Id="rId41" Type="http://schemas.openxmlformats.org/officeDocument/2006/relationships/tags" Target="../tags/tag1844.xml"/><Relationship Id="rId54" Type="http://schemas.openxmlformats.org/officeDocument/2006/relationships/tags" Target="../tags/tag1857.xml"/><Relationship Id="rId62" Type="http://schemas.openxmlformats.org/officeDocument/2006/relationships/tags" Target="../tags/tag1865.xml"/><Relationship Id="rId70" Type="http://schemas.openxmlformats.org/officeDocument/2006/relationships/notesSlide" Target="../notesSlides/notesSlide43.xml"/><Relationship Id="rId1" Type="http://schemas.openxmlformats.org/officeDocument/2006/relationships/tags" Target="../tags/tag1804.xml"/><Relationship Id="rId6" Type="http://schemas.openxmlformats.org/officeDocument/2006/relationships/tags" Target="../tags/tag1809.xml"/><Relationship Id="rId15" Type="http://schemas.openxmlformats.org/officeDocument/2006/relationships/tags" Target="../tags/tag1818.xml"/><Relationship Id="rId23" Type="http://schemas.openxmlformats.org/officeDocument/2006/relationships/tags" Target="../tags/tag1826.xml"/><Relationship Id="rId28" Type="http://schemas.openxmlformats.org/officeDocument/2006/relationships/tags" Target="../tags/tag1831.xml"/><Relationship Id="rId36" Type="http://schemas.openxmlformats.org/officeDocument/2006/relationships/tags" Target="../tags/tag1839.xml"/><Relationship Id="rId49" Type="http://schemas.openxmlformats.org/officeDocument/2006/relationships/tags" Target="../tags/tag1852.xml"/><Relationship Id="rId57" Type="http://schemas.openxmlformats.org/officeDocument/2006/relationships/tags" Target="../tags/tag1860.xml"/><Relationship Id="rId10" Type="http://schemas.openxmlformats.org/officeDocument/2006/relationships/tags" Target="../tags/tag1813.xml"/><Relationship Id="rId31" Type="http://schemas.openxmlformats.org/officeDocument/2006/relationships/tags" Target="../tags/tag1834.xml"/><Relationship Id="rId44" Type="http://schemas.openxmlformats.org/officeDocument/2006/relationships/tags" Target="../tags/tag1847.xml"/><Relationship Id="rId52" Type="http://schemas.openxmlformats.org/officeDocument/2006/relationships/tags" Target="../tags/tag1855.xml"/><Relationship Id="rId60" Type="http://schemas.openxmlformats.org/officeDocument/2006/relationships/tags" Target="../tags/tag1863.xml"/><Relationship Id="rId65" Type="http://schemas.openxmlformats.org/officeDocument/2006/relationships/tags" Target="../tags/tag1868.xml"/><Relationship Id="rId4" Type="http://schemas.openxmlformats.org/officeDocument/2006/relationships/tags" Target="../tags/tag1807.xml"/><Relationship Id="rId9" Type="http://schemas.openxmlformats.org/officeDocument/2006/relationships/tags" Target="../tags/tag1812.xml"/><Relationship Id="rId13" Type="http://schemas.openxmlformats.org/officeDocument/2006/relationships/tags" Target="../tags/tag1816.xml"/><Relationship Id="rId18" Type="http://schemas.openxmlformats.org/officeDocument/2006/relationships/tags" Target="../tags/tag1821.xml"/><Relationship Id="rId39" Type="http://schemas.openxmlformats.org/officeDocument/2006/relationships/tags" Target="../tags/tag1842.xml"/><Relationship Id="rId34" Type="http://schemas.openxmlformats.org/officeDocument/2006/relationships/tags" Target="../tags/tag1837.xml"/><Relationship Id="rId50" Type="http://schemas.openxmlformats.org/officeDocument/2006/relationships/tags" Target="../tags/tag1853.xml"/><Relationship Id="rId55" Type="http://schemas.openxmlformats.org/officeDocument/2006/relationships/tags" Target="../tags/tag18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notesSlide" Target="../notesSlides/notesSlide2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879.xml"/><Relationship Id="rId13" Type="http://schemas.openxmlformats.org/officeDocument/2006/relationships/tags" Target="../tags/tag1884.xml"/><Relationship Id="rId18" Type="http://schemas.openxmlformats.org/officeDocument/2006/relationships/tags" Target="../tags/tag1889.xml"/><Relationship Id="rId3" Type="http://schemas.openxmlformats.org/officeDocument/2006/relationships/tags" Target="../tags/tag1874.xml"/><Relationship Id="rId21" Type="http://schemas.openxmlformats.org/officeDocument/2006/relationships/image" Target="../media/image1.jpeg"/><Relationship Id="rId7" Type="http://schemas.openxmlformats.org/officeDocument/2006/relationships/tags" Target="../tags/tag1878.xml"/><Relationship Id="rId12" Type="http://schemas.openxmlformats.org/officeDocument/2006/relationships/tags" Target="../tags/tag1883.xml"/><Relationship Id="rId17" Type="http://schemas.openxmlformats.org/officeDocument/2006/relationships/tags" Target="../tags/tag1888.xml"/><Relationship Id="rId2" Type="http://schemas.openxmlformats.org/officeDocument/2006/relationships/tags" Target="../tags/tag1873.xml"/><Relationship Id="rId16" Type="http://schemas.openxmlformats.org/officeDocument/2006/relationships/tags" Target="../tags/tag1887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1872.xml"/><Relationship Id="rId6" Type="http://schemas.openxmlformats.org/officeDocument/2006/relationships/tags" Target="../tags/tag1877.xml"/><Relationship Id="rId11" Type="http://schemas.openxmlformats.org/officeDocument/2006/relationships/tags" Target="../tags/tag1882.xml"/><Relationship Id="rId5" Type="http://schemas.openxmlformats.org/officeDocument/2006/relationships/tags" Target="../tags/tag1876.xml"/><Relationship Id="rId15" Type="http://schemas.openxmlformats.org/officeDocument/2006/relationships/tags" Target="../tags/tag1886.xml"/><Relationship Id="rId10" Type="http://schemas.openxmlformats.org/officeDocument/2006/relationships/tags" Target="../tags/tag1881.xml"/><Relationship Id="rId19" Type="http://schemas.openxmlformats.org/officeDocument/2006/relationships/tags" Target="../tags/tag1890.xml"/><Relationship Id="rId4" Type="http://schemas.openxmlformats.org/officeDocument/2006/relationships/tags" Target="../tags/tag1875.xml"/><Relationship Id="rId9" Type="http://schemas.openxmlformats.org/officeDocument/2006/relationships/tags" Target="../tags/tag1880.xml"/><Relationship Id="rId14" Type="http://schemas.openxmlformats.org/officeDocument/2006/relationships/tags" Target="../tags/tag1885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tags" Target="../tags/tag1903.xml"/><Relationship Id="rId18" Type="http://schemas.openxmlformats.org/officeDocument/2006/relationships/tags" Target="../tags/tag1908.xml"/><Relationship Id="rId26" Type="http://schemas.openxmlformats.org/officeDocument/2006/relationships/tags" Target="../tags/tag1916.xml"/><Relationship Id="rId3" Type="http://schemas.openxmlformats.org/officeDocument/2006/relationships/tags" Target="../tags/tag1893.xml"/><Relationship Id="rId21" Type="http://schemas.openxmlformats.org/officeDocument/2006/relationships/tags" Target="../tags/tag1911.xml"/><Relationship Id="rId34" Type="http://schemas.openxmlformats.org/officeDocument/2006/relationships/tags" Target="../tags/tag1924.xml"/><Relationship Id="rId7" Type="http://schemas.openxmlformats.org/officeDocument/2006/relationships/tags" Target="../tags/tag1897.xml"/><Relationship Id="rId12" Type="http://schemas.openxmlformats.org/officeDocument/2006/relationships/tags" Target="../tags/tag1902.xml"/><Relationship Id="rId17" Type="http://schemas.openxmlformats.org/officeDocument/2006/relationships/tags" Target="../tags/tag1907.xml"/><Relationship Id="rId25" Type="http://schemas.openxmlformats.org/officeDocument/2006/relationships/tags" Target="../tags/tag1915.xml"/><Relationship Id="rId33" Type="http://schemas.openxmlformats.org/officeDocument/2006/relationships/tags" Target="../tags/tag1923.xml"/><Relationship Id="rId2" Type="http://schemas.openxmlformats.org/officeDocument/2006/relationships/tags" Target="../tags/tag1892.xml"/><Relationship Id="rId16" Type="http://schemas.openxmlformats.org/officeDocument/2006/relationships/tags" Target="../tags/tag1906.xml"/><Relationship Id="rId20" Type="http://schemas.openxmlformats.org/officeDocument/2006/relationships/tags" Target="../tags/tag1910.xml"/><Relationship Id="rId29" Type="http://schemas.openxmlformats.org/officeDocument/2006/relationships/tags" Target="../tags/tag1919.xml"/><Relationship Id="rId1" Type="http://schemas.openxmlformats.org/officeDocument/2006/relationships/tags" Target="../tags/tag1891.xml"/><Relationship Id="rId6" Type="http://schemas.openxmlformats.org/officeDocument/2006/relationships/tags" Target="../tags/tag1896.xml"/><Relationship Id="rId11" Type="http://schemas.openxmlformats.org/officeDocument/2006/relationships/tags" Target="../tags/tag1901.xml"/><Relationship Id="rId24" Type="http://schemas.openxmlformats.org/officeDocument/2006/relationships/tags" Target="../tags/tag1914.xml"/><Relationship Id="rId32" Type="http://schemas.openxmlformats.org/officeDocument/2006/relationships/tags" Target="../tags/tag1922.xml"/><Relationship Id="rId5" Type="http://schemas.openxmlformats.org/officeDocument/2006/relationships/tags" Target="../tags/tag1895.xml"/><Relationship Id="rId15" Type="http://schemas.openxmlformats.org/officeDocument/2006/relationships/tags" Target="../tags/tag1905.xml"/><Relationship Id="rId23" Type="http://schemas.openxmlformats.org/officeDocument/2006/relationships/tags" Target="../tags/tag1913.xml"/><Relationship Id="rId28" Type="http://schemas.openxmlformats.org/officeDocument/2006/relationships/tags" Target="../tags/tag1918.xml"/><Relationship Id="rId36" Type="http://schemas.openxmlformats.org/officeDocument/2006/relationships/image" Target="../media/image1.jpeg"/><Relationship Id="rId10" Type="http://schemas.openxmlformats.org/officeDocument/2006/relationships/tags" Target="../tags/tag1900.xml"/><Relationship Id="rId19" Type="http://schemas.openxmlformats.org/officeDocument/2006/relationships/tags" Target="../tags/tag1909.xml"/><Relationship Id="rId31" Type="http://schemas.openxmlformats.org/officeDocument/2006/relationships/tags" Target="../tags/tag1921.xml"/><Relationship Id="rId4" Type="http://schemas.openxmlformats.org/officeDocument/2006/relationships/tags" Target="../tags/tag1894.xml"/><Relationship Id="rId9" Type="http://schemas.openxmlformats.org/officeDocument/2006/relationships/tags" Target="../tags/tag1899.xml"/><Relationship Id="rId14" Type="http://schemas.openxmlformats.org/officeDocument/2006/relationships/tags" Target="../tags/tag1904.xml"/><Relationship Id="rId22" Type="http://schemas.openxmlformats.org/officeDocument/2006/relationships/tags" Target="../tags/tag1912.xml"/><Relationship Id="rId27" Type="http://schemas.openxmlformats.org/officeDocument/2006/relationships/tags" Target="../tags/tag1917.xml"/><Relationship Id="rId30" Type="http://schemas.openxmlformats.org/officeDocument/2006/relationships/tags" Target="../tags/tag1920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189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932.xml"/><Relationship Id="rId13" Type="http://schemas.openxmlformats.org/officeDocument/2006/relationships/tags" Target="../tags/tag1937.xml"/><Relationship Id="rId18" Type="http://schemas.openxmlformats.org/officeDocument/2006/relationships/tags" Target="../tags/tag1942.xml"/><Relationship Id="rId26" Type="http://schemas.openxmlformats.org/officeDocument/2006/relationships/tags" Target="../tags/tag1950.xml"/><Relationship Id="rId3" Type="http://schemas.openxmlformats.org/officeDocument/2006/relationships/tags" Target="../tags/tag1927.xml"/><Relationship Id="rId21" Type="http://schemas.openxmlformats.org/officeDocument/2006/relationships/tags" Target="../tags/tag1945.xml"/><Relationship Id="rId7" Type="http://schemas.openxmlformats.org/officeDocument/2006/relationships/tags" Target="../tags/tag1931.xml"/><Relationship Id="rId12" Type="http://schemas.openxmlformats.org/officeDocument/2006/relationships/tags" Target="../tags/tag1936.xml"/><Relationship Id="rId17" Type="http://schemas.openxmlformats.org/officeDocument/2006/relationships/tags" Target="../tags/tag1941.xml"/><Relationship Id="rId25" Type="http://schemas.openxmlformats.org/officeDocument/2006/relationships/tags" Target="../tags/tag1949.xml"/><Relationship Id="rId2" Type="http://schemas.openxmlformats.org/officeDocument/2006/relationships/tags" Target="../tags/tag1926.xml"/><Relationship Id="rId16" Type="http://schemas.openxmlformats.org/officeDocument/2006/relationships/tags" Target="../tags/tag1940.xml"/><Relationship Id="rId20" Type="http://schemas.openxmlformats.org/officeDocument/2006/relationships/tags" Target="../tags/tag1944.xml"/><Relationship Id="rId29" Type="http://schemas.openxmlformats.org/officeDocument/2006/relationships/notesSlide" Target="../notesSlides/notesSlide44.xml"/><Relationship Id="rId1" Type="http://schemas.openxmlformats.org/officeDocument/2006/relationships/tags" Target="../tags/tag1925.xml"/><Relationship Id="rId6" Type="http://schemas.openxmlformats.org/officeDocument/2006/relationships/tags" Target="../tags/tag1930.xml"/><Relationship Id="rId11" Type="http://schemas.openxmlformats.org/officeDocument/2006/relationships/tags" Target="../tags/tag1935.xml"/><Relationship Id="rId24" Type="http://schemas.openxmlformats.org/officeDocument/2006/relationships/tags" Target="../tags/tag1948.xml"/><Relationship Id="rId5" Type="http://schemas.openxmlformats.org/officeDocument/2006/relationships/tags" Target="../tags/tag1929.xml"/><Relationship Id="rId15" Type="http://schemas.openxmlformats.org/officeDocument/2006/relationships/tags" Target="../tags/tag1939.xml"/><Relationship Id="rId23" Type="http://schemas.openxmlformats.org/officeDocument/2006/relationships/tags" Target="../tags/tag194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934.xml"/><Relationship Id="rId19" Type="http://schemas.openxmlformats.org/officeDocument/2006/relationships/tags" Target="../tags/tag1943.xml"/><Relationship Id="rId4" Type="http://schemas.openxmlformats.org/officeDocument/2006/relationships/tags" Target="../tags/tag1928.xml"/><Relationship Id="rId9" Type="http://schemas.openxmlformats.org/officeDocument/2006/relationships/tags" Target="../tags/tag1933.xml"/><Relationship Id="rId14" Type="http://schemas.openxmlformats.org/officeDocument/2006/relationships/tags" Target="../tags/tag1938.xml"/><Relationship Id="rId22" Type="http://schemas.openxmlformats.org/officeDocument/2006/relationships/tags" Target="../tags/tag1946.xml"/><Relationship Id="rId27" Type="http://schemas.openxmlformats.org/officeDocument/2006/relationships/tags" Target="../tags/tag1951.xml"/><Relationship Id="rId30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959.xml"/><Relationship Id="rId13" Type="http://schemas.openxmlformats.org/officeDocument/2006/relationships/tags" Target="../tags/tag1964.xml"/><Relationship Id="rId18" Type="http://schemas.openxmlformats.org/officeDocument/2006/relationships/tags" Target="../tags/tag1969.xml"/><Relationship Id="rId26" Type="http://schemas.openxmlformats.org/officeDocument/2006/relationships/tags" Target="../tags/tag1977.xml"/><Relationship Id="rId3" Type="http://schemas.openxmlformats.org/officeDocument/2006/relationships/tags" Target="../tags/tag1954.xml"/><Relationship Id="rId21" Type="http://schemas.openxmlformats.org/officeDocument/2006/relationships/tags" Target="../tags/tag1972.xml"/><Relationship Id="rId7" Type="http://schemas.openxmlformats.org/officeDocument/2006/relationships/tags" Target="../tags/tag1958.xml"/><Relationship Id="rId12" Type="http://schemas.openxmlformats.org/officeDocument/2006/relationships/tags" Target="../tags/tag1963.xml"/><Relationship Id="rId17" Type="http://schemas.openxmlformats.org/officeDocument/2006/relationships/tags" Target="../tags/tag1968.xml"/><Relationship Id="rId25" Type="http://schemas.openxmlformats.org/officeDocument/2006/relationships/tags" Target="../tags/tag1976.xml"/><Relationship Id="rId2" Type="http://schemas.openxmlformats.org/officeDocument/2006/relationships/tags" Target="../tags/tag1953.xml"/><Relationship Id="rId16" Type="http://schemas.openxmlformats.org/officeDocument/2006/relationships/tags" Target="../tags/tag1967.xml"/><Relationship Id="rId20" Type="http://schemas.openxmlformats.org/officeDocument/2006/relationships/tags" Target="../tags/tag197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952.xml"/><Relationship Id="rId6" Type="http://schemas.openxmlformats.org/officeDocument/2006/relationships/tags" Target="../tags/tag1957.xml"/><Relationship Id="rId11" Type="http://schemas.openxmlformats.org/officeDocument/2006/relationships/tags" Target="../tags/tag1962.xml"/><Relationship Id="rId24" Type="http://schemas.openxmlformats.org/officeDocument/2006/relationships/tags" Target="../tags/tag1975.xml"/><Relationship Id="rId5" Type="http://schemas.openxmlformats.org/officeDocument/2006/relationships/tags" Target="../tags/tag1956.xml"/><Relationship Id="rId15" Type="http://schemas.openxmlformats.org/officeDocument/2006/relationships/tags" Target="../tags/tag1966.xml"/><Relationship Id="rId23" Type="http://schemas.openxmlformats.org/officeDocument/2006/relationships/tags" Target="../tags/tag1974.xml"/><Relationship Id="rId28" Type="http://schemas.openxmlformats.org/officeDocument/2006/relationships/tags" Target="../tags/tag1979.xml"/><Relationship Id="rId10" Type="http://schemas.openxmlformats.org/officeDocument/2006/relationships/tags" Target="../tags/tag1961.xml"/><Relationship Id="rId19" Type="http://schemas.openxmlformats.org/officeDocument/2006/relationships/tags" Target="../tags/tag1970.xml"/><Relationship Id="rId31" Type="http://schemas.openxmlformats.org/officeDocument/2006/relationships/image" Target="../media/image4.emf"/><Relationship Id="rId4" Type="http://schemas.openxmlformats.org/officeDocument/2006/relationships/tags" Target="../tags/tag1955.xml"/><Relationship Id="rId9" Type="http://schemas.openxmlformats.org/officeDocument/2006/relationships/tags" Target="../tags/tag1960.xml"/><Relationship Id="rId14" Type="http://schemas.openxmlformats.org/officeDocument/2006/relationships/tags" Target="../tags/tag1965.xml"/><Relationship Id="rId22" Type="http://schemas.openxmlformats.org/officeDocument/2006/relationships/tags" Target="../tags/tag1973.xml"/><Relationship Id="rId27" Type="http://schemas.openxmlformats.org/officeDocument/2006/relationships/tags" Target="../tags/tag1978.xml"/><Relationship Id="rId30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987.xml"/><Relationship Id="rId13" Type="http://schemas.openxmlformats.org/officeDocument/2006/relationships/tags" Target="../tags/tag1992.xml"/><Relationship Id="rId18" Type="http://schemas.openxmlformats.org/officeDocument/2006/relationships/image" Target="../media/image3.jpeg"/><Relationship Id="rId3" Type="http://schemas.openxmlformats.org/officeDocument/2006/relationships/tags" Target="../tags/tag1982.xml"/><Relationship Id="rId7" Type="http://schemas.openxmlformats.org/officeDocument/2006/relationships/tags" Target="../tags/tag1986.xml"/><Relationship Id="rId12" Type="http://schemas.openxmlformats.org/officeDocument/2006/relationships/tags" Target="../tags/tag1991.xml"/><Relationship Id="rId17" Type="http://schemas.openxmlformats.org/officeDocument/2006/relationships/notesSlide" Target="../notesSlides/notesSlide45.xml"/><Relationship Id="rId2" Type="http://schemas.openxmlformats.org/officeDocument/2006/relationships/tags" Target="../tags/tag198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980.xml"/><Relationship Id="rId6" Type="http://schemas.openxmlformats.org/officeDocument/2006/relationships/tags" Target="../tags/tag1985.xml"/><Relationship Id="rId11" Type="http://schemas.openxmlformats.org/officeDocument/2006/relationships/tags" Target="../tags/tag1990.xml"/><Relationship Id="rId5" Type="http://schemas.openxmlformats.org/officeDocument/2006/relationships/tags" Target="../tags/tag1984.xml"/><Relationship Id="rId15" Type="http://schemas.openxmlformats.org/officeDocument/2006/relationships/tags" Target="../tags/tag1994.xml"/><Relationship Id="rId10" Type="http://schemas.openxmlformats.org/officeDocument/2006/relationships/tags" Target="../tags/tag1989.xml"/><Relationship Id="rId4" Type="http://schemas.openxmlformats.org/officeDocument/2006/relationships/tags" Target="../tags/tag1983.xml"/><Relationship Id="rId9" Type="http://schemas.openxmlformats.org/officeDocument/2006/relationships/tags" Target="../tags/tag1988.xml"/><Relationship Id="rId14" Type="http://schemas.openxmlformats.org/officeDocument/2006/relationships/tags" Target="../tags/tag199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2002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1997.xml"/><Relationship Id="rId7" Type="http://schemas.openxmlformats.org/officeDocument/2006/relationships/tags" Target="../tags/tag2001.xml"/><Relationship Id="rId12" Type="http://schemas.openxmlformats.org/officeDocument/2006/relationships/tags" Target="../tags/tag2006.xml"/><Relationship Id="rId2" Type="http://schemas.openxmlformats.org/officeDocument/2006/relationships/tags" Target="../tags/tag1996.xml"/><Relationship Id="rId16" Type="http://schemas.openxmlformats.org/officeDocument/2006/relationships/image" Target="../media/image5.emf"/><Relationship Id="rId1" Type="http://schemas.openxmlformats.org/officeDocument/2006/relationships/tags" Target="../tags/tag1995.xml"/><Relationship Id="rId6" Type="http://schemas.openxmlformats.org/officeDocument/2006/relationships/tags" Target="../tags/tag2000.xml"/><Relationship Id="rId11" Type="http://schemas.openxmlformats.org/officeDocument/2006/relationships/tags" Target="../tags/tag2005.xml"/><Relationship Id="rId5" Type="http://schemas.openxmlformats.org/officeDocument/2006/relationships/tags" Target="../tags/tag1999.xml"/><Relationship Id="rId15" Type="http://schemas.openxmlformats.org/officeDocument/2006/relationships/image" Target="../media/image3.jpeg"/><Relationship Id="rId10" Type="http://schemas.openxmlformats.org/officeDocument/2006/relationships/tags" Target="../tags/tag2004.xml"/><Relationship Id="rId4" Type="http://schemas.openxmlformats.org/officeDocument/2006/relationships/tags" Target="../tags/tag1998.xml"/><Relationship Id="rId9" Type="http://schemas.openxmlformats.org/officeDocument/2006/relationships/tags" Target="../tags/tag2003.xml"/><Relationship Id="rId14" Type="http://schemas.openxmlformats.org/officeDocument/2006/relationships/notesSlide" Target="../notesSlides/notesSlide4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2014.xml"/><Relationship Id="rId13" Type="http://schemas.openxmlformats.org/officeDocument/2006/relationships/notesSlide" Target="../notesSlides/notesSlide47.xml"/><Relationship Id="rId3" Type="http://schemas.openxmlformats.org/officeDocument/2006/relationships/tags" Target="../tags/tag2009.xml"/><Relationship Id="rId7" Type="http://schemas.openxmlformats.org/officeDocument/2006/relationships/tags" Target="../tags/tag2013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2008.xml"/><Relationship Id="rId1" Type="http://schemas.openxmlformats.org/officeDocument/2006/relationships/tags" Target="../tags/tag2007.xml"/><Relationship Id="rId6" Type="http://schemas.openxmlformats.org/officeDocument/2006/relationships/tags" Target="../tags/tag2012.xml"/><Relationship Id="rId11" Type="http://schemas.openxmlformats.org/officeDocument/2006/relationships/tags" Target="../tags/tag2017.xml"/><Relationship Id="rId5" Type="http://schemas.openxmlformats.org/officeDocument/2006/relationships/tags" Target="../tags/tag2011.xml"/><Relationship Id="rId10" Type="http://schemas.openxmlformats.org/officeDocument/2006/relationships/tags" Target="../tags/tag2016.xml"/><Relationship Id="rId4" Type="http://schemas.openxmlformats.org/officeDocument/2006/relationships/tags" Target="../tags/tag2010.xml"/><Relationship Id="rId9" Type="http://schemas.openxmlformats.org/officeDocument/2006/relationships/tags" Target="../tags/tag2015.xml"/><Relationship Id="rId14" Type="http://schemas.openxmlformats.org/officeDocument/2006/relationships/image" Target="../media/image3.jpe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tags" Target="../tags/tag2030.xml"/><Relationship Id="rId18" Type="http://schemas.openxmlformats.org/officeDocument/2006/relationships/tags" Target="../tags/tag2035.xml"/><Relationship Id="rId26" Type="http://schemas.openxmlformats.org/officeDocument/2006/relationships/tags" Target="../tags/tag2043.xml"/><Relationship Id="rId39" Type="http://schemas.openxmlformats.org/officeDocument/2006/relationships/tags" Target="../tags/tag2056.xml"/><Relationship Id="rId21" Type="http://schemas.openxmlformats.org/officeDocument/2006/relationships/tags" Target="../tags/tag2038.xml"/><Relationship Id="rId34" Type="http://schemas.openxmlformats.org/officeDocument/2006/relationships/tags" Target="../tags/tag2051.xml"/><Relationship Id="rId7" Type="http://schemas.openxmlformats.org/officeDocument/2006/relationships/tags" Target="../tags/tag2024.xml"/><Relationship Id="rId12" Type="http://schemas.openxmlformats.org/officeDocument/2006/relationships/tags" Target="../tags/tag2029.xml"/><Relationship Id="rId17" Type="http://schemas.openxmlformats.org/officeDocument/2006/relationships/tags" Target="../tags/tag2034.xml"/><Relationship Id="rId25" Type="http://schemas.openxmlformats.org/officeDocument/2006/relationships/tags" Target="../tags/tag2042.xml"/><Relationship Id="rId33" Type="http://schemas.openxmlformats.org/officeDocument/2006/relationships/tags" Target="../tags/tag2050.xml"/><Relationship Id="rId38" Type="http://schemas.openxmlformats.org/officeDocument/2006/relationships/tags" Target="../tags/tag2055.xml"/><Relationship Id="rId2" Type="http://schemas.openxmlformats.org/officeDocument/2006/relationships/tags" Target="../tags/tag2019.xml"/><Relationship Id="rId16" Type="http://schemas.openxmlformats.org/officeDocument/2006/relationships/tags" Target="../tags/tag2033.xml"/><Relationship Id="rId20" Type="http://schemas.openxmlformats.org/officeDocument/2006/relationships/tags" Target="../tags/tag2037.xml"/><Relationship Id="rId29" Type="http://schemas.openxmlformats.org/officeDocument/2006/relationships/tags" Target="../tags/tag2046.xml"/><Relationship Id="rId1" Type="http://schemas.openxmlformats.org/officeDocument/2006/relationships/tags" Target="../tags/tag2018.xml"/><Relationship Id="rId6" Type="http://schemas.openxmlformats.org/officeDocument/2006/relationships/tags" Target="../tags/tag2023.xml"/><Relationship Id="rId11" Type="http://schemas.openxmlformats.org/officeDocument/2006/relationships/tags" Target="../tags/tag2028.xml"/><Relationship Id="rId24" Type="http://schemas.openxmlformats.org/officeDocument/2006/relationships/tags" Target="../tags/tag2041.xml"/><Relationship Id="rId32" Type="http://schemas.openxmlformats.org/officeDocument/2006/relationships/tags" Target="../tags/tag2049.xml"/><Relationship Id="rId37" Type="http://schemas.openxmlformats.org/officeDocument/2006/relationships/tags" Target="../tags/tag2054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2022.xml"/><Relationship Id="rId15" Type="http://schemas.openxmlformats.org/officeDocument/2006/relationships/tags" Target="../tags/tag2032.xml"/><Relationship Id="rId23" Type="http://schemas.openxmlformats.org/officeDocument/2006/relationships/tags" Target="../tags/tag2040.xml"/><Relationship Id="rId28" Type="http://schemas.openxmlformats.org/officeDocument/2006/relationships/tags" Target="../tags/tag2045.xml"/><Relationship Id="rId36" Type="http://schemas.openxmlformats.org/officeDocument/2006/relationships/tags" Target="../tags/tag2053.xml"/><Relationship Id="rId10" Type="http://schemas.openxmlformats.org/officeDocument/2006/relationships/tags" Target="../tags/tag2027.xml"/><Relationship Id="rId19" Type="http://schemas.openxmlformats.org/officeDocument/2006/relationships/tags" Target="../tags/tag2036.xml"/><Relationship Id="rId31" Type="http://schemas.openxmlformats.org/officeDocument/2006/relationships/tags" Target="../tags/tag2048.xml"/><Relationship Id="rId4" Type="http://schemas.openxmlformats.org/officeDocument/2006/relationships/tags" Target="../tags/tag2021.xml"/><Relationship Id="rId9" Type="http://schemas.openxmlformats.org/officeDocument/2006/relationships/tags" Target="../tags/tag2026.xml"/><Relationship Id="rId14" Type="http://schemas.openxmlformats.org/officeDocument/2006/relationships/tags" Target="../tags/tag2031.xml"/><Relationship Id="rId22" Type="http://schemas.openxmlformats.org/officeDocument/2006/relationships/tags" Target="../tags/tag2039.xml"/><Relationship Id="rId27" Type="http://schemas.openxmlformats.org/officeDocument/2006/relationships/tags" Target="../tags/tag2044.xml"/><Relationship Id="rId30" Type="http://schemas.openxmlformats.org/officeDocument/2006/relationships/tags" Target="../tags/tag2047.xml"/><Relationship Id="rId35" Type="http://schemas.openxmlformats.org/officeDocument/2006/relationships/tags" Target="../tags/tag2052.xml"/><Relationship Id="rId8" Type="http://schemas.openxmlformats.org/officeDocument/2006/relationships/tags" Target="../tags/tag2025.xml"/><Relationship Id="rId3" Type="http://schemas.openxmlformats.org/officeDocument/2006/relationships/tags" Target="../tags/tag2020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2064.xml"/><Relationship Id="rId13" Type="http://schemas.openxmlformats.org/officeDocument/2006/relationships/tags" Target="../tags/tag2069.xml"/><Relationship Id="rId18" Type="http://schemas.openxmlformats.org/officeDocument/2006/relationships/tags" Target="../tags/tag2074.xml"/><Relationship Id="rId26" Type="http://schemas.openxmlformats.org/officeDocument/2006/relationships/tags" Target="../tags/tag2082.xml"/><Relationship Id="rId3" Type="http://schemas.openxmlformats.org/officeDocument/2006/relationships/tags" Target="../tags/tag2059.xml"/><Relationship Id="rId21" Type="http://schemas.openxmlformats.org/officeDocument/2006/relationships/tags" Target="../tags/tag2077.xml"/><Relationship Id="rId7" Type="http://schemas.openxmlformats.org/officeDocument/2006/relationships/tags" Target="../tags/tag2063.xml"/><Relationship Id="rId12" Type="http://schemas.openxmlformats.org/officeDocument/2006/relationships/tags" Target="../tags/tag2068.xml"/><Relationship Id="rId17" Type="http://schemas.openxmlformats.org/officeDocument/2006/relationships/tags" Target="../tags/tag2073.xml"/><Relationship Id="rId25" Type="http://schemas.openxmlformats.org/officeDocument/2006/relationships/tags" Target="../tags/tag2081.xml"/><Relationship Id="rId2" Type="http://schemas.openxmlformats.org/officeDocument/2006/relationships/tags" Target="../tags/tag2058.xml"/><Relationship Id="rId16" Type="http://schemas.openxmlformats.org/officeDocument/2006/relationships/tags" Target="../tags/tag2072.xml"/><Relationship Id="rId20" Type="http://schemas.openxmlformats.org/officeDocument/2006/relationships/tags" Target="../tags/tag2076.xml"/><Relationship Id="rId29" Type="http://schemas.openxmlformats.org/officeDocument/2006/relationships/notesSlide" Target="../notesSlides/notesSlide48.xml"/><Relationship Id="rId1" Type="http://schemas.openxmlformats.org/officeDocument/2006/relationships/tags" Target="../tags/tag2057.xml"/><Relationship Id="rId6" Type="http://schemas.openxmlformats.org/officeDocument/2006/relationships/tags" Target="../tags/tag2062.xml"/><Relationship Id="rId11" Type="http://schemas.openxmlformats.org/officeDocument/2006/relationships/tags" Target="../tags/tag2067.xml"/><Relationship Id="rId24" Type="http://schemas.openxmlformats.org/officeDocument/2006/relationships/tags" Target="../tags/tag2080.xml"/><Relationship Id="rId5" Type="http://schemas.openxmlformats.org/officeDocument/2006/relationships/tags" Target="../tags/tag2061.xml"/><Relationship Id="rId15" Type="http://schemas.openxmlformats.org/officeDocument/2006/relationships/tags" Target="../tags/tag2071.xml"/><Relationship Id="rId23" Type="http://schemas.openxmlformats.org/officeDocument/2006/relationships/tags" Target="../tags/tag2079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066.xml"/><Relationship Id="rId19" Type="http://schemas.openxmlformats.org/officeDocument/2006/relationships/tags" Target="../tags/tag2075.xml"/><Relationship Id="rId4" Type="http://schemas.openxmlformats.org/officeDocument/2006/relationships/tags" Target="../tags/tag2060.xml"/><Relationship Id="rId9" Type="http://schemas.openxmlformats.org/officeDocument/2006/relationships/tags" Target="../tags/tag2065.xml"/><Relationship Id="rId14" Type="http://schemas.openxmlformats.org/officeDocument/2006/relationships/tags" Target="../tags/tag2070.xml"/><Relationship Id="rId22" Type="http://schemas.openxmlformats.org/officeDocument/2006/relationships/tags" Target="../tags/tag2078.xml"/><Relationship Id="rId27" Type="http://schemas.openxmlformats.org/officeDocument/2006/relationships/tags" Target="../tags/tag208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notesSlide" Target="../notesSlides/notesSlide3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8" Type="http://schemas.openxmlformats.org/officeDocument/2006/relationships/tags" Target="../tags/tag10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2096.xml"/><Relationship Id="rId18" Type="http://schemas.openxmlformats.org/officeDocument/2006/relationships/tags" Target="../tags/tag2101.xml"/><Relationship Id="rId26" Type="http://schemas.openxmlformats.org/officeDocument/2006/relationships/tags" Target="../tags/tag2109.xml"/><Relationship Id="rId39" Type="http://schemas.openxmlformats.org/officeDocument/2006/relationships/tags" Target="../tags/tag2122.xml"/><Relationship Id="rId21" Type="http://schemas.openxmlformats.org/officeDocument/2006/relationships/tags" Target="../tags/tag2104.xml"/><Relationship Id="rId34" Type="http://schemas.openxmlformats.org/officeDocument/2006/relationships/tags" Target="../tags/tag2117.xml"/><Relationship Id="rId42" Type="http://schemas.openxmlformats.org/officeDocument/2006/relationships/tags" Target="../tags/tag2125.xml"/><Relationship Id="rId47" Type="http://schemas.openxmlformats.org/officeDocument/2006/relationships/tags" Target="../tags/tag2130.xml"/><Relationship Id="rId50" Type="http://schemas.openxmlformats.org/officeDocument/2006/relationships/tags" Target="../tags/tag2133.xml"/><Relationship Id="rId55" Type="http://schemas.openxmlformats.org/officeDocument/2006/relationships/image" Target="../media/image6.jpeg"/><Relationship Id="rId7" Type="http://schemas.openxmlformats.org/officeDocument/2006/relationships/tags" Target="../tags/tag2090.xml"/><Relationship Id="rId2" Type="http://schemas.openxmlformats.org/officeDocument/2006/relationships/tags" Target="../tags/tag2085.xml"/><Relationship Id="rId16" Type="http://schemas.openxmlformats.org/officeDocument/2006/relationships/tags" Target="../tags/tag2099.xml"/><Relationship Id="rId29" Type="http://schemas.openxmlformats.org/officeDocument/2006/relationships/tags" Target="../tags/tag2112.xml"/><Relationship Id="rId11" Type="http://schemas.openxmlformats.org/officeDocument/2006/relationships/tags" Target="../tags/tag2094.xml"/><Relationship Id="rId24" Type="http://schemas.openxmlformats.org/officeDocument/2006/relationships/tags" Target="../tags/tag2107.xml"/><Relationship Id="rId32" Type="http://schemas.openxmlformats.org/officeDocument/2006/relationships/tags" Target="../tags/tag2115.xml"/><Relationship Id="rId37" Type="http://schemas.openxmlformats.org/officeDocument/2006/relationships/tags" Target="../tags/tag2120.xml"/><Relationship Id="rId40" Type="http://schemas.openxmlformats.org/officeDocument/2006/relationships/tags" Target="../tags/tag2123.xml"/><Relationship Id="rId45" Type="http://schemas.openxmlformats.org/officeDocument/2006/relationships/tags" Target="../tags/tag2128.xml"/><Relationship Id="rId53" Type="http://schemas.openxmlformats.org/officeDocument/2006/relationships/slideLayout" Target="../slideLayouts/slideLayout4.xml"/><Relationship Id="rId5" Type="http://schemas.openxmlformats.org/officeDocument/2006/relationships/tags" Target="../tags/tag2088.xml"/><Relationship Id="rId10" Type="http://schemas.openxmlformats.org/officeDocument/2006/relationships/tags" Target="../tags/tag2093.xml"/><Relationship Id="rId19" Type="http://schemas.openxmlformats.org/officeDocument/2006/relationships/tags" Target="../tags/tag2102.xml"/><Relationship Id="rId31" Type="http://schemas.openxmlformats.org/officeDocument/2006/relationships/tags" Target="../tags/tag2114.xml"/><Relationship Id="rId44" Type="http://schemas.openxmlformats.org/officeDocument/2006/relationships/tags" Target="../tags/tag2127.xml"/><Relationship Id="rId52" Type="http://schemas.openxmlformats.org/officeDocument/2006/relationships/tags" Target="../tags/tag2135.xml"/><Relationship Id="rId4" Type="http://schemas.openxmlformats.org/officeDocument/2006/relationships/tags" Target="../tags/tag2087.xml"/><Relationship Id="rId9" Type="http://schemas.openxmlformats.org/officeDocument/2006/relationships/tags" Target="../tags/tag2092.xml"/><Relationship Id="rId14" Type="http://schemas.openxmlformats.org/officeDocument/2006/relationships/tags" Target="../tags/tag2097.xml"/><Relationship Id="rId22" Type="http://schemas.openxmlformats.org/officeDocument/2006/relationships/tags" Target="../tags/tag2105.xml"/><Relationship Id="rId27" Type="http://schemas.openxmlformats.org/officeDocument/2006/relationships/tags" Target="../tags/tag2110.xml"/><Relationship Id="rId30" Type="http://schemas.openxmlformats.org/officeDocument/2006/relationships/tags" Target="../tags/tag2113.xml"/><Relationship Id="rId35" Type="http://schemas.openxmlformats.org/officeDocument/2006/relationships/tags" Target="../tags/tag2118.xml"/><Relationship Id="rId43" Type="http://schemas.openxmlformats.org/officeDocument/2006/relationships/tags" Target="../tags/tag2126.xml"/><Relationship Id="rId48" Type="http://schemas.openxmlformats.org/officeDocument/2006/relationships/tags" Target="../tags/tag2131.xml"/><Relationship Id="rId56" Type="http://schemas.openxmlformats.org/officeDocument/2006/relationships/image" Target="../media/image3.jpeg"/><Relationship Id="rId8" Type="http://schemas.openxmlformats.org/officeDocument/2006/relationships/tags" Target="../tags/tag2091.xml"/><Relationship Id="rId51" Type="http://schemas.openxmlformats.org/officeDocument/2006/relationships/tags" Target="../tags/tag2134.xml"/><Relationship Id="rId3" Type="http://schemas.openxmlformats.org/officeDocument/2006/relationships/tags" Target="../tags/tag2086.xml"/><Relationship Id="rId12" Type="http://schemas.openxmlformats.org/officeDocument/2006/relationships/tags" Target="../tags/tag2095.xml"/><Relationship Id="rId17" Type="http://schemas.openxmlformats.org/officeDocument/2006/relationships/tags" Target="../tags/tag2100.xml"/><Relationship Id="rId25" Type="http://schemas.openxmlformats.org/officeDocument/2006/relationships/tags" Target="../tags/tag2108.xml"/><Relationship Id="rId33" Type="http://schemas.openxmlformats.org/officeDocument/2006/relationships/tags" Target="../tags/tag2116.xml"/><Relationship Id="rId38" Type="http://schemas.openxmlformats.org/officeDocument/2006/relationships/tags" Target="../tags/tag2121.xml"/><Relationship Id="rId46" Type="http://schemas.openxmlformats.org/officeDocument/2006/relationships/tags" Target="../tags/tag2129.xml"/><Relationship Id="rId20" Type="http://schemas.openxmlformats.org/officeDocument/2006/relationships/tags" Target="../tags/tag2103.xml"/><Relationship Id="rId41" Type="http://schemas.openxmlformats.org/officeDocument/2006/relationships/tags" Target="../tags/tag2124.xml"/><Relationship Id="rId54" Type="http://schemas.openxmlformats.org/officeDocument/2006/relationships/notesSlide" Target="../notesSlides/notesSlide51.xml"/><Relationship Id="rId1" Type="http://schemas.openxmlformats.org/officeDocument/2006/relationships/tags" Target="../tags/tag2084.xml"/><Relationship Id="rId6" Type="http://schemas.openxmlformats.org/officeDocument/2006/relationships/tags" Target="../tags/tag2089.xml"/><Relationship Id="rId15" Type="http://schemas.openxmlformats.org/officeDocument/2006/relationships/tags" Target="../tags/tag2098.xml"/><Relationship Id="rId23" Type="http://schemas.openxmlformats.org/officeDocument/2006/relationships/tags" Target="../tags/tag2106.xml"/><Relationship Id="rId28" Type="http://schemas.openxmlformats.org/officeDocument/2006/relationships/tags" Target="../tags/tag2111.xml"/><Relationship Id="rId36" Type="http://schemas.openxmlformats.org/officeDocument/2006/relationships/tags" Target="../tags/tag2119.xml"/><Relationship Id="rId49" Type="http://schemas.openxmlformats.org/officeDocument/2006/relationships/tags" Target="../tags/tag2132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tags" Target="../tags/tag2148.xml"/><Relationship Id="rId18" Type="http://schemas.openxmlformats.org/officeDocument/2006/relationships/tags" Target="../tags/tag2153.xml"/><Relationship Id="rId26" Type="http://schemas.openxmlformats.org/officeDocument/2006/relationships/tags" Target="../tags/tag2161.xml"/><Relationship Id="rId39" Type="http://schemas.openxmlformats.org/officeDocument/2006/relationships/tags" Target="../tags/tag2174.xml"/><Relationship Id="rId21" Type="http://schemas.openxmlformats.org/officeDocument/2006/relationships/tags" Target="../tags/tag2156.xml"/><Relationship Id="rId34" Type="http://schemas.openxmlformats.org/officeDocument/2006/relationships/tags" Target="../tags/tag2169.xml"/><Relationship Id="rId7" Type="http://schemas.openxmlformats.org/officeDocument/2006/relationships/tags" Target="../tags/tag2142.xml"/><Relationship Id="rId12" Type="http://schemas.openxmlformats.org/officeDocument/2006/relationships/tags" Target="../tags/tag2147.xml"/><Relationship Id="rId17" Type="http://schemas.openxmlformats.org/officeDocument/2006/relationships/tags" Target="../tags/tag2152.xml"/><Relationship Id="rId25" Type="http://schemas.openxmlformats.org/officeDocument/2006/relationships/tags" Target="../tags/tag2160.xml"/><Relationship Id="rId33" Type="http://schemas.openxmlformats.org/officeDocument/2006/relationships/tags" Target="../tags/tag2168.xml"/><Relationship Id="rId38" Type="http://schemas.openxmlformats.org/officeDocument/2006/relationships/tags" Target="../tags/tag2173.xml"/><Relationship Id="rId2" Type="http://schemas.openxmlformats.org/officeDocument/2006/relationships/tags" Target="../tags/tag2137.xml"/><Relationship Id="rId16" Type="http://schemas.openxmlformats.org/officeDocument/2006/relationships/tags" Target="../tags/tag2151.xml"/><Relationship Id="rId20" Type="http://schemas.openxmlformats.org/officeDocument/2006/relationships/tags" Target="../tags/tag2155.xml"/><Relationship Id="rId29" Type="http://schemas.openxmlformats.org/officeDocument/2006/relationships/tags" Target="../tags/tag2164.xml"/><Relationship Id="rId1" Type="http://schemas.openxmlformats.org/officeDocument/2006/relationships/tags" Target="../tags/tag2136.xml"/><Relationship Id="rId6" Type="http://schemas.openxmlformats.org/officeDocument/2006/relationships/tags" Target="../tags/tag2141.xml"/><Relationship Id="rId11" Type="http://schemas.openxmlformats.org/officeDocument/2006/relationships/tags" Target="../tags/tag2146.xml"/><Relationship Id="rId24" Type="http://schemas.openxmlformats.org/officeDocument/2006/relationships/tags" Target="../tags/tag2159.xml"/><Relationship Id="rId32" Type="http://schemas.openxmlformats.org/officeDocument/2006/relationships/tags" Target="../tags/tag2167.xml"/><Relationship Id="rId37" Type="http://schemas.openxmlformats.org/officeDocument/2006/relationships/tags" Target="../tags/tag2172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2140.xml"/><Relationship Id="rId15" Type="http://schemas.openxmlformats.org/officeDocument/2006/relationships/tags" Target="../tags/tag2150.xml"/><Relationship Id="rId23" Type="http://schemas.openxmlformats.org/officeDocument/2006/relationships/tags" Target="../tags/tag2158.xml"/><Relationship Id="rId28" Type="http://schemas.openxmlformats.org/officeDocument/2006/relationships/tags" Target="../tags/tag2163.xml"/><Relationship Id="rId36" Type="http://schemas.openxmlformats.org/officeDocument/2006/relationships/tags" Target="../tags/tag2171.xml"/><Relationship Id="rId10" Type="http://schemas.openxmlformats.org/officeDocument/2006/relationships/tags" Target="../tags/tag2145.xml"/><Relationship Id="rId19" Type="http://schemas.openxmlformats.org/officeDocument/2006/relationships/tags" Target="../tags/tag2154.xml"/><Relationship Id="rId31" Type="http://schemas.openxmlformats.org/officeDocument/2006/relationships/tags" Target="../tags/tag2166.xml"/><Relationship Id="rId4" Type="http://schemas.openxmlformats.org/officeDocument/2006/relationships/tags" Target="../tags/tag2139.xml"/><Relationship Id="rId9" Type="http://schemas.openxmlformats.org/officeDocument/2006/relationships/tags" Target="../tags/tag2144.xml"/><Relationship Id="rId14" Type="http://schemas.openxmlformats.org/officeDocument/2006/relationships/tags" Target="../tags/tag2149.xml"/><Relationship Id="rId22" Type="http://schemas.openxmlformats.org/officeDocument/2006/relationships/tags" Target="../tags/tag2157.xml"/><Relationship Id="rId27" Type="http://schemas.openxmlformats.org/officeDocument/2006/relationships/tags" Target="../tags/tag2162.xml"/><Relationship Id="rId30" Type="http://schemas.openxmlformats.org/officeDocument/2006/relationships/tags" Target="../tags/tag2165.xml"/><Relationship Id="rId35" Type="http://schemas.openxmlformats.org/officeDocument/2006/relationships/tags" Target="../tags/tag2170.xml"/><Relationship Id="rId8" Type="http://schemas.openxmlformats.org/officeDocument/2006/relationships/tags" Target="../tags/tag2143.xml"/><Relationship Id="rId3" Type="http://schemas.openxmlformats.org/officeDocument/2006/relationships/tags" Target="../tags/tag213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6.xml"/><Relationship Id="rId1" Type="http://schemas.openxmlformats.org/officeDocument/2006/relationships/tags" Target="../tags/tag2175.xml"/><Relationship Id="rId4" Type="http://schemas.openxmlformats.org/officeDocument/2006/relationships/notesSlide" Target="../notesSlides/notesSlide5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51.xml"/><Relationship Id="rId21" Type="http://schemas.openxmlformats.org/officeDocument/2006/relationships/tags" Target="../tags/tag146.xml"/><Relationship Id="rId42" Type="http://schemas.openxmlformats.org/officeDocument/2006/relationships/tags" Target="../tags/tag167.xml"/><Relationship Id="rId47" Type="http://schemas.openxmlformats.org/officeDocument/2006/relationships/tags" Target="../tags/tag172.xml"/><Relationship Id="rId63" Type="http://schemas.openxmlformats.org/officeDocument/2006/relationships/tags" Target="../tags/tag188.xml"/><Relationship Id="rId68" Type="http://schemas.openxmlformats.org/officeDocument/2006/relationships/tags" Target="../tags/tag193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9" Type="http://schemas.openxmlformats.org/officeDocument/2006/relationships/tags" Target="../tags/tag154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37" Type="http://schemas.openxmlformats.org/officeDocument/2006/relationships/tags" Target="../tags/tag162.xml"/><Relationship Id="rId40" Type="http://schemas.openxmlformats.org/officeDocument/2006/relationships/tags" Target="../tags/tag165.xml"/><Relationship Id="rId45" Type="http://schemas.openxmlformats.org/officeDocument/2006/relationships/tags" Target="../tags/tag170.xml"/><Relationship Id="rId53" Type="http://schemas.openxmlformats.org/officeDocument/2006/relationships/tags" Target="../tags/tag178.xml"/><Relationship Id="rId58" Type="http://schemas.openxmlformats.org/officeDocument/2006/relationships/tags" Target="../tags/tag183.xml"/><Relationship Id="rId66" Type="http://schemas.openxmlformats.org/officeDocument/2006/relationships/tags" Target="../tags/tag191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61" Type="http://schemas.openxmlformats.org/officeDocument/2006/relationships/tags" Target="../tags/tag186.xml"/><Relationship Id="rId19" Type="http://schemas.openxmlformats.org/officeDocument/2006/relationships/tags" Target="../tags/tag14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43" Type="http://schemas.openxmlformats.org/officeDocument/2006/relationships/tags" Target="../tags/tag168.xml"/><Relationship Id="rId48" Type="http://schemas.openxmlformats.org/officeDocument/2006/relationships/tags" Target="../tags/tag173.xml"/><Relationship Id="rId56" Type="http://schemas.openxmlformats.org/officeDocument/2006/relationships/tags" Target="../tags/tag181.xml"/><Relationship Id="rId64" Type="http://schemas.openxmlformats.org/officeDocument/2006/relationships/tags" Target="../tags/tag189.xml"/><Relationship Id="rId69" Type="http://schemas.openxmlformats.org/officeDocument/2006/relationships/tags" Target="../tags/tag194.xml"/><Relationship Id="rId8" Type="http://schemas.openxmlformats.org/officeDocument/2006/relationships/tags" Target="../tags/tag133.xml"/><Relationship Id="rId51" Type="http://schemas.openxmlformats.org/officeDocument/2006/relationships/tags" Target="../tags/tag176.xml"/><Relationship Id="rId72" Type="http://schemas.openxmlformats.org/officeDocument/2006/relationships/tags" Target="../tags/tag197.xml"/><Relationship Id="rId3" Type="http://schemas.openxmlformats.org/officeDocument/2006/relationships/tags" Target="../tags/tag128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46" Type="http://schemas.openxmlformats.org/officeDocument/2006/relationships/tags" Target="../tags/tag171.xml"/><Relationship Id="rId59" Type="http://schemas.openxmlformats.org/officeDocument/2006/relationships/tags" Target="../tags/tag184.xml"/><Relationship Id="rId67" Type="http://schemas.openxmlformats.org/officeDocument/2006/relationships/tags" Target="../tags/tag192.xml"/><Relationship Id="rId20" Type="http://schemas.openxmlformats.org/officeDocument/2006/relationships/tags" Target="../tags/tag145.xml"/><Relationship Id="rId41" Type="http://schemas.openxmlformats.org/officeDocument/2006/relationships/tags" Target="../tags/tag166.xml"/><Relationship Id="rId54" Type="http://schemas.openxmlformats.org/officeDocument/2006/relationships/tags" Target="../tags/tag179.xml"/><Relationship Id="rId62" Type="http://schemas.openxmlformats.org/officeDocument/2006/relationships/tags" Target="../tags/tag187.xml"/><Relationship Id="rId70" Type="http://schemas.openxmlformats.org/officeDocument/2006/relationships/tags" Target="../tags/tag195.xml"/><Relationship Id="rId75" Type="http://schemas.openxmlformats.org/officeDocument/2006/relationships/notesSlide" Target="../notesSlides/notesSlide4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tags" Target="../tags/tag161.xml"/><Relationship Id="rId49" Type="http://schemas.openxmlformats.org/officeDocument/2006/relationships/tags" Target="../tags/tag174.xml"/><Relationship Id="rId57" Type="http://schemas.openxmlformats.org/officeDocument/2006/relationships/tags" Target="../tags/tag182.xml"/><Relationship Id="rId10" Type="http://schemas.openxmlformats.org/officeDocument/2006/relationships/tags" Target="../tags/tag135.xml"/><Relationship Id="rId31" Type="http://schemas.openxmlformats.org/officeDocument/2006/relationships/tags" Target="../tags/tag156.xml"/><Relationship Id="rId44" Type="http://schemas.openxmlformats.org/officeDocument/2006/relationships/tags" Target="../tags/tag169.xml"/><Relationship Id="rId52" Type="http://schemas.openxmlformats.org/officeDocument/2006/relationships/tags" Target="../tags/tag177.xml"/><Relationship Id="rId60" Type="http://schemas.openxmlformats.org/officeDocument/2006/relationships/tags" Target="../tags/tag185.xml"/><Relationship Id="rId65" Type="http://schemas.openxmlformats.org/officeDocument/2006/relationships/tags" Target="../tags/tag190.xml"/><Relationship Id="rId73" Type="http://schemas.openxmlformats.org/officeDocument/2006/relationships/tags" Target="../tags/tag198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9" Type="http://schemas.openxmlformats.org/officeDocument/2006/relationships/tags" Target="../tags/tag164.xml"/><Relationship Id="rId34" Type="http://schemas.openxmlformats.org/officeDocument/2006/relationships/tags" Target="../tags/tag159.xml"/><Relationship Id="rId50" Type="http://schemas.openxmlformats.org/officeDocument/2006/relationships/tags" Target="../tags/tag175.xml"/><Relationship Id="rId55" Type="http://schemas.openxmlformats.org/officeDocument/2006/relationships/tags" Target="../tags/tag180.xml"/><Relationship Id="rId7" Type="http://schemas.openxmlformats.org/officeDocument/2006/relationships/tags" Target="../tags/tag132.xml"/><Relationship Id="rId71" Type="http://schemas.openxmlformats.org/officeDocument/2006/relationships/tags" Target="../tags/tag19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3" Type="http://schemas.openxmlformats.org/officeDocument/2006/relationships/tags" Target="../tags/tag201.xml"/><Relationship Id="rId21" Type="http://schemas.openxmlformats.org/officeDocument/2006/relationships/tags" Target="../tags/tag219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1.jpe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738" y="2990166"/>
            <a:ext cx="7391400" cy="2057400"/>
          </a:xfrm>
        </p:spPr>
        <p:txBody>
          <a:bodyPr/>
          <a:lstStyle/>
          <a:p>
            <a:r>
              <a:rPr lang="en-US" b="1" smtClean="0"/>
              <a:t>Hakim Weatherspoon</a:t>
            </a:r>
            <a:endParaRPr lang="en-US" b="1" dirty="0" smtClean="0"/>
          </a:p>
          <a:p>
            <a:r>
              <a:rPr lang="en-US" b="1" dirty="0" smtClean="0"/>
              <a:t>CS 3410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51816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1"/>
                </a:solidFill>
                <a:latin typeface="Tahoma" charset="0"/>
              </a:rPr>
              <a:t>The slides are the product of many rounds of teaching CS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3410 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by Professors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Weatherspoon,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Bracy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.</a:t>
            </a:r>
            <a:endParaRPr lang="en-US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39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40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2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39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40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1=sub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750" y="194397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128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314902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128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490607" y="1219200"/>
            <a:ext cx="138793" cy="56877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781799" y="1216477"/>
            <a:ext cx="138793" cy="56877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29400" y="1200150"/>
            <a:ext cx="302079" cy="136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490607" y="1805206"/>
            <a:ext cx="302079" cy="136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17748" y="2307402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0b1000 0000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6967" y="3530025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0b1000 0000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5638800"/>
            <a:ext cx="1606550" cy="6096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63" grpId="0"/>
      <p:bldP spid="64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39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40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bg1"/>
                </a:solidFill>
                <a:latin typeface="Calibri"/>
              </a:rPr>
              <a:t>1=sub</a:t>
            </a:r>
            <a:endParaRPr lang="en-US" sz="32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80239" y="1220789"/>
            <a:ext cx="138793" cy="56877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19032" y="1201739"/>
            <a:ext cx="302079" cy="13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338748" y="1816100"/>
            <a:ext cx="302079" cy="13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309606" y="1542144"/>
            <a:ext cx="302079" cy="13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39750" y="194397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128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8200" y="314902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128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748" y="2307402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0b1000 0000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6967" y="3530025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0b1000 0000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143000" y="5105400"/>
            <a:ext cx="1606550" cy="6096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</a:t>
            </a:r>
          </a:p>
          <a:p>
            <a:pPr lvl="1"/>
            <a:r>
              <a:rPr lang="en-US" dirty="0"/>
              <a:t>How long does it take to compute a result?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</a:t>
            </a:r>
            <a:r>
              <a:rPr lang="en-US" dirty="0"/>
              <a:t>Efficiency and Generality</a:t>
            </a:r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68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r>
              <a:rPr lang="en-US" dirty="0"/>
              <a:t>How long does it take to compute a result</a:t>
            </a:r>
            <a:r>
              <a:rPr lang="en-US" dirty="0" smtClean="0"/>
              <a:t>?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3600" dirty="0" smtClean="0"/>
              <a:t>A) 2 ns</a:t>
            </a:r>
          </a:p>
          <a:p>
            <a:pPr lvl="1"/>
            <a:r>
              <a:rPr lang="en-US" sz="3600" dirty="0" smtClean="0"/>
              <a:t>B</a:t>
            </a:r>
            <a:r>
              <a:rPr lang="en-US" sz="3600" dirty="0"/>
              <a:t>) 2 gate delays</a:t>
            </a:r>
          </a:p>
          <a:p>
            <a:pPr lvl="1"/>
            <a:r>
              <a:rPr lang="en-US" sz="3600" dirty="0" smtClean="0"/>
              <a:t>C) 10 ns</a:t>
            </a:r>
          </a:p>
          <a:p>
            <a:pPr lvl="1"/>
            <a:r>
              <a:rPr lang="en-US" sz="3600" dirty="0"/>
              <a:t>D</a:t>
            </a:r>
            <a:r>
              <a:rPr lang="en-US" sz="3600" dirty="0" smtClean="0"/>
              <a:t>) 10 gate delays</a:t>
            </a:r>
          </a:p>
          <a:p>
            <a:pPr lvl="1"/>
            <a:r>
              <a:rPr lang="en-US" sz="3600" dirty="0" smtClean="0"/>
              <a:t>E) 8 gate delays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r>
              <a:rPr lang="en-US" dirty="0"/>
              <a:t>How long does it take to compute a result</a:t>
            </a:r>
            <a:r>
              <a:rPr lang="en-US" dirty="0" smtClean="0"/>
              <a:t>?  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 rot="18968666">
            <a:off x="-155316" y="5552424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t=10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 rot="18968666">
            <a:off x="827024" y="5550690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t=8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18968666">
            <a:off x="24859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t=6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8968666">
            <a:off x="42632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t=4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8968666">
            <a:off x="60158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t=2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 rot="18968666">
            <a:off x="77437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t=0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1" grpId="0"/>
      <p:bldP spid="112" grpId="0"/>
      <p:bldP spid="113" grpId="0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r>
              <a:rPr lang="en-US" dirty="0"/>
              <a:t>How long does it take to compute a result?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we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store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result?  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 rot="18968666">
            <a:off x="-155316" y="5552424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t=10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 rot="18968666">
            <a:off x="827024" y="5550690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t=8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18968666">
            <a:off x="24859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t=6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8968666">
            <a:off x="42632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t=4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8968666">
            <a:off x="60158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t=2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 rot="18968666">
            <a:off x="77437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t=0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Performance</a:t>
            </a:r>
          </a:p>
        </p:txBody>
      </p:sp>
      <p:sp>
        <p:nvSpPr>
          <p:cNvPr id="2122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777875"/>
            <a:ext cx="8283575" cy="6003925"/>
          </a:xfrm>
        </p:spPr>
        <p:txBody>
          <a:bodyPr/>
          <a:lstStyle/>
          <a:p>
            <a:r>
              <a:rPr lang="en-US" dirty="0"/>
              <a:t>Speed of a circuit is affected by the number of gates in series (on the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critical path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or the </a:t>
            </a:r>
            <a:r>
              <a:rPr lang="en-US" i="1" dirty="0"/>
              <a:t>deepest level of logic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>
            <p:custDataLst>
              <p:tags r:id="rId3"/>
            </p:custDataLst>
          </p:nvPr>
        </p:nvCxnSpPr>
        <p:spPr>
          <a:xfrm rot="10800000">
            <a:off x="2971800" y="321627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352800" y="2759075"/>
            <a:ext cx="2514600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Combinational</a:t>
            </a:r>
          </a:p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5867400" y="321627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6"/>
            </p:custDataLst>
          </p:nvPr>
        </p:nvCxnSpPr>
        <p:spPr>
          <a:xfrm flipV="1">
            <a:off x="2971800" y="4202410"/>
            <a:ext cx="3276600" cy="4466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3581400" y="4202410"/>
            <a:ext cx="1981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t</a:t>
            </a:r>
            <a:r>
              <a:rPr lang="en-US" sz="3200" baseline="-25000" dirty="0" err="1" smtClean="0"/>
              <a:t>combinational</a:t>
            </a:r>
            <a:endParaRPr lang="en-US" sz="3200" baseline="-25000" dirty="0" smtClean="0"/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 rot="16200000">
            <a:off x="1866901" y="2720974"/>
            <a:ext cx="1219200" cy="990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/>
              <a:t>inputs</a:t>
            </a:r>
            <a:br>
              <a:rPr lang="en-US" sz="2800" dirty="0" smtClean="0"/>
            </a:br>
            <a:r>
              <a:rPr lang="en-US" sz="2800" dirty="0" smtClean="0"/>
              <a:t>arrive</a:t>
            </a:r>
          </a:p>
        </p:txBody>
      </p:sp>
      <p:sp>
        <p:nvSpPr>
          <p:cNvPr id="54" name="TextBox 53"/>
          <p:cNvSpPr txBox="1"/>
          <p:nvPr>
            <p:custDataLst>
              <p:tags r:id="rId9"/>
            </p:custDataLst>
          </p:nvPr>
        </p:nvSpPr>
        <p:spPr>
          <a:xfrm rot="16200000">
            <a:off x="5981701" y="2720974"/>
            <a:ext cx="1524000" cy="990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/>
              <a:t>outputs</a:t>
            </a:r>
            <a:br>
              <a:rPr lang="en-US" sz="2800" dirty="0" smtClean="0"/>
            </a:br>
            <a:r>
              <a:rPr lang="en-US" sz="2800" dirty="0" smtClean="0"/>
              <a:t>expected</a:t>
            </a:r>
          </a:p>
        </p:txBody>
      </p:sp>
      <p:pic>
        <p:nvPicPr>
          <p:cNvPr id="13" name="CP3 Ink 9d0c5669-ea8a-4488-a945-cc1cc10b32b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20" y="2109240"/>
            <a:ext cx="3390000" cy="21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8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994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TW">
                <a:ea typeface="新細明體" charset="-120"/>
              </a:rPr>
              <a:t>4-bit Ripple Carry Adder</a:t>
            </a:r>
          </a:p>
        </p:txBody>
      </p:sp>
      <p:sp>
        <p:nvSpPr>
          <p:cNvPr id="21248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1733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5812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7087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54970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419933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53320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3156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58120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9156" y="21103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4</a:t>
            </a:r>
          </a:p>
        </p:txBody>
      </p:sp>
      <p:sp>
        <p:nvSpPr>
          <p:cNvPr id="212481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4740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31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3877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7977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315619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2710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1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89415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2694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8855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98131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82231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15618" y="2384955"/>
            <a:ext cx="5921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788358" y="2384955"/>
            <a:ext cx="590636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6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8375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53669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28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8556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2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5565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55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154702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938802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7372190" y="2384955"/>
            <a:ext cx="5032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898356" y="2384955"/>
            <a:ext cx="53720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5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5110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6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10240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7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54790" y="21103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8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03519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39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8356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40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366419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41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0356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42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0069" y="4942417"/>
            <a:ext cx="7570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5">
                  <a:lumMod val="60000"/>
                  <a:lumOff val="40000"/>
                </a:schemeClr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First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 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5">
                  <a:lumMod val="60000"/>
                  <a:lumOff val="40000"/>
                </a:schemeClr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Second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2 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5">
                  <a:lumMod val="60000"/>
                  <a:lumOff val="40000"/>
                </a:schemeClr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…</a:t>
            </a:r>
            <a:endParaRPr lang="en-US" altLang="zh-TW" sz="28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4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1631155" y="3939117"/>
            <a:ext cx="5751513" cy="0"/>
          </a:xfrm>
          <a:prstGeom prst="line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4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34481" y="3932767"/>
            <a:ext cx="37881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Carry ripples from </a:t>
            </a:r>
            <a:r>
              <a:rPr lang="en-US" sz="2400" dirty="0" err="1" smtClean="0">
                <a:solidFill>
                  <a:srgbClr val="FFFFFF"/>
                </a:solidFill>
              </a:rPr>
              <a:t>lsb</a:t>
            </a:r>
            <a:r>
              <a:rPr lang="en-US" sz="2400" dirty="0" smtClean="0">
                <a:solidFill>
                  <a:srgbClr val="FFFFFF"/>
                </a:solidFill>
              </a:rPr>
              <a:t> to </a:t>
            </a:r>
            <a:r>
              <a:rPr lang="en-US" sz="2400" dirty="0" err="1" smtClean="0">
                <a:solidFill>
                  <a:srgbClr val="FFFFFF"/>
                </a:solidFill>
              </a:rPr>
              <a:t>msb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/>
              <a:t>Until now is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combinationial</a:t>
            </a:r>
            <a:r>
              <a:rPr lang="en-US" dirty="0" smtClean="0"/>
              <a:t> </a:t>
            </a:r>
            <a:r>
              <a:rPr lang="en-US" dirty="0"/>
              <a:t>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is computed when inputs are present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computed in the present can depend on what happened in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dirty="0" smtClean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 </a:t>
            </a:r>
            <a:r>
              <a:rPr lang="en-US" dirty="0"/>
              <a:t>a way to record data</a:t>
            </a:r>
          </a:p>
          <a:p>
            <a:pPr>
              <a:lnSpc>
                <a:spcPct val="92000"/>
              </a:lnSpc>
            </a:pPr>
            <a:r>
              <a:rPr lang="en-US" dirty="0"/>
              <a:t>Need a way to build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stateful</a:t>
            </a:r>
            <a:r>
              <a:rPr lang="en-US" dirty="0"/>
              <a:t> circuits</a:t>
            </a:r>
          </a:p>
          <a:p>
            <a:pPr>
              <a:lnSpc>
                <a:spcPct val="92000"/>
              </a:lnSpc>
            </a:pPr>
            <a:r>
              <a:rPr lang="en-US" dirty="0"/>
              <a:t>Need a state-holding </a:t>
            </a:r>
            <a:r>
              <a:rPr lang="en-US" dirty="0" smtClean="0"/>
              <a:t>device</a:t>
            </a:r>
          </a:p>
          <a:p>
            <a:pPr>
              <a:lnSpc>
                <a:spcPct val="92000"/>
              </a:lnSpc>
            </a:pPr>
            <a:endParaRPr lang="en-US" sz="1200" dirty="0" smtClean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62000" y="334833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Inputs</a:t>
            </a:r>
            <a:endParaRPr lang="en-US" sz="24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3283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Combinational</a:t>
            </a:r>
            <a:br>
              <a:rPr lang="en-US" sz="2400" dirty="0" smtClean="0"/>
            </a:br>
            <a:r>
              <a:rPr lang="en-US" sz="2400" dirty="0" smtClean="0"/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3424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3576935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3195935"/>
            <a:ext cx="2209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653135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3500735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35769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</a:t>
            </a:r>
            <a:endParaRPr lang="en-US" sz="2400" dirty="0"/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3576935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653135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6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 smtClean="0"/>
              <a:t>Make sure you are</a:t>
            </a:r>
            <a:endParaRPr lang="en-US" sz="3300" dirty="0"/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Registered for class, can access CMS</a:t>
            </a:r>
            <a:endParaRPr lang="en-US" sz="2800" dirty="0"/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Have a Section you can go to. 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i="1" dirty="0" smtClean="0"/>
              <a:t>Lab Sections are required.</a:t>
            </a:r>
          </a:p>
          <a:p>
            <a:pPr marL="1200150" lvl="1" indent="-457200"/>
            <a:r>
              <a:rPr lang="en-US" sz="2400" dirty="0" smtClean="0">
                <a:solidFill>
                  <a:schemeClr val="bg1"/>
                </a:solidFill>
              </a:rPr>
              <a:t>“Make up” lab sections </a:t>
            </a:r>
            <a:r>
              <a:rPr lang="en-US" sz="2400" b="1" i="1" dirty="0" smtClean="0">
                <a:solidFill>
                  <a:schemeClr val="bg1"/>
                </a:solidFill>
              </a:rPr>
              <a:t>only</a:t>
            </a:r>
            <a:r>
              <a:rPr lang="en-US" sz="2400" b="1" dirty="0" smtClean="0">
                <a:solidFill>
                  <a:schemeClr val="bg1"/>
                </a:solidFill>
              </a:rPr>
              <a:t> Friday 11:40am or 1:25pm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1200150" lvl="1" indent="-457200"/>
            <a:r>
              <a:rPr lang="en-US" sz="2400" dirty="0">
                <a:solidFill>
                  <a:schemeClr val="bg1"/>
                </a:solidFill>
              </a:rPr>
              <a:t>Bring laptop to </a:t>
            </a:r>
            <a:r>
              <a:rPr lang="en-US" sz="2400" dirty="0" smtClean="0">
                <a:solidFill>
                  <a:schemeClr val="bg1"/>
                </a:solidFill>
              </a:rPr>
              <a:t>Labs</a:t>
            </a:r>
            <a:endParaRPr lang="en-US" sz="2400" i="1" dirty="0" smtClean="0"/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Project partners are required for projects starting w/ project 2</a:t>
            </a:r>
          </a:p>
          <a:p>
            <a:pPr marL="1200150" lvl="1" indent="-457200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Have project partner in same Lab Section, if possible</a:t>
            </a:r>
          </a:p>
          <a:p>
            <a:pPr marL="1200150" lvl="1" indent="-457200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WICC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hosting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partner finding event Feb 12 @ 6pm in 3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rd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floor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lounge of Gates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store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one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bit?</a:t>
            </a:r>
          </a:p>
          <a:p>
            <a:pPr lvl="1"/>
            <a:r>
              <a:rPr lang="en-US" dirty="0" smtClean="0"/>
              <a:t>Attempts at storing (and changing) one bit</a:t>
            </a:r>
          </a:p>
          <a:p>
            <a:pPr lvl="2"/>
            <a:r>
              <a:rPr lang="en-US" dirty="0" smtClean="0"/>
              <a:t>Set-Reset Latch</a:t>
            </a:r>
          </a:p>
          <a:p>
            <a:pPr lvl="2"/>
            <a:r>
              <a:rPr lang="en-US" dirty="0" smtClean="0"/>
              <a:t>D Latch</a:t>
            </a:r>
          </a:p>
          <a:p>
            <a:pPr lvl="2"/>
            <a:r>
              <a:rPr lang="en-US" dirty="0" smtClean="0"/>
              <a:t>D Flip-Flops</a:t>
            </a:r>
          </a:p>
          <a:p>
            <a:pPr lvl="2"/>
            <a:r>
              <a:rPr lang="en-US" dirty="0" smtClean="0"/>
              <a:t>Master-Slave Flip-Flops</a:t>
            </a:r>
          </a:p>
          <a:p>
            <a:pPr lvl="1"/>
            <a:r>
              <a:rPr lang="en-US" dirty="0" smtClean="0"/>
              <a:t>Register: storing more than one bit, N-bits</a:t>
            </a:r>
          </a:p>
          <a:p>
            <a:r>
              <a:rPr lang="en-US" dirty="0" smtClean="0"/>
              <a:t>Basic Building Blocks</a:t>
            </a:r>
          </a:p>
          <a:p>
            <a:pPr lvl="1"/>
            <a:r>
              <a:rPr lang="en-US" dirty="0" smtClean="0"/>
              <a:t>Decoders and Encoders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1219200"/>
            <a:ext cx="4191000" cy="4572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store store </a:t>
            </a:r>
            <a:r>
              <a:rPr lang="en-US" b="1" i="1" dirty="0" smtClean="0"/>
              <a:t>one</a:t>
            </a:r>
            <a:r>
              <a:rPr lang="en-US" dirty="0" smtClean="0"/>
              <a:t> bit?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369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237" y="3424537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90488" y="3429000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876800"/>
            <a:ext cx="7162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 not work!</a:t>
            </a:r>
          </a:p>
          <a:p>
            <a:pPr lvl="1"/>
            <a:r>
              <a:rPr lang="en-US" dirty="0" smtClean="0"/>
              <a:t>Unstable</a:t>
            </a:r>
          </a:p>
          <a:p>
            <a:pPr lvl="1"/>
            <a:r>
              <a:rPr lang="en-US" dirty="0" smtClean="0"/>
              <a:t>Oscillates wildly!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81400" y="13884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69344" y="1371600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8144" y="38348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8144" y="3886200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02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8" grpId="0" animBg="1"/>
      <p:bldP spid="38" grpId="1" animBg="1"/>
      <p:bldP spid="38" grpId="2" animBg="1"/>
      <p:bldP spid="35" grpId="0"/>
      <p:bldP spid="35" grpId="1"/>
      <p:bldP spid="39" grpId="0" animBg="1"/>
      <p:bldP spid="39" grpId="1" animBg="1"/>
      <p:bldP spid="39" grpId="2" animBg="1"/>
      <p:bldP spid="36" grpId="0"/>
      <p:bldP spid="36" grpId="1"/>
      <p:bldP spid="41" grpId="0" animBg="1"/>
      <p:bldP spid="41" grpId="1" animBg="1"/>
      <p:bldP spid="4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Attempt: </a:t>
            </a:r>
            <a:r>
              <a:rPr lang="en-US" dirty="0" err="1" smtClean="0"/>
              <a:t>Bistable</a:t>
            </a:r>
            <a:r>
              <a:rPr lang="en-US" dirty="0" smtClean="0"/>
              <a:t> </a:t>
            </a:r>
            <a:r>
              <a:rPr lang="en-US" dirty="0"/>
              <a:t>Devices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581400"/>
            <a:ext cx="7770813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/>
              <a:t>In stable state, A = B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change the state?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1447800"/>
            <a:ext cx="2943225" cy="1371600"/>
            <a:chOff x="2209800" y="1447800"/>
            <a:chExt cx="2943225" cy="1371600"/>
          </a:xfrm>
        </p:grpSpPr>
        <p:sp>
          <p:nvSpPr>
            <p:cNvPr id="1569796" name="Line 4"/>
            <p:cNvSpPr>
              <a:spLocks noChangeShapeType="1"/>
            </p:cNvSpPr>
            <p:nvPr/>
          </p:nvSpPr>
          <p:spPr bwMode="auto">
            <a:xfrm flipH="1">
              <a:off x="2947988" y="17145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569797" name="Group 5"/>
            <p:cNvGrpSpPr>
              <a:grpSpLocks/>
            </p:cNvGrpSpPr>
            <p:nvPr/>
          </p:nvGrpSpPr>
          <p:grpSpPr bwMode="auto">
            <a:xfrm>
              <a:off x="3013075" y="1447800"/>
              <a:ext cx="1482725" cy="533400"/>
              <a:chOff x="3654" y="1680"/>
              <a:chExt cx="934" cy="336"/>
            </a:xfrm>
          </p:grpSpPr>
          <p:sp>
            <p:nvSpPr>
              <p:cNvPr id="1569798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799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0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1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569802" name="AutoShape 10"/>
            <p:cNvSpPr>
              <a:spLocks noChangeArrowheads="1"/>
            </p:cNvSpPr>
            <p:nvPr/>
          </p:nvSpPr>
          <p:spPr bwMode="auto">
            <a:xfrm rot="16200000">
              <a:off x="3660775" y="2247900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3" name="Oval 11"/>
            <p:cNvSpPr>
              <a:spLocks noChangeArrowheads="1"/>
            </p:cNvSpPr>
            <p:nvPr/>
          </p:nvSpPr>
          <p:spPr bwMode="auto">
            <a:xfrm>
              <a:off x="3459163" y="2463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4" name="Line 12"/>
            <p:cNvSpPr>
              <a:spLocks noChangeShapeType="1"/>
            </p:cNvSpPr>
            <p:nvPr/>
          </p:nvSpPr>
          <p:spPr bwMode="auto">
            <a:xfrm flipH="1">
              <a:off x="2951163" y="2551112"/>
              <a:ext cx="5191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5" name="Line 13"/>
            <p:cNvSpPr>
              <a:spLocks noChangeShapeType="1"/>
            </p:cNvSpPr>
            <p:nvPr/>
          </p:nvSpPr>
          <p:spPr bwMode="auto">
            <a:xfrm flipH="1" flipV="1">
              <a:off x="4232275" y="2551112"/>
              <a:ext cx="263525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6" name="Line 14"/>
            <p:cNvSpPr>
              <a:spLocks noChangeShapeType="1"/>
            </p:cNvSpPr>
            <p:nvPr/>
          </p:nvSpPr>
          <p:spPr bwMode="auto">
            <a:xfrm flipH="1" flipV="1">
              <a:off x="44608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7" name="Line 15"/>
            <p:cNvSpPr>
              <a:spLocks noChangeShapeType="1"/>
            </p:cNvSpPr>
            <p:nvPr/>
          </p:nvSpPr>
          <p:spPr bwMode="auto">
            <a:xfrm flipH="1" flipV="1">
              <a:off x="27082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8" name="Line 16"/>
            <p:cNvSpPr>
              <a:spLocks noChangeShapeType="1"/>
            </p:cNvSpPr>
            <p:nvPr/>
          </p:nvSpPr>
          <p:spPr bwMode="auto">
            <a:xfrm>
              <a:off x="2952750" y="172085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9" name="Line 17"/>
            <p:cNvSpPr>
              <a:spLocks noChangeShapeType="1"/>
            </p:cNvSpPr>
            <p:nvPr/>
          </p:nvSpPr>
          <p:spPr bwMode="auto">
            <a:xfrm>
              <a:off x="4475163" y="1736725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10" name="Text Box 18"/>
            <p:cNvSpPr txBox="1">
              <a:spLocks noChangeArrowheads="1"/>
            </p:cNvSpPr>
            <p:nvPr/>
          </p:nvSpPr>
          <p:spPr bwMode="auto">
            <a:xfrm>
              <a:off x="2209800" y="1897062"/>
              <a:ext cx="387350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569811" name="Text Box 19"/>
            <p:cNvSpPr txBox="1">
              <a:spLocks noChangeArrowheads="1"/>
            </p:cNvSpPr>
            <p:nvPr/>
          </p:nvSpPr>
          <p:spPr bwMode="auto">
            <a:xfrm>
              <a:off x="4765675" y="1905000"/>
              <a:ext cx="387350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</p:grpSp>
      <p:sp>
        <p:nvSpPr>
          <p:cNvPr id="1569812" name="Line 20"/>
          <p:cNvSpPr>
            <a:spLocks noChangeShapeType="1"/>
          </p:cNvSpPr>
          <p:nvPr/>
        </p:nvSpPr>
        <p:spPr bwMode="auto">
          <a:xfrm>
            <a:off x="3352800" y="3581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3" name="AutoShape 21"/>
          <p:cNvSpPr>
            <a:spLocks noChangeArrowheads="1"/>
          </p:cNvSpPr>
          <p:nvPr/>
        </p:nvSpPr>
        <p:spPr bwMode="auto">
          <a:xfrm rot="5400000">
            <a:off x="2085975" y="43053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4" name="Oval 22"/>
          <p:cNvSpPr>
            <a:spLocks noChangeArrowheads="1"/>
          </p:cNvSpPr>
          <p:nvPr/>
        </p:nvSpPr>
        <p:spPr bwMode="auto">
          <a:xfrm>
            <a:off x="2667000" y="45323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 flipH="1">
            <a:off x="1525588" y="4608513"/>
            <a:ext cx="5318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6" name="Line 24"/>
          <p:cNvSpPr>
            <a:spLocks noChangeShapeType="1"/>
          </p:cNvSpPr>
          <p:nvPr/>
        </p:nvSpPr>
        <p:spPr bwMode="auto">
          <a:xfrm flipH="1" flipV="1">
            <a:off x="2819400" y="4608513"/>
            <a:ext cx="263525" cy="4762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7" name="AutoShape 25"/>
          <p:cNvSpPr>
            <a:spLocks noChangeArrowheads="1"/>
          </p:cNvSpPr>
          <p:nvPr/>
        </p:nvSpPr>
        <p:spPr bwMode="auto">
          <a:xfrm rot="16200000">
            <a:off x="2247900" y="5143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8" name="Oval 26"/>
          <p:cNvSpPr>
            <a:spLocks noChangeArrowheads="1"/>
          </p:cNvSpPr>
          <p:nvPr/>
        </p:nvSpPr>
        <p:spPr bwMode="auto">
          <a:xfrm>
            <a:off x="2046288" y="53594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9" name="Line 27"/>
          <p:cNvSpPr>
            <a:spLocks noChangeShapeType="1"/>
          </p:cNvSpPr>
          <p:nvPr/>
        </p:nvSpPr>
        <p:spPr bwMode="auto">
          <a:xfrm flipH="1">
            <a:off x="1538288" y="5446713"/>
            <a:ext cx="519112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 flipH="1" flipV="1">
            <a:off x="2819400" y="5446713"/>
            <a:ext cx="263525" cy="4762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1" name="Line 29"/>
          <p:cNvSpPr>
            <a:spLocks noChangeShapeType="1"/>
          </p:cNvSpPr>
          <p:nvPr/>
        </p:nvSpPr>
        <p:spPr bwMode="auto">
          <a:xfrm flipH="1" flipV="1">
            <a:off x="3048000" y="5029200"/>
            <a:ext cx="263525" cy="4763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2" name="Line 30"/>
          <p:cNvSpPr>
            <a:spLocks noChangeShapeType="1"/>
          </p:cNvSpPr>
          <p:nvPr/>
        </p:nvSpPr>
        <p:spPr bwMode="auto">
          <a:xfrm flipH="1" flipV="1">
            <a:off x="1295400" y="50292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3" name="Line 31"/>
          <p:cNvSpPr>
            <a:spLocks noChangeShapeType="1"/>
          </p:cNvSpPr>
          <p:nvPr/>
        </p:nvSpPr>
        <p:spPr bwMode="auto">
          <a:xfrm>
            <a:off x="1539875" y="4616450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4" name="Line 32"/>
          <p:cNvSpPr>
            <a:spLocks noChangeShapeType="1"/>
          </p:cNvSpPr>
          <p:nvPr/>
        </p:nvSpPr>
        <p:spPr bwMode="auto">
          <a:xfrm>
            <a:off x="3062288" y="4632325"/>
            <a:ext cx="0" cy="83820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5" name="Text Box 33"/>
          <p:cNvSpPr txBox="1">
            <a:spLocks noChangeArrowheads="1"/>
          </p:cNvSpPr>
          <p:nvPr/>
        </p:nvSpPr>
        <p:spPr bwMode="auto">
          <a:xfrm>
            <a:off x="796925" y="47926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26" name="Text Box 34"/>
          <p:cNvSpPr txBox="1">
            <a:spLocks noChangeArrowheads="1"/>
          </p:cNvSpPr>
          <p:nvPr/>
        </p:nvSpPr>
        <p:spPr bwMode="auto">
          <a:xfrm>
            <a:off x="3352800" y="48006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27" name="Text Box 35"/>
          <p:cNvSpPr txBox="1">
            <a:spLocks noChangeArrowheads="1"/>
          </p:cNvSpPr>
          <p:nvPr/>
        </p:nvSpPr>
        <p:spPr bwMode="auto">
          <a:xfrm>
            <a:off x="2970713" y="4038600"/>
            <a:ext cx="356187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28" name="AutoShape 36"/>
          <p:cNvSpPr>
            <a:spLocks noChangeArrowheads="1"/>
          </p:cNvSpPr>
          <p:nvPr/>
        </p:nvSpPr>
        <p:spPr bwMode="auto">
          <a:xfrm rot="5400000">
            <a:off x="6353175" y="4381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9" name="Oval 37"/>
          <p:cNvSpPr>
            <a:spLocks noChangeArrowheads="1"/>
          </p:cNvSpPr>
          <p:nvPr/>
        </p:nvSpPr>
        <p:spPr bwMode="auto">
          <a:xfrm>
            <a:off x="6934200" y="46085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0" name="Line 38"/>
          <p:cNvSpPr>
            <a:spLocks noChangeShapeType="1"/>
          </p:cNvSpPr>
          <p:nvPr/>
        </p:nvSpPr>
        <p:spPr bwMode="auto">
          <a:xfrm flipH="1">
            <a:off x="5792788" y="4684713"/>
            <a:ext cx="531812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1" name="Line 39"/>
          <p:cNvSpPr>
            <a:spLocks noChangeShapeType="1"/>
          </p:cNvSpPr>
          <p:nvPr/>
        </p:nvSpPr>
        <p:spPr bwMode="auto">
          <a:xfrm flipH="1" flipV="1">
            <a:off x="7086600" y="46847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2" name="AutoShape 40"/>
          <p:cNvSpPr>
            <a:spLocks noChangeArrowheads="1"/>
          </p:cNvSpPr>
          <p:nvPr/>
        </p:nvSpPr>
        <p:spPr bwMode="auto">
          <a:xfrm rot="16200000">
            <a:off x="6515100" y="521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3" name="Oval 41"/>
          <p:cNvSpPr>
            <a:spLocks noChangeArrowheads="1"/>
          </p:cNvSpPr>
          <p:nvPr/>
        </p:nvSpPr>
        <p:spPr bwMode="auto">
          <a:xfrm>
            <a:off x="6313488" y="54356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4" name="Line 42"/>
          <p:cNvSpPr>
            <a:spLocks noChangeShapeType="1"/>
          </p:cNvSpPr>
          <p:nvPr/>
        </p:nvSpPr>
        <p:spPr bwMode="auto">
          <a:xfrm flipH="1">
            <a:off x="5805488" y="5522913"/>
            <a:ext cx="519112" cy="1587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5" name="Line 43"/>
          <p:cNvSpPr>
            <a:spLocks noChangeShapeType="1"/>
          </p:cNvSpPr>
          <p:nvPr/>
        </p:nvSpPr>
        <p:spPr bwMode="auto">
          <a:xfrm flipH="1" flipV="1">
            <a:off x="7086600" y="55229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6" name="Line 44"/>
          <p:cNvSpPr>
            <a:spLocks noChangeShapeType="1"/>
          </p:cNvSpPr>
          <p:nvPr/>
        </p:nvSpPr>
        <p:spPr bwMode="auto">
          <a:xfrm flipH="1" flipV="1">
            <a:off x="7315200" y="51054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7" name="Line 45"/>
          <p:cNvSpPr>
            <a:spLocks noChangeShapeType="1"/>
          </p:cNvSpPr>
          <p:nvPr/>
        </p:nvSpPr>
        <p:spPr bwMode="auto">
          <a:xfrm flipH="1" flipV="1">
            <a:off x="5562600" y="5105400"/>
            <a:ext cx="263525" cy="4763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8" name="Line 46"/>
          <p:cNvSpPr>
            <a:spLocks noChangeShapeType="1"/>
          </p:cNvSpPr>
          <p:nvPr/>
        </p:nvSpPr>
        <p:spPr bwMode="auto">
          <a:xfrm>
            <a:off x="5807075" y="4692650"/>
            <a:ext cx="0" cy="83820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9" name="Line 47"/>
          <p:cNvSpPr>
            <a:spLocks noChangeShapeType="1"/>
          </p:cNvSpPr>
          <p:nvPr/>
        </p:nvSpPr>
        <p:spPr bwMode="auto">
          <a:xfrm>
            <a:off x="7329488" y="4708525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40" name="Text Box 48"/>
          <p:cNvSpPr txBox="1">
            <a:spLocks noChangeArrowheads="1"/>
          </p:cNvSpPr>
          <p:nvPr/>
        </p:nvSpPr>
        <p:spPr bwMode="auto">
          <a:xfrm>
            <a:off x="5064125" y="48688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41" name="Text Box 49"/>
          <p:cNvSpPr txBox="1">
            <a:spLocks noChangeArrowheads="1"/>
          </p:cNvSpPr>
          <p:nvPr/>
        </p:nvSpPr>
        <p:spPr bwMode="auto">
          <a:xfrm>
            <a:off x="7620000" y="48768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2" name="Text Box 50"/>
          <p:cNvSpPr txBox="1">
            <a:spLocks noChangeArrowheads="1"/>
          </p:cNvSpPr>
          <p:nvPr/>
        </p:nvSpPr>
        <p:spPr bwMode="auto">
          <a:xfrm>
            <a:off x="5332913" y="4267200"/>
            <a:ext cx="356187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43" name="Text Box 51"/>
          <p:cNvSpPr txBox="1">
            <a:spLocks noChangeArrowheads="1"/>
          </p:cNvSpPr>
          <p:nvPr/>
        </p:nvSpPr>
        <p:spPr bwMode="auto">
          <a:xfrm>
            <a:off x="1141913" y="41148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4" name="Text Box 52"/>
          <p:cNvSpPr txBox="1">
            <a:spLocks noChangeArrowheads="1"/>
          </p:cNvSpPr>
          <p:nvPr/>
        </p:nvSpPr>
        <p:spPr bwMode="auto">
          <a:xfrm>
            <a:off x="7390313" y="41910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Stable and unstable equilibria?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5" grpId="0" build="p"/>
      <p:bldP spid="1569812" grpId="0" animBg="1"/>
      <p:bldP spid="1569813" grpId="0" animBg="1"/>
      <p:bldP spid="1569814" grpId="0" animBg="1"/>
      <p:bldP spid="1569815" grpId="0" animBg="1"/>
      <p:bldP spid="1569816" grpId="0" animBg="1"/>
      <p:bldP spid="1569817" grpId="0" animBg="1"/>
      <p:bldP spid="1569818" grpId="0" animBg="1"/>
      <p:bldP spid="1569819" grpId="0" animBg="1"/>
      <p:bldP spid="1569820" grpId="0" animBg="1"/>
      <p:bldP spid="1569821" grpId="0" animBg="1"/>
      <p:bldP spid="1569822" grpId="0" animBg="1"/>
      <p:bldP spid="1569823" grpId="0" animBg="1"/>
      <p:bldP spid="1569824" grpId="0" animBg="1"/>
      <p:bldP spid="1569825" grpId="0"/>
      <p:bldP spid="1569826" grpId="0"/>
      <p:bldP spid="1569827" grpId="0"/>
      <p:bldP spid="1569828" grpId="0" animBg="1"/>
      <p:bldP spid="1569829" grpId="0" animBg="1"/>
      <p:bldP spid="1569830" grpId="0" animBg="1"/>
      <p:bldP spid="1569831" grpId="0" animBg="1"/>
      <p:bldP spid="1569832" grpId="0" animBg="1"/>
      <p:bldP spid="1569833" grpId="0" animBg="1"/>
      <p:bldP spid="1569834" grpId="0" animBg="1"/>
      <p:bldP spid="1569835" grpId="0" animBg="1"/>
      <p:bldP spid="1569836" grpId="0" animBg="1"/>
      <p:bldP spid="1569837" grpId="0" animBg="1"/>
      <p:bldP spid="1569838" grpId="0" animBg="1"/>
      <p:bldP spid="1569839" grpId="0" animBg="1"/>
      <p:bldP spid="1569840" grpId="0"/>
      <p:bldP spid="1569841" grpId="0"/>
      <p:bldP spid="1569842" grpId="0"/>
      <p:bldP spid="1569843" grpId="0"/>
      <p:bldP spid="15698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811" name="Text Box 19"/>
          <p:cNvSpPr txBox="1">
            <a:spLocks noChangeArrowheads="1"/>
          </p:cNvSpPr>
          <p:nvPr/>
        </p:nvSpPr>
        <p:spPr bwMode="auto">
          <a:xfrm>
            <a:off x="5099050" y="2409031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5095333" y="2438400"/>
            <a:ext cx="407484" cy="4837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1569798" name="AutoShape 6"/>
          <p:cNvSpPr>
            <a:spLocks noChangeArrowheads="1"/>
          </p:cNvSpPr>
          <p:nvPr/>
        </p:nvSpPr>
        <p:spPr bwMode="auto">
          <a:xfrm rot="5400000">
            <a:off x="3498853" y="140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799" name="Oval 7"/>
          <p:cNvSpPr>
            <a:spLocks noChangeArrowheads="1"/>
          </p:cNvSpPr>
          <p:nvPr/>
        </p:nvSpPr>
        <p:spPr bwMode="auto">
          <a:xfrm>
            <a:off x="4079878" y="16367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0" name="Line 8"/>
          <p:cNvSpPr>
            <a:spLocks noChangeShapeType="1"/>
          </p:cNvSpPr>
          <p:nvPr/>
        </p:nvSpPr>
        <p:spPr bwMode="auto">
          <a:xfrm flipH="1">
            <a:off x="3361534" y="1712913"/>
            <a:ext cx="108744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1" name="Line 9"/>
          <p:cNvSpPr>
            <a:spLocks noChangeShapeType="1"/>
          </p:cNvSpPr>
          <p:nvPr/>
        </p:nvSpPr>
        <p:spPr bwMode="auto">
          <a:xfrm flipH="1" flipV="1">
            <a:off x="4232276" y="1712913"/>
            <a:ext cx="7207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4" name="Line 12"/>
          <p:cNvSpPr>
            <a:spLocks noChangeShapeType="1"/>
          </p:cNvSpPr>
          <p:nvPr/>
        </p:nvSpPr>
        <p:spPr bwMode="auto">
          <a:xfrm flipH="1">
            <a:off x="2743199" y="2551112"/>
            <a:ext cx="72707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5" name="Line 13"/>
          <p:cNvSpPr>
            <a:spLocks noChangeShapeType="1"/>
          </p:cNvSpPr>
          <p:nvPr/>
        </p:nvSpPr>
        <p:spPr bwMode="auto">
          <a:xfrm flipH="1" flipV="1">
            <a:off x="4232275" y="2551111"/>
            <a:ext cx="1111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913762" y="151447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237172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43200" y="1828800"/>
            <a:ext cx="2492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569804" idx="1"/>
          </p:cNvCxnSpPr>
          <p:nvPr/>
        </p:nvCxnSpPr>
        <p:spPr>
          <a:xfrm flipH="1">
            <a:off x="2743199" y="1828800"/>
            <a:ext cx="2" cy="72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657631" y="1631950"/>
            <a:ext cx="3732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953000" y="1705768"/>
            <a:ext cx="0" cy="732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24400" y="24384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686300" y="2667000"/>
            <a:ext cx="419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19"/>
              <p:cNvSpPr txBox="1">
                <a:spLocks noChangeArrowheads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0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2267918" y="2303462"/>
            <a:ext cx="423514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Q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810" name="Text Box 18"/>
          <p:cNvSpPr txBox="1">
            <a:spLocks noChangeArrowheads="1"/>
          </p:cNvSpPr>
          <p:nvPr/>
        </p:nvSpPr>
        <p:spPr bwMode="auto">
          <a:xfrm>
            <a:off x="2269431" y="1382263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>
            <a:off x="2284749" y="1371600"/>
            <a:ext cx="389851" cy="4837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811" grpId="0"/>
      <p:bldP spid="106" grpId="0" animBg="1"/>
      <p:bldP spid="103" grpId="0"/>
      <p:bldP spid="104" grpId="0"/>
      <p:bldP spid="1569810" grpId="0"/>
      <p:bldP spid="1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8725802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94036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20690" t="-15789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95978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9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16591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16591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57639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will be 0 if R is 1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15127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will be 1</a:t>
                </a:r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151277" cy="369909"/>
              </a:xfrm>
              <a:prstGeom prst="rect">
                <a:avLst/>
              </a:prstGeom>
              <a:blipFill rotWithShape="1">
                <a:blip r:embed="rId6"/>
                <a:stretch>
                  <a:fillRect l="-529" t="-6557" r="-3704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27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468611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468611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06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8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20973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20973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92073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will be 1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864613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will be 0 if S is 1</a:t>
                </a:r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864613" cy="369909"/>
              </a:xfrm>
              <a:prstGeom prst="rect">
                <a:avLst/>
              </a:prstGeom>
              <a:blipFill rotWithShape="1">
                <a:blip r:embed="rId7"/>
                <a:stretch>
                  <a:fillRect l="-327" t="-6557" r="-196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29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655988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655988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95600" y="4267200"/>
                <a:ext cx="5736122" cy="2309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What are the values for 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3200" dirty="0" smtClean="0"/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267200"/>
                <a:ext cx="5736122" cy="2309478"/>
              </a:xfrm>
              <a:prstGeom prst="rect">
                <a:avLst/>
              </a:prstGeom>
              <a:blipFill>
                <a:blip r:embed="rId9"/>
                <a:stretch>
                  <a:fillRect l="-2657" t="-3166" r="-1594" b="-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743200" y="5562600"/>
            <a:ext cx="2286000" cy="609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43200" y="4284286"/>
            <a:ext cx="6248400" cy="2437187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42218" y="6075142"/>
            <a:ext cx="332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iClicker</a:t>
            </a:r>
            <a:r>
              <a:rPr lang="en-US" sz="3600" dirty="0" smtClean="0">
                <a:solidFill>
                  <a:srgbClr val="FFFF00"/>
                </a:solidFill>
              </a:rPr>
              <a:t> Question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8" grpId="0"/>
      <p:bldP spid="33" grpId="0"/>
      <p:bldP spid="3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521344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521344"/>
                  </p:ext>
                </p:extLst>
              </p:nvPr>
            </p:nvGraphicFramePr>
            <p:xfrm>
              <a:off x="381000" y="3581400"/>
              <a:ext cx="2133600" cy="2537397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2632"/>
                          </a:stretch>
                        </a:blipFill>
                      </a:tcPr>
                    </a:tc>
                  </a:tr>
                  <a:tr h="433832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66790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3063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971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Q is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will stay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endParaRPr lang="en-US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Q is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will stay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923347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will stay </a:t>
                </a:r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endParaRPr lang="en-US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 </a:t>
                </a:r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will stay </a:t>
                </a:r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923347" cy="646908"/>
              </a:xfrm>
              <a:prstGeom prst="rect">
                <a:avLst/>
              </a:prstGeom>
              <a:blipFill rotWithShape="1">
                <a:blip r:embed="rId7"/>
                <a:stretch>
                  <a:fillRect l="-2532" t="-3774" r="-158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33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438370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438370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5" name="TextBox 34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9400" y="14594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" grpId="0"/>
      <p:bldP spid="35" grpId="0"/>
      <p:bldP spid="37" grpId="0"/>
      <p:bldP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6096000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Make sure to go to </a:t>
            </a:r>
            <a:r>
              <a:rPr lang="en-US" sz="280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your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Lab Section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this week</a:t>
            </a:r>
          </a:p>
          <a:p>
            <a:r>
              <a:rPr lang="en-US" sz="2800" dirty="0" smtClean="0"/>
              <a:t>Completed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Proj1</a:t>
            </a:r>
            <a:r>
              <a:rPr lang="en-US" sz="2800" dirty="0" smtClean="0"/>
              <a:t> due 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before</a:t>
            </a:r>
            <a:r>
              <a:rPr lang="en-US" sz="2800" dirty="0" smtClean="0"/>
              <a:t> winter break, Friday, Feb 16th</a:t>
            </a:r>
            <a:endParaRPr lang="en-US" sz="2800" dirty="0"/>
          </a:p>
          <a:p>
            <a:r>
              <a:rPr lang="en-US" sz="2800" dirty="0" smtClean="0"/>
              <a:t>Note, a Design Document is due when you </a:t>
            </a:r>
            <a:r>
              <a:rPr lang="en-US" sz="2800" smtClean="0"/>
              <a:t>submit Proj1 </a:t>
            </a:r>
            <a:r>
              <a:rPr lang="en-US" sz="2800" dirty="0" smtClean="0"/>
              <a:t>final circuit</a:t>
            </a:r>
          </a:p>
          <a:p>
            <a:r>
              <a:rPr lang="en-US" sz="2800" dirty="0" smtClean="0"/>
              <a:t>Work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alone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Work alone,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</a:t>
            </a:r>
            <a:r>
              <a:rPr lang="en-US" sz="2800" dirty="0" smtClean="0"/>
              <a:t> use your resources</a:t>
            </a:r>
          </a:p>
          <a:p>
            <a:pPr lvl="1"/>
            <a:r>
              <a:rPr lang="en-US" sz="2400" dirty="0" smtClean="0"/>
              <a:t>Lab Section, Piazza.com, Office Hours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92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34297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34297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60806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6737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22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will be 0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since R is 1</a:t>
            </a: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226369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will be 0 since S is 1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2263697" cy="369909"/>
              </a:xfrm>
              <a:prstGeom prst="rect">
                <a:avLst/>
              </a:prstGeom>
              <a:blipFill rotWithShape="1">
                <a:blip r:embed="rId7"/>
                <a:stretch>
                  <a:fillRect l="-269" t="-6557" r="-107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33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19400" y="4495800"/>
            <a:ext cx="63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when S,R changes from 1,1 to 0,0?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3" grpId="1"/>
      <p:bldP spid="8" grpId="0"/>
      <p:bldP spid="33" grpId="0"/>
      <p:bldP spid="33" grpId="1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>
                <a:ln>
                  <a:noFill/>
                </a:ln>
                <a:solidFill>
                  <a:schemeClr val="accent1"/>
                </a:solidFill>
              </a:rPr>
              <a:t>iClicker</a:t>
            </a:r>
            <a:r>
              <a:rPr lang="en-US" dirty="0" smtClean="0">
                <a:ln>
                  <a:noFill/>
                </a:ln>
                <a:solidFill>
                  <a:schemeClr val="accent1"/>
                </a:solidFill>
              </a:rPr>
              <a:t> Question</a:t>
            </a:r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wrong with the SR Latch?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Q is undefined when S=1 and R=1</a:t>
            </a:r>
          </a:p>
          <a:p>
            <a:r>
              <a:rPr lang="en-US" dirty="0" smtClean="0"/>
              <a:t>      (That’s why this is called the forbidden state.)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dirty="0" smtClean="0"/>
              <a:t>Q oscillates </a:t>
            </a:r>
            <a:r>
              <a:rPr lang="en-US" dirty="0"/>
              <a:t>between 0 and 1 when </a:t>
            </a:r>
            <a:r>
              <a:rPr lang="en-US" dirty="0" smtClean="0"/>
              <a:t>the inputs transition from 1,1 </a:t>
            </a:r>
            <a:r>
              <a:rPr lang="en-US" dirty="0" smtClean="0">
                <a:sym typeface="Wingdings"/>
              </a:rPr>
              <a:t> 0,</a:t>
            </a:r>
            <a:r>
              <a:rPr lang="en-US" dirty="0" smtClean="0"/>
              <a:t>0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dirty="0" smtClean="0"/>
              <a:t>The SR Latch is problematic b/c it has two outputs to store a single bit.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dirty="0"/>
              <a:t>There is nothing wrong with the SR Latch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152400"/>
            <a:ext cx="8915400" cy="656907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340359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340359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3987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6737" y="1459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21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20980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092120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092120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819400" y="4495800"/>
            <a:ext cx="63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when S,R changes from 1,1 to 0,0?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32449" y="5085755"/>
                <a:ext cx="6417141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become unstable and will oscillate wildly </a:t>
                </a:r>
              </a:p>
              <a:p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b</a:t>
                </a: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etween values 0,0 to 1,1 to 0,0  to 1,1 …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449" y="5085755"/>
                <a:ext cx="6417141" cy="831766"/>
              </a:xfrm>
              <a:prstGeom prst="rect">
                <a:avLst/>
              </a:prstGeom>
              <a:blipFill rotWithShape="1">
                <a:blip r:embed="rId8"/>
                <a:stretch>
                  <a:fillRect l="-1425" t="-5839" r="-57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267200" y="22098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" y="22214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67200" y="220980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0" y="22214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87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8" grpId="0"/>
      <p:bldP spid="8" grpId="1"/>
      <p:bldP spid="34" grpId="0"/>
      <p:bldP spid="40" grpId="0"/>
      <p:bldP spid="40" grpId="1"/>
      <p:bldP spid="41" grpId="0"/>
      <p:bldP spid="41" grpId="1"/>
      <p:bldP spid="42" grpId="0"/>
      <p:bldP spid="43" grpId="0"/>
      <p:bldP spid="35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39000" y="795297"/>
            <a:ext cx="1676400" cy="1202776"/>
            <a:chOff x="7239000" y="795297"/>
            <a:chExt cx="1676400" cy="1202776"/>
          </a:xfrm>
        </p:grpSpPr>
        <p:sp>
          <p:nvSpPr>
            <p:cNvPr id="39" name="Rectangle 38"/>
            <p:cNvSpPr/>
            <p:nvPr>
              <p:custDataLst>
                <p:tags r:id="rId2"/>
              </p:custDataLst>
            </p:nvPr>
          </p:nvSpPr>
          <p:spPr bwMode="auto">
            <a:xfrm>
              <a:off x="7467600" y="871497"/>
              <a:ext cx="1219200" cy="1066800"/>
            </a:xfrm>
            <a:prstGeom prst="rect">
              <a:avLst/>
            </a:prstGeom>
            <a:no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>
              <p:custDataLst>
                <p:tags r:id="rId3"/>
              </p:custDataLst>
            </p:nvPr>
          </p:nvCxnSpPr>
          <p:spPr>
            <a:xfrm rot="10800000">
              <a:off x="7239000" y="11000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>
              <p:custDataLst>
                <p:tags r:id="rId4"/>
              </p:custDataLst>
            </p:nvPr>
          </p:nvCxnSpPr>
          <p:spPr>
            <a:xfrm rot="10800000">
              <a:off x="7239000" y="17096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5"/>
              </p:custDataLst>
            </p:nvPr>
          </p:nvCxnSpPr>
          <p:spPr>
            <a:xfrm rot="10800000">
              <a:off x="8686800" y="11000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>
              <p:custDataLst>
                <p:tags r:id="rId6"/>
              </p:custDataLst>
            </p:nvPr>
          </p:nvCxnSpPr>
          <p:spPr>
            <a:xfrm rot="10800000">
              <a:off x="8686800" y="17096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467600" y="795297"/>
              <a:ext cx="349250" cy="56197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S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52109" y="1404897"/>
              <a:ext cx="380232" cy="5620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Calibri"/>
                </a:rPr>
                <a:t>R</a:t>
              </a: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05800" y="795297"/>
              <a:ext cx="426720" cy="5620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Calibri"/>
                </a:rPr>
                <a:t>Q</a:t>
              </a: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49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1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Rectangle 52"/>
          <p:cNvSpPr/>
          <p:nvPr>
            <p:custDataLst>
              <p:tags r:id="rId1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553160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106436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19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19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62912"/>
                  </p:ext>
                </p:extLst>
              </p:nvPr>
            </p:nvGraphicFramePr>
            <p:xfrm>
              <a:off x="381000" y="3581400"/>
              <a:ext cx="2849563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159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hold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reset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62912"/>
                  </p:ext>
                </p:extLst>
              </p:nvPr>
            </p:nvGraphicFramePr>
            <p:xfrm>
              <a:off x="381000" y="3581400"/>
              <a:ext cx="2849563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0"/>
                    <a:gridCol w="533400"/>
                    <a:gridCol w="715963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0"/>
                          <a:stretch>
                            <a:fillRect l="-315909" t="-15789" r="-142045" b="-4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0"/>
                          <a:stretch>
                            <a:fillRect l="-315909" t="-114286" r="-142045" b="-353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hold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reset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35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avoid the forbidden state of S-R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001000" cy="32766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Fill in the truth table?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225337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338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1" name="Rectangle 80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3135013064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128388342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7"/>
                          <a:stretch>
                            <a:fillRect l="-209615" t="-5556" r="-962" b="-225926"/>
                          </a:stretch>
                        </a:blipFill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7" name="Group 66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110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6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118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25344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5337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75861"/>
              </p:ext>
            </p:extLst>
          </p:nvPr>
        </p:nvGraphicFramePr>
        <p:xfrm>
          <a:off x="7086600" y="49530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0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25293" grpId="0" animBg="1"/>
      <p:bldP spid="225344" grpId="0" animBg="1"/>
      <p:bldP spid="225345" grpId="0"/>
      <p:bldP spid="97" grpId="0" animBg="1"/>
      <p:bldP spid="99" grpId="0" animBg="1"/>
      <p:bldP spid="100" grpId="0" animBg="1"/>
      <p:bldP spid="101" grpId="0"/>
      <p:bldP spid="1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225337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338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1" name="Rectangle 80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2109786724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2109786724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7"/>
                          <a:stretch>
                            <a:fillRect l="-209615" t="-5556" r="-5769" b="-225926"/>
                          </a:stretch>
                        </a:blipFill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7" name="Group 66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110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6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118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25344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5337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03416"/>
              </p:ext>
            </p:extLst>
          </p:nvPr>
        </p:nvGraphicFramePr>
        <p:xfrm>
          <a:off x="7086600" y="49530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762000" y="3581400"/>
            <a:ext cx="8001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Fill in the truth table?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r>
              <a:rPr lang="en-US" sz="2400" dirty="0" smtClean="0"/>
              <a:t>Data (D) Latch</a:t>
            </a:r>
          </a:p>
          <a:p>
            <a:pPr lvl="1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 smtClean="0"/>
              <a:t>Easier to use than an SR latch</a:t>
            </a:r>
          </a:p>
          <a:p>
            <a:pPr lvl="1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 smtClean="0"/>
              <a:t>No possibility of entering an undefined state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r>
              <a:rPr lang="en-US" sz="2400" dirty="0" smtClean="0"/>
              <a:t>When D changes, Q changes</a:t>
            </a:r>
          </a:p>
          <a:p>
            <a:pPr lvl="2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 smtClean="0"/>
              <a:t>… immediately (…after a delay of 2 </a:t>
            </a:r>
            <a:r>
              <a:rPr lang="en-US" sz="1800" dirty="0" err="1" smtClean="0"/>
              <a:t>Ors</a:t>
            </a:r>
            <a:r>
              <a:rPr lang="en-US" sz="1800" dirty="0" smtClean="0"/>
              <a:t> and 2 NOTs)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r>
              <a:rPr lang="en-US" sz="2400" dirty="0" smtClean="0"/>
              <a:t>Need to control when the output changes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12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Unclocked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 D Latch can store and change a bit like an SR Latch while avoiding the forbidden state.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coordinate state changes to a D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0"/>
            <a:ext cx="9448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Check online syllabus/schedule </a:t>
            </a:r>
            <a:endParaRPr lang="en-US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www.cs.cornell.edu/Courses/CS3410/2018sp/schedule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Slides and Reading for lectures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Office Hours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Pictures of all  TAs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Project and Reading Assignments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Dates to keep in Mind</a:t>
            </a:r>
          </a:p>
          <a:p>
            <a:pPr marL="1085850" lvl="1" indent="-342900"/>
            <a:r>
              <a:rPr lang="en-US" sz="2400" dirty="0">
                <a:solidFill>
                  <a:schemeClr val="bg1"/>
                </a:solidFill>
              </a:rPr>
              <a:t>Prelims: </a:t>
            </a:r>
            <a:r>
              <a:rPr lang="en-US" sz="2400" dirty="0" err="1" smtClean="0">
                <a:solidFill>
                  <a:schemeClr val="bg1"/>
                </a:solidFill>
              </a:rPr>
              <a:t>Thur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Mar </a:t>
            </a:r>
            <a:r>
              <a:rPr lang="en-US" sz="2400" dirty="0" smtClean="0">
                <a:solidFill>
                  <a:schemeClr val="bg1"/>
                </a:solidFill>
              </a:rPr>
              <a:t>15th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err="1">
                <a:solidFill>
                  <a:schemeClr val="bg1"/>
                </a:solidFill>
              </a:rPr>
              <a:t>Thur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May 3rd </a:t>
            </a:r>
            <a:endParaRPr lang="en-US" sz="2400" dirty="0">
              <a:solidFill>
                <a:schemeClr val="bg1"/>
              </a:solidFill>
            </a:endParaRPr>
          </a:p>
          <a:p>
            <a:pPr marL="1085850" lvl="1" indent="-342900"/>
            <a:r>
              <a:rPr lang="en-US" sz="2400" b="1" i="1" dirty="0" err="1" smtClean="0">
                <a:solidFill>
                  <a:schemeClr val="bg1"/>
                </a:solidFill>
              </a:rPr>
              <a:t>Proj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1: Due </a:t>
            </a:r>
            <a:r>
              <a:rPr lang="en-US" sz="2400" b="1" i="1" dirty="0" smtClean="0">
                <a:solidFill>
                  <a:schemeClr val="bg1"/>
                </a:solidFill>
              </a:rPr>
              <a:t>next Friday, Feb 16th  </a:t>
            </a:r>
            <a:r>
              <a:rPr lang="en-US" sz="2400" b="1" i="1" dirty="0">
                <a:solidFill>
                  <a:schemeClr val="bg1"/>
                </a:solidFill>
              </a:rPr>
              <a:t>before Winter </a:t>
            </a:r>
            <a:r>
              <a:rPr lang="en-US" sz="2400" b="1" i="1" dirty="0" smtClean="0">
                <a:solidFill>
                  <a:schemeClr val="bg1"/>
                </a:solidFill>
              </a:rPr>
              <a:t>break</a:t>
            </a:r>
            <a:endParaRPr lang="en-US" sz="2400" b="1" i="1" dirty="0">
              <a:solidFill>
                <a:schemeClr val="bg1"/>
              </a:solidFill>
            </a:endParaRPr>
          </a:p>
          <a:p>
            <a:pPr marL="1085850" lvl="1" indent="-342900"/>
            <a:r>
              <a:rPr lang="en-US" sz="2400" dirty="0" smtClean="0">
                <a:solidFill>
                  <a:schemeClr val="bg1"/>
                </a:solidFill>
              </a:rPr>
              <a:t>Proj3: </a:t>
            </a:r>
            <a:r>
              <a:rPr lang="en-US" sz="2400" dirty="0">
                <a:solidFill>
                  <a:schemeClr val="bg1"/>
                </a:solidFill>
              </a:rPr>
              <a:t>Due </a:t>
            </a:r>
            <a:r>
              <a:rPr lang="en-US" sz="2400" dirty="0" smtClean="0">
                <a:solidFill>
                  <a:schemeClr val="bg1"/>
                </a:solidFill>
              </a:rPr>
              <a:t>before </a:t>
            </a:r>
            <a:r>
              <a:rPr lang="en-US" sz="2400" dirty="0">
                <a:solidFill>
                  <a:schemeClr val="bg1"/>
                </a:solidFill>
              </a:rPr>
              <a:t>Spring break</a:t>
            </a:r>
          </a:p>
          <a:p>
            <a:pPr marL="1085850" lvl="1" indent="-342900"/>
            <a:r>
              <a:rPr lang="en-US" sz="2400" dirty="0">
                <a:solidFill>
                  <a:schemeClr val="bg1"/>
                </a:solidFill>
              </a:rPr>
              <a:t>Final Project: </a:t>
            </a:r>
            <a:r>
              <a:rPr lang="en-US" sz="2400" dirty="0" smtClean="0">
                <a:solidFill>
                  <a:schemeClr val="bg1"/>
                </a:solidFill>
              </a:rPr>
              <a:t>May 15th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Sched</a:t>
            </a:r>
            <a:r>
              <a:rPr lang="en-US" dirty="0" smtClean="0"/>
              <a:t>ule is subject 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>
            <p:custDataLst>
              <p:tags r:id="rId1"/>
            </p:custDataLst>
          </p:nvPr>
        </p:nvCxnSpPr>
        <p:spPr>
          <a:xfrm>
            <a:off x="1524000" y="4576774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"/>
            </p:custDataLst>
          </p:nvPr>
        </p:nvCxnSpPr>
        <p:spPr>
          <a:xfrm>
            <a:off x="1524000" y="5186374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5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Clocks</a:t>
            </a:r>
            <a:endParaRPr lang="en-US" dirty="0"/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0"/>
            <a:ext cx="8686800" cy="29433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</a:t>
            </a:r>
          </a:p>
          <a:p>
            <a:pPr lvl="1"/>
            <a:r>
              <a:rPr lang="en-US" sz="3200" dirty="0"/>
              <a:t>F</a:t>
            </a:r>
            <a:r>
              <a:rPr lang="en-US" sz="3200" dirty="0" smtClean="0"/>
              <a:t>requency = 1/period</a:t>
            </a:r>
            <a:endParaRPr lang="en-US" sz="3200" dirty="0"/>
          </a:p>
        </p:txBody>
      </p:sp>
      <p:sp>
        <p:nvSpPr>
          <p:cNvPr id="15759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5186374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4576774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4576774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4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4576774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56" name="Text Box 2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7984" y="4406325"/>
            <a:ext cx="79861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period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5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219200" cy="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60" name="Text Box 24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19600"/>
            <a:ext cx="5902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high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2" name="Text Box 26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4419600"/>
            <a:ext cx="52360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low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4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0139" y="4243361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7596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10139" y="4852961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575966" name="Text Box 3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397" y="2362200"/>
            <a:ext cx="81445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falling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1575968" name="Text Box 32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146" y="2362200"/>
            <a:ext cx="74892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rising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34" name="Right Brace 33" hidden="1"/>
          <p:cNvSpPr/>
          <p:nvPr>
            <p:custDataLst>
              <p:tags r:id="rId19"/>
            </p:custDataLst>
          </p:nvPr>
        </p:nvSpPr>
        <p:spPr>
          <a:xfrm rot="5400000">
            <a:off x="4267200" y="4038600"/>
            <a:ext cx="152400" cy="762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ight Brace 35" hidden="1"/>
          <p:cNvSpPr/>
          <p:nvPr>
            <p:custDataLst>
              <p:tags r:id="rId20"/>
            </p:custDataLst>
          </p:nvPr>
        </p:nvSpPr>
        <p:spPr>
          <a:xfrm rot="5400000">
            <a:off x="4914900" y="4229100"/>
            <a:ext cx="152400" cy="381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>
            <a:stCxn id="1575966" idx="2"/>
          </p:cNvCxnSpPr>
          <p:nvPr>
            <p:custDataLst>
              <p:tags r:id="rId21"/>
            </p:custDataLst>
          </p:nvPr>
        </p:nvCxnSpPr>
        <p:spPr>
          <a:xfrm rot="16200000" flipH="1">
            <a:off x="4934301" y="3257897"/>
            <a:ext cx="336625" cy="15797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>
            <a:stCxn id="1575968" idx="2"/>
          </p:cNvCxnSpPr>
          <p:nvPr>
            <p:custDataLst>
              <p:tags r:id="rId22"/>
            </p:custDataLst>
          </p:nvPr>
        </p:nvCxnSpPr>
        <p:spPr>
          <a:xfrm rot="5400000">
            <a:off x="5833794" y="3278385"/>
            <a:ext cx="336624" cy="117005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5186374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05200" y="4576774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05200" y="4576774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4576774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62400" y="5186374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24400" y="4576774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724400" y="4576774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81600" y="4576774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5186374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4576774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4576774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0800" y="4576774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292960" y="5305493"/>
            <a:ext cx="825867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period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2599112" y="3086168"/>
            <a:ext cx="710451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high</a:t>
            </a: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H="1" flipV="1">
            <a:off x="3165475" y="3762367"/>
            <a:ext cx="457200" cy="7620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4885112" y="5589655"/>
            <a:ext cx="710451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low</a:t>
            </a: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H="1" flipV="1">
            <a:off x="4572000" y="5330893"/>
            <a:ext cx="228600" cy="3048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807701" y="3349693"/>
            <a:ext cx="736099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rising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edge</a:t>
            </a: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H="1">
            <a:off x="6034086" y="4143367"/>
            <a:ext cx="976314" cy="709594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5091114" y="3552070"/>
            <a:ext cx="787395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falling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edge</a:t>
            </a: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H="1">
            <a:off x="5270499" y="4289493"/>
            <a:ext cx="173831" cy="51588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2286000" y="5254693"/>
            <a:ext cx="0" cy="1524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3505200" y="5254693"/>
            <a:ext cx="0" cy="1524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2286000" y="5330893"/>
            <a:ext cx="1219200" cy="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189163" y="4243361"/>
            <a:ext cx="1316037" cy="1816194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962400" y="5026093"/>
            <a:ext cx="838200" cy="3048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05200" y="4471165"/>
            <a:ext cx="457200" cy="250127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5400000">
            <a:off x="4807743" y="4790350"/>
            <a:ext cx="685800" cy="24288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5400000">
            <a:off x="5569743" y="4790350"/>
            <a:ext cx="685800" cy="24288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9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2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pPr lvl="1"/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15779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9530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381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4343400"/>
            <a:ext cx="0" cy="609600"/>
          </a:xfrm>
          <a:prstGeom prst="line">
            <a:avLst/>
          </a:prstGeom>
          <a:noFill/>
          <a:ln w="38100" cap="flat">
            <a:solidFill>
              <a:schemeClr val="accent5">
                <a:lumMod val="60000"/>
                <a:lumOff val="40000"/>
              </a:schemeClr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55626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9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5562600"/>
            <a:ext cx="0" cy="609600"/>
          </a:xfrm>
          <a:prstGeom prst="line">
            <a:avLst/>
          </a:prstGeom>
          <a:noFill/>
          <a:ln w="38100" cap="flat">
            <a:solidFill>
              <a:schemeClr val="accent5">
                <a:lumMod val="60000"/>
                <a:lumOff val="40000"/>
              </a:schemeClr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61722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8674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0"/>
            </p:custDataLst>
          </p:nvPr>
        </p:nvCxnSpPr>
        <p:spPr>
          <a:xfrm rot="10800000">
            <a:off x="6324600" y="5562600"/>
            <a:ext cx="3810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46482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43434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371600" y="43434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positive edge-triggered</a:t>
            </a: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>
          <a:xfrm>
            <a:off x="1371600" y="55727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negative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edge-triggered</a:t>
            </a:r>
          </a:p>
        </p:txBody>
      </p:sp>
      <p:grpSp>
        <p:nvGrpSpPr>
          <p:cNvPr id="2" name="Group 1"/>
          <p:cNvGrpSpPr/>
          <p:nvPr/>
        </p:nvGrpSpPr>
        <p:grpSpPr>
          <a:xfrm flipV="1">
            <a:off x="4953000" y="1752600"/>
            <a:ext cx="1600200" cy="609600"/>
            <a:chOff x="4953000" y="1752600"/>
            <a:chExt cx="1600200" cy="609600"/>
          </a:xfrm>
        </p:grpSpPr>
        <p:sp>
          <p:nvSpPr>
            <p:cNvPr id="16" name="Line 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562600" y="2362200"/>
              <a:ext cx="609600" cy="0"/>
            </a:xfrm>
            <a:prstGeom prst="line">
              <a:avLst/>
            </a:prstGeom>
            <a:noFill/>
            <a:ln w="38100" cap="sq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172200" y="1752600"/>
              <a:ext cx="381000" cy="0"/>
            </a:xfrm>
            <a:prstGeom prst="line">
              <a:avLst/>
            </a:prstGeom>
            <a:noFill/>
            <a:ln w="381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6172200" y="1752600"/>
              <a:ext cx="0" cy="6096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4" name="Straight Connector 23"/>
            <p:cNvCxnSpPr/>
            <p:nvPr>
              <p:custDataLst>
                <p:tags r:id="rId18"/>
              </p:custDataLst>
            </p:nvPr>
          </p:nvCxnSpPr>
          <p:spPr>
            <a:xfrm rot="5400000" flipH="1" flipV="1">
              <a:off x="5257800" y="2057400"/>
              <a:ext cx="6096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ine 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953000" y="1752600"/>
              <a:ext cx="609600" cy="0"/>
            </a:xfrm>
            <a:prstGeom prst="line">
              <a:avLst/>
            </a:prstGeom>
            <a:noFill/>
            <a:ln w="381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3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988" grpId="0" animBg="1"/>
      <p:bldP spid="1577989" grpId="0" animBg="1"/>
      <p:bldP spid="1577990" grpId="0" animBg="1"/>
      <p:bldP spid="1577991" grpId="0" animBg="1"/>
      <p:bldP spid="1577992" grpId="0" animBg="1"/>
      <p:bldP spid="1577993" grpId="0" animBg="1"/>
      <p:bldP spid="75" grpId="0" animBg="1"/>
      <p:bldP spid="60" grpId="0"/>
      <p:bldP spid="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8392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Clock Methodology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514350" lvl="1" indent="0">
              <a:buNone/>
            </a:pPr>
            <a:endParaRPr lang="en-US" dirty="0"/>
          </a:p>
          <a:p>
            <a:pPr indent="-228600"/>
            <a:r>
              <a:rPr lang="en-US" sz="2800" dirty="0" smtClean="0"/>
              <a:t>Edge-Triggered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n-US" sz="2800" dirty="0" smtClean="0"/>
              <a:t>ignals must be stable near falling edge</a:t>
            </a:r>
          </a:p>
          <a:p>
            <a:pPr indent="-228600"/>
            <a:r>
              <a:rPr lang="en-US" sz="2800" dirty="0"/>
              <a:t>	</a:t>
            </a:r>
            <a:r>
              <a:rPr lang="en-US" sz="2800" dirty="0" smtClean="0"/>
              <a:t>	“near” = </a:t>
            </a:r>
            <a:r>
              <a:rPr lang="en-US" sz="2800" dirty="0" smtClean="0">
                <a:solidFill>
                  <a:schemeClr val="accent2"/>
                </a:solidFill>
              </a:rPr>
              <a:t>before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after</a:t>
            </a:r>
          </a:p>
          <a:p>
            <a:pPr indent="-228600"/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		       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setup                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8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42</a:t>
            </a:fld>
            <a:endParaRPr lang="en-US"/>
          </a:p>
        </p:txBody>
      </p:sp>
      <p:sp>
        <p:nvSpPr>
          <p:cNvPr id="22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494" y="2133600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</a:rPr>
              <a:t>clk</a:t>
            </a:r>
          </a:p>
        </p:txBody>
      </p:sp>
      <p:cxnSp>
        <p:nvCxnSpPr>
          <p:cNvPr id="27" name="Straight Connector 26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save</a:t>
            </a:r>
          </a:p>
        </p:txBody>
      </p:sp>
      <p:sp>
        <p:nvSpPr>
          <p:cNvPr id="35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4999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3200" y="2209800"/>
            <a:ext cx="15304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432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499951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209800"/>
            <a:ext cx="1530453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791200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>
            <p:custDataLst>
              <p:tags r:id="rId19"/>
            </p:custDataLst>
          </p:nvPr>
        </p:nvSpPr>
        <p:spPr>
          <a:xfrm>
            <a:off x="3429000" y="1719808"/>
            <a:ext cx="76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setup</a:t>
            </a:r>
          </a:p>
        </p:txBody>
      </p:sp>
      <p:sp>
        <p:nvSpPr>
          <p:cNvPr id="65" name="TextBox 64"/>
          <p:cNvSpPr txBox="1"/>
          <p:nvPr>
            <p:custDataLst>
              <p:tags r:id="rId20"/>
            </p:custDataLst>
          </p:nvPr>
        </p:nvSpPr>
        <p:spPr>
          <a:xfrm>
            <a:off x="4203218" y="1748135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b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hold</a:t>
            </a:r>
          </a:p>
        </p:txBody>
      </p:sp>
      <p:cxnSp>
        <p:nvCxnSpPr>
          <p:cNvPr id="67" name="Straight Arrow Connector 66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2" name="TextBox 31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save</a:t>
            </a: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428506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1784105" y="2296767"/>
            <a:ext cx="151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combinational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810000" y="2209800"/>
            <a:ext cx="0" cy="914400"/>
          </a:xfrm>
          <a:prstGeom prst="line">
            <a:avLst/>
          </a:prstGeom>
          <a:ln w="222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495800" y="2209800"/>
            <a:ext cx="0" cy="91440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43</a:t>
            </a:fld>
            <a:endParaRPr lang="en-US"/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 rotWithShape="0">
                <a:blip r:embed="rId51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2"/>
                </p:custDataLst>
                <p:extLst>
                  <p:ext uri="{D42A27DB-BD31-4B8C-83A1-F6EECF244321}">
                    <p14:modId xmlns:p14="http://schemas.microsoft.com/office/powerpoint/2010/main" val="454098587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52"/>
                </p:custDataLst>
                <p:extLst>
                  <p:ext uri="{D42A27DB-BD31-4B8C-83A1-F6EECF244321}">
                    <p14:modId xmlns:p14="http://schemas.microsoft.com/office/powerpoint/2010/main" val="454098587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3"/>
                          <a:stretch>
                            <a:fillRect l="-273913" t="-7619" r="-3623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Rectangle 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05200" y="5126274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73140" y="5106727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46" name="Text Box 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71152" y="5106727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7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128672" y="5735874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128672" y="5735874"/>
                <a:ext cx="545342" cy="664926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470734" y="5735874"/>
            <a:ext cx="40427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</a:p>
        </p:txBody>
      </p:sp>
      <p:sp>
        <p:nvSpPr>
          <p:cNvPr id="49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648200" y="614235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667250" y="543776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852193" y="4980565"/>
            <a:ext cx="65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2" name="Line 1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276600" y="614235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3" name="Line 1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295650" y="543776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904998" y="1371600"/>
            <a:ext cx="381001" cy="1079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Line 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897819" y="2286000"/>
            <a:ext cx="388179" cy="107949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48762" y="3135708"/>
            <a:ext cx="920714" cy="35052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Rectangle 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029199" y="5212080"/>
            <a:ext cx="3284101" cy="14478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8153400" y="4664221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8153400" y="4031301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Reset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/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/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/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121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44</a:t>
            </a:fld>
            <a:endParaRPr lang="en-US"/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 rotWithShape="0">
                <a:blip r:embed="rId51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2"/>
                </p:custDataLst>
                <p:extLst>
                  <p:ext uri="{D42A27DB-BD31-4B8C-83A1-F6EECF244321}">
                    <p14:modId xmlns:p14="http://schemas.microsoft.com/office/powerpoint/2010/main" val="3641826060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52"/>
                </p:custDataLst>
                <p:extLst>
                  <p:ext uri="{D42A27DB-BD31-4B8C-83A1-F6EECF244321}">
                    <p14:modId xmlns:p14="http://schemas.microsoft.com/office/powerpoint/2010/main" val="3641826060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3"/>
                          <a:stretch>
                            <a:fillRect l="-273913" t="-7619" r="-3623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Rectangle 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05200" y="5126274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73140" y="5106727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46" name="Text Box 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171152" y="5106727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7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128672" y="5735874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128672" y="5735874"/>
                <a:ext cx="545342" cy="664926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470734" y="5735874"/>
            <a:ext cx="40427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</a:p>
        </p:txBody>
      </p:sp>
      <p:sp>
        <p:nvSpPr>
          <p:cNvPr id="49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648200" y="614235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667250" y="543776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852193" y="4980565"/>
            <a:ext cx="65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2" name="Line 1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276600" y="614235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3" name="Line 1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295650" y="543776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904998" y="1371600"/>
            <a:ext cx="381001" cy="1079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Line 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897819" y="2286000"/>
            <a:ext cx="388179" cy="107949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48762" y="3135708"/>
            <a:ext cx="920714" cy="35052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Rectangle 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029199" y="5212080"/>
            <a:ext cx="3284101" cy="14478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8153400" y="4664221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8153400" y="4031301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Reset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/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/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/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3246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45</a:t>
            </a:fld>
            <a:endParaRPr lang="en-US"/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 rotWithShape="0">
                <a:blip r:embed="rId53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2"/>
                </p:custDataLst>
                <p:extLst/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54"/>
                </p:custDataLst>
                <p:extLst/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5"/>
                          <a:stretch>
                            <a:fillRect l="-273913" t="-7619" r="-3623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/>
              <a:t>Level sensitive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/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/>
              <a:t>C enables changes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276600" y="4980565"/>
            <a:ext cx="1619250" cy="1420235"/>
            <a:chOff x="3276600" y="4980565"/>
            <a:chExt cx="1619250" cy="1420235"/>
          </a:xfrm>
        </p:grpSpPr>
        <p:sp>
          <p:nvSpPr>
            <p:cNvPr id="44" name="Rectangle 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505200" y="5126274"/>
              <a:ext cx="1143000" cy="1219200"/>
            </a:xfrm>
            <a:prstGeom prst="rect">
              <a:avLst/>
            </a:prstGeom>
            <a:noFill/>
            <a:ln w="38100" algn="ctr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Text Box 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140" y="5106727"/>
              <a:ext cx="437941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46" name="Text Box 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171152" y="5106727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7"/>
                <p:cNvSpPr txBox="1"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4128672" y="5735874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4128672" y="5735874"/>
                  <a:ext cx="545342" cy="664926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 Box 5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70734" y="5735874"/>
              <a:ext cx="404278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C</a:t>
              </a: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648200" y="6142350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Line 19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667250" y="543776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52193" y="4980565"/>
              <a:ext cx="6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3276600" y="6142350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Line 1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3295650" y="543776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5" name="Line 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904998" y="1371600"/>
            <a:ext cx="381001" cy="1079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897819" y="2286000"/>
            <a:ext cx="388179" cy="107949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8153400" y="5930080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8153400" y="5297160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Reset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1" y="2971800"/>
            <a:ext cx="4160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 = 1, D Latch </a:t>
            </a:r>
            <a:r>
              <a:rPr lang="en-US" sz="2800" i="1" dirty="0">
                <a:solidFill>
                  <a:schemeClr val="accent1"/>
                </a:solidFill>
              </a:rPr>
              <a:t>transparent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>
                <a:sym typeface="Wingdings" pitchFamily="2" charset="2"/>
              </a:rPr>
              <a:t>   set/reset (according to D)</a:t>
            </a:r>
          </a:p>
          <a:p>
            <a:r>
              <a:rPr lang="en-US" sz="2800" dirty="0"/>
              <a:t>C = 0, D Latch </a:t>
            </a:r>
            <a:r>
              <a:rPr lang="en-US" sz="2800" i="1" dirty="0">
                <a:solidFill>
                  <a:schemeClr val="accent1"/>
                </a:solidFill>
              </a:rPr>
              <a:t>opaque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>
                <a:sym typeface="Wingdings" pitchFamily="2" charset="2"/>
              </a:rPr>
              <a:t>   keep state (ignore D)</a:t>
            </a:r>
            <a:endParaRPr lang="en-US" sz="2800" dirty="0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8089911" y="3886200"/>
            <a:ext cx="1130289" cy="129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No </a:t>
            </a:r>
          </a:p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Change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6015" y="1295400"/>
            <a:ext cx="2286000" cy="1371600"/>
            <a:chOff x="0" y="1295400"/>
            <a:chExt cx="2286000" cy="1371600"/>
          </a:xfrm>
        </p:grpSpPr>
        <p:sp>
          <p:nvSpPr>
            <p:cNvPr id="63" name="AutoShape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905000" y="1295400"/>
              <a:ext cx="381000" cy="381000"/>
            </a:xfrm>
            <a:prstGeom prst="flowChartDelay">
              <a:avLst/>
            </a:prstGeom>
            <a:solidFill>
              <a:schemeClr val="bg2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4" name="AutoShape 1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05000" y="2209800"/>
              <a:ext cx="381000" cy="381000"/>
            </a:xfrm>
            <a:prstGeom prst="flowChartDelay">
              <a:avLst/>
            </a:prstGeom>
            <a:solidFill>
              <a:schemeClr val="bg2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0" y="1600200"/>
              <a:ext cx="1905000" cy="1066800"/>
              <a:chOff x="0" y="1600200"/>
              <a:chExt cx="1905000" cy="1066800"/>
            </a:xfrm>
          </p:grpSpPr>
          <p:sp>
            <p:nvSpPr>
              <p:cNvPr id="66" name="Line 6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H="1">
                <a:off x="1676400" y="1600200"/>
                <a:ext cx="22860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7" name="Line 12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H="1">
                <a:off x="533400" y="2514600"/>
                <a:ext cx="137160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8" name="Line 17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1676400" y="1600200"/>
                <a:ext cx="0" cy="91440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 type="oval"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9" name="Text Box 19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0" y="2172056"/>
                <a:ext cx="524503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FFFF"/>
                    </a:solidFill>
                    <a:latin typeface="Calibri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94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46</a:t>
            </a:fld>
            <a:endParaRPr lang="en-US"/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 rotWithShape="0">
                <a:blip r:embed="rId54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2"/>
                </p:custDataLst>
                <p:extLst>
                  <p:ext uri="{D42A27DB-BD31-4B8C-83A1-F6EECF244321}">
                    <p14:modId xmlns:p14="http://schemas.microsoft.com/office/powerpoint/2010/main" val="1299433899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55"/>
                </p:custDataLst>
                <p:extLst>
                  <p:ext uri="{D42A27DB-BD31-4B8C-83A1-F6EECF244321}">
                    <p14:modId xmlns:p14="http://schemas.microsoft.com/office/powerpoint/2010/main" val="1299433899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6"/>
                          <a:stretch>
                            <a:fillRect l="-273913" t="-7619" r="-3623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6"/>
                          <a:stretch>
                            <a:fillRect l="-273913" t="-108654" r="-3623" b="-34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6"/>
                          <a:stretch>
                            <a:fillRect l="-273913" t="-197273" r="-3623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3276600" y="4980565"/>
            <a:ext cx="1619250" cy="1420235"/>
            <a:chOff x="3276600" y="4980565"/>
            <a:chExt cx="1619250" cy="1420235"/>
          </a:xfrm>
        </p:grpSpPr>
        <p:sp>
          <p:nvSpPr>
            <p:cNvPr id="44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505200" y="5126274"/>
              <a:ext cx="1143000" cy="1219200"/>
            </a:xfrm>
            <a:prstGeom prst="rect">
              <a:avLst/>
            </a:prstGeom>
            <a:noFill/>
            <a:ln w="38100" algn="ctr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Text Box 5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70734" y="5106727"/>
              <a:ext cx="437941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46" name="Text Box 6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171152" y="5106727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7"/>
                <p:cNvSpPr txBox="1"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4128672" y="5735874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4128672" y="5735874"/>
                  <a:ext cx="545342" cy="664926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 Box 5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70734" y="5735874"/>
              <a:ext cx="404278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C</a:t>
              </a: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648200" y="6142350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Line 19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667250" y="543776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52193" y="4980565"/>
              <a:ext cx="6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3276600" y="6142350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Line 1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295650" y="543776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5" name="Line 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904998" y="1371600"/>
            <a:ext cx="381001" cy="1079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897819" y="2286000"/>
            <a:ext cx="388179" cy="107949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8153400" y="5930080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8153400" y="5297160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Reset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1" y="2971800"/>
            <a:ext cx="4160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 = 1, D Latch </a:t>
            </a:r>
            <a:r>
              <a:rPr lang="en-US" sz="2800" i="1" dirty="0">
                <a:solidFill>
                  <a:schemeClr val="accent1"/>
                </a:solidFill>
              </a:rPr>
              <a:t>transparent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>
                <a:sym typeface="Wingdings" pitchFamily="2" charset="2"/>
              </a:rPr>
              <a:t>   set/reset (according to D)</a:t>
            </a:r>
          </a:p>
          <a:p>
            <a:r>
              <a:rPr lang="en-US" sz="2800" dirty="0"/>
              <a:t>C = 0, D Latch </a:t>
            </a:r>
            <a:r>
              <a:rPr lang="en-US" sz="2800" i="1" dirty="0">
                <a:solidFill>
                  <a:schemeClr val="accent1"/>
                </a:solidFill>
              </a:rPr>
              <a:t>opaque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>
                <a:sym typeface="Wingdings" pitchFamily="2" charset="2"/>
              </a:rPr>
              <a:t>   keep state (ignore D)</a:t>
            </a:r>
            <a:endParaRPr lang="en-US" sz="2800" dirty="0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8089911" y="3886200"/>
            <a:ext cx="1130289" cy="129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No </a:t>
            </a:r>
          </a:p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1"/>
                </a:solidFill>
              </a:rPr>
              <a:t>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Group 4"/>
              <p:cNvGraphicFramePr>
                <a:graphicFrameLocks noGrp="1"/>
              </p:cNvGraphicFramePr>
              <p:nvPr>
                <p:custDataLst>
                  <p:tags r:id="rId35"/>
                </p:custDataLst>
                <p:extLst>
                  <p:ext uri="{D42A27DB-BD31-4B8C-83A1-F6EECF244321}">
                    <p14:modId xmlns:p14="http://schemas.microsoft.com/office/powerpoint/2010/main" val="1077852709"/>
                  </p:ext>
                </p:extLst>
              </p:nvPr>
            </p:nvGraphicFramePr>
            <p:xfrm>
              <a:off x="304800" y="4703363"/>
              <a:ext cx="2278357" cy="2065021"/>
            </p:xfrm>
            <a:graphic>
              <a:graphicData uri="http://schemas.openxmlformats.org/drawingml/2006/table">
                <a:tbl>
                  <a:tblPr/>
                  <a:tblGrid>
                    <a:gridCol w="316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64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16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+mn-lt"/>
                            </a:rPr>
                            <a:t>hold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reset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Group 4"/>
              <p:cNvGraphicFramePr>
                <a:graphicFrameLocks noGrp="1"/>
              </p:cNvGraphicFramePr>
              <p:nvPr>
                <p:custDataLst>
                  <p:tags r:id="rId59"/>
                </p:custDataLst>
                <p:extLst>
                  <p:ext uri="{D42A27DB-BD31-4B8C-83A1-F6EECF244321}">
                    <p14:modId xmlns:p14="http://schemas.microsoft.com/office/powerpoint/2010/main" val="1077852709"/>
                  </p:ext>
                </p:extLst>
              </p:nvPr>
            </p:nvGraphicFramePr>
            <p:xfrm>
              <a:off x="304800" y="4703363"/>
              <a:ext cx="2278357" cy="2065021"/>
            </p:xfrm>
            <a:graphic>
              <a:graphicData uri="http://schemas.openxmlformats.org/drawingml/2006/table">
                <a:tbl>
                  <a:tblPr/>
                  <a:tblGrid>
                    <a:gridCol w="316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64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0"/>
                          <a:stretch>
                            <a:fillRect l="-223333" t="-3030" r="-105556" b="-4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0"/>
                          <a:stretch>
                            <a:fillRect l="-223333" t="-103030" r="-105556" b="-3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+mn-lt"/>
                            </a:rPr>
                            <a:t>hold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reset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/>
              <a:t>Level sensitive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/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/>
              <a:t>C enables changes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/>
          </a:p>
        </p:txBody>
      </p:sp>
      <p:grpSp>
        <p:nvGrpSpPr>
          <p:cNvPr id="58" name="Group 57"/>
          <p:cNvGrpSpPr/>
          <p:nvPr/>
        </p:nvGrpSpPr>
        <p:grpSpPr>
          <a:xfrm>
            <a:off x="-6015" y="1295400"/>
            <a:ext cx="2286000" cy="1371600"/>
            <a:chOff x="0" y="1295400"/>
            <a:chExt cx="2286000" cy="1371600"/>
          </a:xfrm>
        </p:grpSpPr>
        <p:sp>
          <p:nvSpPr>
            <p:cNvPr id="62" name="AutoShape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05000" y="1295400"/>
              <a:ext cx="381000" cy="381000"/>
            </a:xfrm>
            <a:prstGeom prst="flowChartDelay">
              <a:avLst/>
            </a:prstGeom>
            <a:solidFill>
              <a:schemeClr val="bg2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3" name="AutoShape 1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05000" y="2209800"/>
              <a:ext cx="381000" cy="381000"/>
            </a:xfrm>
            <a:prstGeom prst="flowChartDelay">
              <a:avLst/>
            </a:prstGeom>
            <a:solidFill>
              <a:schemeClr val="bg2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0" y="1600200"/>
              <a:ext cx="1905000" cy="1066800"/>
              <a:chOff x="0" y="1600200"/>
              <a:chExt cx="1905000" cy="1066800"/>
            </a:xfrm>
          </p:grpSpPr>
          <p:sp>
            <p:nvSpPr>
              <p:cNvPr id="65" name="Line 6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H="1">
                <a:off x="1676400" y="1600200"/>
                <a:ext cx="22860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6" name="Line 12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H="1">
                <a:off x="533400" y="2514600"/>
                <a:ext cx="137160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7" name="Line 1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1676400" y="1600200"/>
                <a:ext cx="0" cy="91440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 type="oval"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8" name="Text Box 19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0" y="2172056"/>
                <a:ext cx="524503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FFFF"/>
                    </a:solidFill>
                    <a:latin typeface="Calibri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8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53" hidden="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0" name="Straight Connector 49"/>
          <p:cNvCxnSpPr/>
          <p:nvPr>
            <p:custDataLst>
              <p:tags r:id="rId14"/>
            </p:custDataLst>
          </p:nvPr>
        </p:nvCxnSpPr>
        <p:spPr>
          <a:xfrm>
            <a:off x="478022" y="370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5"/>
            </p:custDataLst>
          </p:nvPr>
        </p:nvCxnSpPr>
        <p:spPr>
          <a:xfrm>
            <a:off x="478022" y="4212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6"/>
            </p:custDataLst>
          </p:nvPr>
        </p:nvCxnSpPr>
        <p:spPr>
          <a:xfrm>
            <a:off x="478022" y="4466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7"/>
            </p:custDataLst>
          </p:nvPr>
        </p:nvCxnSpPr>
        <p:spPr>
          <a:xfrm>
            <a:off x="478022" y="497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18"/>
            </p:custDataLst>
          </p:nvPr>
        </p:nvCxnSpPr>
        <p:spPr>
          <a:xfrm>
            <a:off x="478022" y="5101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19"/>
            </p:custDataLst>
          </p:nvPr>
        </p:nvCxnSpPr>
        <p:spPr>
          <a:xfrm>
            <a:off x="494697" y="5609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78022" y="4212692"/>
            <a:ext cx="550272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028294" y="3704692"/>
            <a:ext cx="38438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028294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9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126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78022" y="4466692"/>
            <a:ext cx="10526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30626" y="4974692"/>
            <a:ext cx="56784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98475" y="4466692"/>
            <a:ext cx="38100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479476" y="4974692"/>
            <a:ext cx="1366876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98476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79476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Text Box 6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3476" y="3666948"/>
            <a:ext cx="279366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7324" y="4466692"/>
            <a:ext cx="191670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9" name="Text Box 6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5465" y="5076292"/>
            <a:ext cx="201492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70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412673" y="4212692"/>
            <a:ext cx="4577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870376" y="3704692"/>
            <a:ext cx="41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703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288974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7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88974" y="4212692"/>
            <a:ext cx="415147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8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04122" y="3704692"/>
            <a:ext cx="384954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9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704122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1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0890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2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089075" y="4212692"/>
            <a:ext cx="44879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8" name="Line 2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537867" y="3704692"/>
            <a:ext cx="29181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9" name="Line 2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537867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Line 2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8510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4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52475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2" name="Line 26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630422" y="5603844"/>
            <a:ext cx="283978" cy="584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1" name="Group 4"/>
              <p:cNvGraphicFramePr>
                <a:graphicFrameLocks noGrp="1"/>
              </p:cNvGraphicFramePr>
              <p:nvPr>
                <p:custDataLst>
                  <p:tags r:id="rId47"/>
                </p:custDataLst>
                <p:extLst>
                  <p:ext uri="{D42A27DB-BD31-4B8C-83A1-F6EECF244321}">
                    <p14:modId xmlns:p14="http://schemas.microsoft.com/office/powerpoint/2010/main" val="1624230310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1" name="Group 4"/>
              <p:cNvGraphicFramePr>
                <a:graphicFrameLocks noGrp="1"/>
              </p:cNvGraphicFramePr>
              <p:nvPr>
                <p:custDataLst>
                  <p:tags r:id="rId63"/>
                </p:custDataLst>
                <p:extLst>
                  <p:ext uri="{D42A27DB-BD31-4B8C-83A1-F6EECF244321}">
                    <p14:modId xmlns:p14="http://schemas.microsoft.com/office/powerpoint/2010/main" val="1624230310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4"/>
                          <a:stretch>
                            <a:fillRect l="-281884" t="-7619" r="-3623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4"/>
                          <a:stretch>
                            <a:fillRect l="-281884" t="-108654" r="-3623" b="-34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4"/>
                          <a:stretch>
                            <a:fillRect l="-281884" t="-197273" r="-3623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5" name="Line 1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519766" y="5124947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146" name="Rectangle 145"/>
          <p:cNvSpPr/>
          <p:nvPr/>
        </p:nvSpPr>
        <p:spPr>
          <a:xfrm>
            <a:off x="1488876" y="5054025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</a:t>
            </a:r>
            <a:endParaRPr lang="en-US" sz="3200" dirty="0"/>
          </a:p>
        </p:txBody>
      </p:sp>
      <p:sp>
        <p:nvSpPr>
          <p:cNvPr id="147" name="Line 1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1551946" y="5089991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1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866715" y="5089991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436804" y="5093477"/>
            <a:ext cx="212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</a:t>
            </a:r>
            <a:endParaRPr lang="en-US" sz="2800" dirty="0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731317" y="5124947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grpSp>
        <p:nvGrpSpPr>
          <p:cNvPr id="151" name="Group 150"/>
          <p:cNvGrpSpPr/>
          <p:nvPr/>
        </p:nvGrpSpPr>
        <p:grpSpPr>
          <a:xfrm>
            <a:off x="895350" y="838200"/>
            <a:ext cx="1619250" cy="1420235"/>
            <a:chOff x="3276600" y="4980565"/>
            <a:chExt cx="1619250" cy="1420235"/>
          </a:xfrm>
        </p:grpSpPr>
        <p:sp>
          <p:nvSpPr>
            <p:cNvPr id="152" name="Rectangle 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5200" y="5126274"/>
              <a:ext cx="1143000" cy="1219200"/>
            </a:xfrm>
            <a:prstGeom prst="rect">
              <a:avLst/>
            </a:prstGeom>
            <a:noFill/>
            <a:ln w="38100" algn="ctr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3" name="Text Box 5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70734" y="5106727"/>
              <a:ext cx="437941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54" name="Text Box 6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171152" y="5106727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 Box 7"/>
                <p:cNvSpPr txBox="1">
                  <a:spLocks noChangeArrowheads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4128672" y="5735874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5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4128672" y="5735874"/>
                  <a:ext cx="545342" cy="664926"/>
                </a:xfrm>
                <a:prstGeom prst="rect">
                  <a:avLst/>
                </a:prstGeom>
                <a:blipFill>
                  <a:blip r:embed="rId66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Text Box 5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76484" y="5735874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7" name="Line 19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648200" y="6142350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8" name="Line 19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667250" y="543776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52193" y="4980565"/>
              <a:ext cx="6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60" name="Line 1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276600" y="6142350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1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295650" y="543776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76200" y="122518"/>
            <a:ext cx="8915400" cy="656907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iClicker</a:t>
            </a:r>
            <a:r>
              <a:rPr lang="en-US" dirty="0" smtClean="0">
                <a:solidFill>
                  <a:srgbClr val="FFFF00"/>
                </a:solidFill>
              </a:rPr>
              <a:t> Question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" name="Rectangle 3"/>
          <p:cNvSpPr txBox="1">
            <a:spLocks noChangeArrowheads="1"/>
          </p:cNvSpPr>
          <p:nvPr/>
        </p:nvSpPr>
        <p:spPr>
          <a:xfrm>
            <a:off x="4114800" y="762000"/>
            <a:ext cx="4877655" cy="232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What is the value of Q at A &amp; B?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0,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0, B = 1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1,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1, B = 1</a:t>
            </a:r>
          </a:p>
        </p:txBody>
      </p:sp>
    </p:spTree>
    <p:extLst>
      <p:ext uri="{BB962C8B-B14F-4D97-AF65-F5344CB8AC3E}">
        <p14:creationId xmlns:p14="http://schemas.microsoft.com/office/powerpoint/2010/main" val="27419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53" hidden="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0" name="Straight Connector 49"/>
          <p:cNvCxnSpPr/>
          <p:nvPr>
            <p:custDataLst>
              <p:tags r:id="rId14"/>
            </p:custDataLst>
          </p:nvPr>
        </p:nvCxnSpPr>
        <p:spPr>
          <a:xfrm>
            <a:off x="478022" y="370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5"/>
            </p:custDataLst>
          </p:nvPr>
        </p:nvCxnSpPr>
        <p:spPr>
          <a:xfrm>
            <a:off x="478022" y="4212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6"/>
            </p:custDataLst>
          </p:nvPr>
        </p:nvCxnSpPr>
        <p:spPr>
          <a:xfrm>
            <a:off x="478022" y="4466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7"/>
            </p:custDataLst>
          </p:nvPr>
        </p:nvCxnSpPr>
        <p:spPr>
          <a:xfrm>
            <a:off x="478022" y="497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18"/>
            </p:custDataLst>
          </p:nvPr>
        </p:nvCxnSpPr>
        <p:spPr>
          <a:xfrm>
            <a:off x="478022" y="5101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19"/>
            </p:custDataLst>
          </p:nvPr>
        </p:nvCxnSpPr>
        <p:spPr>
          <a:xfrm>
            <a:off x="494697" y="5609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78022" y="4212692"/>
            <a:ext cx="550272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028294" y="3704692"/>
            <a:ext cx="38438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028294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9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126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78022" y="4466692"/>
            <a:ext cx="10526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30626" y="4974692"/>
            <a:ext cx="56784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98475" y="4466692"/>
            <a:ext cx="38100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479476" y="4974692"/>
            <a:ext cx="1366876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98476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79476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Text Box 6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3476" y="3666948"/>
            <a:ext cx="279366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7324" y="4466692"/>
            <a:ext cx="191670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9" name="Text Box 6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5465" y="5076292"/>
            <a:ext cx="201492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70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412673" y="4212692"/>
            <a:ext cx="4577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870376" y="3704692"/>
            <a:ext cx="41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703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288974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7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88974" y="4212692"/>
            <a:ext cx="415147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8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04122" y="3704692"/>
            <a:ext cx="384954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9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704122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1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0890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2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089075" y="4212692"/>
            <a:ext cx="44879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8" name="Line 2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537867" y="3704692"/>
            <a:ext cx="29181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9" name="Line 2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537867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Line 2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8510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3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140100" y="3704692"/>
            <a:ext cx="5876" cy="1940172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4" name="Line 46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52475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4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1979413" y="3733800"/>
            <a:ext cx="0" cy="1875892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6" name="Line 46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174676" y="3733800"/>
            <a:ext cx="0" cy="1911065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Line 4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784276" y="3733800"/>
            <a:ext cx="0" cy="1911065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920352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793676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596752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393876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144863" y="5136865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5" name="Line 4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1979413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2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1116388" y="5105921"/>
            <a:ext cx="867788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46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74676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7" name="Line 26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1946076" y="5638800"/>
            <a:ext cx="2286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44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2174676" y="5101692"/>
            <a:ext cx="609600" cy="37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4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2784276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1" name="Line 2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767404" y="5638799"/>
            <a:ext cx="770462" cy="6066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518778" y="5638799"/>
            <a:ext cx="256098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1" name="Group 4"/>
              <p:cNvGraphicFramePr>
                <a:graphicFrameLocks noGrp="1"/>
              </p:cNvGraphicFramePr>
              <p:nvPr>
                <p:custDataLst>
                  <p:tags r:id="rId59"/>
                </p:custDataLst>
                <p:extLst/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1" name="Group 4"/>
              <p:cNvGraphicFramePr>
                <a:graphicFrameLocks noGrp="1"/>
              </p:cNvGraphicFramePr>
              <p:nvPr>
                <p:custDataLst>
                  <p:tags r:id="rId77"/>
                </p:custDataLst>
                <p:extLst/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8"/>
                          <a:stretch>
                            <a:fillRect l="-281884" t="-7619" r="-3623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8"/>
                          <a:stretch>
                            <a:fillRect l="-281884" t="-108654" r="-3623" b="-34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8"/>
                          <a:stretch>
                            <a:fillRect l="-281884" t="-197273" r="-3623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5" name="Line 1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519766" y="5124947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146" name="Rectangle 145"/>
          <p:cNvSpPr/>
          <p:nvPr/>
        </p:nvSpPr>
        <p:spPr>
          <a:xfrm>
            <a:off x="1488876" y="5054025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</a:t>
            </a:r>
            <a:endParaRPr lang="en-US" sz="3200" dirty="0"/>
          </a:p>
        </p:txBody>
      </p:sp>
      <p:sp>
        <p:nvSpPr>
          <p:cNvPr id="147" name="Line 1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551946" y="5089991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1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1866715" y="5089991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436804" y="5093477"/>
            <a:ext cx="212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</a:t>
            </a:r>
            <a:endParaRPr lang="en-US" sz="2800" dirty="0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2731317" y="5124947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grpSp>
        <p:nvGrpSpPr>
          <p:cNvPr id="151" name="Group 150"/>
          <p:cNvGrpSpPr/>
          <p:nvPr/>
        </p:nvGrpSpPr>
        <p:grpSpPr>
          <a:xfrm>
            <a:off x="895350" y="838200"/>
            <a:ext cx="1619250" cy="1420235"/>
            <a:chOff x="3276600" y="4980565"/>
            <a:chExt cx="1619250" cy="1420235"/>
          </a:xfrm>
        </p:grpSpPr>
        <p:sp>
          <p:nvSpPr>
            <p:cNvPr id="152" name="Rectangle 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505200" y="5126274"/>
              <a:ext cx="1143000" cy="1219200"/>
            </a:xfrm>
            <a:prstGeom prst="rect">
              <a:avLst/>
            </a:prstGeom>
            <a:noFill/>
            <a:ln w="38100" algn="ctr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3" name="Text Box 5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470734" y="5106727"/>
              <a:ext cx="437941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54" name="Text Box 6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171152" y="5106727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 Box 7"/>
                <p:cNvSpPr txBox="1">
                  <a:spLocks noChangeArrowheads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4128672" y="5735874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5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4128672" y="5735874"/>
                  <a:ext cx="545342" cy="664926"/>
                </a:xfrm>
                <a:prstGeom prst="rect">
                  <a:avLst/>
                </a:prstGeom>
                <a:blipFill>
                  <a:blip r:embed="rId80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Text Box 5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476484" y="5735874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7" name="Line 19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48200" y="6142350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8" name="Line 1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667250" y="543776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52193" y="4980565"/>
              <a:ext cx="6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60" name="Line 1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276600" y="6142350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1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295650" y="543776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76200" y="122518"/>
            <a:ext cx="8915400" cy="656907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iClicker</a:t>
            </a:r>
            <a:r>
              <a:rPr lang="en-US" dirty="0" smtClean="0">
                <a:solidFill>
                  <a:srgbClr val="FFFF00"/>
                </a:solidFill>
              </a:rPr>
              <a:t> Question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" name="Rectangle 3"/>
          <p:cNvSpPr txBox="1">
            <a:spLocks noChangeArrowheads="1"/>
          </p:cNvSpPr>
          <p:nvPr/>
        </p:nvSpPr>
        <p:spPr>
          <a:xfrm>
            <a:off x="4114800" y="762000"/>
            <a:ext cx="4877655" cy="232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What is the value of Q at A &amp; B?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0,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0, B = 1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1,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1, B = 1</a:t>
            </a:r>
          </a:p>
        </p:txBody>
      </p:sp>
      <p:sp>
        <p:nvSpPr>
          <p:cNvPr id="86" name="Line 26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630422" y="5603844"/>
            <a:ext cx="283978" cy="584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Line 26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30422" y="5609692"/>
            <a:ext cx="550272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74876" y="2438400"/>
            <a:ext cx="3006924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6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4" grpId="0" animBg="1"/>
      <p:bldP spid="96" grpId="0" animBg="1"/>
      <p:bldP spid="100" grpId="0" animBg="1"/>
      <p:bldP spid="2" grpId="0" animBg="1"/>
      <p:bldP spid="102" grpId="0" animBg="1"/>
      <p:bldP spid="103" grpId="0" animBg="1"/>
      <p:bldP spid="104" grpId="0" animBg="1"/>
      <p:bldP spid="64" grpId="0" animBg="1"/>
      <p:bldP spid="85" grpId="0" animBg="1"/>
      <p:bldP spid="92" grpId="0" animBg="1"/>
      <p:bldP spid="95" grpId="0" animBg="1"/>
      <p:bldP spid="97" grpId="0" animBg="1"/>
      <p:bldP spid="98" grpId="0" animBg="1"/>
      <p:bldP spid="99" grpId="0" animBg="1"/>
      <p:bldP spid="101" grpId="0" animBg="1"/>
      <p:bldP spid="105" grpId="0" animBg="1"/>
      <p:bldP spid="8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53" hidden="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0" name="Straight Connector 49"/>
          <p:cNvCxnSpPr/>
          <p:nvPr>
            <p:custDataLst>
              <p:tags r:id="rId14"/>
            </p:custDataLst>
          </p:nvPr>
        </p:nvCxnSpPr>
        <p:spPr>
          <a:xfrm>
            <a:off x="478022" y="370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5"/>
            </p:custDataLst>
          </p:nvPr>
        </p:nvCxnSpPr>
        <p:spPr>
          <a:xfrm>
            <a:off x="478022" y="4212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6"/>
            </p:custDataLst>
          </p:nvPr>
        </p:nvCxnSpPr>
        <p:spPr>
          <a:xfrm>
            <a:off x="478022" y="4466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7"/>
            </p:custDataLst>
          </p:nvPr>
        </p:nvCxnSpPr>
        <p:spPr>
          <a:xfrm>
            <a:off x="478022" y="497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18"/>
            </p:custDataLst>
          </p:nvPr>
        </p:nvCxnSpPr>
        <p:spPr>
          <a:xfrm>
            <a:off x="478022" y="5101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19"/>
            </p:custDataLst>
          </p:nvPr>
        </p:nvCxnSpPr>
        <p:spPr>
          <a:xfrm>
            <a:off x="494697" y="5609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78022" y="4212692"/>
            <a:ext cx="550272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028294" y="3704692"/>
            <a:ext cx="38438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028294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9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126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78022" y="4466692"/>
            <a:ext cx="10526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30626" y="4974692"/>
            <a:ext cx="56784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98475" y="4466692"/>
            <a:ext cx="38100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479476" y="4974692"/>
            <a:ext cx="1366876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98476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79476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Text Box 6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3476" y="3666948"/>
            <a:ext cx="279366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7324" y="4466692"/>
            <a:ext cx="191670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9" name="Text Box 6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5465" y="5076292"/>
            <a:ext cx="201492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70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412673" y="4212692"/>
            <a:ext cx="4577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870376" y="3704692"/>
            <a:ext cx="41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703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288974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7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88974" y="4212692"/>
            <a:ext cx="415147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8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04122" y="3704692"/>
            <a:ext cx="384954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9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704122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1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0890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2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089075" y="4212692"/>
            <a:ext cx="44879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8" name="Line 2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537867" y="3704692"/>
            <a:ext cx="29181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9" name="Line 2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537867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Line 2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85107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0" name="Rectangle 3"/>
          <p:cNvSpPr txBox="1">
            <a:spLocks noChangeArrowheads="1"/>
          </p:cNvSpPr>
          <p:nvPr>
            <p:custDataLst>
              <p:tags r:id="rId45"/>
            </p:custDataLst>
          </p:nvPr>
        </p:nvSpPr>
        <p:spPr>
          <a:xfrm>
            <a:off x="4572000" y="580492"/>
            <a:ext cx="4343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/>
              <a:t>Clock high: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/>
              <a:t>Clock low: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  keep state (ignore D)</a:t>
            </a:r>
            <a:endParaRPr lang="en-US" sz="2800" dirty="0" smtClean="0"/>
          </a:p>
        </p:txBody>
      </p:sp>
      <p:sp>
        <p:nvSpPr>
          <p:cNvPr id="83" name="Line 46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140100" y="3704692"/>
            <a:ext cx="5876" cy="1940172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4" name="Line 4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152475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46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979413" y="3733800"/>
            <a:ext cx="0" cy="1875892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6" name="Line 4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174676" y="3733800"/>
            <a:ext cx="0" cy="1911065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Line 4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784276" y="3733800"/>
            <a:ext cx="0" cy="1911065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920352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793676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596752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393876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1144863" y="5136865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2" name="Line 2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30422" y="5609692"/>
            <a:ext cx="550272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5" name="Line 46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979413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2" name="Line 4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1116388" y="5105921"/>
            <a:ext cx="867788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4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174676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7" name="Line 2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1946076" y="5638800"/>
            <a:ext cx="2286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44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2174676" y="5101692"/>
            <a:ext cx="609600" cy="37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46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784276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1" name="Line 2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2767404" y="5638799"/>
            <a:ext cx="770462" cy="6066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518778" y="5638799"/>
            <a:ext cx="256098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1" name="Group 4"/>
              <p:cNvGraphicFramePr>
                <a:graphicFrameLocks noGrp="1"/>
              </p:cNvGraphicFramePr>
              <p:nvPr>
                <p:custDataLst>
                  <p:tags r:id="rId61"/>
                </p:custDataLst>
                <p:extLst/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1" name="Group 4"/>
              <p:cNvGraphicFramePr>
                <a:graphicFrameLocks noGrp="1"/>
              </p:cNvGraphicFramePr>
              <p:nvPr>
                <p:custDataLst>
                  <p:tags r:id="rId77"/>
                </p:custDataLst>
                <p:extLst/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8"/>
                          <a:stretch>
                            <a:fillRect l="-281884" t="-7619" r="-3623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8"/>
                          <a:stretch>
                            <a:fillRect l="-281884" t="-108654" r="-3623" b="-34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6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8"/>
                          <a:stretch>
                            <a:fillRect l="-281884" t="-197273" r="-3623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5" name="Line 1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519766" y="5124947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146" name="Rectangle 145"/>
          <p:cNvSpPr/>
          <p:nvPr/>
        </p:nvSpPr>
        <p:spPr>
          <a:xfrm>
            <a:off x="1488876" y="5054025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</a:t>
            </a:r>
            <a:endParaRPr lang="en-US" sz="3200" dirty="0"/>
          </a:p>
        </p:txBody>
      </p:sp>
      <p:sp>
        <p:nvSpPr>
          <p:cNvPr id="147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1551946" y="5089991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1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1866715" y="5089991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436804" y="5093477"/>
            <a:ext cx="212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</a:t>
            </a:r>
            <a:endParaRPr lang="en-US" sz="2800" dirty="0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731317" y="5124947"/>
            <a:ext cx="0" cy="5138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grpSp>
        <p:nvGrpSpPr>
          <p:cNvPr id="151" name="Group 150"/>
          <p:cNvGrpSpPr/>
          <p:nvPr/>
        </p:nvGrpSpPr>
        <p:grpSpPr>
          <a:xfrm>
            <a:off x="895350" y="838200"/>
            <a:ext cx="1619250" cy="1420235"/>
            <a:chOff x="3276600" y="4980565"/>
            <a:chExt cx="1619250" cy="1420235"/>
          </a:xfrm>
        </p:grpSpPr>
        <p:sp>
          <p:nvSpPr>
            <p:cNvPr id="152" name="Rectangle 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505200" y="5126274"/>
              <a:ext cx="1143000" cy="1219200"/>
            </a:xfrm>
            <a:prstGeom prst="rect">
              <a:avLst/>
            </a:prstGeom>
            <a:noFill/>
            <a:ln w="38100" algn="ctr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3" name="Text Box 5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470734" y="5106727"/>
              <a:ext cx="437941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54" name="Text Box 6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171152" y="5106727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 Box 7"/>
                <p:cNvSpPr txBox="1">
                  <a:spLocks noChangeArrowheads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4128672" y="5735874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5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4128672" y="5735874"/>
                  <a:ext cx="545342" cy="664926"/>
                </a:xfrm>
                <a:prstGeom prst="rect">
                  <a:avLst/>
                </a:prstGeom>
                <a:blipFill>
                  <a:blip r:embed="rId80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Text Box 5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476484" y="5735874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7" name="Line 19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48200" y="6142350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8" name="Line 1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667250" y="543776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52193" y="4980565"/>
              <a:ext cx="6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60" name="Line 1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276600" y="6142350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1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295650" y="5437765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76200" y="92636"/>
            <a:ext cx="8915400" cy="656907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iClicker</a:t>
            </a:r>
            <a:r>
              <a:rPr lang="en-US" dirty="0" smtClean="0">
                <a:solidFill>
                  <a:srgbClr val="FFFF00"/>
                </a:solidFill>
              </a:rPr>
              <a:t> Question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9448800" cy="60960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sz="2800" dirty="0" smtClean="0"/>
              <a:t>“</a:t>
            </a:r>
            <a:r>
              <a:rPr lang="en-US" sz="2800" dirty="0" smtClean="0"/>
              <a:t>White</a:t>
            </a:r>
            <a:r>
              <a:rPr lang="en-US" sz="2800" dirty="0" smtClean="0"/>
              <a:t> </a:t>
            </a:r>
            <a:r>
              <a:rPr lang="en-US" sz="2800" dirty="0" smtClean="0"/>
              <a:t>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</a:t>
            </a:r>
            <a:r>
              <a:rPr lang="en-US" sz="2400" dirty="0" smtClean="0"/>
              <a:t>“</a:t>
            </a:r>
            <a:r>
              <a:rPr lang="en-US" sz="2400" dirty="0" smtClean="0"/>
              <a:t>white</a:t>
            </a:r>
            <a:r>
              <a:rPr lang="en-US" sz="2400" dirty="0" smtClean="0"/>
              <a:t> </a:t>
            </a:r>
            <a:r>
              <a:rPr lang="en-US" sz="2400" dirty="0" smtClean="0"/>
              <a:t>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Leave, watch a movie (e.g. Strange Things),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total of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four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Max of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two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slip days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Slip days deducted first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25%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</a:t>
            </a:r>
            <a:r>
              <a:rPr lang="en-US" sz="2400" dirty="0" smtClean="0"/>
              <a:t>written regrade request within a week of receiving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Round 3: D Flip-Flop</a:t>
            </a:r>
            <a:endParaRPr lang="en-US" sz="4000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052729" y="844891"/>
            <a:ext cx="3862671" cy="2277301"/>
          </a:xfrm>
        </p:spPr>
        <p:txBody>
          <a:bodyPr>
            <a:noAutofit/>
          </a:bodyPr>
          <a:lstStyle/>
          <a:p>
            <a:pPr marL="285750" indent="-285750"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 marL="285750" indent="-285750"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high</a:t>
            </a:r>
          </a:p>
          <a:p>
            <a:pPr marL="285750" indent="-285750"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  <a:endParaRPr lang="en-US" sz="2800" dirty="0"/>
          </a:p>
          <a:p>
            <a:pPr marL="285750" indent="-285750">
              <a:lnSpc>
                <a:spcPct val="92000"/>
              </a:lnSpc>
            </a:pPr>
            <a:endParaRPr lang="en-US" sz="2800" dirty="0" smtClean="0"/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83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61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9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blipFill rotWithShape="0">
                <a:blip r:embed="rId66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05351" y="1593509"/>
            <a:ext cx="40427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00827" y="1593509"/>
            <a:ext cx="40427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282817" y="199355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62154" cy="2133600"/>
            <a:chOff x="76200" y="831509"/>
            <a:chExt cx="5062154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035292" y="1981200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4330692" y="1981200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4330692" y="1295028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51794" y="1143000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 Box 18"/>
                <p:cNvSpPr txBox="1"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blipFill rotWithShape="1">
                  <a:blip r:embed="rId12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66" name="Rectangle 265"/>
          <p:cNvSpPr/>
          <p:nvPr/>
        </p:nvSpPr>
        <p:spPr>
          <a:xfrm>
            <a:off x="1460960" y="2140134"/>
            <a:ext cx="399468" cy="413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mtClean="0">
                <a:solidFill>
                  <a:schemeClr val="accent5"/>
                </a:solidFill>
              </a:rPr>
              <a:t>L1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3389890" y="2140134"/>
            <a:ext cx="399468" cy="413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L2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6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48222" cy="365125"/>
          </a:xfrm>
        </p:spPr>
        <p:txBody>
          <a:bodyPr/>
          <a:lstStyle/>
          <a:p>
            <a:fld id="{DAD0A56F-BD0F-4BDF-9912-D1E89E9626C0}" type="slidenum">
              <a:rPr lang="en-US" smtClean="0"/>
              <a:t>50</a:t>
            </a:fld>
            <a:endParaRPr lang="en-US" dirty="0"/>
          </a:p>
        </p:txBody>
      </p:sp>
      <p:sp>
        <p:nvSpPr>
          <p:cNvPr id="67" name="Line 1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282817" y="1288709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8" name="Line 1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895600" y="1288709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Round 3: D Flip-Flop</a:t>
            </a:r>
            <a:endParaRPr lang="en-US" sz="4000" dirty="0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1424" y="1459546"/>
            <a:ext cx="3883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Clock </a:t>
            </a:r>
            <a:r>
              <a:rPr lang="en-US" sz="3200" dirty="0">
                <a:solidFill>
                  <a:srgbClr val="92D050"/>
                </a:solidFill>
              </a:rPr>
              <a:t>= </a:t>
            </a:r>
            <a:r>
              <a:rPr lang="en-US" sz="3200" dirty="0" smtClean="0">
                <a:solidFill>
                  <a:srgbClr val="92D050"/>
                </a:solidFill>
              </a:rPr>
              <a:t>1</a:t>
            </a:r>
            <a:r>
              <a:rPr lang="en-US" sz="3200" dirty="0" smtClean="0"/>
              <a:t>:</a:t>
            </a:r>
            <a:r>
              <a:rPr lang="en-US" sz="2400" dirty="0" smtClean="0"/>
              <a:t>	L1 </a:t>
            </a:r>
            <a:r>
              <a:rPr lang="en-US" sz="2400" i="1" dirty="0" smtClean="0">
                <a:solidFill>
                  <a:schemeClr val="accent1"/>
                </a:solidFill>
              </a:rPr>
              <a:t>transparent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L2 </a:t>
            </a:r>
            <a:r>
              <a:rPr lang="en-US" sz="2400" i="1" dirty="0" smtClean="0">
                <a:solidFill>
                  <a:schemeClr val="accent1"/>
                </a:solidFill>
              </a:rPr>
              <a:t>opaque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35417" y="1156354"/>
            <a:ext cx="4879983" cy="2133600"/>
            <a:chOff x="-28716" y="4343400"/>
            <a:chExt cx="4879983" cy="2133600"/>
          </a:xfrm>
        </p:grpSpPr>
        <p:grpSp>
          <p:nvGrpSpPr>
            <p:cNvPr id="6" name="Group 5"/>
            <p:cNvGrpSpPr/>
            <p:nvPr/>
          </p:nvGrpSpPr>
          <p:grpSpPr>
            <a:xfrm>
              <a:off x="-28716" y="4343400"/>
              <a:ext cx="4879983" cy="2133600"/>
              <a:chOff x="-28716" y="4343400"/>
              <a:chExt cx="4879983" cy="2133600"/>
            </a:xfrm>
          </p:grpSpPr>
          <p:sp>
            <p:nvSpPr>
              <p:cNvPr id="222" name="Rectangle 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39817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Text Box 5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07757" y="4476253"/>
                <a:ext cx="437941" cy="62914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FFFF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224" name="Text Box 6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805769" y="4476253"/>
                <a:ext cx="460383" cy="62914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rgbClr val="FFFFFF"/>
                    </a:solidFill>
                    <a:latin typeface="Calibri"/>
                  </a:rPr>
                  <a:t>Q</a:t>
                </a:r>
              </a:p>
            </p:txBody>
          </p:sp>
          <p:sp>
            <p:nvSpPr>
              <p:cNvPr id="226" name="Rectangle 15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035292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7" name="Text Box 1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003232" y="4476253"/>
                <a:ext cx="437941" cy="62914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rgbClr val="FFFFFF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228" name="Text Box 17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701244" y="4476253"/>
                <a:ext cx="460383" cy="62914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rgbClr val="FFFFFF"/>
                    </a:solidFill>
                    <a:latin typeface="Calibri"/>
                  </a:rPr>
                  <a:t>Q</a:t>
                </a:r>
              </a:p>
            </p:txBody>
          </p:sp>
          <p:sp>
            <p:nvSpPr>
              <p:cNvPr id="230" name="Text Box 5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105351" y="5105400"/>
                <a:ext cx="404278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rgbClr val="FFFFFF"/>
                    </a:solidFill>
                    <a:latin typeface="Calibri"/>
                  </a:rPr>
                  <a:t>C</a:t>
                </a: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31" name="Text Box 5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000827" y="5105400"/>
                <a:ext cx="404278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rgbClr val="FFFFFF"/>
                    </a:solidFill>
                    <a:latin typeface="Calibri"/>
                  </a:rPr>
                  <a:t>C</a:t>
                </a: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32" name="Line 19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911216" y="4800600"/>
                <a:ext cx="22860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40" name="Group 239"/>
              <p:cNvGrpSpPr/>
              <p:nvPr/>
            </p:nvGrpSpPr>
            <p:grpSpPr>
              <a:xfrm>
                <a:off x="-28716" y="4343400"/>
                <a:ext cx="4879983" cy="2133600"/>
                <a:chOff x="123684" y="831509"/>
                <a:chExt cx="4879983" cy="2133600"/>
              </a:xfrm>
            </p:grpSpPr>
            <p:sp>
              <p:nvSpPr>
                <p:cNvPr id="242" name="Line 10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 flipH="1">
                  <a:off x="682616" y="1991267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9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 flipH="1">
                  <a:off x="682616" y="1288709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Line 12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 flipH="1">
                  <a:off x="2435216" y="1288709"/>
                  <a:ext cx="765183" cy="0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Line 22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 flipH="1">
                  <a:off x="4330692" y="1288709"/>
                  <a:ext cx="209409" cy="0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Line 25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 flipH="1">
                  <a:off x="1063617" y="1993559"/>
                  <a:ext cx="0" cy="59055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 type="oval"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6"/>
                <p:cNvSpPr>
                  <a:spLocks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 flipH="1" flipV="1">
                  <a:off x="3035292" y="1974509"/>
                  <a:ext cx="0" cy="60960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7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 flipH="1" flipV="1">
                  <a:off x="1063617" y="2584109"/>
                  <a:ext cx="1219200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AutoShape 28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 rot="5400000">
                  <a:off x="2282817" y="2403134"/>
                  <a:ext cx="381000" cy="3810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algn="ctr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Oval 29"/>
                <p:cNvSpPr>
                  <a:spLocks noChangeArrowheads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2682867" y="2507909"/>
                  <a:ext cx="152400" cy="152400"/>
                </a:xfrm>
                <a:prstGeom prst="ellipse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Text Box 78"/>
                <p:cNvSpPr txBox="1">
                  <a:spLocks noChangeArrowheads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2651794" y="1143000"/>
                  <a:ext cx="397866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chemeClr val="bg1"/>
                      </a:solidFill>
                      <a:latin typeface="Calibri"/>
                    </a:rPr>
                    <a:t>X</a:t>
                  </a:r>
                </a:p>
              </p:txBody>
            </p:sp>
            <p:sp>
              <p:nvSpPr>
                <p:cNvPr id="254" name="Rectangle 79"/>
                <p:cNvSpPr>
                  <a:spLocks noChangeArrowheads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804854" y="831509"/>
                  <a:ext cx="3648389" cy="2133600"/>
                </a:xfrm>
                <a:prstGeom prst="rect">
                  <a:avLst/>
                </a:prstGeom>
                <a:noFill/>
                <a:ln w="38100" algn="ctr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Line 20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 flipH="1">
                  <a:off x="2844792" y="2584109"/>
                  <a:ext cx="209548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" name="Text Box 17"/>
                <p:cNvSpPr txBox="1">
                  <a:spLocks noChangeArrowheads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4543284" y="964859"/>
                  <a:ext cx="460383" cy="62914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chemeClr val="accent1"/>
                      </a:solidFill>
                      <a:latin typeface="Calibri"/>
                    </a:rPr>
                    <a:t>Q</a:t>
                  </a:r>
                </a:p>
              </p:txBody>
            </p:sp>
            <p:sp>
              <p:nvSpPr>
                <p:cNvPr id="258" name="Text Box 66"/>
                <p:cNvSpPr txBox="1">
                  <a:spLocks noChangeArrowheads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247860" y="964362"/>
                  <a:ext cx="437940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chemeClr val="bg1"/>
                      </a:solidFill>
                      <a:latin typeface="Calibri"/>
                    </a:rPr>
                    <a:t>D</a:t>
                  </a:r>
                  <a:endParaRPr lang="en-US" sz="3200" dirty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259" name="Text Box 67"/>
                <p:cNvSpPr txBox="1">
                  <a:spLocks noChangeArrowheads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123684" y="1593509"/>
                  <a:ext cx="638316" cy="62914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rgbClr val="FFFFFF"/>
                      </a:solidFill>
                      <a:latin typeface="Calibri"/>
                    </a:rPr>
                    <a:t>clk</a:t>
                  </a:r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45" name="Line 20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 flipH="1">
                  <a:off x="3035292" y="1974509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62" name="TextBox 261"/>
              <p:cNvSpPr txBox="1"/>
              <p:nvPr/>
            </p:nvSpPr>
            <p:spPr>
              <a:xfrm>
                <a:off x="2816308" y="5123759"/>
                <a:ext cx="1554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833470" y="5123759"/>
                <a:ext cx="1554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92D050"/>
                    </a:solidFill>
                  </a:rPr>
                  <a:t>1</a:t>
                </a:r>
                <a:endParaRPr lang="en-US" sz="2400" b="1" dirty="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460960" y="5639209"/>
              <a:ext cx="399468" cy="413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smtClean="0">
                  <a:solidFill>
                    <a:schemeClr val="accent5"/>
                  </a:solidFill>
                </a:rPr>
                <a:t>L1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389890" y="5639209"/>
              <a:ext cx="399468" cy="413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dirty="0" smtClean="0">
                  <a:solidFill>
                    <a:schemeClr val="accent5"/>
                  </a:solidFill>
                </a:rPr>
                <a:t>L2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69118" y="685800"/>
            <a:ext cx="3953965" cy="1450065"/>
            <a:chOff x="104985" y="4025246"/>
            <a:chExt cx="3953965" cy="1450065"/>
          </a:xfrm>
        </p:grpSpPr>
        <p:grpSp>
          <p:nvGrpSpPr>
            <p:cNvPr id="10" name="Group 9"/>
            <p:cNvGrpSpPr/>
            <p:nvPr/>
          </p:nvGrpSpPr>
          <p:grpSpPr>
            <a:xfrm>
              <a:off x="104985" y="4633093"/>
              <a:ext cx="2801800" cy="842218"/>
              <a:chOff x="104985" y="4633093"/>
              <a:chExt cx="2801800" cy="842218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536448" y="4855272"/>
                <a:ext cx="2182368" cy="619966"/>
              </a:xfrm>
              <a:custGeom>
                <a:avLst/>
                <a:gdLst>
                  <a:gd name="connsiteX0" fmla="*/ 0 w 2182368"/>
                  <a:gd name="connsiteY0" fmla="*/ 45912 h 619966"/>
                  <a:gd name="connsiteX1" fmla="*/ 926592 w 2182368"/>
                  <a:gd name="connsiteY1" fmla="*/ 58104 h 619966"/>
                  <a:gd name="connsiteX2" fmla="*/ 1121664 w 2182368"/>
                  <a:gd name="connsiteY2" fmla="*/ 618936 h 619966"/>
                  <a:gd name="connsiteX3" fmla="*/ 1426464 w 2182368"/>
                  <a:gd name="connsiteY3" fmla="*/ 192216 h 619966"/>
                  <a:gd name="connsiteX4" fmla="*/ 1889760 w 2182368"/>
                  <a:gd name="connsiteY4" fmla="*/ 9336 h 619966"/>
                  <a:gd name="connsiteX5" fmla="*/ 2182368 w 2182368"/>
                  <a:gd name="connsiteY5" fmla="*/ 45912 h 61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368" h="619966">
                    <a:moveTo>
                      <a:pt x="0" y="45912"/>
                    </a:moveTo>
                    <a:cubicBezTo>
                      <a:pt x="369824" y="4256"/>
                      <a:pt x="739648" y="-37400"/>
                      <a:pt x="926592" y="58104"/>
                    </a:cubicBezTo>
                    <a:cubicBezTo>
                      <a:pt x="1113536" y="153608"/>
                      <a:pt x="1038352" y="596584"/>
                      <a:pt x="1121664" y="618936"/>
                    </a:cubicBezTo>
                    <a:cubicBezTo>
                      <a:pt x="1204976" y="641288"/>
                      <a:pt x="1298448" y="293816"/>
                      <a:pt x="1426464" y="192216"/>
                    </a:cubicBezTo>
                    <a:cubicBezTo>
                      <a:pt x="1554480" y="90616"/>
                      <a:pt x="1763776" y="33720"/>
                      <a:pt x="1889760" y="9336"/>
                    </a:cubicBezTo>
                    <a:cubicBezTo>
                      <a:pt x="2015744" y="-15048"/>
                      <a:pt x="2182368" y="45912"/>
                      <a:pt x="2182368" y="45912"/>
                    </a:cubicBezTo>
                  </a:path>
                </a:pathLst>
              </a:custGeom>
              <a:noFill/>
              <a:ln w="38100">
                <a:solidFill>
                  <a:srgbClr val="FF2F92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Text Box 78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508919" y="4811731"/>
                <a:ext cx="397866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2F92"/>
                    </a:solidFill>
                    <a:latin typeface="Calibri"/>
                  </a:rPr>
                  <a:t>X</a:t>
                </a:r>
              </a:p>
            </p:txBody>
          </p:sp>
          <p:sp>
            <p:nvSpPr>
              <p:cNvPr id="270" name="Text Box 6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04985" y="4633093"/>
                <a:ext cx="437940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rgbClr val="FF2F92"/>
                    </a:solidFill>
                    <a:latin typeface="Calibri"/>
                  </a:rPr>
                  <a:t>D</a:t>
                </a:r>
                <a:endParaRPr lang="en-US" sz="3200" dirty="0">
                  <a:solidFill>
                    <a:srgbClr val="FF2F92"/>
                  </a:solidFill>
                  <a:latin typeface="Calibri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35283" y="4025246"/>
              <a:ext cx="3323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2F92"/>
                  </a:solidFill>
                  <a:sym typeface="Wingdings" pitchFamily="2" charset="2"/>
                </a:rPr>
                <a:t>D passes through L1 to </a:t>
              </a:r>
              <a:r>
                <a:rPr lang="en-US" sz="2400" dirty="0" smtClean="0">
                  <a:solidFill>
                    <a:srgbClr val="FF2F92"/>
                  </a:solidFill>
                  <a:sym typeface="Wingdings" pitchFamily="2" charset="2"/>
                </a:rPr>
                <a:t>X</a:t>
              </a:r>
              <a:endParaRPr lang="en-US" sz="2400" dirty="0">
                <a:solidFill>
                  <a:srgbClr val="FF2F92"/>
                </a:solidFill>
                <a:sym typeface="Wingdings" pitchFamily="2" charset="2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93919" y="1384954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halkduster" charset="0"/>
                <a:ea typeface="Chalkduster" charset="0"/>
                <a:cs typeface="Chalkduster" charset="0"/>
                <a:sym typeface="Wingdings" pitchFamily="2" charset="2"/>
              </a:rPr>
              <a:t>X</a:t>
            </a:r>
            <a:endParaRPr lang="en-US" sz="2400" dirty="0">
              <a:solidFill>
                <a:schemeClr val="accent2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41424" y="4278946"/>
            <a:ext cx="3883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Clock </a:t>
            </a:r>
            <a:r>
              <a:rPr lang="en-US" sz="3200" dirty="0">
                <a:solidFill>
                  <a:schemeClr val="accent2"/>
                </a:solidFill>
              </a:rPr>
              <a:t>= 0</a:t>
            </a:r>
            <a:r>
              <a:rPr lang="en-US" sz="3200" dirty="0" smtClean="0"/>
              <a:t>:</a:t>
            </a:r>
            <a:r>
              <a:rPr lang="en-US" sz="2400" dirty="0" smtClean="0"/>
              <a:t>	L1 </a:t>
            </a:r>
            <a:r>
              <a:rPr lang="en-US" sz="2400" i="1" dirty="0">
                <a:solidFill>
                  <a:schemeClr val="accent1"/>
                </a:solidFill>
              </a:rPr>
              <a:t>opaque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L2 </a:t>
            </a:r>
            <a:r>
              <a:rPr lang="en-US" sz="2400" i="1" dirty="0">
                <a:solidFill>
                  <a:schemeClr val="accent1"/>
                </a:solidFill>
              </a:rPr>
              <a:t>transparent</a:t>
            </a:r>
            <a:endParaRPr lang="en-US" sz="2400" i="1" dirty="0" smtClean="0">
              <a:solidFill>
                <a:schemeClr val="accent1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4035417" y="3975754"/>
            <a:ext cx="4879983" cy="2133600"/>
            <a:chOff x="-28716" y="4343400"/>
            <a:chExt cx="4879983" cy="21336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-28716" y="4343400"/>
              <a:ext cx="4879983" cy="2133600"/>
              <a:chOff x="-28716" y="4343400"/>
              <a:chExt cx="4879983" cy="2133600"/>
            </a:xfrm>
          </p:grpSpPr>
          <p:sp>
            <p:nvSpPr>
              <p:cNvPr id="116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139817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Text Box 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07757" y="4476253"/>
                <a:ext cx="437941" cy="62914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FFFF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118" name="Text Box 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805769" y="4476253"/>
                <a:ext cx="460383" cy="62914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rgbClr val="FFFFFF"/>
                    </a:solidFill>
                    <a:latin typeface="Calibri"/>
                  </a:rPr>
                  <a:t>Q</a:t>
                </a:r>
              </a:p>
            </p:txBody>
          </p:sp>
          <p:sp>
            <p:nvSpPr>
              <p:cNvPr id="120" name="Rectangle 15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35292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Text Box 16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003232" y="4476253"/>
                <a:ext cx="437941" cy="62914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rgbClr val="FFFFFF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122" name="Text Box 17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701244" y="4476253"/>
                <a:ext cx="460383" cy="62914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rgbClr val="FFFFFF"/>
                    </a:solidFill>
                    <a:latin typeface="Calibri"/>
                  </a:rPr>
                  <a:t>Q</a:t>
                </a:r>
              </a:p>
            </p:txBody>
          </p:sp>
          <p:sp>
            <p:nvSpPr>
              <p:cNvPr id="124" name="Text Box 5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05351" y="5105400"/>
                <a:ext cx="404278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rgbClr val="FFFFFF"/>
                    </a:solidFill>
                    <a:latin typeface="Calibri"/>
                  </a:rPr>
                  <a:t>C</a:t>
                </a: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5" name="Text Box 5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000827" y="5105400"/>
                <a:ext cx="404278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rgbClr val="FFFFFF"/>
                    </a:solidFill>
                    <a:latin typeface="Calibri"/>
                  </a:rPr>
                  <a:t>C</a:t>
                </a:r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6" name="Line 19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911216" y="4800600"/>
                <a:ext cx="22860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-28716" y="4343400"/>
                <a:ext cx="4879983" cy="2133600"/>
                <a:chOff x="123684" y="831509"/>
                <a:chExt cx="4879983" cy="2133600"/>
              </a:xfrm>
            </p:grpSpPr>
            <p:sp>
              <p:nvSpPr>
                <p:cNvPr id="138" name="Line 10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 flipH="1">
                  <a:off x="682616" y="1991267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Line 9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 flipH="1">
                  <a:off x="682616" y="1288709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Line 12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 flipH="1">
                  <a:off x="2435216" y="1288709"/>
                  <a:ext cx="765183" cy="0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Line 22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flipH="1">
                  <a:off x="4330692" y="1288709"/>
                  <a:ext cx="209409" cy="0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Line 25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flipH="1">
                  <a:off x="1063617" y="1993559"/>
                  <a:ext cx="0" cy="59055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oval"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Line 26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 flipH="1" flipV="1">
                  <a:off x="3035292" y="1974509"/>
                  <a:ext cx="0" cy="60960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Line 27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flipH="1" flipV="1">
                  <a:off x="1063617" y="2584109"/>
                  <a:ext cx="121920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AutoShape 28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 rot="5400000">
                  <a:off x="2282817" y="2403134"/>
                  <a:ext cx="381000" cy="3810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algn="ctr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Oval 29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682867" y="2507909"/>
                  <a:ext cx="152400" cy="152400"/>
                </a:xfrm>
                <a:prstGeom prst="ellipse">
                  <a:avLst/>
                </a:prstGeom>
                <a:noFill/>
                <a:ln w="285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Text Box 78"/>
                <p:cNvSpPr txBox="1"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651794" y="1143000"/>
                  <a:ext cx="397866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chemeClr val="bg1"/>
                      </a:solidFill>
                      <a:latin typeface="Calibri"/>
                    </a:rPr>
                    <a:t>X</a:t>
                  </a:r>
                </a:p>
              </p:txBody>
            </p:sp>
            <p:sp>
              <p:nvSpPr>
                <p:cNvPr id="149" name="Rectangle 7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804854" y="831509"/>
                  <a:ext cx="3648389" cy="2133600"/>
                </a:xfrm>
                <a:prstGeom prst="rect">
                  <a:avLst/>
                </a:prstGeom>
                <a:noFill/>
                <a:ln w="38100" algn="ctr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20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 flipH="1">
                  <a:off x="2844792" y="2584109"/>
                  <a:ext cx="209548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Text Box 17"/>
                <p:cNvSpPr txBox="1"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543284" y="964859"/>
                  <a:ext cx="460383" cy="62914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rgbClr val="FFFFFF"/>
                      </a:solidFill>
                      <a:latin typeface="Calibri"/>
                    </a:rPr>
                    <a:t>Q</a:t>
                  </a:r>
                </a:p>
              </p:txBody>
            </p:sp>
            <p:sp>
              <p:nvSpPr>
                <p:cNvPr id="195" name="Text Box 66"/>
                <p:cNvSpPr txBox="1"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247860" y="964362"/>
                  <a:ext cx="437940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chemeClr val="bg1"/>
                      </a:solidFill>
                      <a:latin typeface="Calibri"/>
                    </a:rPr>
                    <a:t>D</a:t>
                  </a:r>
                  <a:endParaRPr lang="en-US" sz="3200" dirty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196" name="Text Box 67"/>
                <p:cNvSpPr txBox="1"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23684" y="1593509"/>
                  <a:ext cx="638316" cy="62914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rgbClr val="FFFFFF"/>
                      </a:solidFill>
                      <a:latin typeface="Calibri"/>
                    </a:rPr>
                    <a:t>clk</a:t>
                  </a:r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97" name="Line 20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 flipH="1">
                  <a:off x="3035292" y="1974509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2816308" y="5123759"/>
                <a:ext cx="1554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rgbClr val="92D050"/>
                    </a:solidFill>
                  </a:rPr>
                  <a:t>1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833470" y="5123759"/>
                <a:ext cx="1554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1460960" y="5639209"/>
              <a:ext cx="399468" cy="413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smtClean="0">
                  <a:solidFill>
                    <a:schemeClr val="accent5"/>
                  </a:solidFill>
                </a:rPr>
                <a:t>L1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389890" y="5639209"/>
              <a:ext cx="399468" cy="413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dirty="0" smtClean="0">
                  <a:solidFill>
                    <a:schemeClr val="accent5"/>
                  </a:solidFill>
                </a:rPr>
                <a:t>L2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4829071" y="3505200"/>
            <a:ext cx="4086329" cy="1450065"/>
            <a:chOff x="764938" y="4025246"/>
            <a:chExt cx="4086329" cy="1450065"/>
          </a:xfrm>
        </p:grpSpPr>
        <p:grpSp>
          <p:nvGrpSpPr>
            <p:cNvPr id="199" name="Group 198"/>
            <p:cNvGrpSpPr/>
            <p:nvPr/>
          </p:nvGrpSpPr>
          <p:grpSpPr>
            <a:xfrm>
              <a:off x="2508919" y="4633093"/>
              <a:ext cx="2342348" cy="842218"/>
              <a:chOff x="2508919" y="4633093"/>
              <a:chExt cx="2342348" cy="842218"/>
            </a:xfrm>
          </p:grpSpPr>
          <p:sp>
            <p:nvSpPr>
              <p:cNvPr id="201" name="Freeform 200"/>
              <p:cNvSpPr/>
              <p:nvPr/>
            </p:nvSpPr>
            <p:spPr>
              <a:xfrm>
                <a:off x="2751678" y="4855272"/>
                <a:ext cx="1718589" cy="619966"/>
              </a:xfrm>
              <a:custGeom>
                <a:avLst/>
                <a:gdLst>
                  <a:gd name="connsiteX0" fmla="*/ 0 w 2182368"/>
                  <a:gd name="connsiteY0" fmla="*/ 45912 h 619966"/>
                  <a:gd name="connsiteX1" fmla="*/ 926592 w 2182368"/>
                  <a:gd name="connsiteY1" fmla="*/ 58104 h 619966"/>
                  <a:gd name="connsiteX2" fmla="*/ 1121664 w 2182368"/>
                  <a:gd name="connsiteY2" fmla="*/ 618936 h 619966"/>
                  <a:gd name="connsiteX3" fmla="*/ 1426464 w 2182368"/>
                  <a:gd name="connsiteY3" fmla="*/ 192216 h 619966"/>
                  <a:gd name="connsiteX4" fmla="*/ 1889760 w 2182368"/>
                  <a:gd name="connsiteY4" fmla="*/ 9336 h 619966"/>
                  <a:gd name="connsiteX5" fmla="*/ 2182368 w 2182368"/>
                  <a:gd name="connsiteY5" fmla="*/ 45912 h 61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368" h="619966">
                    <a:moveTo>
                      <a:pt x="0" y="45912"/>
                    </a:moveTo>
                    <a:cubicBezTo>
                      <a:pt x="369824" y="4256"/>
                      <a:pt x="739648" y="-37400"/>
                      <a:pt x="926592" y="58104"/>
                    </a:cubicBezTo>
                    <a:cubicBezTo>
                      <a:pt x="1113536" y="153608"/>
                      <a:pt x="1038352" y="596584"/>
                      <a:pt x="1121664" y="618936"/>
                    </a:cubicBezTo>
                    <a:cubicBezTo>
                      <a:pt x="1204976" y="641288"/>
                      <a:pt x="1298448" y="293816"/>
                      <a:pt x="1426464" y="192216"/>
                    </a:cubicBezTo>
                    <a:cubicBezTo>
                      <a:pt x="1554480" y="90616"/>
                      <a:pt x="1763776" y="33720"/>
                      <a:pt x="1889760" y="9336"/>
                    </a:cubicBezTo>
                    <a:cubicBezTo>
                      <a:pt x="2015744" y="-15048"/>
                      <a:pt x="2182368" y="45912"/>
                      <a:pt x="2182368" y="45912"/>
                    </a:cubicBezTo>
                  </a:path>
                </a:pathLst>
              </a:custGeom>
              <a:noFill/>
              <a:ln w="38100">
                <a:solidFill>
                  <a:srgbClr val="FF2F92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ext Box 78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508919" y="4811731"/>
                <a:ext cx="397866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2F92"/>
                    </a:solidFill>
                    <a:latin typeface="Calibri"/>
                  </a:rPr>
                  <a:t>X</a:t>
                </a:r>
              </a:p>
            </p:txBody>
          </p:sp>
          <p:sp>
            <p:nvSpPr>
              <p:cNvPr id="203" name="Text Box 66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390884" y="4633093"/>
                <a:ext cx="460383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2F92"/>
                    </a:solidFill>
                    <a:latin typeface="Calibri"/>
                  </a:rPr>
                  <a:t>Q</a:t>
                </a:r>
              </a:p>
            </p:txBody>
          </p:sp>
        </p:grpSp>
        <p:sp>
          <p:nvSpPr>
            <p:cNvPr id="200" name="Rectangle 199"/>
            <p:cNvSpPr/>
            <p:nvPr/>
          </p:nvSpPr>
          <p:spPr>
            <a:xfrm>
              <a:off x="764938" y="4025246"/>
              <a:ext cx="32643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2F92"/>
                  </a:solidFill>
                  <a:sym typeface="Wingdings" pitchFamily="2" charset="2"/>
                </a:rPr>
                <a:t>X</a:t>
              </a:r>
              <a:r>
                <a:rPr lang="en-US" sz="2400" dirty="0" smtClean="0">
                  <a:solidFill>
                    <a:srgbClr val="FF2F92"/>
                  </a:solidFill>
                  <a:sym typeface="Wingdings" pitchFamily="2" charset="2"/>
                </a:rPr>
                <a:t> passes </a:t>
              </a:r>
              <a:r>
                <a:rPr lang="en-US" sz="2400" dirty="0">
                  <a:solidFill>
                    <a:srgbClr val="FF2F92"/>
                  </a:solidFill>
                  <a:sym typeface="Wingdings" pitchFamily="2" charset="2"/>
                </a:rPr>
                <a:t>through </a:t>
              </a:r>
              <a:r>
                <a:rPr lang="en-US" sz="2400" dirty="0" smtClean="0">
                  <a:solidFill>
                    <a:srgbClr val="FF2F92"/>
                  </a:solidFill>
                  <a:sym typeface="Wingdings" pitchFamily="2" charset="2"/>
                </a:rPr>
                <a:t>L2 </a:t>
              </a:r>
              <a:r>
                <a:rPr lang="en-US" sz="2400" dirty="0">
                  <a:solidFill>
                    <a:srgbClr val="FF2F92"/>
                  </a:solidFill>
                  <a:sym typeface="Wingdings" pitchFamily="2" charset="2"/>
                </a:rPr>
                <a:t>to Q</a:t>
              </a: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5029200" y="4204354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halkduster" charset="0"/>
                <a:ea typeface="Chalkduster" charset="0"/>
                <a:cs typeface="Chalkduster" charset="0"/>
                <a:sym typeface="Wingdings" pitchFamily="2" charset="2"/>
              </a:rPr>
              <a:t>X</a:t>
            </a:r>
            <a:endParaRPr lang="en-US" sz="2400" dirty="0">
              <a:solidFill>
                <a:schemeClr val="accent2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20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48222" cy="365125"/>
          </a:xfrm>
        </p:spPr>
        <p:txBody>
          <a:bodyPr/>
          <a:lstStyle/>
          <a:p>
            <a:fld id="{DAD0A56F-BD0F-4BDF-9912-D1E89E9626C0}" type="slidenum">
              <a:rPr lang="en-US" smtClean="0"/>
              <a:t>51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6786" y="5562600"/>
            <a:ext cx="462914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>
                <a:latin typeface="Calibri (Body)"/>
                <a:cs typeface="Calibri (Body)"/>
              </a:rPr>
              <a:t>W</a:t>
            </a:r>
            <a:r>
              <a:rPr lang="en-US" sz="2800" dirty="0" smtClean="0">
                <a:latin typeface="Calibri (Body)"/>
                <a:cs typeface="Calibri (Body)"/>
              </a:rPr>
              <a:t>hen </a:t>
            </a:r>
            <a:r>
              <a:rPr lang="en-US" sz="2800" b="1" i="1" dirty="0">
                <a:solidFill>
                  <a:schemeClr val="bg1"/>
                </a:solidFill>
                <a:latin typeface="Calibri (Body)"/>
                <a:cs typeface="Calibri (Body)"/>
              </a:rPr>
              <a:t>CLK</a:t>
            </a:r>
            <a:r>
              <a:rPr lang="en-US" sz="2800" b="1" dirty="0">
                <a:solidFill>
                  <a:schemeClr val="bg1"/>
                </a:solidFill>
                <a:latin typeface="Calibri (Body)"/>
                <a:cs typeface="Calibri (Body)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 (Body)"/>
                <a:cs typeface="Calibri (Body)"/>
              </a:rPr>
              <a:t>falls </a:t>
            </a:r>
            <a:r>
              <a:rPr lang="en-US" sz="2800" dirty="0" smtClean="0">
                <a:solidFill>
                  <a:schemeClr val="bg1"/>
                </a:solidFill>
                <a:latin typeface="Calibri (Body)"/>
                <a:cs typeface="Calibri (Body)"/>
              </a:rPr>
              <a:t>(1</a:t>
            </a:r>
            <a:r>
              <a:rPr lang="en-US" sz="2800" dirty="0" smtClean="0">
                <a:solidFill>
                  <a:schemeClr val="bg1"/>
                </a:solidFill>
                <a:latin typeface="Calibri (Body)"/>
                <a:cs typeface="Calibri (Body)"/>
                <a:sym typeface="Wingdings"/>
              </a:rPr>
              <a:t>0),</a:t>
            </a:r>
          </a:p>
          <a:p>
            <a:pPr algn="ctr">
              <a:spcBef>
                <a:spcPct val="20000"/>
              </a:spcBef>
            </a:pPr>
            <a:r>
              <a:rPr lang="en-US" sz="2800" i="1" dirty="0" smtClean="0">
                <a:solidFill>
                  <a:schemeClr val="accent1"/>
                </a:solidFill>
                <a:sym typeface="Wingdings" pitchFamily="2" charset="2"/>
              </a:rPr>
              <a:t>Q</a:t>
            </a:r>
            <a:r>
              <a:rPr lang="en-US" sz="2800" i="1" dirty="0" smtClean="0">
                <a:solidFill>
                  <a:schemeClr val="bg1"/>
                </a:solidFill>
                <a:sym typeface="Wingdings" pitchFamily="2" charset="2"/>
              </a:rPr>
              <a:t> gets X, X cannot change</a:t>
            </a:r>
            <a:endParaRPr lang="en-US" sz="2800" dirty="0" smtClean="0">
              <a:solidFill>
                <a:schemeClr val="tx2"/>
              </a:solidFill>
              <a:latin typeface="Calibri (Body)"/>
              <a:cs typeface="Calibri (Body)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64349" y="2517785"/>
            <a:ext cx="34932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sym typeface="Wingdings" pitchFamily="2" charset="2"/>
              </a:rPr>
              <a:t>When CLK rises </a:t>
            </a:r>
            <a:r>
              <a:rPr lang="en-US" sz="2800" dirty="0" smtClean="0">
                <a:solidFill>
                  <a:schemeClr val="bg1"/>
                </a:solidFill>
                <a:latin typeface="Calibri (Body)"/>
                <a:cs typeface="Calibri (Body)"/>
              </a:rPr>
              <a:t>(0</a:t>
            </a:r>
            <a:r>
              <a:rPr lang="en-US" sz="2800" dirty="0" smtClean="0">
                <a:solidFill>
                  <a:schemeClr val="bg1"/>
                </a:solidFill>
                <a:latin typeface="Calibri (Body)"/>
                <a:cs typeface="Calibri (Body)"/>
                <a:sym typeface="Wingdings"/>
              </a:rPr>
              <a:t>1)</a:t>
            </a:r>
            <a:r>
              <a:rPr lang="en-US" sz="2800" i="1" dirty="0" smtClean="0">
                <a:solidFill>
                  <a:schemeClr val="bg1"/>
                </a:solidFill>
                <a:sym typeface="Wingdings" pitchFamily="2" charset="2"/>
              </a:rPr>
              <a:t>,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sym typeface="Wingdings" pitchFamily="2" charset="2"/>
              </a:rPr>
              <a:t>n</a:t>
            </a:r>
            <a:r>
              <a:rPr lang="en-US" sz="2800" i="1" dirty="0" smtClean="0">
                <a:solidFill>
                  <a:schemeClr val="bg1"/>
                </a:solidFill>
                <a:sym typeface="Wingdings" pitchFamily="2" charset="2"/>
              </a:rPr>
              <a:t>ow X can change, </a:t>
            </a:r>
          </a:p>
          <a:p>
            <a:pPr algn="ctr"/>
            <a:r>
              <a:rPr lang="en-US" sz="2800" i="1" dirty="0" smtClean="0">
                <a:solidFill>
                  <a:schemeClr val="accent1"/>
                </a:solidFill>
                <a:sym typeface="Wingdings" pitchFamily="2" charset="2"/>
              </a:rPr>
              <a:t>Q</a:t>
            </a:r>
            <a:r>
              <a:rPr lang="en-US" sz="2800" i="1" dirty="0" smtClean="0">
                <a:solidFill>
                  <a:schemeClr val="bg1"/>
                </a:solidFill>
                <a:sym typeface="Wingdings" pitchFamily="2" charset="2"/>
              </a:rPr>
              <a:t> does not change</a:t>
            </a:r>
            <a:endParaRPr lang="en-US" sz="2800" i="1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90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4" grpId="0"/>
      <p:bldP spid="2" grpId="0"/>
      <p:bldP spid="1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iClicker</a:t>
            </a:r>
            <a:r>
              <a:rPr lang="en-US" sz="4000" dirty="0" smtClean="0"/>
              <a:t> Question </a:t>
            </a:r>
            <a:r>
              <a:rPr lang="mr-IN" sz="4000" dirty="0" smtClean="0"/>
              <a:t>–</a:t>
            </a:r>
            <a:r>
              <a:rPr lang="en-US" sz="4000" dirty="0" smtClean="0"/>
              <a:t> start here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48222" cy="365125"/>
          </a:xfrm>
        </p:spPr>
        <p:txBody>
          <a:bodyPr/>
          <a:lstStyle/>
          <a:p>
            <a:fld id="{DAD0A56F-BD0F-4BDF-9912-D1E89E9626C0}" type="slidenum">
              <a:rPr lang="en-US" smtClean="0"/>
              <a:t>52</a:t>
            </a:fld>
            <a:endParaRPr lang="en-US" dirty="0"/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1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91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05351" y="1593509"/>
            <a:ext cx="40427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00827" y="1593509"/>
            <a:ext cx="40427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clk</a:t>
            </a: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4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5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6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17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18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19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0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1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29200" cy="2133600"/>
            <a:chOff x="76200" y="831509"/>
            <a:chExt cx="5029200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586222" name="Line 46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184731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3171" y="31242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447800" y="2133600"/>
            <a:ext cx="399468" cy="413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mtClean="0">
                <a:solidFill>
                  <a:schemeClr val="accent5"/>
                </a:solidFill>
              </a:rPr>
              <a:t>L1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486732" y="2133600"/>
            <a:ext cx="399468" cy="394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L2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>
          <a:xfrm>
            <a:off x="5352622" y="738686"/>
            <a:ext cx="3562777" cy="270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What is the value of </a:t>
            </a:r>
            <a:r>
              <a:rPr lang="en-US" sz="2800" smtClean="0">
                <a:solidFill>
                  <a:schemeClr val="accent1"/>
                </a:solidFill>
              </a:rPr>
              <a:t>Q </a:t>
            </a:r>
          </a:p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at A &amp; B?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0,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0, B = 1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1,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1, B = 1</a:t>
            </a:r>
          </a:p>
        </p:txBody>
      </p:sp>
      <p:sp>
        <p:nvSpPr>
          <p:cNvPr id="109" name="Line 1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705600" y="6025059"/>
            <a:ext cx="0" cy="61626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113" name="Rectangle 112"/>
          <p:cNvSpPr/>
          <p:nvPr/>
        </p:nvSpPr>
        <p:spPr>
          <a:xfrm>
            <a:off x="7056387" y="6055766"/>
            <a:ext cx="212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</a:t>
            </a:r>
            <a:endParaRPr lang="en-US" sz="2800" dirty="0"/>
          </a:p>
        </p:txBody>
      </p:sp>
      <p:sp>
        <p:nvSpPr>
          <p:cNvPr id="114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6025059"/>
            <a:ext cx="0" cy="61626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106" name="Rectangle 105"/>
          <p:cNvSpPr/>
          <p:nvPr/>
        </p:nvSpPr>
        <p:spPr>
          <a:xfrm>
            <a:off x="76200" y="92636"/>
            <a:ext cx="8915400" cy="668916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159490" y="6035415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</a:t>
            </a:r>
            <a:endParaRPr lang="en-US" sz="3200" dirty="0"/>
          </a:p>
        </p:txBody>
      </p:sp>
      <p:sp>
        <p:nvSpPr>
          <p:cNvPr id="116" name="Line 1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141423" y="6055766"/>
            <a:ext cx="0" cy="58555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7" name="Line 1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34718" y="6034757"/>
            <a:ext cx="0" cy="60656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iClicker</a:t>
            </a:r>
            <a:r>
              <a:rPr lang="en-US" sz="4000" dirty="0" smtClean="0"/>
              <a:t> Question </a:t>
            </a:r>
            <a:r>
              <a:rPr lang="mr-IN" sz="4000" dirty="0" smtClean="0"/>
              <a:t>–</a:t>
            </a:r>
            <a:r>
              <a:rPr lang="en-US" sz="4000" dirty="0" smtClean="0"/>
              <a:t> start here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48222" cy="365125"/>
          </a:xfrm>
        </p:spPr>
        <p:txBody>
          <a:bodyPr/>
          <a:lstStyle/>
          <a:p>
            <a:fld id="{DAD0A56F-BD0F-4BDF-9912-D1E89E9626C0}" type="slidenum">
              <a:rPr lang="en-US" smtClean="0"/>
              <a:t>53</a:t>
            </a:fld>
            <a:endParaRPr lang="en-US" dirty="0"/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1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91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05351" y="1593509"/>
            <a:ext cx="40427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00827" y="1593509"/>
            <a:ext cx="40427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clk</a:t>
            </a: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4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5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6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17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18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19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0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1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29200" cy="2133600"/>
            <a:chOff x="76200" y="831509"/>
            <a:chExt cx="5029200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586222" name="Line 46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184731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3171" y="31242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447800" y="2133600"/>
            <a:ext cx="399468" cy="413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mtClean="0">
                <a:solidFill>
                  <a:schemeClr val="accent5"/>
                </a:solidFill>
              </a:rPr>
              <a:t>L1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486732" y="2133600"/>
            <a:ext cx="399468" cy="394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L2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>
          <a:xfrm>
            <a:off x="5352622" y="738686"/>
            <a:ext cx="3562777" cy="270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What is the value of </a:t>
            </a:r>
            <a:r>
              <a:rPr lang="en-US" sz="2800" smtClean="0">
                <a:solidFill>
                  <a:schemeClr val="accent1"/>
                </a:solidFill>
              </a:rPr>
              <a:t>Q </a:t>
            </a:r>
          </a:p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at A &amp; B?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0,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0, B = 1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1,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1"/>
                </a:solidFill>
              </a:rPr>
              <a:t>A = 1, B = 1</a:t>
            </a:r>
          </a:p>
        </p:txBody>
      </p:sp>
      <p:sp>
        <p:nvSpPr>
          <p:cNvPr id="109" name="Line 1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705600" y="6025059"/>
            <a:ext cx="0" cy="61626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113" name="Rectangle 112"/>
          <p:cNvSpPr/>
          <p:nvPr/>
        </p:nvSpPr>
        <p:spPr>
          <a:xfrm>
            <a:off x="7056387" y="6055766"/>
            <a:ext cx="212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</a:t>
            </a:r>
            <a:endParaRPr lang="en-US" sz="2800" dirty="0"/>
          </a:p>
        </p:txBody>
      </p:sp>
      <p:sp>
        <p:nvSpPr>
          <p:cNvPr id="114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6025059"/>
            <a:ext cx="0" cy="61626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106" name="Rectangle 105"/>
          <p:cNvSpPr/>
          <p:nvPr/>
        </p:nvSpPr>
        <p:spPr>
          <a:xfrm>
            <a:off x="76200" y="92636"/>
            <a:ext cx="8915400" cy="668916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159490" y="6035415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</a:t>
            </a:r>
            <a:endParaRPr lang="en-US" sz="3200" dirty="0"/>
          </a:p>
        </p:txBody>
      </p:sp>
      <p:sp>
        <p:nvSpPr>
          <p:cNvPr id="116" name="Line 1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141423" y="6055766"/>
            <a:ext cx="0" cy="58555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7" name="Line 1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34718" y="6034757"/>
            <a:ext cx="0" cy="60656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191845" y="2403134"/>
            <a:ext cx="2732955" cy="56866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Edge-Triggered D Flip-Flop</a:t>
            </a:r>
            <a:endParaRPr lang="en-US" sz="4000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85954" y="526709"/>
            <a:ext cx="4158046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83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blipFill rotWithShape="1">
                <a:blip r:embed="rId127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61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9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blipFill rotWithShape="1">
                <a:blip r:embed="rId129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05351" y="1593509"/>
            <a:ext cx="404278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00827" y="1593509"/>
            <a:ext cx="404278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7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8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9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0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1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2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3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4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2828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3018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7685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62154" cy="2133600"/>
            <a:chOff x="76200" y="831509"/>
            <a:chExt cx="5062154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 Box 18"/>
                <p:cNvSpPr txBox="1">
                  <a:spLocks noChangeArrowheads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blipFill rotWithShape="1">
                  <a:blip r:embed="rId131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02" name="Line 2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274320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Line 2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466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6" name="Line 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572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7" name="Line 2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847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2" name="Line 4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18836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77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11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3434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876549" y="3573646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705600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Line 2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1023936" y="5884364"/>
            <a:ext cx="1164424" cy="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>
            <a:stCxn id="108" idx="1"/>
          </p:cNvCxnSpPr>
          <p:nvPr/>
        </p:nvCxnSpPr>
        <p:spPr>
          <a:xfrm flipV="1">
            <a:off x="2188360" y="5271323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ine 2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190942" y="5262407"/>
            <a:ext cx="70465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2" name="Line 2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990600" y="6646366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3" name="Line 26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2149466" y="6646367"/>
            <a:ext cx="771526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2920992" y="6020965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ine 26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2895598" y="5262407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0" name="Line 26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2895600" y="6020965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4114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ine 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093376" y="5872008"/>
            <a:ext cx="26313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43434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ine 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4114800" y="6020965"/>
            <a:ext cx="241707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1" name="Line 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4343399" y="5271323"/>
            <a:ext cx="457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4" name="Line 26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4343400" y="6020965"/>
            <a:ext cx="457200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95" name="Straight Connector 194"/>
          <p:cNvCxnSpPr/>
          <p:nvPr/>
        </p:nvCxnSpPr>
        <p:spPr>
          <a:xfrm flipV="1">
            <a:off x="6730992" y="6024407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Line 26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V="1">
            <a:off x="4800601" y="6020965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9" name="Line 26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787904" y="5271323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6019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6019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Line 2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6019800" y="5872008"/>
            <a:ext cx="69849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4" name="Line 26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6019801" y="6017499"/>
            <a:ext cx="711191" cy="69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5" name="Line 26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6705600" y="5872006"/>
            <a:ext cx="12192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6" name="Line 26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6698841" y="6644356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792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Line 26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7848600" y="6646368"/>
            <a:ext cx="762000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858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Line 26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7924800" y="5872007"/>
            <a:ext cx="685800" cy="344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3" name="TextBox 212"/>
          <p:cNvSpPr txBox="1"/>
          <p:nvPr/>
        </p:nvSpPr>
        <p:spPr>
          <a:xfrm>
            <a:off x="726642" y="1524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34015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514600" y="838200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5115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2813566" y="1611868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441960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4165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83820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1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37" name="Rectangle 236"/>
          <p:cNvSpPr/>
          <p:nvPr/>
        </p:nvSpPr>
        <p:spPr>
          <a:xfrm>
            <a:off x="3159490" y="6035415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</a:t>
            </a:r>
            <a:endParaRPr lang="en-US" sz="3200" dirty="0"/>
          </a:p>
        </p:txBody>
      </p:sp>
      <p:sp>
        <p:nvSpPr>
          <p:cNvPr id="238" name="Line 19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3141423" y="6055766"/>
            <a:ext cx="0" cy="58555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39" name="Line 1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3534718" y="6034757"/>
            <a:ext cx="0" cy="60656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40" name="Line 19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>
            <a:off x="6705600" y="6025059"/>
            <a:ext cx="0" cy="61626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241" name="Rectangle 240"/>
          <p:cNvSpPr/>
          <p:nvPr/>
        </p:nvSpPr>
        <p:spPr>
          <a:xfrm>
            <a:off x="7056387" y="6055766"/>
            <a:ext cx="212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</a:t>
            </a:r>
            <a:endParaRPr lang="en-US" sz="2800" dirty="0"/>
          </a:p>
        </p:txBody>
      </p:sp>
      <p:sp>
        <p:nvSpPr>
          <p:cNvPr id="242" name="Line 19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7848600" y="6025059"/>
            <a:ext cx="0" cy="61626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647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02" grpId="0" animBg="1"/>
      <p:bldP spid="103" grpId="0" animBg="1"/>
      <p:bldP spid="106" grpId="0" animBg="1"/>
      <p:bldP spid="107" grpId="0" animBg="1"/>
      <p:bldP spid="108" grpId="0" animBg="1"/>
      <p:bldP spid="111" grpId="0" animBg="1"/>
      <p:bldP spid="112" grpId="0" animBg="1"/>
      <p:bldP spid="113" grpId="0" animBg="1"/>
      <p:bldP spid="119" grpId="0" animBg="1"/>
      <p:bldP spid="120" grpId="0" animBg="1"/>
      <p:bldP spid="123" grpId="0" animBg="1"/>
      <p:bldP spid="126" grpId="0" animBg="1"/>
      <p:bldP spid="191" grpId="0" animBg="1"/>
      <p:bldP spid="194" grpId="0" animBg="1"/>
      <p:bldP spid="198" grpId="0" animBg="1"/>
      <p:bldP spid="199" grpId="0" animBg="1"/>
      <p:bldP spid="202" grpId="0" animBg="1"/>
      <p:bldP spid="204" grpId="0" animBg="1"/>
      <p:bldP spid="205" grpId="0" animBg="1"/>
      <p:bldP spid="206" grpId="0" animBg="1"/>
      <p:bldP spid="208" grpId="0" animBg="1"/>
      <p:bldP spid="210" grpId="0" animBg="1"/>
      <p:bldP spid="213" grpId="0"/>
      <p:bldP spid="213" grpId="1"/>
      <p:bldP spid="213" grpId="2"/>
      <p:bldP spid="213" grpId="3"/>
      <p:bldP spid="213" grpId="4"/>
      <p:bldP spid="213" grpId="5"/>
      <p:bldP spid="213" grpId="6"/>
      <p:bldP spid="213" grpId="7"/>
      <p:bldP spid="214" grpId="0" animBg="1"/>
      <p:bldP spid="214" grpId="1" animBg="1"/>
      <p:bldP spid="214" grpId="3" animBg="1"/>
      <p:bldP spid="214" grpId="4" animBg="1"/>
      <p:bldP spid="214" grpId="5" animBg="1"/>
      <p:bldP spid="214" grpId="6" animBg="1"/>
      <p:bldP spid="214" grpId="7" animBg="1"/>
      <p:bldP spid="214" grpId="8" animBg="1"/>
      <p:bldP spid="215" grpId="0"/>
      <p:bldP spid="215" grpId="1"/>
      <p:bldP spid="215" grpId="2"/>
      <p:bldP spid="215" grpId="3"/>
      <p:bldP spid="203" grpId="0" animBg="1"/>
      <p:bldP spid="203" grpId="2" animBg="1"/>
      <p:bldP spid="203" grpId="3" animBg="1"/>
      <p:bldP spid="203" grpId="4" animBg="1"/>
      <p:bldP spid="217" grpId="0"/>
      <p:bldP spid="217" grpId="1"/>
      <p:bldP spid="217" grpId="2"/>
      <p:bldP spid="217" grpId="3"/>
      <p:bldP spid="217" grpId="4"/>
      <p:bldP spid="217" grpId="5"/>
      <p:bldP spid="217" grpId="6"/>
      <p:bldP spid="217" grpId="7"/>
      <p:bldP spid="216" grpId="0" animBg="1"/>
      <p:bldP spid="216" grpId="1" animBg="1"/>
      <p:bldP spid="216" grpId="3" animBg="1"/>
      <p:bldP spid="216" grpId="4" animBg="1"/>
      <p:bldP spid="216" grpId="5" animBg="1"/>
      <p:bldP spid="216" grpId="6" animBg="1"/>
      <p:bldP spid="216" grpId="7" animBg="1"/>
      <p:bldP spid="216" grpId="8" animBg="1"/>
      <p:bldP spid="212" grpId="0" animBg="1"/>
      <p:bldP spid="212" grpId="1" animBg="1"/>
      <p:bldP spid="211" grpId="0" animBg="1"/>
      <p:bldP spid="211" grpId="2" animBg="1"/>
      <p:bldP spid="218" grpId="0" animBg="1"/>
      <p:bldP spid="218" grpId="1" animBg="1"/>
      <p:bldP spid="218" grpId="2" animBg="1"/>
      <p:bldP spid="2" grpId="1" animBg="1"/>
      <p:bldP spid="2" grpId="2" animBg="1"/>
      <p:bldP spid="2" grpId="3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Edge-Triggered D Flip-Flop</a:t>
            </a:r>
            <a:endParaRPr lang="en-US" sz="4000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85954" y="526709"/>
            <a:ext cx="4158046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83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blipFill rotWithShape="1">
                <a:blip r:embed="rId127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61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9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blipFill rotWithShape="1">
                <a:blip r:embed="rId129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05351" y="1593509"/>
            <a:ext cx="404278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00827" y="1593509"/>
            <a:ext cx="404278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7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8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9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0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1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2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3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4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2828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3018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7685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62154" cy="2133600"/>
            <a:chOff x="76200" y="831509"/>
            <a:chExt cx="5062154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 Box 18"/>
                <p:cNvSpPr txBox="1">
                  <a:spLocks noChangeArrowheads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blipFill rotWithShape="1">
                  <a:blip r:embed="rId131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02" name="Line 2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274320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Line 2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466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6" name="Line 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572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7" name="Line 2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847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2" name="Line 4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18836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77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11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3434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876549" y="3573646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705600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Line 2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1023936" y="5884364"/>
            <a:ext cx="1164424" cy="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>
            <a:stCxn id="108" idx="1"/>
          </p:cNvCxnSpPr>
          <p:nvPr/>
        </p:nvCxnSpPr>
        <p:spPr>
          <a:xfrm flipV="1">
            <a:off x="2188360" y="5271323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ine 2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190942" y="5262407"/>
            <a:ext cx="70465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2" name="Line 2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990600" y="6646366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3" name="Line 26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2149466" y="6646367"/>
            <a:ext cx="771526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2920992" y="6020965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ine 26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2895598" y="5262407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0" name="Line 26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2895600" y="6020965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4114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ine 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093376" y="5872008"/>
            <a:ext cx="26313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43434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ine 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4114800" y="6020965"/>
            <a:ext cx="241707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1" name="Line 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4343399" y="5271323"/>
            <a:ext cx="457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4" name="Line 26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4343400" y="6020965"/>
            <a:ext cx="457200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95" name="Straight Connector 194"/>
          <p:cNvCxnSpPr/>
          <p:nvPr/>
        </p:nvCxnSpPr>
        <p:spPr>
          <a:xfrm flipV="1">
            <a:off x="6730992" y="6024407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Line 26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V="1">
            <a:off x="4800601" y="6020965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9" name="Line 26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787904" y="5271323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6019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6019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Line 2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6019800" y="5872008"/>
            <a:ext cx="69849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4" name="Line 26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6019801" y="6017499"/>
            <a:ext cx="711191" cy="69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5" name="Line 26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6705600" y="5872006"/>
            <a:ext cx="12192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6" name="Line 26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6698841" y="6644356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792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Line 26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7848600" y="6646368"/>
            <a:ext cx="762000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858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Line 26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7924800" y="5872007"/>
            <a:ext cx="685800" cy="344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3" name="TextBox 212"/>
          <p:cNvSpPr txBox="1"/>
          <p:nvPr/>
        </p:nvSpPr>
        <p:spPr>
          <a:xfrm>
            <a:off x="726642" y="1524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34015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514600" y="838200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5115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2813566" y="1611868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441960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4165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83820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1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37" name="Rectangle 236"/>
          <p:cNvSpPr/>
          <p:nvPr/>
        </p:nvSpPr>
        <p:spPr>
          <a:xfrm>
            <a:off x="3159490" y="6035415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</a:t>
            </a:r>
            <a:endParaRPr lang="en-US" sz="3200" dirty="0"/>
          </a:p>
        </p:txBody>
      </p:sp>
      <p:sp>
        <p:nvSpPr>
          <p:cNvPr id="238" name="Line 19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3141423" y="6055766"/>
            <a:ext cx="0" cy="58555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39" name="Line 1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3534718" y="6034757"/>
            <a:ext cx="0" cy="60656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40" name="Line 19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>
            <a:off x="6705600" y="6025059"/>
            <a:ext cx="0" cy="61626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241" name="Rectangle 240"/>
          <p:cNvSpPr/>
          <p:nvPr/>
        </p:nvSpPr>
        <p:spPr>
          <a:xfrm>
            <a:off x="7056387" y="6055766"/>
            <a:ext cx="212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</a:t>
            </a:r>
            <a:endParaRPr lang="en-US" sz="2800" dirty="0"/>
          </a:p>
        </p:txBody>
      </p:sp>
      <p:sp>
        <p:nvSpPr>
          <p:cNvPr id="242" name="Line 19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7848600" y="6025059"/>
            <a:ext cx="0" cy="61626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280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Set-Reset (SR) Latch can store one bit and we can change the value of the stored bit.  But, SR Latch has a forbidden state.</a:t>
            </a:r>
          </a:p>
          <a:p>
            <a:endParaRPr lang="en-US" sz="3000" dirty="0"/>
          </a:p>
          <a:p>
            <a:r>
              <a:rPr lang="en-US" sz="3000" dirty="0" smtClean="0"/>
              <a:t>(</a:t>
            </a:r>
            <a:r>
              <a:rPr lang="en-US" sz="3000" dirty="0" err="1" smtClean="0"/>
              <a:t>Unclocked</a:t>
            </a:r>
            <a:r>
              <a:rPr lang="en-US" sz="3000" dirty="0" smtClean="0"/>
              <a:t>) D Latch can store and change a bit like an SR Latch while avoiding a forbidden state.</a:t>
            </a:r>
          </a:p>
          <a:p>
            <a:endParaRPr lang="en-US" sz="3000" dirty="0"/>
          </a:p>
          <a:p>
            <a: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 Edge-Triggered D Flip-Flip (aka Master-Slave D Flip-Flip) stores one bit.  The bit can be changed in a synchronized fashion on the edge of a clock signal.</a:t>
            </a:r>
          </a:p>
        </p:txBody>
      </p:sp>
    </p:spTree>
    <p:extLst>
      <p:ext uri="{BB962C8B-B14F-4D97-AF65-F5344CB8AC3E}">
        <p14:creationId xmlns:p14="http://schemas.microsoft.com/office/powerpoint/2010/main" val="298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store more than one bit, N bits?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1588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9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50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4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7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8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00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0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1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540970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8322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4487" y="704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D0</a:t>
            </a:r>
          </a:p>
        </p:txBody>
      </p:sp>
      <p:sp>
        <p:nvSpPr>
          <p:cNvPr id="1588323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4487" y="417512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D3</a:t>
            </a:r>
          </a:p>
        </p:txBody>
      </p:sp>
      <p:sp>
        <p:nvSpPr>
          <p:cNvPr id="1588324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" y="1847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D1</a:t>
            </a:r>
          </a:p>
        </p:txBody>
      </p:sp>
      <p:sp>
        <p:nvSpPr>
          <p:cNvPr id="1588325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487" y="30670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D2</a:t>
            </a:r>
          </a:p>
        </p:txBody>
      </p:sp>
      <p:sp>
        <p:nvSpPr>
          <p:cNvPr id="1588326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7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8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9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0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1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65290" y="4945063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2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7290" y="4970463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3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588334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35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7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5673" y="4495800"/>
            <a:ext cx="966931" cy="123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8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9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1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Text Box 97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433942" y="60764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6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26" grpId="0" animBg="1"/>
      <p:bldP spid="1588327" grpId="0" animBg="1"/>
      <p:bldP spid="1588328" grpId="0" animBg="1"/>
      <p:bldP spid="1588329" grpId="0" animBg="1"/>
      <p:bldP spid="1588330" grpId="0" animBg="1"/>
      <p:bldP spid="1588331" grpId="0"/>
      <p:bldP spid="1588332" grpId="0"/>
      <p:bldP spid="1588333" grpId="0" animBg="1"/>
      <p:bldP spid="1588334" grpId="0" animBg="1"/>
      <p:bldP spid="1588335" grpId="0" animBg="1"/>
      <p:bldP spid="1588337" grpId="0"/>
      <p:bldP spid="7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Unclocked</a:t>
            </a:r>
            <a:r>
              <a:rPr lang="en-US" dirty="0" smtClean="0"/>
              <a:t>) D Latch can store and change a bit like an SR Latch while avoiding a forbidden state.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92D050"/>
                </a:solidFill>
              </a:rPr>
              <a:t>An Edge-Triggered D Flip-Flip (aka Master-Slave D Flip-Flip) stores one bit.  The bit can be changed in a synchronized fashion on the edge of a clock signal.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-bit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register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stores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-bits.  It is created with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D-Flip-Flops in parallel along with a shared clock.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 Building 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/>
              <a:t>register</a:t>
            </a:r>
            <a:br>
              <a:rPr lang="en-US" dirty="0" smtClean="0"/>
            </a:b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2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4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77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78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0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6" name="Group 135"/>
          <p:cNvGrpSpPr/>
          <p:nvPr>
            <p:custDataLst>
              <p:tags r:id="rId82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2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139" name="Group 138"/>
          <p:cNvGrpSpPr/>
          <p:nvPr>
            <p:custDataLst>
              <p:tags r:id="rId83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843086" y="5943600"/>
            <a:ext cx="364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Single cycle processor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1676400"/>
            <a:ext cx="1143000" cy="1524000"/>
            <a:chOff x="5715000" y="1676400"/>
            <a:chExt cx="1143000" cy="1524000"/>
          </a:xfrm>
        </p:grpSpPr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172200" y="220980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791200" y="2971800"/>
              <a:ext cx="22860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/>
            <p:nvPr>
              <p:custDataLst>
                <p:tags r:id="rId86"/>
              </p:custDataLst>
            </p:nvPr>
          </p:nvSpPr>
          <p:spPr>
            <a:xfrm>
              <a:off x="6019800" y="167640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ine 4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6553200" y="28956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2" name="Line 4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5715000" y="1981200"/>
              <a:ext cx="304800" cy="3076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4" name="Line 4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6629400" y="2362200"/>
              <a:ext cx="22860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2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62" grpId="0" animBg="1"/>
      <p:bldP spid="2249771" grpId="0" animBg="1"/>
      <p:bldP spid="2249772" grpId="0" animBg="1"/>
      <p:bldP spid="2249775" grpId="0" animBg="1"/>
      <p:bldP spid="2249776" grpId="0" animBg="1"/>
      <p:bldP spid="2249777" grpId="0" animBg="1"/>
      <p:bldP spid="2249779" grpId="0" animBg="1"/>
      <p:bldP spid="56" grpId="0" animBg="1"/>
      <p:bldP spid="59" grpId="0" animBg="1"/>
      <p:bldP spid="66" grpId="0" animBg="1"/>
      <p:bldP spid="69" grpId="0" animBg="1"/>
      <p:bldP spid="71" grpId="0" animBg="1"/>
      <p:bldP spid="73" grpId="0" animBg="1"/>
      <p:bldP spid="50" grpId="0" animBg="1"/>
      <p:bldP spid="54" grpId="0" animBg="1"/>
      <p:bldP spid="62" grpId="0"/>
      <p:bldP spid="75" grpId="0" animBg="1"/>
      <p:bldP spid="78" grpId="0"/>
      <p:bldP spid="80" grpId="0" animBg="1"/>
      <p:bldP spid="81" grpId="0" animBg="1"/>
      <p:bldP spid="82" grpId="0"/>
      <p:bldP spid="83" grpId="0"/>
      <p:bldP spid="84" grpId="0" animBg="1"/>
      <p:bldP spid="85" grpId="0"/>
      <p:bldP spid="86" grpId="0" animBg="1"/>
      <p:bldP spid="88" grpId="0" animBg="1"/>
      <p:bldP spid="89" grpId="0" animBg="1"/>
      <p:bldP spid="90" grpId="0" animBg="1"/>
      <p:bldP spid="91" grpId="0" animBg="1"/>
      <p:bldP spid="77" grpId="0" animBg="1"/>
      <p:bldP spid="93" grpId="0"/>
      <p:bldP spid="94" grpId="0" animBg="1"/>
      <p:bldP spid="97" grpId="0" animBg="1"/>
      <p:bldP spid="98" grpId="0" animBg="1"/>
      <p:bldP spid="104" grpId="0" animBg="1"/>
      <p:bldP spid="105" grpId="0" animBg="1"/>
      <p:bldP spid="106" grpId="0"/>
      <p:bldP spid="108" grpId="0" animBg="1"/>
      <p:bldP spid="96" grpId="0" animBg="1"/>
      <p:bldP spid="103" grpId="0" animBg="1"/>
      <p:bldP spid="110" grpId="0" animBg="1"/>
      <p:bldP spid="111" grpId="0" animBg="1"/>
      <p:bldP spid="112" grpId="0" animBg="1"/>
      <p:bldP spid="109" grpId="0" animBg="1"/>
      <p:bldP spid="117" grpId="0" animBg="1"/>
      <p:bldP spid="118" grpId="0" animBg="1"/>
      <p:bldP spid="120" grpId="0" animBg="1"/>
      <p:bldP spid="123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0" grpId="0" animBg="1"/>
      <p:bldP spid="172" grpId="0" animBg="1"/>
      <p:bldP spid="174" grpId="0" animBg="1"/>
      <p:bldP spid="175" grpId="0" animBg="1"/>
      <p:bldP spid="176" grpId="0" animBg="1"/>
      <p:bldP spid="178" grpId="0"/>
      <p:bldP spid="102" grpId="0" animBg="1"/>
      <p:bldP spid="107" grpId="0" animBg="1"/>
      <p:bldP spid="119" grpId="0" animBg="1"/>
      <p:bldP spid="121" grpId="0" animBg="1"/>
      <p:bldP spid="99" grpId="0" animBg="1"/>
      <p:bldP spid="101" grpId="0" animBg="1"/>
      <p:bldP spid="113" grpId="0" animBg="1"/>
      <p:bldP spid="125" grpId="0" animBg="1"/>
      <p:bldP spid="134" grpId="0" animBg="1"/>
      <p:bldP spid="1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21526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42595" y="2885181"/>
            <a:ext cx="96693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17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8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35665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5803232" y="3294063"/>
            <a:ext cx="7018" cy="22627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4872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5000" y="2667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33800" y="2743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03442" y="1676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55642" y="1676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5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1905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42595" y="2885181"/>
            <a:ext cx="96693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7"/>
            </p:custDataLst>
          </p:nvPr>
        </p:nvSpPr>
        <p:spPr>
          <a:xfrm>
            <a:off x="533400" y="1142999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Run</a:t>
            </a:r>
          </a:p>
        </p:txBody>
      </p: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19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1752599"/>
            <a:ext cx="67839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10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76600" y="1752599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22"/>
            </p:custDataLst>
          </p:nvPr>
        </p:nvSpPr>
        <p:spPr>
          <a:xfrm>
            <a:off x="381000" y="6857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Reset</a:t>
            </a:r>
          </a:p>
        </p:txBody>
      </p: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24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25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Line 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943600" y="3113765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1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029200" y="38100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>
            <p:custDataLst>
              <p:tags r:id="rId30"/>
            </p:custDataLst>
          </p:nvPr>
        </p:nvSpPr>
        <p:spPr bwMode="auto">
          <a:xfrm>
            <a:off x="4953000" y="2743200"/>
            <a:ext cx="9906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A[4]</a:t>
            </a:r>
          </a:p>
        </p:txBody>
      </p:sp>
      <p:sp>
        <p:nvSpPr>
          <p:cNvPr id="50" name="TextBox 49"/>
          <p:cNvSpPr txBox="1"/>
          <p:nvPr>
            <p:custDataLst>
              <p:tags r:id="rId31"/>
            </p:custDataLst>
          </p:nvPr>
        </p:nvSpPr>
        <p:spPr bwMode="auto">
          <a:xfrm>
            <a:off x="5638800" y="2667000"/>
            <a:ext cx="2286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1 = 0001 =B[4]</a:t>
            </a:r>
          </a:p>
        </p:txBody>
      </p:sp>
      <p:sp>
        <p:nvSpPr>
          <p:cNvPr id="51" name="TextBox 50"/>
          <p:cNvSpPr txBox="1"/>
          <p:nvPr>
            <p:custDataLst>
              <p:tags r:id="rId32"/>
            </p:custDataLst>
          </p:nvPr>
        </p:nvSpPr>
        <p:spPr bwMode="auto">
          <a:xfrm>
            <a:off x="5410200" y="4191000"/>
            <a:ext cx="14478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[4]</a:t>
            </a: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096000" y="3821293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>
            <p:custDataLst>
              <p:tags r:id="rId34"/>
            </p:custDataLst>
          </p:nvPr>
        </p:nvSpPr>
        <p:spPr bwMode="auto">
          <a:xfrm>
            <a:off x="4267200" y="3601439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C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 pitchFamily="34" charset="0"/>
              </a:rPr>
              <a:t>out</a:t>
            </a:r>
            <a:endParaRPr lang="en-US" sz="2400" baseline="-25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5665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562600" y="3294063"/>
            <a:ext cx="0" cy="200702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4872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5000" y="2667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33800" y="2743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03442" y="1676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6553200" y="3821293"/>
            <a:ext cx="0" cy="2173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324600" y="4038600"/>
            <a:ext cx="38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438900" y="4114800"/>
            <a:ext cx="190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55642" y="1676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984819" y="1404609"/>
            <a:ext cx="3939981" cy="133859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3" grpId="0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</p:spTree>
    <p:extLst>
      <p:ext uri="{BB962C8B-B14F-4D97-AF65-F5344CB8AC3E}">
        <p14:creationId xmlns:p14="http://schemas.microsoft.com/office/powerpoint/2010/main" val="175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  <p:pic>
        <p:nvPicPr>
          <p:cNvPr id="33" name="CP3 Ink c78445df-8dba-4deb-9123-0985c059a5d5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0" y="1287180"/>
            <a:ext cx="7559700" cy="43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Decoder Example: 7-Segment </a:t>
            </a:r>
            <a:r>
              <a:rPr lang="en-US" dirty="0"/>
              <a:t>LED Decoder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26012" y="1600200"/>
            <a:ext cx="3989387" cy="4876800"/>
          </a:xfrm>
          <a:ln/>
        </p:spPr>
        <p:txBody>
          <a:bodyPr/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 inputs 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encode 0 – 7 in binary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7</a:t>
            </a:r>
            <a:r>
              <a:rPr lang="en-US" dirty="0" smtClean="0"/>
              <a:t> outputs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one for each LED</a:t>
            </a:r>
            <a:endParaRPr lang="en-US" dirty="0"/>
          </a:p>
          <a:p>
            <a:pPr marL="341313" indent="-341313"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17526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3584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5425" y="27432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25425" y="30480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25425" y="33528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9" name="Freeform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1600" y="1289757"/>
            <a:ext cx="3420872" cy="1485193"/>
          </a:xfrm>
          <a:custGeom>
            <a:avLst/>
            <a:gdLst>
              <a:gd name="connsiteX0" fmla="*/ 0 w 9472"/>
              <a:gd name="connsiteY0" fmla="*/ 8022 h 10372"/>
              <a:gd name="connsiteX1" fmla="*/ 1222 w 9472"/>
              <a:gd name="connsiteY1" fmla="*/ 1813 h 10372"/>
              <a:gd name="connsiteX2" fmla="*/ 5727 w 9472"/>
              <a:gd name="connsiteY2" fmla="*/ 516 h 10372"/>
              <a:gd name="connsiteX3" fmla="*/ 9107 w 9472"/>
              <a:gd name="connsiteY3" fmla="*/ 4910 h 10372"/>
              <a:gd name="connsiteX4" fmla="*/ 7916 w 9472"/>
              <a:gd name="connsiteY4" fmla="*/ 10372 h 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" h="10372">
                <a:moveTo>
                  <a:pt x="0" y="8022"/>
                </a:moveTo>
                <a:cubicBezTo>
                  <a:pt x="202" y="6991"/>
                  <a:pt x="268" y="3066"/>
                  <a:pt x="1222" y="1813"/>
                </a:cubicBezTo>
                <a:cubicBezTo>
                  <a:pt x="2176" y="560"/>
                  <a:pt x="4413" y="0"/>
                  <a:pt x="5727" y="516"/>
                </a:cubicBezTo>
                <a:cubicBezTo>
                  <a:pt x="7041" y="1032"/>
                  <a:pt x="8742" y="3269"/>
                  <a:pt x="9107" y="4910"/>
                </a:cubicBezTo>
                <a:cubicBezTo>
                  <a:pt x="9472" y="6551"/>
                  <a:pt x="8273" y="8776"/>
                  <a:pt x="7916" y="1037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0" name="Freeform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3663" y="1463675"/>
            <a:ext cx="2262187" cy="1263650"/>
          </a:xfrm>
          <a:custGeom>
            <a:avLst/>
            <a:gdLst/>
            <a:ahLst/>
            <a:cxnLst>
              <a:cxn ang="0">
                <a:pos x="0" y="796"/>
              </a:cxn>
              <a:cxn ang="0">
                <a:pos x="400" y="123"/>
              </a:cxn>
              <a:cxn ang="0">
                <a:pos x="1200" y="59"/>
              </a:cxn>
              <a:cxn ang="0">
                <a:pos x="1425" y="435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1" name="Freeform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63663" y="1922463"/>
            <a:ext cx="1736725" cy="96043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459" y="29"/>
              </a:cxn>
              <a:cxn ang="0">
                <a:pos x="1094" y="429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Freeform 18"/>
          <p:cNvSpPr/>
          <p:nvPr>
            <p:custDataLst>
              <p:tags r:id="rId10"/>
            </p:custDataLst>
          </p:nvPr>
        </p:nvSpPr>
        <p:spPr>
          <a:xfrm>
            <a:off x="1391234" y="2860463"/>
            <a:ext cx="2234616" cy="341525"/>
          </a:xfrm>
          <a:custGeom>
            <a:avLst/>
            <a:gdLst>
              <a:gd name="connsiteX0" fmla="*/ 2378562 w 2378562"/>
              <a:gd name="connsiteY0" fmla="*/ 524517 h 524517"/>
              <a:gd name="connsiteX1" fmla="*/ 1503431 w 2378562"/>
              <a:gd name="connsiteY1" fmla="*/ 25244 h 524517"/>
              <a:gd name="connsiteX2" fmla="*/ 0 w 2378562"/>
              <a:gd name="connsiteY2" fmla="*/ 373052 h 524517"/>
              <a:gd name="connsiteX0" fmla="*/ 2378562 w 2378562"/>
              <a:gd name="connsiteY0" fmla="*/ 300670 h 300670"/>
              <a:gd name="connsiteX1" fmla="*/ 1709154 w 2378562"/>
              <a:gd name="connsiteY1" fmla="*/ 25244 h 300670"/>
              <a:gd name="connsiteX2" fmla="*/ 0 w 2378562"/>
              <a:gd name="connsiteY2" fmla="*/ 149205 h 300670"/>
              <a:gd name="connsiteX0" fmla="*/ 2378562 w 2378562"/>
              <a:gd name="connsiteY0" fmla="*/ 297865 h 326939"/>
              <a:gd name="connsiteX1" fmla="*/ 2234616 w 2378562"/>
              <a:gd name="connsiteY1" fmla="*/ 281035 h 326939"/>
              <a:gd name="connsiteX2" fmla="*/ 1709154 w 2378562"/>
              <a:gd name="connsiteY2" fmla="*/ 22439 h 326939"/>
              <a:gd name="connsiteX3" fmla="*/ 0 w 2378562"/>
              <a:gd name="connsiteY3" fmla="*/ 146400 h 32693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343769"/>
              <a:gd name="connsiteX1" fmla="*/ 2234616 w 2378562"/>
              <a:gd name="connsiteY1" fmla="*/ 297865 h 343769"/>
              <a:gd name="connsiteX2" fmla="*/ 1709154 w 2378562"/>
              <a:gd name="connsiteY2" fmla="*/ 22439 h 343769"/>
              <a:gd name="connsiteX3" fmla="*/ 0 w 2378562"/>
              <a:gd name="connsiteY3" fmla="*/ 146400 h 34376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339938"/>
              <a:gd name="connsiteX1" fmla="*/ 2037766 w 2378562"/>
              <a:gd name="connsiteY1" fmla="*/ 339938 h 339938"/>
              <a:gd name="connsiteX2" fmla="*/ 1709154 w 2378562"/>
              <a:gd name="connsiteY2" fmla="*/ 22439 h 339938"/>
              <a:gd name="connsiteX3" fmla="*/ 0 w 2378562"/>
              <a:gd name="connsiteY3" fmla="*/ 146400 h 339938"/>
              <a:gd name="connsiteX0" fmla="*/ 2234616 w 2234616"/>
              <a:gd name="connsiteY0" fmla="*/ 341525 h 341525"/>
              <a:gd name="connsiteX1" fmla="*/ 2037766 w 2234616"/>
              <a:gd name="connsiteY1" fmla="*/ 339938 h 341525"/>
              <a:gd name="connsiteX2" fmla="*/ 1709154 w 2234616"/>
              <a:gd name="connsiteY2" fmla="*/ 22439 h 341525"/>
              <a:gd name="connsiteX3" fmla="*/ 0 w 2234616"/>
              <a:gd name="connsiteY3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616" h="341525">
                <a:moveTo>
                  <a:pt x="2234616" y="341525"/>
                </a:moveTo>
                <a:cubicBezTo>
                  <a:pt x="2059462" y="235163"/>
                  <a:pt x="1920429" y="46056"/>
                  <a:pt x="1709154" y="22439"/>
                </a:cubicBezTo>
                <a:cubicBezTo>
                  <a:pt x="1336718" y="0"/>
                  <a:pt x="248702" y="88432"/>
                  <a:pt x="0" y="14640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11"/>
            </p:custDataLst>
          </p:nvPr>
        </p:nvSpPr>
        <p:spPr>
          <a:xfrm>
            <a:off x="1391234" y="3141497"/>
            <a:ext cx="1475382" cy="482444"/>
          </a:xfrm>
          <a:custGeom>
            <a:avLst/>
            <a:gdLst>
              <a:gd name="connsiteX0" fmla="*/ 1475382 w 1475382"/>
              <a:gd name="connsiteY0" fmla="*/ 482444 h 482444"/>
              <a:gd name="connsiteX1" fmla="*/ 645129 w 1475382"/>
              <a:gd name="connsiteY1" fmla="*/ 61708 h 482444"/>
              <a:gd name="connsiteX2" fmla="*/ 129026 w 1475382"/>
              <a:gd name="connsiteY2" fmla="*/ 112196 h 482444"/>
              <a:gd name="connsiteX3" fmla="*/ 0 w 1475382"/>
              <a:gd name="connsiteY3" fmla="*/ 168294 h 4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82" h="482444">
                <a:moveTo>
                  <a:pt x="1475382" y="482444"/>
                </a:moveTo>
                <a:cubicBezTo>
                  <a:pt x="1172452" y="302930"/>
                  <a:pt x="869522" y="123416"/>
                  <a:pt x="645129" y="61708"/>
                </a:cubicBezTo>
                <a:cubicBezTo>
                  <a:pt x="420736" y="0"/>
                  <a:pt x="236548" y="94432"/>
                  <a:pt x="129026" y="112196"/>
                </a:cubicBezTo>
                <a:cubicBezTo>
                  <a:pt x="21505" y="129960"/>
                  <a:pt x="0" y="168294"/>
                  <a:pt x="0" y="16829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>
            <p:custDataLst>
              <p:tags r:id="rId12"/>
            </p:custDataLst>
          </p:nvPr>
        </p:nvSpPr>
        <p:spPr>
          <a:xfrm>
            <a:off x="1357108" y="3447077"/>
            <a:ext cx="2025611" cy="1243664"/>
          </a:xfrm>
          <a:custGeom>
            <a:avLst/>
            <a:gdLst>
              <a:gd name="connsiteX0" fmla="*/ 2023273 w 2023273"/>
              <a:gd name="connsiteY0" fmla="*/ 747040 h 1224809"/>
              <a:gd name="connsiteX1" fmla="*/ 1394974 w 2023273"/>
              <a:gd name="connsiteY1" fmla="*/ 1128507 h 1224809"/>
              <a:gd name="connsiteX2" fmla="*/ 228132 w 2023273"/>
              <a:gd name="connsiteY2" fmla="*/ 169229 h 1224809"/>
              <a:gd name="connsiteX3" fmla="*/ 26179 w 2023273"/>
              <a:gd name="connsiteY3" fmla="*/ 113131 h 1224809"/>
              <a:gd name="connsiteX0" fmla="*/ 2025611 w 2025611"/>
              <a:gd name="connsiteY0" fmla="*/ 765895 h 1243664"/>
              <a:gd name="connsiteX1" fmla="*/ 1397312 w 2025611"/>
              <a:gd name="connsiteY1" fmla="*/ 1147362 h 1243664"/>
              <a:gd name="connsiteX2" fmla="*/ 230470 w 2025611"/>
              <a:gd name="connsiteY2" fmla="*/ 188084 h 1243664"/>
              <a:gd name="connsiteX3" fmla="*/ 14492 w 2025611"/>
              <a:gd name="connsiteY3" fmla="*/ 18855 h 12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611" h="1243664">
                <a:moveTo>
                  <a:pt x="2025611" y="765895"/>
                </a:moveTo>
                <a:cubicBezTo>
                  <a:pt x="1861056" y="1004779"/>
                  <a:pt x="1696502" y="1243664"/>
                  <a:pt x="1397312" y="1147362"/>
                </a:cubicBezTo>
                <a:cubicBezTo>
                  <a:pt x="1098122" y="1051060"/>
                  <a:pt x="460940" y="376168"/>
                  <a:pt x="230470" y="188084"/>
                </a:cubicBezTo>
                <a:cubicBezTo>
                  <a:pt x="0" y="0"/>
                  <a:pt x="47216" y="27270"/>
                  <a:pt x="14492" y="18855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>
            <p:custDataLst>
              <p:tags r:id="rId13"/>
            </p:custDataLst>
          </p:nvPr>
        </p:nvSpPr>
        <p:spPr>
          <a:xfrm>
            <a:off x="1396844" y="3724918"/>
            <a:ext cx="3263978" cy="1413674"/>
          </a:xfrm>
          <a:custGeom>
            <a:avLst/>
            <a:gdLst>
              <a:gd name="connsiteX0" fmla="*/ 2625394 w 3263978"/>
              <a:gd name="connsiteY0" fmla="*/ 0 h 1413674"/>
              <a:gd name="connsiteX1" fmla="*/ 3231254 w 3263978"/>
              <a:gd name="connsiteY1" fmla="*/ 319759 h 1413674"/>
              <a:gd name="connsiteX2" fmla="*/ 2429050 w 3263978"/>
              <a:gd name="connsiteY2" fmla="*/ 1234159 h 1413674"/>
              <a:gd name="connsiteX3" fmla="*/ 1312697 w 3263978"/>
              <a:gd name="connsiteY3" fmla="*/ 1222940 h 1413674"/>
              <a:gd name="connsiteX4" fmla="*/ 0 w 3263978"/>
              <a:gd name="connsiteY4" fmla="*/ 89757 h 141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978" h="1413674">
                <a:moveTo>
                  <a:pt x="2625394" y="0"/>
                </a:moveTo>
                <a:cubicBezTo>
                  <a:pt x="2944686" y="57033"/>
                  <a:pt x="3263978" y="114066"/>
                  <a:pt x="3231254" y="319759"/>
                </a:cubicBezTo>
                <a:cubicBezTo>
                  <a:pt x="3198530" y="525452"/>
                  <a:pt x="2748809" y="1083629"/>
                  <a:pt x="2429050" y="1234159"/>
                </a:cubicBezTo>
                <a:cubicBezTo>
                  <a:pt x="2109291" y="1384689"/>
                  <a:pt x="1717539" y="1413674"/>
                  <a:pt x="1312697" y="1222940"/>
                </a:cubicBezTo>
                <a:cubicBezTo>
                  <a:pt x="907855" y="1032206"/>
                  <a:pt x="218783" y="278621"/>
                  <a:pt x="0" y="89757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 rot="16200000">
            <a:off x="72326" y="2815526"/>
            <a:ext cx="179662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decode</a:t>
            </a: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2133600"/>
            <a:ext cx="762000" cy="19050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5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735472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20909439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458" name="CP3 Ink 20543f48-cf51-4e0f-bb47-100fca73c94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6" b="41546"/>
          <a:stretch/>
        </p:blipFill>
        <p:spPr bwMode="auto">
          <a:xfrm>
            <a:off x="6934200" y="2525520"/>
            <a:ext cx="1673205" cy="225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837458284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6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82583518"/>
              </p:ext>
            </p:extLst>
          </p:nvPr>
        </p:nvGraphicFramePr>
        <p:xfrm>
          <a:off x="1904999" y="1864391"/>
          <a:ext cx="4419604" cy="4612608"/>
        </p:xfrm>
        <a:graphic>
          <a:graphicData uri="http://schemas.openxmlformats.org/drawingml/2006/table">
            <a:tbl>
              <a:tblPr/>
              <a:tblGrid>
                <a:gridCol w="631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6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Building Blocks We have Seen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encoder</a:t>
            </a:r>
            <a:endParaRPr lang="en-US" sz="2800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26" name="Straight Connector 25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decoder</a:t>
            </a:r>
            <a:endParaRPr lang="en-US" sz="2800" dirty="0"/>
          </a:p>
        </p:txBody>
      </p: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1" name="Straight Connector 40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Multiplexor</a:t>
            </a:r>
            <a:endParaRPr lang="en-US" sz="2800" dirty="0"/>
          </a:p>
        </p:txBody>
      </p:sp>
      <p:cxnSp>
        <p:nvCxnSpPr>
          <p:cNvPr id="43" name="Straight Connector 42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0" name="Straight Connector 59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3" name="Straight Connector 62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6" name="Straight Connector 65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9" name="Straight Connector 68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11128"/>
            <a:ext cx="804147" cy="698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50" name="TextBox 4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2800" baseline="300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1893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Encoders</a:t>
            </a:r>
          </a:p>
        </p:txBody>
      </p:sp>
      <p:sp>
        <p:nvSpPr>
          <p:cNvPr id="286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5113" y="685800"/>
            <a:ext cx="1498600" cy="4832350"/>
          </a:xfrm>
          <a:prstGeom prst="rect">
            <a:avLst/>
          </a:prstGeom>
          <a:noFill/>
          <a:ln w="2556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490072" y="99060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490072" y="1462315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306888" y="2316162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9532" y="120241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490072" y="193403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490072" y="2405744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9532" y="1674133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59532" y="2145847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59532" y="2617561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690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03713" y="269875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313238" y="3840163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490072" y="2877458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59532" y="308927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490072" y="3349172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1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490072" y="3820886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490071" y="4292602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59532" y="356098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59532" y="403270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59532" y="73070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>
            <p:custDataLst>
              <p:tags r:id="rId22"/>
            </p:custDataLst>
          </p:nvPr>
        </p:nvSpPr>
        <p:spPr bwMode="auto">
          <a:xfrm rot="16200000">
            <a:off x="2826100" y="2777352"/>
            <a:ext cx="155053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encoder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84060" y="4904469"/>
            <a:ext cx="33566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24"/>
            </p:custDataLst>
          </p:nvPr>
        </p:nvSpPr>
        <p:spPr bwMode="auto">
          <a:xfrm rot="5400000">
            <a:off x="4167639" y="2965493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1" name="Line 2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492375" y="5213350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 bwMode="auto">
          <a:xfrm rot="5400000">
            <a:off x="2247858" y="4433246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5" name="Line 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14825" y="193675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7172" y="2662378"/>
            <a:ext cx="379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Log</a:t>
            </a:r>
            <a:r>
              <a:rPr lang="en-US" sz="32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(N) outputs wires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" y="2622550"/>
            <a:ext cx="2415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 Input wires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027944"/>
            <a:ext cx="47557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e.g. Voting:</a:t>
            </a:r>
          </a:p>
          <a:p>
            <a:r>
              <a:rPr lang="en-US" sz="2800" dirty="0" smtClean="0"/>
              <a:t>Can only vote for one out of N </a:t>
            </a:r>
          </a:p>
          <a:p>
            <a:r>
              <a:rPr lang="en-US" sz="2800" dirty="0" smtClean="0"/>
              <a:t>candidates, so </a:t>
            </a:r>
            <a:r>
              <a:rPr lang="en-US" sz="2800" dirty="0"/>
              <a:t> </a:t>
            </a:r>
            <a:r>
              <a:rPr lang="en-US" sz="2800" dirty="0" smtClean="0"/>
              <a:t>N inputs.</a:t>
            </a:r>
          </a:p>
          <a:p>
            <a:endParaRPr lang="en-US" sz="2800" dirty="0" smtClean="0"/>
          </a:p>
          <a:p>
            <a:r>
              <a:rPr lang="en-US" sz="2800" dirty="0"/>
              <a:t>B</a:t>
            </a:r>
            <a:r>
              <a:rPr lang="en-US" sz="2800" dirty="0" smtClean="0"/>
              <a:t>ut can encode vote efficiently </a:t>
            </a:r>
          </a:p>
          <a:p>
            <a:r>
              <a:rPr lang="en-US" sz="2800" dirty="0" smtClean="0"/>
              <a:t>with binary encoding.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6745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Example Encoder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320979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66616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4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94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9342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200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8486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1722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2390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530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196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9436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958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5626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816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766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32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814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672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8194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862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052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002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66800" y="322974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050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908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990600" y="467754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2098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288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153400" y="4372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2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Encoder </a:t>
            </a:r>
            <a:r>
              <a:rPr lang="en-US" dirty="0"/>
              <a:t>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320979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655709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1050" name="Text Box 90"/>
          <p:cNvSpPr txBox="1">
            <a:spLocks noChangeArrowheads="1"/>
          </p:cNvSpPr>
          <p:nvPr/>
        </p:nvSpPr>
        <p:spPr bwMode="auto">
          <a:xfrm>
            <a:off x="4800310" y="5029200"/>
            <a:ext cx="184731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21051" name="Rectangle 91"/>
          <p:cNvSpPr>
            <a:spLocks noChangeArrowheads="1"/>
          </p:cNvSpPr>
          <p:nvPr/>
        </p:nvSpPr>
        <p:spPr bwMode="auto">
          <a:xfrm>
            <a:off x="4343400" y="4876800"/>
            <a:ext cx="4265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o</a:t>
            </a:r>
            <a:r>
              <a:rPr lang="en-US" sz="28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2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=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o</a:t>
            </a:r>
            <a:r>
              <a:rPr lang="en-US" sz="28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1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=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+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o</a:t>
            </a:r>
            <a:r>
              <a:rPr lang="en-US" sz="28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0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=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+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" charset="0"/>
            </a:endParaRPr>
          </a:p>
          <a:p>
            <a:pPr marL="1600200" lvl="3" indent="-2286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1800" dirty="0" smtClean="0">
              <a:solidFill>
                <a:schemeClr val="accent1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2800" dirty="0" smtClean="0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1321052" name="Line 92"/>
          <p:cNvSpPr>
            <a:spLocks noChangeShapeType="1"/>
          </p:cNvSpPr>
          <p:nvPr/>
        </p:nvSpPr>
        <p:spPr bwMode="auto">
          <a:xfrm flipH="1">
            <a:off x="5491163" y="4919663"/>
            <a:ext cx="533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3" name="Line 93"/>
          <p:cNvSpPr>
            <a:spLocks noChangeShapeType="1"/>
          </p:cNvSpPr>
          <p:nvPr/>
        </p:nvSpPr>
        <p:spPr bwMode="auto">
          <a:xfrm flipH="1">
            <a:off x="5495925" y="5381625"/>
            <a:ext cx="152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4" name="Line 94"/>
          <p:cNvSpPr>
            <a:spLocks noChangeShapeType="1"/>
          </p:cNvSpPr>
          <p:nvPr/>
        </p:nvSpPr>
        <p:spPr bwMode="auto">
          <a:xfrm flipH="1">
            <a:off x="5905499" y="5376863"/>
            <a:ext cx="346075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5" name="Line 95"/>
          <p:cNvSpPr>
            <a:spLocks noChangeShapeType="1"/>
          </p:cNvSpPr>
          <p:nvPr/>
        </p:nvSpPr>
        <p:spPr bwMode="auto">
          <a:xfrm flipH="1">
            <a:off x="6707188" y="5376863"/>
            <a:ext cx="26035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6" name="Line 96"/>
          <p:cNvSpPr>
            <a:spLocks noChangeShapeType="1"/>
          </p:cNvSpPr>
          <p:nvPr/>
        </p:nvSpPr>
        <p:spPr bwMode="auto">
          <a:xfrm flipH="1">
            <a:off x="7262813" y="5376863"/>
            <a:ext cx="152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7" name="Line 97"/>
          <p:cNvSpPr>
            <a:spLocks noChangeShapeType="1"/>
          </p:cNvSpPr>
          <p:nvPr/>
        </p:nvSpPr>
        <p:spPr bwMode="auto">
          <a:xfrm flipH="1">
            <a:off x="5718175" y="5945188"/>
            <a:ext cx="533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8" name="Line 98"/>
          <p:cNvSpPr>
            <a:spLocks noChangeShapeType="1"/>
          </p:cNvSpPr>
          <p:nvPr/>
        </p:nvSpPr>
        <p:spPr bwMode="auto">
          <a:xfrm flipH="1">
            <a:off x="6707188" y="5919788"/>
            <a:ext cx="260350" cy="635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9" name="Line 99"/>
          <p:cNvSpPr>
            <a:spLocks noChangeShapeType="1"/>
          </p:cNvSpPr>
          <p:nvPr/>
        </p:nvSpPr>
        <p:spPr bwMode="auto">
          <a:xfrm flipH="1">
            <a:off x="7291388" y="5919788"/>
            <a:ext cx="152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38600" y="3182938"/>
            <a:ext cx="3733800" cy="72469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95725" y="2268538"/>
            <a:ext cx="4486275" cy="111363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38600" y="2743200"/>
            <a:ext cx="4953000" cy="72469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38600" y="1752600"/>
            <a:ext cx="4953000" cy="72469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2" grpId="0" animBg="1"/>
      <p:bldP spid="1321053" grpId="0" animBg="1"/>
      <p:bldP spid="1321054" grpId="0" animBg="1"/>
      <p:bldP spid="1321055" grpId="0" animBg="1"/>
      <p:bldP spid="1321056" grpId="0" animBg="1"/>
      <p:bldP spid="1321057" grpId="0" animBg="1"/>
      <p:bldP spid="1321058" grpId="0" animBg="1"/>
      <p:bldP spid="1321059" grpId="0" animBg="1"/>
      <p:bldP spid="2" grpId="0" animBg="1"/>
      <p:bldP spid="2" grpId="1" animBg="1"/>
      <p:bldP spid="3" grpId="0" animBg="1"/>
      <p:bldP spid="3" grpId="1" animBg="1"/>
      <p:bldP spid="38" grpId="0" animBg="1"/>
      <p:bldP spid="3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Basic Building Blocks Example: Voting</a:t>
            </a:r>
            <a:endParaRPr lang="en-US" dirty="0"/>
          </a:p>
        </p:txBody>
      </p:sp>
      <p:sp>
        <p:nvSpPr>
          <p:cNvPr id="26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8803" y="4175006"/>
            <a:ext cx="1021731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Ballots</a:t>
            </a:r>
          </a:p>
        </p:txBody>
      </p:sp>
      <p:sp>
        <p:nvSpPr>
          <p:cNvPr id="27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11886" y="4423569"/>
            <a:ext cx="2207889" cy="1058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The 3410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vote reader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machine</a:t>
            </a:r>
          </a:p>
        </p:txBody>
      </p:sp>
      <p:pic>
        <p:nvPicPr>
          <p:cNvPr id="125" name="Picture 1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lum bright="-66000"/>
          </a:blip>
          <a:srcRect/>
          <a:stretch>
            <a:fillRect/>
          </a:stretch>
        </p:blipFill>
        <p:spPr bwMode="auto">
          <a:xfrm>
            <a:off x="2546350" y="1291431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126" name="Group 125"/>
          <p:cNvGrpSpPr/>
          <p:nvPr>
            <p:custDataLst>
              <p:tags r:id="rId5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127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Oval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0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1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2" name="Oval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Oval 1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Oval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35" name="Group 134"/>
          <p:cNvGrpSpPr/>
          <p:nvPr>
            <p:custDataLst>
              <p:tags r:id="rId6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136" name="Rectangle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7" name="Oval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Oval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2" name="Oval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" name="Oval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7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145" name="Rectangle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9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0" name="Oval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Oval 1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Oval 1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3" name="Rectangle 152"/>
          <p:cNvSpPr/>
          <p:nvPr>
            <p:custDataLst>
              <p:tags r:id="rId8"/>
            </p:custDataLst>
          </p:nvPr>
        </p:nvSpPr>
        <p:spPr>
          <a:xfrm rot="16200000">
            <a:off x="1524000" y="2552700"/>
            <a:ext cx="2133600" cy="4572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Arc 153"/>
          <p:cNvSpPr/>
          <p:nvPr>
            <p:custDataLst>
              <p:tags r:id="rId9"/>
            </p:custDataLst>
          </p:nvPr>
        </p:nvSpPr>
        <p:spPr>
          <a:xfrm>
            <a:off x="2209800" y="26670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c 154"/>
          <p:cNvSpPr/>
          <p:nvPr>
            <p:custDataLst>
              <p:tags r:id="rId10"/>
            </p:custDataLst>
          </p:nvPr>
        </p:nvSpPr>
        <p:spPr>
          <a:xfrm>
            <a:off x="2209800" y="29718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c 155"/>
          <p:cNvSpPr/>
          <p:nvPr>
            <p:custDataLst>
              <p:tags r:id="rId11"/>
            </p:custDataLst>
          </p:nvPr>
        </p:nvSpPr>
        <p:spPr>
          <a:xfrm>
            <a:off x="2209800" y="3276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c 156"/>
          <p:cNvSpPr/>
          <p:nvPr>
            <p:custDataLst>
              <p:tags r:id="rId12"/>
            </p:custDataLst>
          </p:nvPr>
        </p:nvSpPr>
        <p:spPr>
          <a:xfrm>
            <a:off x="2209800" y="3581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Arc 157"/>
          <p:cNvSpPr/>
          <p:nvPr>
            <p:custDataLst>
              <p:tags r:id="rId13"/>
            </p:custDataLst>
          </p:nvPr>
        </p:nvSpPr>
        <p:spPr>
          <a:xfrm>
            <a:off x="2209800" y="1752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>
            <p:custDataLst>
              <p:tags r:id="rId14"/>
            </p:custDataLst>
          </p:nvPr>
        </p:nvSpPr>
        <p:spPr>
          <a:xfrm>
            <a:off x="2209800" y="2057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rc 159"/>
          <p:cNvSpPr/>
          <p:nvPr>
            <p:custDataLst>
              <p:tags r:id="rId15"/>
            </p:custDataLst>
          </p:nvPr>
        </p:nvSpPr>
        <p:spPr>
          <a:xfrm>
            <a:off x="2209800" y="23622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>
            <a:stCxn id="153" idx="2"/>
          </p:cNvCxnSpPr>
          <p:nvPr>
            <p:custDataLst>
              <p:tags r:id="rId16"/>
            </p:custDataLst>
          </p:nvPr>
        </p:nvCxnSpPr>
        <p:spPr>
          <a:xfrm>
            <a:off x="28194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>
            <p:custDataLst>
              <p:tags r:id="rId17"/>
            </p:custDataLst>
          </p:nvPr>
        </p:nvSpPr>
        <p:spPr>
          <a:xfrm>
            <a:off x="3429000" y="2171700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163" name="Straight Connector 162"/>
          <p:cNvCxnSpPr/>
          <p:nvPr>
            <p:custDataLst>
              <p:tags r:id="rId18"/>
            </p:custDataLst>
          </p:nvPr>
        </p:nvCxnSpPr>
        <p:spPr>
          <a:xfrm rot="5400000">
            <a:off x="31051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>
            <p:custDataLst>
              <p:tags r:id="rId19"/>
            </p:custDataLst>
          </p:nvPr>
        </p:nvSpPr>
        <p:spPr bwMode="auto">
          <a:xfrm>
            <a:off x="29718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165" name="Straight Connector 164"/>
          <p:cNvCxnSpPr/>
          <p:nvPr>
            <p:custDataLst>
              <p:tags r:id="rId20"/>
            </p:custDataLst>
          </p:nvPr>
        </p:nvCxnSpPr>
        <p:spPr>
          <a:xfrm>
            <a:off x="44196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>
            <p:custDataLst>
              <p:tags r:id="rId21"/>
            </p:custDataLst>
          </p:nvPr>
        </p:nvCxnSpPr>
        <p:spPr>
          <a:xfrm rot="5400000">
            <a:off x="47053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>
            <p:custDataLst>
              <p:tags r:id="rId22"/>
            </p:custDataLst>
          </p:nvPr>
        </p:nvSpPr>
        <p:spPr bwMode="auto">
          <a:xfrm>
            <a:off x="45720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68" name="Picture 16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537992" y="21336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169" name="Straight Connector 168"/>
          <p:cNvCxnSpPr>
            <a:stCxn id="168" idx="1"/>
          </p:cNvCxnSpPr>
          <p:nvPr>
            <p:custDataLst>
              <p:tags r:id="rId24"/>
            </p:custDataLst>
          </p:nvPr>
        </p:nvCxnSpPr>
        <p:spPr>
          <a:xfrm rot="10800000">
            <a:off x="6928392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>
            <p:custDataLst>
              <p:tags r:id="rId25"/>
            </p:custDataLst>
          </p:nvPr>
        </p:nvCxnSpPr>
        <p:spPr>
          <a:xfrm rot="5400000" flipH="1" flipV="1">
            <a:off x="7137942" y="270510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>
            <p:custDataLst>
              <p:tags r:id="rId26"/>
            </p:custDataLst>
          </p:nvPr>
        </p:nvSpPr>
        <p:spPr bwMode="auto">
          <a:xfrm>
            <a:off x="7021893" y="2759572"/>
            <a:ext cx="390148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2" name="TextBox 171"/>
          <p:cNvSpPr txBox="1"/>
          <p:nvPr>
            <p:custDataLst>
              <p:tags r:id="rId27"/>
            </p:custDataLst>
          </p:nvPr>
        </p:nvSpPr>
        <p:spPr bwMode="auto">
          <a:xfrm>
            <a:off x="5300377" y="2325185"/>
            <a:ext cx="1252823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73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29200" y="2133600"/>
            <a:ext cx="1873250" cy="12954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3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Building Blocks We have Seen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encoder</a:t>
            </a:r>
            <a:endParaRPr lang="en-US" sz="2800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26" name="Straight Connector 25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decoder</a:t>
            </a:r>
            <a:endParaRPr lang="en-US" sz="2800" dirty="0"/>
          </a:p>
        </p:txBody>
      </p: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1" name="Straight Connector 40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Multiplexor</a:t>
            </a:r>
            <a:endParaRPr lang="en-US" sz="2800" dirty="0"/>
          </a:p>
        </p:txBody>
      </p:sp>
      <p:cxnSp>
        <p:nvCxnSpPr>
          <p:cNvPr id="43" name="Straight Connector 42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0" name="Straight Connector 59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3" name="Straight Connector 62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6" name="Straight Connector 65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9" name="Straight Connector 68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11128"/>
            <a:ext cx="804147" cy="698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50" name="TextBox 4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2800" baseline="300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0353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err="1" smtClean="0"/>
              <a:t>combinationial</a:t>
            </a:r>
            <a:r>
              <a:rPr lang="en-US" dirty="0" smtClean="0"/>
              <a:t> </a:t>
            </a:r>
            <a:r>
              <a:rPr lang="en-US" dirty="0"/>
              <a:t>logic</a:t>
            </a:r>
          </a:p>
          <a:p>
            <a:endParaRPr lang="en-US" dirty="0"/>
          </a:p>
          <a:p>
            <a:r>
              <a:rPr lang="en-US" dirty="0"/>
              <a:t>We can also store data </a:t>
            </a:r>
            <a:r>
              <a:rPr lang="en-US" dirty="0" smtClean="0"/>
              <a:t>values (aka Sequential Logic)</a:t>
            </a:r>
            <a:endParaRPr lang="en-US" dirty="0"/>
          </a:p>
          <a:p>
            <a:pPr lvl="1"/>
            <a:r>
              <a:rPr lang="en-US" dirty="0"/>
              <a:t>In state-holding elements</a:t>
            </a:r>
          </a:p>
          <a:p>
            <a:pPr lvl="1"/>
            <a:r>
              <a:rPr lang="en-US" dirty="0"/>
              <a:t>Coupled with </a:t>
            </a:r>
            <a:r>
              <a:rPr lang="en-US" dirty="0" smtClean="0"/>
              <a:t>clocks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dirty="0" smtClean="0"/>
              <a:t>Clock to synchronize state changes</a:t>
            </a:r>
          </a:p>
        </p:txBody>
      </p:sp>
    </p:spTree>
    <p:extLst>
      <p:ext uri="{BB962C8B-B14F-4D97-AF65-F5344CB8AC3E}">
        <p14:creationId xmlns:p14="http://schemas.microsoft.com/office/powerpoint/2010/main" val="31673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3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74771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887537" y="48768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18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19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0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xHAOAgAQdBJgJmAUBEGvzcJkXvqBPuV1mhjQNv1kDCEgQRP//A0U1BQM4C2QZIDIJAJCbAwE3wB5FMwkAkIICAdvFHkU4CAD+AwB7hdI0Ek7ApD/TAKQ/HggmgoAABKAAAAqCAokBhfkd6+R1mKaKCiSKaaKZFBBOnlljtplprjwZhbYbaZ56YY5ZUsEsCiKqSy6qqyxjJJrLKpppoiOme+vB24ti8Pbi6cDXLDNBdVdgMFVdhMFdiLsFgMFZBBbDhb8LgcbjZcni8Dg7aUV2AwWEqyzDUIL+XbP5dpkqbm87NmlrvjuXO+B8PqCUWHc3NZuIK3NsETeDcbgMbJU1LVqzZIkSb8nZxljb558sboCD6TdzCJguBMAmogiZmZmEwJiYmAJTAESAIJiUTKBFxFwJhEwlExdTCaupSiUs8fgG594hNhGZm1w43GVmty48uVa0yNmK1y4ZNVrnC0bM8THGwbuGoAqMAnqD/kHu/kHr8bj0VOXOeo51zjjGSYqcTqcRTEdGoxiIisxN1xzO8xxnO8s5u9Z6TrFagFwi8MVhUpnv4nWZlNzFoMZ7TGiE/BOF+CefRW05QhJSA3QpbFiyUzWxQjVh149d8+HTwb59efPjvK9JZJYrYs2LFiycbBm1ZNWCEKzz49eXbh258+fTlzzrG1MWC2DBa1KWtuxbN2jgZsSV8OPTlnwY4d9whM3Mn34RglJSMIwmjOl5RhGEYQnCMCEYQiiiBCMJwhFCJBOU5TlNKcoynARhOScpynKaBGAhGEYRhGMEY4+/B4EAITYQ3Y43DTM2ZrWWRixWtG7jGtxYmzVbhzZGmXI0aNG2NiAK6QF2hfkPO+Q8ecGEwuMrkQQxRzQzRSTSRSQTSzIKYK547a5Zbye2muuWeWOOaK6iijEGEoqqwmAwGCuookglrvw+HweNw+Fy+DtweFtvpljjgigoswVWKuwmWZDCYC7AUVR2gIL+jTP6Nd+QGbLNXO5553O83LGXEQVT5vjzvNbamxIWDm5ZZOwsqxYRLEsUOvHmmvXygIP0vBmWbCYSQIuLQiauJSiYmJiZqSJhMTFgiYiYTExIIuBGamJiYESiSYTBOfg2uAAhNhDVw4Zs8jFwtYuGTZa0bs3K1y4yNFrfK2ZYcTVs2bN3AAqLAocBg/5PBv5PB+vCazHHhz5cenHleJias4XFoZTCJqUtxcTEwQliVCoKIupmsxMbIu6zGVxF0xhx7EECoMzut52nE6jW+UWAhfhXq+FevCJpoLIbFkNU80c9ddtONMyprtlhjQzRVTXSYLAM5NZgLMAgjnlptpvprnwrNwW14GmmKCCaayKqiaSjAMhdgLMFRJDLPXg6cHXi2LpwdtdsspNRZZgJrMNgsJgrrrJJK5YL54bQg8TMRSoFrm5FRKYmMwhMTAlBMIuJqQRJKUxKpiYiUxMJgBUlWmYmU4upgCaJhMW4+r4ce8AhNhDlm4Zt2uZwtY48mZa0xsMK3Dkc5lrBljxsm2Fy3yNHIAqVAosBhfkQA+RCeeqqaKaaSSSaSxUwEFiaKSNPTTXXfbTg2VhwsuDrpplQJqLMBZVgLLsBgLqsJdgKKIJoZZ678DgcLicLi8LicLbg6aSKKijAWYDAWYLCM9JdhLsBRJNXLfgcPh78jhcThcLh66YYqsBdiMNhMZgshgsFgIP+IWz+IX3jUTV4urqKnhnV4lMxMEImJdNzExG9ZiEWiS8WTa4uV1cREXy3hCIRMSjMJTDx+mzMXU4nCqxOoqoiFpuEcaZAg+nuPgUlKriCJJkSAiYTCQAABExJEiYi4AJgiQJgmrqSYupiYEJiaurEz1+B6n4OITYQ1b5HGVq3ZrWLhw1WtG2XEtcNMLRa2ZNW2TNjxMmjNwAK2AFbhPyorflRBnCaMrwRvTHbHiy4rymJyrKcIpowrKBCWDbs06MuTLky5M+bLky5MeLLky5ODwOHizcHgZ8zToGfM0adjOCE/EuF+Jc28JyijGEK2y4seLLiwwjCcEUaTSjBCEYISaOHwtuzTo16s+bbs16terPmy5Nerfu4Oi23ZhwMuQYcC16V1oRKEIwhFOUZJRhEnFFCcIwiRhGEYRQihFCKESESESEUIoRQihEBFHH3zwEAITYQwYMmrdszYrczBg4WtGeVitxY8OFa1y4WjDExw5MTZoAK6AF3hPyb/fk3/4V4JKww0w0rJGE4zRnCMoSQghCCVJQlGEYozRnSdK0inCbXs25MubCQnK5GaCMKkK5OLkvaso0ybdmXJr1cfBGcaKR1bdiD/iWa/iWb8vlG5SzjnjjjcWubmU2tNwhGJqaiMVqlQmrTSoa6eP43j+N5OomyJTi4mIuoie3k8oQVjOLres1dTSN45cyD9Dwd5mFRFTUzKbSRM1cTEzExKJgRdSBMXCLqJgExKJiYmJRKJQmJhKJATUi76/ALwiE2EZs2NrlzMsa1i3bsVrRnmxrcTLG1WtGGVmwy4WOVvlcgCpUBRIP+Q1r+Q1tV4zy59ozwzwlEVF4knMza1XUEXWSYlFrbbjHg+B37AIT8TAn4mBWnRnza9XFxVVRjIRojSNkoylOEYzTIxhGMYzlNCEJUaN+7XqCE6GuE41mihEnCIiEIgEEYRgjCMIwIwIgjO+XXreCgITYQyc4mjRxharcrPC3WtG+NqtcOGTda0YZczdu2cuGmJsAKpgFXg/49Vv49R+5TNXXGLm5lKohCovVxRGM4u6tmJxUxEomYYnTF8JxWMFZneY5659O+IIP+Jcr+JenzPL8r1em3NucxOJqcETUpirlcoyuESiFVEKUiKRSIiIYlGJkuufbN6IPyuV755lKQmJRKYkAJq6uCJACYmJiUAiSJTFxc7z7b1CE2EMsbZlhwsGy1xmbMVrTG0yLXGPKwWs8LdyxZNmLbGxYgCooEgAOD/lTO/lS98FjIVYB37Hg+A69B37AAIkAOXNjLW1XV4zw48ufLn4nXfheH4Xh9u/Lnw48uet8OLhxNbIkqxEsZxIQlCJqaupghUkzz8Txe3fhx4cXLmOHFjNXy58ufTr23vwPB8Lw+XNy5hw4gAA6dXLm7d2tuHHlKomEsxMpIXUozFxmJTcXV3F1mZlE0pExM1aiEWkyTMTdXM5mcxMyq7wTMTNXU0qoVEYiKiiYXMSiUQExKEa34HUCE/ACN+AFPEz5g06ADDgBCIpUABkygBmztGlo0tGnJl1a9GnRp0ad18/A4PC4fA4O7fu37t+jTmzs2c1azNnMmUaNLgcHgY4SnKcEEaRlGVaRihOlUI1hp3b9WvNnzZ2jSM2dmz6tezbwODwODwsuXhcPgcHVrZs4ZMoAAMmVq1tGlq1tGniXlJKE0ZwnKcJQpGiCcEYIwSrBKE5ThGcVU4zTRjBCEpRIVjWCc4ThEnBOEYRQiinCaMQKThGSMZVwVpCFJ2ShKFIShCCiSUJyuneN4Y9MQgvgklQrbqqBQmwWCxYAFgLAFgAsAAAAAASooWWLAAubmwBKAAsAASkoEoAAAJVzYssAC5sLiyyy3NgAAALFgCUXLYAABKAEsoUgubAC5U15+H8JvoCE2EY3LhxiYMmS1qybs1rRozyLXGZjlWs8Tlq3ZssblrlxACuUBkgGD/k/u/k/zqYAB34JiURFKpWJpUwmpxOJiJmZZq5ibrM9fG8fxPF8LKakJqxE3FgYmFXEysuTKZtFhdZmNzXHGamkcOOsWg/4AAv4AEenh+EADxt6a0xOEWrjVpq01NzFzOZmZldTOLI5+J4vgeD43HV4icBUqm4iZgjFxErm0kwmbq7QXEwSJLRYrvrXMg/CqLbXNxaJRKJmJBExdTEgTACJIkiQIkAmCauAE1cBMCBMTViJIkRKCYmJTOe/t1yAhNhGVq1ZN8LTKtYsWGNa0YsW61w0ZOVuZw1bOMbhwxzNWgAqTAU2D/kNK/kNL6dSJzU0KRGGoxOqhU0iaTq6Zi7zM2uZTmN1dZq0SiatU9YP+AAz+AA3v2PE3jUYipxmJuczc3eM0KyXF2lcQhpg4RWKqsVeLjJnNnhiD8STdzJKYkBExMTCYuABEiJAJqQImYlfg+fghNhDJxlZuG2RotcsWLla0atcy1xhaslrZoyxOcbbM1YYcgAqrAVCD/j48/j5L6eT5HXETBMSmW8bkurxFRTSJWq8KjFRU6ziYmKxVYxEXRPRw5bvfwCCD/gDG/gDDvW/K3GJ1FRDhOnKMKyy5uJMTqIq23FxmLqIVMTx11jKZms1lM1UdtoTBmrWtUSEYBCMoiE5TgRIiMEYEYBAnKMIwjKMoxhFGEIwjXwDGPgQhNhDTCwxYc2FwtbY22Za0bNGC3C4wtVrFo0x5MWTE1wsWYAqXATmE+tA+s5vmzmDHCqssM72w5J4qZMGDEyQhCE4xvW9cd8eG+HDjredaZdkZAIT8XLX4ua805GqeSOaOaOSeDHDDXLfLPDNGUMEsFMUrUhKMsbDXDe+eHDpnwoPwPYn4DSISRMTEpRcJiYmJESATFr3z8nngITYRiYsWePEzYrcbDKzWtGGZgtc4WjdbjbNMbhoxc5WbJiAKcB2F9mB7M2mqvCYXCIYMNAwDDQYCGaCeTBxYuCGE/FrZ+LV3DgnjyZWbPGGOmOk0lI5serPigIWDVINigRQQQQxRwRwwwxwyxy04ufDAITYQ5xYceZo3wrceJrkWtMLnEtxZmGVblb42LRi1bMGTfEAKUxSD/gNQ/gM36RrWISS4zfXIg/4xlP4xoUb1aomkRPLcdIXHYqHUwIIUBHCnpvxOCCE2EM8mFzjyNWi3G2YtlrTCybLcLVnhWtmjDK5YOGjDE1aAClUTg/4EHP4EAb5dOHDhi9SOHPNAg/4zyv4zt/BiUZLlM4u6hrSGXcDBIEQcBAwcvQwE8CE2EM2+Zo2zOcK3NixZFrTG1aLcTXLkWt2DZthx5GmRo4bACrUBR4T8GUX4Muc9sODHbHaskkrYmTJSmCFFlrQwQpGM8d8eHPPHOc5a6Yb3res2C2DJm0ZtENkpgIT8UkX4pJ44J2lRaVoWSVjXDW9b3w3w574cda4YwhDBaWqmaWjJfdk1ZtmjNgpG+Hbh259PDrhzgIPyOJdpmJiYtMTF1JEwmriYmYmFTGMwmSUExKLq2+vtvMAhNhDVxmcYmTnItc5WeFa0yscK1w3asVrbI0aYWbNkxcNXIAqyAVGE/CUl+Epu2XJphm4fC4fC4PA4PA4eJGE0VSMJyhCU4UjaFpStSUqQpJKSMKzjet44Z1vWrDGaE8FZAIP+Jwr+Jx3wO/brXDet6KvBUREajEThCCLjdcazG4m53txvjc3c7m95mYio5a1HK/A1YIPxK3cpJTcTKLhMF1MTEquAJhMAExMSiLoBJc76+f4AITYRmauHLDFkxrcTZm2WtGmVwtc4suRa4ZZMrXMyauMbNkAKYhuD/hhC/hhDxkRLet1xxupiYrONWIT8TsX4nY8uQZMvGw6J5lq4JoTlrV0ghcZfHBChQxxIo4IRHDDTbkY9MCE2EOWbNqwwuWC1yyyMVrRgwyLXDRswW4sThk2buM2ZvixgCoEBK4T8OSX4cf6WYISLxw1z48t88c9MuKeSWK2DFixYsWLBK1cFcYCD/iee/iexzq8VwjlqOnCtRw443XOOrje3g9uOc45nfUyAg/O3uZZmLi4vF0qIlFrSExK76/ALQCE2EYmrLIyYNWK3IzatVrRuyyrcTZqxWuWLJy5yMmLRs3ZgCpcBOoP+Irb+IrfyN8nSNXGc8Z573z3u5mo1jtnHhTTNZm83tmczvN2vhvp4AIP+KAr+KAve+HPhvUY5OEaVMJTmeMd/G8fwuLhnTDEZxmuLOZ3vNeLiQITN2JR8Io0jKKBGCCMIwiRhEjCMIwgggBFGNb8nPAAhNhDBm1w4WeXEtZsWzBa0zNsy3E0xYVubDkxM8rRhjzNcIApyI4T8TcH4mw8+Vk0yjeNZxTpK2DBgyUyUlKcsuDj0uIP+KCz+KCuTwpcoxipRbczm+LjOdxz6d7CFk2Esm3IAghghghghQwISOGWOnLy4ACE2EYs2RuzctmS3IxYtFrRzkZLXObJkW5GzNphYNWjNtmxACmIYg/4p6v4p/Yvnq+GaVeJRUaxnypCF+KIb4oZaIpqkkMUcVMM8sNMeRxWLxsaF0lUmvjgQRwQoUJHDTg8mxwAhNhGFq4Yt8uJqtyNsLha0cuca1xlxY1uNzmY4s2HJia5MIAp3JoP+LNr+LNvjnMZqKwrFY4Y1yjUr31zx555t8Yzxg/4oiv4oaY5Tw1N3u98YvNTisYxjE4nm5z38Hjx5gIXCaJDtYyAIYo4o0EMEcAghgghS16FMITYRhyYW7bK3aLWTdyzWtMWZktw4sbdbjbt2eZkzxsnGNqAKVhKD/i1O/i0vjFctckNuOvFxYIP+KPD+KOuY71dpicb6ZmiGqJyAn6cgYCDgUHCxNbAzwCE2ENGTlu3cNsS1iyYOFrRi1cLcLPE3W5c2RniYtnLhvkbgCogBMIT8aIH40ScuHbguuTtDBgyYsWbFbBKE4XnPDPLHHO86wkxR2V1UhPxQIfif7gla0sFrSlCSNb4a58u3Llz443RwUtkxZMWSVKTwZ74whONzpT8IoEIkoxIoTIEIkBACdc/XhIAhNhDDJkassuZwtYsszRa0ZM2y1y4ZMlrHM4ctsjRq5aYm4Ap5JoT8bBH417aWtkxYISRqwzy1z34MuHjz1y45kMF92GUQg/4pLP4pM5jdZxdRRoTjflXjhw4anFzHh6552IWbVRR6+GBDBCIYBDBBHFCQoIYZac7SzQAhNhDhg2xssjlqtxYmeVa0asGS1xmZsVrLI0ytmGVhhbtmoApQDIX40nvjRrsw12CswFMMuJCD/is6/isx3EL5biMgh5NGIJK4vAYHDZPCYHQgITYQwaNGDTE1brWjdhkWtMuHKtw5W7daxyOG+ZrmbtmOPCAKNgSD/hBQ/hBRdIP+MCb+MCdzggAhNhDNm1yNGjjCtaYnDVa0xMsS3EwYtFuNqxxM2zLDiyNGoAqzAUiD/hC6/hC77d4kzjnWvFqbudxkmaiI4Vjhy1jprVaVU1c5zvj131vu6to48OPTPgZ4AIT8YOH4wccODTo16s+bfgyb9FbRpSlJUtTExUlaJO+GuXDpy68ee+OsYoQlCkMFMErWZr5MeKcQg/I8j35ikJiUrq4lMTEkSRdTMTE1cVMTEwmJiYSlmc24+T19YCE2EOHLBxjysGq1zhZM1rRthcLXObNmWuWTjHjyMGTRjjZACmweg/4YSv4YO+Mb4cUcdc+HPlz1nExiaa4632CF+L974v6ZV2HwzIU4BglUcEaOeWWmVi8FgwCE6GLrzhCRCMozTlNFGKtc/NcIITYQybMcjjJlwrcbBq0WtGjjGtwuWbRbhxt2ORw3aMGzhsAKWxSE/Dlp+HLUtrzZcWPFeU4wxlSF+L974v3zHW4qPEQ3RRQS2XwQ1oXETwQQwwwJ0cMc8uPwcOuAITYQ5ZZsjJs3bLc2FthWtMbFitc4nLRblzNWuHE0xt2eRwAKtQFNhPxGxfiODhZJo37tOjPmZ82XJnzZ4SrC8pwnZaFoWpKEoUhKUIQqnWOGda1rOc4Jwhhth4HT6XFyAIP+MMr+MNWlXFb1dXTGcZ7d/Eump0xFZ1ZlOZbvd7zeed7znjO8SxrGsRqNb8by/KsAg/A8735UgiYmEpJq4TUiYuJRJGcXETExNTMTF1MSFrm+ffyeQCE2EYmjZu3yt3C3HjxY1rRviYLXLJhhWtXDfCwy5mOJo5xACmcogv7gA/uAEAG51zc3xuWGwrPPrziE/GHZ+MO0AGrXxMuBaVp2jITpNOWnJnvUhNUpxnNGKCMEYwIiKMIkUY4c/Jn0gCE2ENm2PE0Z4mK1wyzZVrTMybrXOTDkW4WjfHkxMMTJy2xACqABPYT8XPn4ujb3wQhLJw+FydF7XkWhKFpUtK1JUgJ1YZ1veeGeGcYzSrix8rh8LOCD/jEi/jEf2nGYrOKqNY5TwiqiMzG7zvnned31jfHbmuGsVw1FdOvld+3kgITsZIeB4xkQCME4RhEEJynCEUIwhOAjKcIwiRje/J1w8DAhNhDBlmxNnDXGtYMsuZa0yYsa1y1YZlrbExyNGLPK0xuWIApxJYP+Mkz+MlvwPF8AYzCETF1MTE1mphFzjvoAhPxhEfjCVwZcwzZ92GRKakYUxYMFrWlGd8MNdcaE52Ds8LXCMIozAhGBGEYRjCat+nhkITYQ1zZGDPNkbrWzhjlWtG+XKtc4cOJayauMrdyxxMGbXIAKXxiD/jfu/jfvRLwvDO3Gsxbd55uuQIT8YdX4w62fMnI1QzYNmDRgpLLiy3CFxGWhz8qCNDCIYEaPE5uGYCE2EOWmVq2yZcq1g2auVrRizarcWFqwWtGrBrjbZszdrmZ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OHAOAgAQdBNwH0gQBEGvzcJkXvqBPuV1mhjQNv1kDCEgQRP//A0U1BQM4C2QZIDIJAJCbAwE3wB5FMwkAkIICAdvFHkU4CAD+AwB7hdI0Ek7ApD/TAKQ/CvUBbobywCeV9GPgZOAj4GRhJVKwsXCxcHEwcGg4CBhoKMioyQjI6SkpCUipSOiohAw8TIx8nK0ajlZeRk42Fi4SChoiMjpCOkJKUjpaQlpSUkoaIgYGVkZWZm5uPs42TlZGNhISQkpSaplpKRU9GQkMg/4PzP4Pw7qcde3flut641mdri6YiKTqZxMxFiJBLlmYhV0iLLN6ykmYETUxOLhExcLxlwz4PTnMgIOPAm1TEzMZmUxMJiRKLiUTAAIlEgAJhARMSmJiYEwkCYkmevwHD4GAITYQ5xsnLBtlcrWLPGxWtMWHCtw5GjlblbMWmZlkbN2bnIAK3AFag/5a2P5aybzG3eu8dcbjFRwxWjzOfC6mZZTcyz1TcyVhVVDwrnUoyu7uc5mInERFZbx4epmF+Epz4SjYKrKMBJgF081sGFYGW2nGmXttwOFvljkkqwGEwGCqwV2CwWCuuoQ124HC25Nj8PhcHbWssuwmGyGIx2AwGCsmljrtntnrowtEE4CE5GTv0lSEIwlNGZGKESEYwijCBGU5TQnKMpwjBGUUIoyrKshGBCcEEUYRjGd+Pvh1gCE2EOM2TLhaZsq1s5btFrRi4bLcTPG0W42jVvjYOcjdjlyACqgCfYP+WJD+WJFy5s11xzjnWYvk4OmNcHTj03jjV3G6zHWec8XOpisVhq+GsYaVmc7nLe843HPGYur0xEcPBwtidVynSJtneOOb43nM1GdYkIbxAyeIGVKRUtFS0JJQcRFwMjByMXFx8fHzcfJzMfKxMTEI6KjpSMlIqajpySlo6IioGFjZGNlYmZk5WZk5ORmYGHhIKOjpKWjJSSpJSYmpKSioKDi4uXjZeNl4+Zk5eTjY+JiYJAQ0NDRUZFRUdIV05RTVFKSUNFxsfRxsvNiDfAz4DiIxMzKZi4uLE3FxNTiKiYJiasXCYmJiSZiUTCpggExKSJJiYupiYmARKJqYmTPu+O8YITYQ3cM2DXFlyLWLhu4WtGONutcOG2Ra3a42rBk0bt3DHMAKsAFSg/4ycv4yczv2O/bw/C83tvHHhuIiGmEAcNzAqahVwTMXnWxW9WXrdTCI34G0gIP+PA7+PA848DnyiWNTrGqqmLy3e89x5M1zuZWIUxiMR4Xj+MPAxjhy1iqil7d9eH15gITgcTuxhKMooIk4RRhOU5RjKKCEUIiJCcpwhEhEEYBCck5RhOU414++PgghNhDVhkYYmzVgtzNWDZa0zMGi3FlZNVrRpkZuWDhoyzMcoAqRATyD/jqg/jq95djw/CM6uLq4mZxmkxMVME0qauIuGYXExdTAhPx2gfjtHw5jToM0IWtghaEUMcZ3jeufRpMtcLDedUFIUpilLNt2Z8wAhLaKzRjFOKIQjGU5ThOUUIoRhGMqyijKKUUYTFb8fH3gITYQwbtG7LMwaLcONsxWtGWNktw48WNazyOG+Vhjy43LNgAKaiGD/gv4/gv5q10ETMTVxNTU43hnlz7dwIT8dr347X8+Zr1BkhK1qWxSpJOOGt9NuXo0gISWqc0Yk0YowgnCcpyrBOu3ix6gITYQ3zNcONmzxrcbdpkWtGmPKtxYWTVa3w4sLDHmyMWrJsAKiwEvhPwnSfhOtvm30nWsYxhghmtizYMFJWJxrHDfDjw3vec4QxX0WxCD/jvE/jvV1qdVrWq4RVRdZve+vHn158c5zxmIxFcuXKvAvwscAITlbuvFGMYoRhOUZTAQjCMJwRIwijG+niz6wCE2EMGeZk4xsWa1nixMFrRqxxLXLFtiW42+LC2xucrhs3zACooBLoT8OQH4chdN9c8NccMNGC2TRqzbNGjBa0oxrhw5deXLnrhYcUeBPJaE/HgV+PCdgjipmxZsGSlpSvOt9N9uPTnz3yzjhpHFgtbNgzR41cSE6G6PgERITIiMAhGEYIiMIk5z4fBh3CE2EOHOTFlwsnK1k4YsVrRhjaLcLFgzWtW7RmzZsszPCxyACowBMIT8QnH4hOc+Y0wnhnhneFMWTNs0cDBmtVPDjrpw4758OWt5mSHClqCE/Hcl+O5PLkMErUwYqSpSEZzvjx5899OeeWccMYKStgwYrbHAhoCE8CUh4NhOAgIwjCcABBGEYRIwinPHy8OoITYQ3yNWGVhlwrWbnHiWtMLRstc4m2Ra1Y5HDFthYZMbdwAKhQEqhPxZffizjtwdE4yRlaVKWtgwWxSpGU71x1x3rXDHC1yrlIT8eBn48K+FfdbBkpiWjOMcM65748+PLjrec2G1aShbDxGQhdBgItihQwwQwRwIYCCGBDBCgRxQiGOPE5NnACE2EZMbXM5ZYmi1g5Y4lrRxhZLcObDlWuWuVxkcuHLbMwYA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EHAOAgAQdBIgEwgIBEFk4RmHd4dxPl1ejUlQ35QIDCEgQRP//A0U1BQM4C2QZIDIJAJCbAwE3wB5FMwkAkIICAdvFHkU4CAD+AwB7hdI0Ek7ApD/TAKQ/CvABX4P+Fej+Ff3wkTwm5javD8Lx/G8nopnEYjhjSNud88xvU4ikVHOc5uTpjh0rlSuM75553xjMIjljhy1wxi471x4ghvCD94QgYBGxkvEQKBgICMk5KFhJqGjI6SjpaGioqMgIyAhIeAj4OHkYuTh42Pk42VkZuZo6GjnZmXiYWAQ0NERkZHTU9QT1VVVFdSUlZNYOn4hCw8rF4FoIOPgJdGy4g/gyI+BdyExMIkmLQmDNyiLrURS5QiZiplMSEzMwmoUTF1IiYm5vPX244CE2EZm7hywxOGi1zmyOVrRwwcLcLNjjWuXDdzhy5GbjEycgCoMCZYP+PeL+PhN4V+BXCKTdylOJ4TGJxMxc5nbcWnFaxVUNr2zMojGOWuXCKi873vPHfGbtXDhy5cIm++eeeeJAh/BcF4Lb4NEoFGIhEolFolDohEIVDoJCIPAYfDYzF4vF4vEYvE4fEYjK4/IZXK5nIYzA4FEIhII9HIlDodCotDopFJBJJdLpZMJlJpBCoLC43F5TJ5LJZHIZTLZfLZnMZbK4/FYHAYNDopFolFodEJFBIlEosIP4E166eN3MwhMISTCYJiZqYmpgCUhEglEwlUzUiYuCIvExcLhc9/fq/aAhNhDJpizY8jRqtZZHLda0Z5WC3E5b41uNwxZZGOVqyytMYA==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8239</TotalTime>
  <Words>4480</Words>
  <Application>Microsoft Office PowerPoint</Application>
  <PresentationFormat>On-screen Show (4:3)</PresentationFormat>
  <Paragraphs>1990</Paragraphs>
  <Slides>74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91" baseType="lpstr">
      <vt:lpstr>ＭＳ Ｐゴシック</vt:lpstr>
      <vt:lpstr>Arial</vt:lpstr>
      <vt:lpstr>Arial Unicode MS</vt:lpstr>
      <vt:lpstr>Calibri</vt:lpstr>
      <vt:lpstr>Calibri (Body)</vt:lpstr>
      <vt:lpstr>Cambria Math</vt:lpstr>
      <vt:lpstr>Chalkduster</vt:lpstr>
      <vt:lpstr>Consolas</vt:lpstr>
      <vt:lpstr>Helvetica</vt:lpstr>
      <vt:lpstr>Mangal</vt:lpstr>
      <vt:lpstr>新細明體</vt:lpstr>
      <vt:lpstr>StarSymbol</vt:lpstr>
      <vt:lpstr>Symbol</vt:lpstr>
      <vt:lpstr>Tahoma</vt:lpstr>
      <vt:lpstr>Times New Roman</vt:lpstr>
      <vt:lpstr>Wingdings</vt:lpstr>
      <vt:lpstr>Office Theme</vt:lpstr>
      <vt:lpstr>State</vt:lpstr>
      <vt:lpstr>Announcements</vt:lpstr>
      <vt:lpstr>Announcements</vt:lpstr>
      <vt:lpstr>Announcements</vt:lpstr>
      <vt:lpstr>Collaboration, Late, Re-grading Policies</vt:lpstr>
      <vt:lpstr>Big Picture:  Building a Processor</vt:lpstr>
      <vt:lpstr>Review</vt:lpstr>
      <vt:lpstr>Review</vt:lpstr>
      <vt:lpstr>Example: A Calculator</vt:lpstr>
      <vt:lpstr>Example: A Calculator</vt:lpstr>
      <vt:lpstr>Example: A Calculator</vt:lpstr>
      <vt:lpstr>Example: A Calculator</vt:lpstr>
      <vt:lpstr>Review: Efficiency and Generality</vt:lpstr>
      <vt:lpstr>Review: Efficiency and Generality</vt:lpstr>
      <vt:lpstr>Review: Efficiency and Generality</vt:lpstr>
      <vt:lpstr>Review: Efficiency and Generality</vt:lpstr>
      <vt:lpstr>Performance</vt:lpstr>
      <vt:lpstr>4-bit Ripple Carry Adder</vt:lpstr>
      <vt:lpstr>Stateful Components</vt:lpstr>
      <vt:lpstr>Goals for Today</vt:lpstr>
      <vt:lpstr>Goal</vt:lpstr>
      <vt:lpstr>First Attempt: Unstable Devices</vt:lpstr>
      <vt:lpstr>First Attempt: Unstable Devices</vt:lpstr>
      <vt:lpstr>Second Attempt: Bistable Devices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iClicker Question</vt:lpstr>
      <vt:lpstr>Third Attempt: Set-Reset Latch</vt:lpstr>
      <vt:lpstr>Third Attempt: Set-Reset Latch</vt:lpstr>
      <vt:lpstr>Takeaway</vt:lpstr>
      <vt:lpstr>Next Goal</vt:lpstr>
      <vt:lpstr>Fourth Attempt: (Unclocked) D Latch</vt:lpstr>
      <vt:lpstr>Fourth Attempt: (Unclocked) D Latch</vt:lpstr>
      <vt:lpstr>Takeaway</vt:lpstr>
      <vt:lpstr>Next Goal</vt:lpstr>
      <vt:lpstr>Aside: Clocks</vt:lpstr>
      <vt:lpstr>Clock Disciplines</vt:lpstr>
      <vt:lpstr>Clock Methodology</vt:lpstr>
      <vt:lpstr>Round 2: D Latch (1)</vt:lpstr>
      <vt:lpstr>Round 2: D Latch (1)</vt:lpstr>
      <vt:lpstr>Round 2: D Latch (1)</vt:lpstr>
      <vt:lpstr>Round 2: D Latch (1)</vt:lpstr>
      <vt:lpstr>iClicker Question</vt:lpstr>
      <vt:lpstr>iClicker Question</vt:lpstr>
      <vt:lpstr>iClicker Question</vt:lpstr>
      <vt:lpstr>Round 3: D Flip-Flop</vt:lpstr>
      <vt:lpstr>Round 3: D Flip-Flop</vt:lpstr>
      <vt:lpstr>iClicker Question – start here</vt:lpstr>
      <vt:lpstr>iClicker Question – start here</vt:lpstr>
      <vt:lpstr>Edge-Triggered D Flip-Flop</vt:lpstr>
      <vt:lpstr>Edge-Triggered D Flip-Flop</vt:lpstr>
      <vt:lpstr>Takeaway</vt:lpstr>
      <vt:lpstr>Next Goal</vt:lpstr>
      <vt:lpstr>Registers</vt:lpstr>
      <vt:lpstr>Takeaway</vt:lpstr>
      <vt:lpstr>An Example: What will this circuit do?</vt:lpstr>
      <vt:lpstr>An Example: What will this circuit do?</vt:lpstr>
      <vt:lpstr>Decoder Example: 7-Segment LED </vt:lpstr>
      <vt:lpstr>Decoder Example: 7-Segment LED </vt:lpstr>
      <vt:lpstr>Decoder Example: 7-Segment LED Decoder</vt:lpstr>
      <vt:lpstr>7  Segment  LED  Decoder Implementation</vt:lpstr>
      <vt:lpstr>7  Segment  LED  Decoder Implementation</vt:lpstr>
      <vt:lpstr>Basic Building Blocks We have Seen</vt:lpstr>
      <vt:lpstr>Encoders</vt:lpstr>
      <vt:lpstr>Example Encoder Truth Table</vt:lpstr>
      <vt:lpstr>Example Encoder Truth Table</vt:lpstr>
      <vt:lpstr>Basic Building Blocks Example: Voting</vt:lpstr>
      <vt:lpstr>Basic Building Blocks We have Seen</vt:lpstr>
      <vt:lpstr>Recap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225</cp:revision>
  <cp:lastPrinted>2015-02-03T16:52:35Z</cp:lastPrinted>
  <dcterms:created xsi:type="dcterms:W3CDTF">2012-11-28T14:27:55Z</dcterms:created>
  <dcterms:modified xsi:type="dcterms:W3CDTF">2018-02-06T19:02:50Z</dcterms:modified>
</cp:coreProperties>
</file>