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notesSlides/notesSlide1.xml" ContentType="application/vnd.openxmlformats-officedocument.presentationml.notesSlide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notesSlides/notesSlide2.xml" ContentType="application/vnd.openxmlformats-officedocument.presentationml.notesSlide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notesSlides/notesSlide3.xml" ContentType="application/vnd.openxmlformats-officedocument.presentationml.notesSlide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4" r:id="rId1"/>
  </p:sldMasterIdLst>
  <p:notesMasterIdLst>
    <p:notesMasterId r:id="rId10"/>
  </p:notesMasterIdLst>
  <p:sldIdLst>
    <p:sldId id="256" r:id="rId2"/>
    <p:sldId id="257" r:id="rId3"/>
    <p:sldId id="261" r:id="rId4"/>
    <p:sldId id="262" r:id="rId5"/>
    <p:sldId id="263" r:id="rId6"/>
    <p:sldId id="264" r:id="rId7"/>
    <p:sldId id="265" r:id="rId8"/>
    <p:sldId id="266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255"/>
    <p:restoredTop sz="82393" autoAdjust="0"/>
  </p:normalViewPr>
  <p:slideViewPr>
    <p:cSldViewPr snapToGrid="0" snapToObjects="1">
      <p:cViewPr varScale="1">
        <p:scale>
          <a:sx n="103" d="100"/>
          <a:sy n="103" d="100"/>
        </p:scale>
        <p:origin x="-3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95F81-E3A8-1E4C-B65A-7F6DEEAA3283}" type="datetimeFigureOut">
              <a:rPr lang="en-US" smtClean="0"/>
              <a:t>4/19/16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57AFDB-C806-FE41-90C3-C09A1D48C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771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7925" y="696913"/>
            <a:ext cx="4648200" cy="34861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126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145" y="4416109"/>
            <a:ext cx="5135341" cy="417765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2115" tIns="46057" rIns="92115" bIns="46057"/>
          <a:lstStyle/>
          <a:p>
            <a:r>
              <a:rPr lang="en-US" dirty="0" smtClean="0"/>
              <a:t>Easiest to implement</a:t>
            </a:r>
          </a:p>
          <a:p>
            <a:r>
              <a:rPr lang="en-US" dirty="0" smtClean="0"/>
              <a:t>Every address</a:t>
            </a:r>
            <a:r>
              <a:rPr lang="en-US" baseline="0" dirty="0" smtClean="0"/>
              <a:t> is directly mapped to a line in the cache.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753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7925" y="696913"/>
            <a:ext cx="4648200" cy="34861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126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5145" y="4416109"/>
            <a:ext cx="5135341" cy="417765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2115" tIns="46057" rIns="92115" bIns="46057"/>
          <a:lstStyle/>
          <a:p>
            <a:r>
              <a:rPr lang="en-US" dirty="0" smtClean="0"/>
              <a:t>Best hit</a:t>
            </a:r>
            <a:r>
              <a:rPr lang="en-US" baseline="0" dirty="0" smtClean="0"/>
              <a:t> rate!</a:t>
            </a:r>
          </a:p>
          <a:p>
            <a:r>
              <a:rPr lang="en-US" baseline="0" dirty="0" smtClean="0"/>
              <a:t>Very expensive to implement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7120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96988" y="733425"/>
            <a:ext cx="4878387" cy="36591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126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7488" y="4636914"/>
            <a:ext cx="5477697" cy="438654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7368" tIns="48684" rIns="97368" bIns="48684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2139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96988" y="733425"/>
            <a:ext cx="4878387" cy="36591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126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7488" y="4636914"/>
            <a:ext cx="5477697" cy="438654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7368" tIns="48684" rIns="97368" bIns="48684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091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5" r:id="rId1"/>
    <p:sldLayoutId id="2147483976" r:id="rId2"/>
    <p:sldLayoutId id="2147483977" r:id="rId3"/>
    <p:sldLayoutId id="2147483978" r:id="rId4"/>
    <p:sldLayoutId id="2147483979" r:id="rId5"/>
    <p:sldLayoutId id="2147483980" r:id="rId6"/>
    <p:sldLayoutId id="2147483981" r:id="rId7"/>
    <p:sldLayoutId id="2147483982" r:id="rId8"/>
    <p:sldLayoutId id="2147483983" r:id="rId9"/>
    <p:sldLayoutId id="2147483984" r:id="rId10"/>
    <p:sldLayoutId id="2147483985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4" Type="http://schemas.openxmlformats.org/officeDocument/2006/relationships/tags" Target="../tags/tag14.xml"/><Relationship Id="rId15" Type="http://schemas.openxmlformats.org/officeDocument/2006/relationships/tags" Target="../tags/tag15.xml"/><Relationship Id="rId16" Type="http://schemas.openxmlformats.org/officeDocument/2006/relationships/tags" Target="../tags/tag16.xml"/><Relationship Id="rId17" Type="http://schemas.openxmlformats.org/officeDocument/2006/relationships/tags" Target="../tags/tag17.xml"/><Relationship Id="rId18" Type="http://schemas.openxmlformats.org/officeDocument/2006/relationships/tags" Target="../tags/tag18.xml"/><Relationship Id="rId19" Type="http://schemas.openxmlformats.org/officeDocument/2006/relationships/tags" Target="../tags/tag19.xml"/><Relationship Id="rId50" Type="http://schemas.openxmlformats.org/officeDocument/2006/relationships/tags" Target="../tags/tag50.xml"/><Relationship Id="rId51" Type="http://schemas.openxmlformats.org/officeDocument/2006/relationships/tags" Target="../tags/tag51.xml"/><Relationship Id="rId52" Type="http://schemas.openxmlformats.org/officeDocument/2006/relationships/tags" Target="../tags/tag52.xml"/><Relationship Id="rId53" Type="http://schemas.openxmlformats.org/officeDocument/2006/relationships/tags" Target="../tags/tag53.xml"/><Relationship Id="rId54" Type="http://schemas.openxmlformats.org/officeDocument/2006/relationships/tags" Target="../tags/tag54.xml"/><Relationship Id="rId55" Type="http://schemas.openxmlformats.org/officeDocument/2006/relationships/slideLayout" Target="../slideLayouts/slideLayout2.xml"/><Relationship Id="rId56" Type="http://schemas.openxmlformats.org/officeDocument/2006/relationships/notesSlide" Target="../notesSlides/notesSlide1.xml"/><Relationship Id="rId40" Type="http://schemas.openxmlformats.org/officeDocument/2006/relationships/tags" Target="../tags/tag40.xml"/><Relationship Id="rId41" Type="http://schemas.openxmlformats.org/officeDocument/2006/relationships/tags" Target="../tags/tag41.xml"/><Relationship Id="rId42" Type="http://schemas.openxmlformats.org/officeDocument/2006/relationships/tags" Target="../tags/tag42.xml"/><Relationship Id="rId43" Type="http://schemas.openxmlformats.org/officeDocument/2006/relationships/tags" Target="../tags/tag43.xml"/><Relationship Id="rId44" Type="http://schemas.openxmlformats.org/officeDocument/2006/relationships/tags" Target="../tags/tag44.xml"/><Relationship Id="rId45" Type="http://schemas.openxmlformats.org/officeDocument/2006/relationships/tags" Target="../tags/tag45.xml"/><Relationship Id="rId46" Type="http://schemas.openxmlformats.org/officeDocument/2006/relationships/tags" Target="../tags/tag46.xml"/><Relationship Id="rId47" Type="http://schemas.openxmlformats.org/officeDocument/2006/relationships/tags" Target="../tags/tag47.xml"/><Relationship Id="rId48" Type="http://schemas.openxmlformats.org/officeDocument/2006/relationships/tags" Target="../tags/tag48.xml"/><Relationship Id="rId49" Type="http://schemas.openxmlformats.org/officeDocument/2006/relationships/tags" Target="../tags/tag49.xml"/><Relationship Id="rId1" Type="http://schemas.openxmlformats.org/officeDocument/2006/relationships/tags" Target="../tags/tag1.xml"/><Relationship Id="rId2" Type="http://schemas.openxmlformats.org/officeDocument/2006/relationships/tags" Target="../tags/tag2.xml"/><Relationship Id="rId3" Type="http://schemas.openxmlformats.org/officeDocument/2006/relationships/tags" Target="../tags/tag3.xml"/><Relationship Id="rId4" Type="http://schemas.openxmlformats.org/officeDocument/2006/relationships/tags" Target="../tags/tag4.xml"/><Relationship Id="rId5" Type="http://schemas.openxmlformats.org/officeDocument/2006/relationships/tags" Target="../tags/tag5.xml"/><Relationship Id="rId6" Type="http://schemas.openxmlformats.org/officeDocument/2006/relationships/tags" Target="../tags/tag6.xml"/><Relationship Id="rId7" Type="http://schemas.openxmlformats.org/officeDocument/2006/relationships/tags" Target="../tags/tag7.xml"/><Relationship Id="rId8" Type="http://schemas.openxmlformats.org/officeDocument/2006/relationships/tags" Target="../tags/tag8.xml"/><Relationship Id="rId9" Type="http://schemas.openxmlformats.org/officeDocument/2006/relationships/tags" Target="../tags/tag9.xml"/><Relationship Id="rId30" Type="http://schemas.openxmlformats.org/officeDocument/2006/relationships/tags" Target="../tags/tag30.xml"/><Relationship Id="rId31" Type="http://schemas.openxmlformats.org/officeDocument/2006/relationships/tags" Target="../tags/tag31.xml"/><Relationship Id="rId32" Type="http://schemas.openxmlformats.org/officeDocument/2006/relationships/tags" Target="../tags/tag32.xml"/><Relationship Id="rId33" Type="http://schemas.openxmlformats.org/officeDocument/2006/relationships/tags" Target="../tags/tag33.xml"/><Relationship Id="rId34" Type="http://schemas.openxmlformats.org/officeDocument/2006/relationships/tags" Target="../tags/tag34.xml"/><Relationship Id="rId35" Type="http://schemas.openxmlformats.org/officeDocument/2006/relationships/tags" Target="../tags/tag35.xml"/><Relationship Id="rId36" Type="http://schemas.openxmlformats.org/officeDocument/2006/relationships/tags" Target="../tags/tag36.xml"/><Relationship Id="rId37" Type="http://schemas.openxmlformats.org/officeDocument/2006/relationships/tags" Target="../tags/tag37.xml"/><Relationship Id="rId38" Type="http://schemas.openxmlformats.org/officeDocument/2006/relationships/tags" Target="../tags/tag38.xml"/><Relationship Id="rId39" Type="http://schemas.openxmlformats.org/officeDocument/2006/relationships/tags" Target="../tags/tag39.xml"/><Relationship Id="rId20" Type="http://schemas.openxmlformats.org/officeDocument/2006/relationships/tags" Target="../tags/tag20.xml"/><Relationship Id="rId21" Type="http://schemas.openxmlformats.org/officeDocument/2006/relationships/tags" Target="../tags/tag21.xml"/><Relationship Id="rId22" Type="http://schemas.openxmlformats.org/officeDocument/2006/relationships/tags" Target="../tags/tag22.xml"/><Relationship Id="rId23" Type="http://schemas.openxmlformats.org/officeDocument/2006/relationships/tags" Target="../tags/tag23.xml"/><Relationship Id="rId24" Type="http://schemas.openxmlformats.org/officeDocument/2006/relationships/tags" Target="../tags/tag24.xml"/><Relationship Id="rId25" Type="http://schemas.openxmlformats.org/officeDocument/2006/relationships/tags" Target="../tags/tag25.xml"/><Relationship Id="rId26" Type="http://schemas.openxmlformats.org/officeDocument/2006/relationships/tags" Target="../tags/tag26.xml"/><Relationship Id="rId27" Type="http://schemas.openxmlformats.org/officeDocument/2006/relationships/tags" Target="../tags/tag27.xml"/><Relationship Id="rId28" Type="http://schemas.openxmlformats.org/officeDocument/2006/relationships/tags" Target="../tags/tag28.xml"/><Relationship Id="rId29" Type="http://schemas.openxmlformats.org/officeDocument/2006/relationships/tags" Target="../tags/tag29.xml"/><Relationship Id="rId10" Type="http://schemas.openxmlformats.org/officeDocument/2006/relationships/tags" Target="../tags/tag10.xml"/><Relationship Id="rId11" Type="http://schemas.openxmlformats.org/officeDocument/2006/relationships/tags" Target="../tags/tag11.xml"/><Relationship Id="rId12" Type="http://schemas.openxmlformats.org/officeDocument/2006/relationships/tags" Target="../tags/tag12.xml"/></Relationships>
</file>

<file path=ppt/slides/_rels/slide4.xml.rels><?xml version="1.0" encoding="UTF-8" standalone="yes"?>
<Relationships xmlns="http://schemas.openxmlformats.org/package/2006/relationships"><Relationship Id="rId101" Type="http://schemas.openxmlformats.org/officeDocument/2006/relationships/tags" Target="../tags/tag155.xml"/><Relationship Id="rId102" Type="http://schemas.openxmlformats.org/officeDocument/2006/relationships/tags" Target="../tags/tag156.xml"/><Relationship Id="rId103" Type="http://schemas.openxmlformats.org/officeDocument/2006/relationships/tags" Target="../tags/tag157.xml"/><Relationship Id="rId104" Type="http://schemas.openxmlformats.org/officeDocument/2006/relationships/tags" Target="../tags/tag158.xml"/><Relationship Id="rId105" Type="http://schemas.openxmlformats.org/officeDocument/2006/relationships/tags" Target="../tags/tag159.xml"/><Relationship Id="rId106" Type="http://schemas.openxmlformats.org/officeDocument/2006/relationships/tags" Target="../tags/tag160.xml"/><Relationship Id="rId107" Type="http://schemas.openxmlformats.org/officeDocument/2006/relationships/tags" Target="../tags/tag161.xml"/><Relationship Id="rId1" Type="http://schemas.openxmlformats.org/officeDocument/2006/relationships/tags" Target="../tags/tag55.xml"/><Relationship Id="rId2" Type="http://schemas.openxmlformats.org/officeDocument/2006/relationships/tags" Target="../tags/tag56.xml"/><Relationship Id="rId3" Type="http://schemas.openxmlformats.org/officeDocument/2006/relationships/tags" Target="../tags/tag57.xml"/><Relationship Id="rId4" Type="http://schemas.openxmlformats.org/officeDocument/2006/relationships/tags" Target="../tags/tag58.xml"/><Relationship Id="rId5" Type="http://schemas.openxmlformats.org/officeDocument/2006/relationships/tags" Target="../tags/tag59.xml"/><Relationship Id="rId6" Type="http://schemas.openxmlformats.org/officeDocument/2006/relationships/tags" Target="../tags/tag60.xml"/><Relationship Id="rId7" Type="http://schemas.openxmlformats.org/officeDocument/2006/relationships/tags" Target="../tags/tag61.xml"/><Relationship Id="rId8" Type="http://schemas.openxmlformats.org/officeDocument/2006/relationships/tags" Target="../tags/tag62.xml"/><Relationship Id="rId9" Type="http://schemas.openxmlformats.org/officeDocument/2006/relationships/tags" Target="../tags/tag63.xml"/><Relationship Id="rId108" Type="http://schemas.openxmlformats.org/officeDocument/2006/relationships/tags" Target="../tags/tag162.xml"/><Relationship Id="rId109" Type="http://schemas.openxmlformats.org/officeDocument/2006/relationships/tags" Target="../tags/tag163.xml"/><Relationship Id="rId10" Type="http://schemas.openxmlformats.org/officeDocument/2006/relationships/tags" Target="../tags/tag64.xml"/><Relationship Id="rId11" Type="http://schemas.openxmlformats.org/officeDocument/2006/relationships/tags" Target="../tags/tag65.xml"/><Relationship Id="rId12" Type="http://schemas.openxmlformats.org/officeDocument/2006/relationships/tags" Target="../tags/tag66.xml"/><Relationship Id="rId13" Type="http://schemas.openxmlformats.org/officeDocument/2006/relationships/tags" Target="../tags/tag67.xml"/><Relationship Id="rId14" Type="http://schemas.openxmlformats.org/officeDocument/2006/relationships/tags" Target="../tags/tag68.xml"/><Relationship Id="rId15" Type="http://schemas.openxmlformats.org/officeDocument/2006/relationships/tags" Target="../tags/tag69.xml"/><Relationship Id="rId16" Type="http://schemas.openxmlformats.org/officeDocument/2006/relationships/tags" Target="../tags/tag70.xml"/><Relationship Id="rId17" Type="http://schemas.openxmlformats.org/officeDocument/2006/relationships/tags" Target="../tags/tag71.xml"/><Relationship Id="rId18" Type="http://schemas.openxmlformats.org/officeDocument/2006/relationships/tags" Target="../tags/tag72.xml"/><Relationship Id="rId19" Type="http://schemas.openxmlformats.org/officeDocument/2006/relationships/tags" Target="../tags/tag73.xml"/><Relationship Id="rId30" Type="http://schemas.openxmlformats.org/officeDocument/2006/relationships/tags" Target="../tags/tag84.xml"/><Relationship Id="rId31" Type="http://schemas.openxmlformats.org/officeDocument/2006/relationships/tags" Target="../tags/tag85.xml"/><Relationship Id="rId32" Type="http://schemas.openxmlformats.org/officeDocument/2006/relationships/tags" Target="../tags/tag86.xml"/><Relationship Id="rId33" Type="http://schemas.openxmlformats.org/officeDocument/2006/relationships/tags" Target="../tags/tag87.xml"/><Relationship Id="rId34" Type="http://schemas.openxmlformats.org/officeDocument/2006/relationships/tags" Target="../tags/tag88.xml"/><Relationship Id="rId35" Type="http://schemas.openxmlformats.org/officeDocument/2006/relationships/tags" Target="../tags/tag89.xml"/><Relationship Id="rId36" Type="http://schemas.openxmlformats.org/officeDocument/2006/relationships/tags" Target="../tags/tag90.xml"/><Relationship Id="rId37" Type="http://schemas.openxmlformats.org/officeDocument/2006/relationships/tags" Target="../tags/tag91.xml"/><Relationship Id="rId38" Type="http://schemas.openxmlformats.org/officeDocument/2006/relationships/tags" Target="../tags/tag92.xml"/><Relationship Id="rId39" Type="http://schemas.openxmlformats.org/officeDocument/2006/relationships/tags" Target="../tags/tag93.xml"/><Relationship Id="rId50" Type="http://schemas.openxmlformats.org/officeDocument/2006/relationships/tags" Target="../tags/tag104.xml"/><Relationship Id="rId51" Type="http://schemas.openxmlformats.org/officeDocument/2006/relationships/tags" Target="../tags/tag105.xml"/><Relationship Id="rId52" Type="http://schemas.openxmlformats.org/officeDocument/2006/relationships/tags" Target="../tags/tag106.xml"/><Relationship Id="rId53" Type="http://schemas.openxmlformats.org/officeDocument/2006/relationships/tags" Target="../tags/tag107.xml"/><Relationship Id="rId54" Type="http://schemas.openxmlformats.org/officeDocument/2006/relationships/tags" Target="../tags/tag108.xml"/><Relationship Id="rId55" Type="http://schemas.openxmlformats.org/officeDocument/2006/relationships/tags" Target="../tags/tag109.xml"/><Relationship Id="rId56" Type="http://schemas.openxmlformats.org/officeDocument/2006/relationships/tags" Target="../tags/tag110.xml"/><Relationship Id="rId57" Type="http://schemas.openxmlformats.org/officeDocument/2006/relationships/tags" Target="../tags/tag111.xml"/><Relationship Id="rId58" Type="http://schemas.openxmlformats.org/officeDocument/2006/relationships/tags" Target="../tags/tag112.xml"/><Relationship Id="rId59" Type="http://schemas.openxmlformats.org/officeDocument/2006/relationships/tags" Target="../tags/tag113.xml"/><Relationship Id="rId70" Type="http://schemas.openxmlformats.org/officeDocument/2006/relationships/tags" Target="../tags/tag124.xml"/><Relationship Id="rId71" Type="http://schemas.openxmlformats.org/officeDocument/2006/relationships/tags" Target="../tags/tag125.xml"/><Relationship Id="rId72" Type="http://schemas.openxmlformats.org/officeDocument/2006/relationships/tags" Target="../tags/tag126.xml"/><Relationship Id="rId73" Type="http://schemas.openxmlformats.org/officeDocument/2006/relationships/tags" Target="../tags/tag127.xml"/><Relationship Id="rId74" Type="http://schemas.openxmlformats.org/officeDocument/2006/relationships/tags" Target="../tags/tag128.xml"/><Relationship Id="rId75" Type="http://schemas.openxmlformats.org/officeDocument/2006/relationships/tags" Target="../tags/tag129.xml"/><Relationship Id="rId76" Type="http://schemas.openxmlformats.org/officeDocument/2006/relationships/tags" Target="../tags/tag130.xml"/><Relationship Id="rId77" Type="http://schemas.openxmlformats.org/officeDocument/2006/relationships/tags" Target="../tags/tag131.xml"/><Relationship Id="rId78" Type="http://schemas.openxmlformats.org/officeDocument/2006/relationships/tags" Target="../tags/tag132.xml"/><Relationship Id="rId79" Type="http://schemas.openxmlformats.org/officeDocument/2006/relationships/tags" Target="../tags/tag133.xml"/><Relationship Id="rId110" Type="http://schemas.openxmlformats.org/officeDocument/2006/relationships/tags" Target="../tags/tag164.xml"/><Relationship Id="rId90" Type="http://schemas.openxmlformats.org/officeDocument/2006/relationships/tags" Target="../tags/tag144.xml"/><Relationship Id="rId91" Type="http://schemas.openxmlformats.org/officeDocument/2006/relationships/tags" Target="../tags/tag145.xml"/><Relationship Id="rId92" Type="http://schemas.openxmlformats.org/officeDocument/2006/relationships/tags" Target="../tags/tag146.xml"/><Relationship Id="rId93" Type="http://schemas.openxmlformats.org/officeDocument/2006/relationships/tags" Target="../tags/tag147.xml"/><Relationship Id="rId94" Type="http://schemas.openxmlformats.org/officeDocument/2006/relationships/tags" Target="../tags/tag148.xml"/><Relationship Id="rId95" Type="http://schemas.openxmlformats.org/officeDocument/2006/relationships/tags" Target="../tags/tag149.xml"/><Relationship Id="rId96" Type="http://schemas.openxmlformats.org/officeDocument/2006/relationships/tags" Target="../tags/tag150.xml"/><Relationship Id="rId97" Type="http://schemas.openxmlformats.org/officeDocument/2006/relationships/tags" Target="../tags/tag151.xml"/><Relationship Id="rId98" Type="http://schemas.openxmlformats.org/officeDocument/2006/relationships/tags" Target="../tags/tag152.xml"/><Relationship Id="rId99" Type="http://schemas.openxmlformats.org/officeDocument/2006/relationships/tags" Target="../tags/tag153.xml"/><Relationship Id="rId111" Type="http://schemas.openxmlformats.org/officeDocument/2006/relationships/tags" Target="../tags/tag165.xml"/><Relationship Id="rId112" Type="http://schemas.openxmlformats.org/officeDocument/2006/relationships/tags" Target="../tags/tag166.xml"/><Relationship Id="rId113" Type="http://schemas.openxmlformats.org/officeDocument/2006/relationships/tags" Target="../tags/tag167.xml"/><Relationship Id="rId114" Type="http://schemas.openxmlformats.org/officeDocument/2006/relationships/slideLayout" Target="../slideLayouts/slideLayout2.xml"/><Relationship Id="rId115" Type="http://schemas.openxmlformats.org/officeDocument/2006/relationships/notesSlide" Target="../notesSlides/notesSlide2.xml"/><Relationship Id="rId20" Type="http://schemas.openxmlformats.org/officeDocument/2006/relationships/tags" Target="../tags/tag74.xml"/><Relationship Id="rId21" Type="http://schemas.openxmlformats.org/officeDocument/2006/relationships/tags" Target="../tags/tag75.xml"/><Relationship Id="rId22" Type="http://schemas.openxmlformats.org/officeDocument/2006/relationships/tags" Target="../tags/tag76.xml"/><Relationship Id="rId23" Type="http://schemas.openxmlformats.org/officeDocument/2006/relationships/tags" Target="../tags/tag77.xml"/><Relationship Id="rId24" Type="http://schemas.openxmlformats.org/officeDocument/2006/relationships/tags" Target="../tags/tag78.xml"/><Relationship Id="rId25" Type="http://schemas.openxmlformats.org/officeDocument/2006/relationships/tags" Target="../tags/tag79.xml"/><Relationship Id="rId26" Type="http://schemas.openxmlformats.org/officeDocument/2006/relationships/tags" Target="../tags/tag80.xml"/><Relationship Id="rId27" Type="http://schemas.openxmlformats.org/officeDocument/2006/relationships/tags" Target="../tags/tag81.xml"/><Relationship Id="rId28" Type="http://schemas.openxmlformats.org/officeDocument/2006/relationships/tags" Target="../tags/tag82.xml"/><Relationship Id="rId29" Type="http://schemas.openxmlformats.org/officeDocument/2006/relationships/tags" Target="../tags/tag83.xml"/><Relationship Id="rId40" Type="http://schemas.openxmlformats.org/officeDocument/2006/relationships/tags" Target="../tags/tag94.xml"/><Relationship Id="rId41" Type="http://schemas.openxmlformats.org/officeDocument/2006/relationships/tags" Target="../tags/tag95.xml"/><Relationship Id="rId42" Type="http://schemas.openxmlformats.org/officeDocument/2006/relationships/tags" Target="../tags/tag96.xml"/><Relationship Id="rId43" Type="http://schemas.openxmlformats.org/officeDocument/2006/relationships/tags" Target="../tags/tag97.xml"/><Relationship Id="rId44" Type="http://schemas.openxmlformats.org/officeDocument/2006/relationships/tags" Target="../tags/tag98.xml"/><Relationship Id="rId45" Type="http://schemas.openxmlformats.org/officeDocument/2006/relationships/tags" Target="../tags/tag99.xml"/><Relationship Id="rId46" Type="http://schemas.openxmlformats.org/officeDocument/2006/relationships/tags" Target="../tags/tag100.xml"/><Relationship Id="rId47" Type="http://schemas.openxmlformats.org/officeDocument/2006/relationships/tags" Target="../tags/tag101.xml"/><Relationship Id="rId48" Type="http://schemas.openxmlformats.org/officeDocument/2006/relationships/tags" Target="../tags/tag102.xml"/><Relationship Id="rId49" Type="http://schemas.openxmlformats.org/officeDocument/2006/relationships/tags" Target="../tags/tag103.xml"/><Relationship Id="rId60" Type="http://schemas.openxmlformats.org/officeDocument/2006/relationships/tags" Target="../tags/tag114.xml"/><Relationship Id="rId61" Type="http://schemas.openxmlformats.org/officeDocument/2006/relationships/tags" Target="../tags/tag115.xml"/><Relationship Id="rId62" Type="http://schemas.openxmlformats.org/officeDocument/2006/relationships/tags" Target="../tags/tag116.xml"/><Relationship Id="rId63" Type="http://schemas.openxmlformats.org/officeDocument/2006/relationships/tags" Target="../tags/tag117.xml"/><Relationship Id="rId64" Type="http://schemas.openxmlformats.org/officeDocument/2006/relationships/tags" Target="../tags/tag118.xml"/><Relationship Id="rId65" Type="http://schemas.openxmlformats.org/officeDocument/2006/relationships/tags" Target="../tags/tag119.xml"/><Relationship Id="rId66" Type="http://schemas.openxmlformats.org/officeDocument/2006/relationships/tags" Target="../tags/tag120.xml"/><Relationship Id="rId67" Type="http://schemas.openxmlformats.org/officeDocument/2006/relationships/tags" Target="../tags/tag121.xml"/><Relationship Id="rId68" Type="http://schemas.openxmlformats.org/officeDocument/2006/relationships/tags" Target="../tags/tag122.xml"/><Relationship Id="rId69" Type="http://schemas.openxmlformats.org/officeDocument/2006/relationships/tags" Target="../tags/tag123.xml"/><Relationship Id="rId100" Type="http://schemas.openxmlformats.org/officeDocument/2006/relationships/tags" Target="../tags/tag154.xml"/><Relationship Id="rId80" Type="http://schemas.openxmlformats.org/officeDocument/2006/relationships/tags" Target="../tags/tag134.xml"/><Relationship Id="rId81" Type="http://schemas.openxmlformats.org/officeDocument/2006/relationships/tags" Target="../tags/tag135.xml"/><Relationship Id="rId82" Type="http://schemas.openxmlformats.org/officeDocument/2006/relationships/tags" Target="../tags/tag136.xml"/><Relationship Id="rId83" Type="http://schemas.openxmlformats.org/officeDocument/2006/relationships/tags" Target="../tags/tag137.xml"/><Relationship Id="rId84" Type="http://schemas.openxmlformats.org/officeDocument/2006/relationships/tags" Target="../tags/tag138.xml"/><Relationship Id="rId85" Type="http://schemas.openxmlformats.org/officeDocument/2006/relationships/tags" Target="../tags/tag139.xml"/><Relationship Id="rId86" Type="http://schemas.openxmlformats.org/officeDocument/2006/relationships/tags" Target="../tags/tag140.xml"/><Relationship Id="rId87" Type="http://schemas.openxmlformats.org/officeDocument/2006/relationships/tags" Target="../tags/tag141.xml"/><Relationship Id="rId88" Type="http://schemas.openxmlformats.org/officeDocument/2006/relationships/tags" Target="../tags/tag142.xml"/><Relationship Id="rId89" Type="http://schemas.openxmlformats.org/officeDocument/2006/relationships/tags" Target="../tags/tag14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tags" Target="../tags/tag168.xml"/><Relationship Id="rId2" Type="http://schemas.openxmlformats.org/officeDocument/2006/relationships/tags" Target="../tags/tag169.xml"/><Relationship Id="rId3" Type="http://schemas.openxmlformats.org/officeDocument/2006/relationships/tags" Target="../tags/tag170.xml"/><Relationship Id="rId4" Type="http://schemas.openxmlformats.org/officeDocument/2006/relationships/tags" Target="../tags/tag171.xml"/><Relationship Id="rId5" Type="http://schemas.openxmlformats.org/officeDocument/2006/relationships/tags" Target="../tags/tag172.xml"/><Relationship Id="rId6" Type="http://schemas.openxmlformats.org/officeDocument/2006/relationships/tags" Target="../tags/tag173.xml"/><Relationship Id="rId7" Type="http://schemas.openxmlformats.org/officeDocument/2006/relationships/tags" Target="../tags/tag174.xml"/><Relationship Id="rId8" Type="http://schemas.openxmlformats.org/officeDocument/2006/relationships/tags" Target="../tags/tag175.xml"/><Relationship Id="rId9" Type="http://schemas.openxmlformats.org/officeDocument/2006/relationships/tags" Target="../tags/tag176.xml"/><Relationship Id="rId10" Type="http://schemas.openxmlformats.org/officeDocument/2006/relationships/tags" Target="../tags/tag177.xml"/><Relationship Id="rId11" Type="http://schemas.openxmlformats.org/officeDocument/2006/relationships/tags" Target="../tags/tag178.xml"/><Relationship Id="rId12" Type="http://schemas.openxmlformats.org/officeDocument/2006/relationships/tags" Target="../tags/tag179.xml"/><Relationship Id="rId13" Type="http://schemas.openxmlformats.org/officeDocument/2006/relationships/tags" Target="../tags/tag180.xml"/><Relationship Id="rId14" Type="http://schemas.openxmlformats.org/officeDocument/2006/relationships/tags" Target="../tags/tag181.xml"/><Relationship Id="rId15" Type="http://schemas.openxmlformats.org/officeDocument/2006/relationships/tags" Target="../tags/tag182.xml"/><Relationship Id="rId16" Type="http://schemas.openxmlformats.org/officeDocument/2006/relationships/tags" Target="../tags/tag183.xml"/><Relationship Id="rId17" Type="http://schemas.openxmlformats.org/officeDocument/2006/relationships/tags" Target="../tags/tag184.xml"/><Relationship Id="rId18" Type="http://schemas.openxmlformats.org/officeDocument/2006/relationships/tags" Target="../tags/tag185.xml"/><Relationship Id="rId19" Type="http://schemas.openxmlformats.org/officeDocument/2006/relationships/tags" Target="../tags/tag186.xml"/><Relationship Id="rId30" Type="http://schemas.openxmlformats.org/officeDocument/2006/relationships/tags" Target="../tags/tag197.xml"/><Relationship Id="rId31" Type="http://schemas.openxmlformats.org/officeDocument/2006/relationships/tags" Target="../tags/tag198.xml"/><Relationship Id="rId32" Type="http://schemas.openxmlformats.org/officeDocument/2006/relationships/tags" Target="../tags/tag199.xml"/><Relationship Id="rId33" Type="http://schemas.openxmlformats.org/officeDocument/2006/relationships/tags" Target="../tags/tag200.xml"/><Relationship Id="rId34" Type="http://schemas.openxmlformats.org/officeDocument/2006/relationships/tags" Target="../tags/tag201.xml"/><Relationship Id="rId35" Type="http://schemas.openxmlformats.org/officeDocument/2006/relationships/tags" Target="../tags/tag202.xml"/><Relationship Id="rId36" Type="http://schemas.openxmlformats.org/officeDocument/2006/relationships/tags" Target="../tags/tag203.xml"/><Relationship Id="rId37" Type="http://schemas.openxmlformats.org/officeDocument/2006/relationships/tags" Target="../tags/tag204.xml"/><Relationship Id="rId38" Type="http://schemas.openxmlformats.org/officeDocument/2006/relationships/tags" Target="../tags/tag205.xml"/><Relationship Id="rId39" Type="http://schemas.openxmlformats.org/officeDocument/2006/relationships/tags" Target="../tags/tag206.xml"/><Relationship Id="rId50" Type="http://schemas.openxmlformats.org/officeDocument/2006/relationships/tags" Target="../tags/tag217.xml"/><Relationship Id="rId51" Type="http://schemas.openxmlformats.org/officeDocument/2006/relationships/tags" Target="../tags/tag218.xml"/><Relationship Id="rId52" Type="http://schemas.openxmlformats.org/officeDocument/2006/relationships/tags" Target="../tags/tag219.xml"/><Relationship Id="rId53" Type="http://schemas.openxmlformats.org/officeDocument/2006/relationships/tags" Target="../tags/tag220.xml"/><Relationship Id="rId54" Type="http://schemas.openxmlformats.org/officeDocument/2006/relationships/tags" Target="../tags/tag221.xml"/><Relationship Id="rId55" Type="http://schemas.openxmlformats.org/officeDocument/2006/relationships/tags" Target="../tags/tag222.xml"/><Relationship Id="rId56" Type="http://schemas.openxmlformats.org/officeDocument/2006/relationships/tags" Target="../tags/tag223.xml"/><Relationship Id="rId57" Type="http://schemas.openxmlformats.org/officeDocument/2006/relationships/tags" Target="../tags/tag224.xml"/><Relationship Id="rId58" Type="http://schemas.openxmlformats.org/officeDocument/2006/relationships/tags" Target="../tags/tag225.xml"/><Relationship Id="rId59" Type="http://schemas.openxmlformats.org/officeDocument/2006/relationships/tags" Target="../tags/tag226.xml"/><Relationship Id="rId70" Type="http://schemas.openxmlformats.org/officeDocument/2006/relationships/tags" Target="../tags/tag237.xml"/><Relationship Id="rId71" Type="http://schemas.openxmlformats.org/officeDocument/2006/relationships/tags" Target="../tags/tag238.xml"/><Relationship Id="rId72" Type="http://schemas.openxmlformats.org/officeDocument/2006/relationships/tags" Target="../tags/tag239.xml"/><Relationship Id="rId73" Type="http://schemas.openxmlformats.org/officeDocument/2006/relationships/tags" Target="../tags/tag240.xml"/><Relationship Id="rId74" Type="http://schemas.openxmlformats.org/officeDocument/2006/relationships/tags" Target="../tags/tag241.xml"/><Relationship Id="rId75" Type="http://schemas.openxmlformats.org/officeDocument/2006/relationships/tags" Target="../tags/tag242.xml"/><Relationship Id="rId76" Type="http://schemas.openxmlformats.org/officeDocument/2006/relationships/tags" Target="../tags/tag243.xml"/><Relationship Id="rId77" Type="http://schemas.openxmlformats.org/officeDocument/2006/relationships/tags" Target="../tags/tag244.xml"/><Relationship Id="rId78" Type="http://schemas.openxmlformats.org/officeDocument/2006/relationships/tags" Target="../tags/tag245.xml"/><Relationship Id="rId79" Type="http://schemas.openxmlformats.org/officeDocument/2006/relationships/tags" Target="../tags/tag246.xml"/><Relationship Id="rId90" Type="http://schemas.openxmlformats.org/officeDocument/2006/relationships/notesSlide" Target="../notesSlides/notesSlide3.xml"/><Relationship Id="rId20" Type="http://schemas.openxmlformats.org/officeDocument/2006/relationships/tags" Target="../tags/tag187.xml"/><Relationship Id="rId21" Type="http://schemas.openxmlformats.org/officeDocument/2006/relationships/tags" Target="../tags/tag188.xml"/><Relationship Id="rId22" Type="http://schemas.openxmlformats.org/officeDocument/2006/relationships/tags" Target="../tags/tag189.xml"/><Relationship Id="rId23" Type="http://schemas.openxmlformats.org/officeDocument/2006/relationships/tags" Target="../tags/tag190.xml"/><Relationship Id="rId24" Type="http://schemas.openxmlformats.org/officeDocument/2006/relationships/tags" Target="../tags/tag191.xml"/><Relationship Id="rId25" Type="http://schemas.openxmlformats.org/officeDocument/2006/relationships/tags" Target="../tags/tag192.xml"/><Relationship Id="rId26" Type="http://schemas.openxmlformats.org/officeDocument/2006/relationships/tags" Target="../tags/tag193.xml"/><Relationship Id="rId27" Type="http://schemas.openxmlformats.org/officeDocument/2006/relationships/tags" Target="../tags/tag194.xml"/><Relationship Id="rId28" Type="http://schemas.openxmlformats.org/officeDocument/2006/relationships/tags" Target="../tags/tag195.xml"/><Relationship Id="rId29" Type="http://schemas.openxmlformats.org/officeDocument/2006/relationships/tags" Target="../tags/tag196.xml"/><Relationship Id="rId40" Type="http://schemas.openxmlformats.org/officeDocument/2006/relationships/tags" Target="../tags/tag207.xml"/><Relationship Id="rId41" Type="http://schemas.openxmlformats.org/officeDocument/2006/relationships/tags" Target="../tags/tag208.xml"/><Relationship Id="rId42" Type="http://schemas.openxmlformats.org/officeDocument/2006/relationships/tags" Target="../tags/tag209.xml"/><Relationship Id="rId43" Type="http://schemas.openxmlformats.org/officeDocument/2006/relationships/tags" Target="../tags/tag210.xml"/><Relationship Id="rId44" Type="http://schemas.openxmlformats.org/officeDocument/2006/relationships/tags" Target="../tags/tag211.xml"/><Relationship Id="rId45" Type="http://schemas.openxmlformats.org/officeDocument/2006/relationships/tags" Target="../tags/tag212.xml"/><Relationship Id="rId46" Type="http://schemas.openxmlformats.org/officeDocument/2006/relationships/tags" Target="../tags/tag213.xml"/><Relationship Id="rId47" Type="http://schemas.openxmlformats.org/officeDocument/2006/relationships/tags" Target="../tags/tag214.xml"/><Relationship Id="rId48" Type="http://schemas.openxmlformats.org/officeDocument/2006/relationships/tags" Target="../tags/tag215.xml"/><Relationship Id="rId49" Type="http://schemas.openxmlformats.org/officeDocument/2006/relationships/tags" Target="../tags/tag216.xml"/><Relationship Id="rId60" Type="http://schemas.openxmlformats.org/officeDocument/2006/relationships/tags" Target="../tags/tag227.xml"/><Relationship Id="rId61" Type="http://schemas.openxmlformats.org/officeDocument/2006/relationships/tags" Target="../tags/tag228.xml"/><Relationship Id="rId62" Type="http://schemas.openxmlformats.org/officeDocument/2006/relationships/tags" Target="../tags/tag229.xml"/><Relationship Id="rId63" Type="http://schemas.openxmlformats.org/officeDocument/2006/relationships/tags" Target="../tags/tag230.xml"/><Relationship Id="rId64" Type="http://schemas.openxmlformats.org/officeDocument/2006/relationships/tags" Target="../tags/tag231.xml"/><Relationship Id="rId65" Type="http://schemas.openxmlformats.org/officeDocument/2006/relationships/tags" Target="../tags/tag232.xml"/><Relationship Id="rId66" Type="http://schemas.openxmlformats.org/officeDocument/2006/relationships/tags" Target="../tags/tag233.xml"/><Relationship Id="rId67" Type="http://schemas.openxmlformats.org/officeDocument/2006/relationships/tags" Target="../tags/tag234.xml"/><Relationship Id="rId68" Type="http://schemas.openxmlformats.org/officeDocument/2006/relationships/tags" Target="../tags/tag235.xml"/><Relationship Id="rId69" Type="http://schemas.openxmlformats.org/officeDocument/2006/relationships/tags" Target="../tags/tag236.xml"/><Relationship Id="rId80" Type="http://schemas.openxmlformats.org/officeDocument/2006/relationships/tags" Target="../tags/tag247.xml"/><Relationship Id="rId81" Type="http://schemas.openxmlformats.org/officeDocument/2006/relationships/tags" Target="../tags/tag248.xml"/><Relationship Id="rId82" Type="http://schemas.openxmlformats.org/officeDocument/2006/relationships/tags" Target="../tags/tag249.xml"/><Relationship Id="rId83" Type="http://schemas.openxmlformats.org/officeDocument/2006/relationships/tags" Target="../tags/tag250.xml"/><Relationship Id="rId84" Type="http://schemas.openxmlformats.org/officeDocument/2006/relationships/tags" Target="../tags/tag251.xml"/><Relationship Id="rId85" Type="http://schemas.openxmlformats.org/officeDocument/2006/relationships/tags" Target="../tags/tag252.xml"/><Relationship Id="rId86" Type="http://schemas.openxmlformats.org/officeDocument/2006/relationships/tags" Target="../tags/tag253.xml"/><Relationship Id="rId87" Type="http://schemas.openxmlformats.org/officeDocument/2006/relationships/tags" Target="../tags/tag254.xml"/><Relationship Id="rId88" Type="http://schemas.openxmlformats.org/officeDocument/2006/relationships/tags" Target="../tags/tag255.xml"/><Relationship Id="rId89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0" Type="http://schemas.openxmlformats.org/officeDocument/2006/relationships/tags" Target="../tags/tag265.xml"/><Relationship Id="rId11" Type="http://schemas.openxmlformats.org/officeDocument/2006/relationships/tags" Target="../tags/tag266.xml"/><Relationship Id="rId12" Type="http://schemas.openxmlformats.org/officeDocument/2006/relationships/tags" Target="../tags/tag267.xml"/><Relationship Id="rId13" Type="http://schemas.openxmlformats.org/officeDocument/2006/relationships/tags" Target="../tags/tag268.xml"/><Relationship Id="rId14" Type="http://schemas.openxmlformats.org/officeDocument/2006/relationships/tags" Target="../tags/tag269.xml"/><Relationship Id="rId15" Type="http://schemas.openxmlformats.org/officeDocument/2006/relationships/tags" Target="../tags/tag270.xml"/><Relationship Id="rId16" Type="http://schemas.openxmlformats.org/officeDocument/2006/relationships/tags" Target="../tags/tag271.xml"/><Relationship Id="rId17" Type="http://schemas.openxmlformats.org/officeDocument/2006/relationships/tags" Target="../tags/tag272.xml"/><Relationship Id="rId18" Type="http://schemas.openxmlformats.org/officeDocument/2006/relationships/tags" Target="../tags/tag273.xml"/><Relationship Id="rId19" Type="http://schemas.openxmlformats.org/officeDocument/2006/relationships/tags" Target="../tags/tag274.xml"/><Relationship Id="rId60" Type="http://schemas.openxmlformats.org/officeDocument/2006/relationships/tags" Target="../tags/tag315.xml"/><Relationship Id="rId61" Type="http://schemas.openxmlformats.org/officeDocument/2006/relationships/tags" Target="../tags/tag316.xml"/><Relationship Id="rId62" Type="http://schemas.openxmlformats.org/officeDocument/2006/relationships/tags" Target="../tags/tag317.xml"/><Relationship Id="rId63" Type="http://schemas.openxmlformats.org/officeDocument/2006/relationships/tags" Target="../tags/tag318.xml"/><Relationship Id="rId64" Type="http://schemas.openxmlformats.org/officeDocument/2006/relationships/tags" Target="../tags/tag319.xml"/><Relationship Id="rId65" Type="http://schemas.openxmlformats.org/officeDocument/2006/relationships/tags" Target="../tags/tag320.xml"/><Relationship Id="rId66" Type="http://schemas.openxmlformats.org/officeDocument/2006/relationships/tags" Target="../tags/tag321.xml"/><Relationship Id="rId67" Type="http://schemas.openxmlformats.org/officeDocument/2006/relationships/tags" Target="../tags/tag322.xml"/><Relationship Id="rId68" Type="http://schemas.openxmlformats.org/officeDocument/2006/relationships/tags" Target="../tags/tag323.xml"/><Relationship Id="rId69" Type="http://schemas.openxmlformats.org/officeDocument/2006/relationships/tags" Target="../tags/tag324.xml"/><Relationship Id="rId120" Type="http://schemas.openxmlformats.org/officeDocument/2006/relationships/tags" Target="../tags/tag375.xml"/><Relationship Id="rId121" Type="http://schemas.openxmlformats.org/officeDocument/2006/relationships/tags" Target="../tags/tag376.xml"/><Relationship Id="rId122" Type="http://schemas.openxmlformats.org/officeDocument/2006/relationships/slideLayout" Target="../slideLayouts/slideLayout2.xml"/><Relationship Id="rId123" Type="http://schemas.openxmlformats.org/officeDocument/2006/relationships/notesSlide" Target="../notesSlides/notesSlide4.xml"/><Relationship Id="rId40" Type="http://schemas.openxmlformats.org/officeDocument/2006/relationships/tags" Target="../tags/tag295.xml"/><Relationship Id="rId41" Type="http://schemas.openxmlformats.org/officeDocument/2006/relationships/tags" Target="../tags/tag296.xml"/><Relationship Id="rId42" Type="http://schemas.openxmlformats.org/officeDocument/2006/relationships/tags" Target="../tags/tag297.xml"/><Relationship Id="rId90" Type="http://schemas.openxmlformats.org/officeDocument/2006/relationships/tags" Target="../tags/tag345.xml"/><Relationship Id="rId91" Type="http://schemas.openxmlformats.org/officeDocument/2006/relationships/tags" Target="../tags/tag346.xml"/><Relationship Id="rId92" Type="http://schemas.openxmlformats.org/officeDocument/2006/relationships/tags" Target="../tags/tag347.xml"/><Relationship Id="rId93" Type="http://schemas.openxmlformats.org/officeDocument/2006/relationships/tags" Target="../tags/tag348.xml"/><Relationship Id="rId94" Type="http://schemas.openxmlformats.org/officeDocument/2006/relationships/tags" Target="../tags/tag349.xml"/><Relationship Id="rId95" Type="http://schemas.openxmlformats.org/officeDocument/2006/relationships/tags" Target="../tags/tag350.xml"/><Relationship Id="rId96" Type="http://schemas.openxmlformats.org/officeDocument/2006/relationships/tags" Target="../tags/tag351.xml"/><Relationship Id="rId101" Type="http://schemas.openxmlformats.org/officeDocument/2006/relationships/tags" Target="../tags/tag356.xml"/><Relationship Id="rId102" Type="http://schemas.openxmlformats.org/officeDocument/2006/relationships/tags" Target="../tags/tag357.xml"/><Relationship Id="rId103" Type="http://schemas.openxmlformats.org/officeDocument/2006/relationships/tags" Target="../tags/tag358.xml"/><Relationship Id="rId104" Type="http://schemas.openxmlformats.org/officeDocument/2006/relationships/tags" Target="../tags/tag359.xml"/><Relationship Id="rId105" Type="http://schemas.openxmlformats.org/officeDocument/2006/relationships/tags" Target="../tags/tag360.xml"/><Relationship Id="rId106" Type="http://schemas.openxmlformats.org/officeDocument/2006/relationships/tags" Target="../tags/tag361.xml"/><Relationship Id="rId107" Type="http://schemas.openxmlformats.org/officeDocument/2006/relationships/tags" Target="../tags/tag362.xml"/><Relationship Id="rId108" Type="http://schemas.openxmlformats.org/officeDocument/2006/relationships/tags" Target="../tags/tag363.xml"/><Relationship Id="rId109" Type="http://schemas.openxmlformats.org/officeDocument/2006/relationships/tags" Target="../tags/tag364.xml"/><Relationship Id="rId97" Type="http://schemas.openxmlformats.org/officeDocument/2006/relationships/tags" Target="../tags/tag352.xml"/><Relationship Id="rId98" Type="http://schemas.openxmlformats.org/officeDocument/2006/relationships/tags" Target="../tags/tag353.xml"/><Relationship Id="rId99" Type="http://schemas.openxmlformats.org/officeDocument/2006/relationships/tags" Target="../tags/tag354.xml"/><Relationship Id="rId43" Type="http://schemas.openxmlformats.org/officeDocument/2006/relationships/tags" Target="../tags/tag298.xml"/><Relationship Id="rId44" Type="http://schemas.openxmlformats.org/officeDocument/2006/relationships/tags" Target="../tags/tag299.xml"/><Relationship Id="rId45" Type="http://schemas.openxmlformats.org/officeDocument/2006/relationships/tags" Target="../tags/tag300.xml"/><Relationship Id="rId46" Type="http://schemas.openxmlformats.org/officeDocument/2006/relationships/tags" Target="../tags/tag301.xml"/><Relationship Id="rId47" Type="http://schemas.openxmlformats.org/officeDocument/2006/relationships/tags" Target="../tags/tag302.xml"/><Relationship Id="rId48" Type="http://schemas.openxmlformats.org/officeDocument/2006/relationships/tags" Target="../tags/tag303.xml"/><Relationship Id="rId49" Type="http://schemas.openxmlformats.org/officeDocument/2006/relationships/tags" Target="../tags/tag304.xml"/><Relationship Id="rId100" Type="http://schemas.openxmlformats.org/officeDocument/2006/relationships/tags" Target="../tags/tag355.xml"/><Relationship Id="rId20" Type="http://schemas.openxmlformats.org/officeDocument/2006/relationships/tags" Target="../tags/tag275.xml"/><Relationship Id="rId21" Type="http://schemas.openxmlformats.org/officeDocument/2006/relationships/tags" Target="../tags/tag276.xml"/><Relationship Id="rId22" Type="http://schemas.openxmlformats.org/officeDocument/2006/relationships/tags" Target="../tags/tag277.xml"/><Relationship Id="rId70" Type="http://schemas.openxmlformats.org/officeDocument/2006/relationships/tags" Target="../tags/tag325.xml"/><Relationship Id="rId71" Type="http://schemas.openxmlformats.org/officeDocument/2006/relationships/tags" Target="../tags/tag326.xml"/><Relationship Id="rId72" Type="http://schemas.openxmlformats.org/officeDocument/2006/relationships/tags" Target="../tags/tag327.xml"/><Relationship Id="rId73" Type="http://schemas.openxmlformats.org/officeDocument/2006/relationships/tags" Target="../tags/tag328.xml"/><Relationship Id="rId74" Type="http://schemas.openxmlformats.org/officeDocument/2006/relationships/tags" Target="../tags/tag329.xml"/><Relationship Id="rId75" Type="http://schemas.openxmlformats.org/officeDocument/2006/relationships/tags" Target="../tags/tag330.xml"/><Relationship Id="rId76" Type="http://schemas.openxmlformats.org/officeDocument/2006/relationships/tags" Target="../tags/tag331.xml"/><Relationship Id="rId77" Type="http://schemas.openxmlformats.org/officeDocument/2006/relationships/tags" Target="../tags/tag332.xml"/><Relationship Id="rId78" Type="http://schemas.openxmlformats.org/officeDocument/2006/relationships/tags" Target="../tags/tag333.xml"/><Relationship Id="rId79" Type="http://schemas.openxmlformats.org/officeDocument/2006/relationships/tags" Target="../tags/tag334.xml"/><Relationship Id="rId23" Type="http://schemas.openxmlformats.org/officeDocument/2006/relationships/tags" Target="../tags/tag278.xml"/><Relationship Id="rId24" Type="http://schemas.openxmlformats.org/officeDocument/2006/relationships/tags" Target="../tags/tag279.xml"/><Relationship Id="rId25" Type="http://schemas.openxmlformats.org/officeDocument/2006/relationships/tags" Target="../tags/tag280.xml"/><Relationship Id="rId26" Type="http://schemas.openxmlformats.org/officeDocument/2006/relationships/tags" Target="../tags/tag281.xml"/><Relationship Id="rId27" Type="http://schemas.openxmlformats.org/officeDocument/2006/relationships/tags" Target="../tags/tag282.xml"/><Relationship Id="rId28" Type="http://schemas.openxmlformats.org/officeDocument/2006/relationships/tags" Target="../tags/tag283.xml"/><Relationship Id="rId29" Type="http://schemas.openxmlformats.org/officeDocument/2006/relationships/tags" Target="../tags/tag284.xml"/><Relationship Id="rId1" Type="http://schemas.openxmlformats.org/officeDocument/2006/relationships/tags" Target="../tags/tag256.xml"/><Relationship Id="rId2" Type="http://schemas.openxmlformats.org/officeDocument/2006/relationships/tags" Target="../tags/tag257.xml"/><Relationship Id="rId3" Type="http://schemas.openxmlformats.org/officeDocument/2006/relationships/tags" Target="../tags/tag258.xml"/><Relationship Id="rId4" Type="http://schemas.openxmlformats.org/officeDocument/2006/relationships/tags" Target="../tags/tag259.xml"/><Relationship Id="rId5" Type="http://schemas.openxmlformats.org/officeDocument/2006/relationships/tags" Target="../tags/tag260.xml"/><Relationship Id="rId6" Type="http://schemas.openxmlformats.org/officeDocument/2006/relationships/tags" Target="../tags/tag261.xml"/><Relationship Id="rId7" Type="http://schemas.openxmlformats.org/officeDocument/2006/relationships/tags" Target="../tags/tag262.xml"/><Relationship Id="rId8" Type="http://schemas.openxmlformats.org/officeDocument/2006/relationships/tags" Target="../tags/tag263.xml"/><Relationship Id="rId9" Type="http://schemas.openxmlformats.org/officeDocument/2006/relationships/tags" Target="../tags/tag264.xml"/><Relationship Id="rId50" Type="http://schemas.openxmlformats.org/officeDocument/2006/relationships/tags" Target="../tags/tag305.xml"/><Relationship Id="rId51" Type="http://schemas.openxmlformats.org/officeDocument/2006/relationships/tags" Target="../tags/tag306.xml"/><Relationship Id="rId52" Type="http://schemas.openxmlformats.org/officeDocument/2006/relationships/tags" Target="../tags/tag307.xml"/><Relationship Id="rId53" Type="http://schemas.openxmlformats.org/officeDocument/2006/relationships/tags" Target="../tags/tag308.xml"/><Relationship Id="rId54" Type="http://schemas.openxmlformats.org/officeDocument/2006/relationships/tags" Target="../tags/tag309.xml"/><Relationship Id="rId55" Type="http://schemas.openxmlformats.org/officeDocument/2006/relationships/tags" Target="../tags/tag310.xml"/><Relationship Id="rId56" Type="http://schemas.openxmlformats.org/officeDocument/2006/relationships/tags" Target="../tags/tag311.xml"/><Relationship Id="rId57" Type="http://schemas.openxmlformats.org/officeDocument/2006/relationships/tags" Target="../tags/tag312.xml"/><Relationship Id="rId58" Type="http://schemas.openxmlformats.org/officeDocument/2006/relationships/tags" Target="../tags/tag313.xml"/><Relationship Id="rId59" Type="http://schemas.openxmlformats.org/officeDocument/2006/relationships/tags" Target="../tags/tag314.xml"/><Relationship Id="rId110" Type="http://schemas.openxmlformats.org/officeDocument/2006/relationships/tags" Target="../tags/tag365.xml"/><Relationship Id="rId111" Type="http://schemas.openxmlformats.org/officeDocument/2006/relationships/tags" Target="../tags/tag366.xml"/><Relationship Id="rId112" Type="http://schemas.openxmlformats.org/officeDocument/2006/relationships/tags" Target="../tags/tag367.xml"/><Relationship Id="rId113" Type="http://schemas.openxmlformats.org/officeDocument/2006/relationships/tags" Target="../tags/tag368.xml"/><Relationship Id="rId114" Type="http://schemas.openxmlformats.org/officeDocument/2006/relationships/tags" Target="../tags/tag369.xml"/><Relationship Id="rId115" Type="http://schemas.openxmlformats.org/officeDocument/2006/relationships/tags" Target="../tags/tag370.xml"/><Relationship Id="rId116" Type="http://schemas.openxmlformats.org/officeDocument/2006/relationships/tags" Target="../tags/tag371.xml"/><Relationship Id="rId117" Type="http://schemas.openxmlformats.org/officeDocument/2006/relationships/tags" Target="../tags/tag372.xml"/><Relationship Id="rId118" Type="http://schemas.openxmlformats.org/officeDocument/2006/relationships/tags" Target="../tags/tag373.xml"/><Relationship Id="rId119" Type="http://schemas.openxmlformats.org/officeDocument/2006/relationships/tags" Target="../tags/tag374.xml"/><Relationship Id="rId30" Type="http://schemas.openxmlformats.org/officeDocument/2006/relationships/tags" Target="../tags/tag285.xml"/><Relationship Id="rId31" Type="http://schemas.openxmlformats.org/officeDocument/2006/relationships/tags" Target="../tags/tag286.xml"/><Relationship Id="rId32" Type="http://schemas.openxmlformats.org/officeDocument/2006/relationships/tags" Target="../tags/tag287.xml"/><Relationship Id="rId33" Type="http://schemas.openxmlformats.org/officeDocument/2006/relationships/tags" Target="../tags/tag288.xml"/><Relationship Id="rId34" Type="http://schemas.openxmlformats.org/officeDocument/2006/relationships/tags" Target="../tags/tag289.xml"/><Relationship Id="rId35" Type="http://schemas.openxmlformats.org/officeDocument/2006/relationships/tags" Target="../tags/tag290.xml"/><Relationship Id="rId36" Type="http://schemas.openxmlformats.org/officeDocument/2006/relationships/tags" Target="../tags/tag291.xml"/><Relationship Id="rId37" Type="http://schemas.openxmlformats.org/officeDocument/2006/relationships/tags" Target="../tags/tag292.xml"/><Relationship Id="rId38" Type="http://schemas.openxmlformats.org/officeDocument/2006/relationships/tags" Target="../tags/tag293.xml"/><Relationship Id="rId39" Type="http://schemas.openxmlformats.org/officeDocument/2006/relationships/tags" Target="../tags/tag294.xml"/><Relationship Id="rId80" Type="http://schemas.openxmlformats.org/officeDocument/2006/relationships/tags" Target="../tags/tag335.xml"/><Relationship Id="rId81" Type="http://schemas.openxmlformats.org/officeDocument/2006/relationships/tags" Target="../tags/tag336.xml"/><Relationship Id="rId82" Type="http://schemas.openxmlformats.org/officeDocument/2006/relationships/tags" Target="../tags/tag337.xml"/><Relationship Id="rId83" Type="http://schemas.openxmlformats.org/officeDocument/2006/relationships/tags" Target="../tags/tag338.xml"/><Relationship Id="rId84" Type="http://schemas.openxmlformats.org/officeDocument/2006/relationships/tags" Target="../tags/tag339.xml"/><Relationship Id="rId85" Type="http://schemas.openxmlformats.org/officeDocument/2006/relationships/tags" Target="../tags/tag340.xml"/><Relationship Id="rId86" Type="http://schemas.openxmlformats.org/officeDocument/2006/relationships/tags" Target="../tags/tag341.xml"/><Relationship Id="rId87" Type="http://schemas.openxmlformats.org/officeDocument/2006/relationships/tags" Target="../tags/tag342.xml"/><Relationship Id="rId88" Type="http://schemas.openxmlformats.org/officeDocument/2006/relationships/tags" Target="../tags/tag343.xml"/><Relationship Id="rId89" Type="http://schemas.openxmlformats.org/officeDocument/2006/relationships/tags" Target="../tags/tag34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799" y="1905000"/>
            <a:ext cx="7721365" cy="2593975"/>
          </a:xfrm>
        </p:spPr>
        <p:txBody>
          <a:bodyPr/>
          <a:lstStyle/>
          <a:p>
            <a:r>
              <a:rPr lang="en-US" dirty="0" smtClean="0"/>
              <a:t>Cache Wars Episode 0b111: The Fetch Awaken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Project 3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569464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400" dirty="0" smtClean="0"/>
              <a:t>Three common cache designs:</a:t>
            </a:r>
          </a:p>
          <a:p>
            <a:pPr lvl="1"/>
            <a:r>
              <a:rPr lang="en-US" sz="4000" dirty="0"/>
              <a:t>Direct-</a:t>
            </a:r>
            <a:r>
              <a:rPr lang="en-US" sz="4000" dirty="0" smtClean="0"/>
              <a:t>Mapped</a:t>
            </a:r>
          </a:p>
          <a:p>
            <a:pPr lvl="2"/>
            <a:r>
              <a:rPr lang="en-US" sz="3800" dirty="0" smtClean="0"/>
              <a:t>store </a:t>
            </a:r>
            <a:r>
              <a:rPr lang="en-US" sz="3800" dirty="0"/>
              <a:t>in exactly one cache </a:t>
            </a:r>
            <a:r>
              <a:rPr lang="en-US" sz="3800" dirty="0" smtClean="0"/>
              <a:t>line</a:t>
            </a:r>
          </a:p>
          <a:p>
            <a:pPr lvl="1"/>
            <a:r>
              <a:rPr lang="en-US" sz="4400" dirty="0" smtClean="0"/>
              <a:t>Fully</a:t>
            </a:r>
            <a:r>
              <a:rPr lang="en-US" sz="4400" dirty="0"/>
              <a:t> </a:t>
            </a:r>
            <a:r>
              <a:rPr lang="en-US" sz="4400" dirty="0" smtClean="0"/>
              <a:t>Associative</a:t>
            </a:r>
          </a:p>
          <a:p>
            <a:pPr lvl="2"/>
            <a:r>
              <a:rPr lang="en-US" sz="4200" dirty="0" smtClean="0"/>
              <a:t>store </a:t>
            </a:r>
            <a:r>
              <a:rPr lang="en-US" sz="4200" dirty="0"/>
              <a:t>in any cache </a:t>
            </a:r>
            <a:r>
              <a:rPr lang="en-US" sz="4200" dirty="0" smtClean="0"/>
              <a:t>line</a:t>
            </a:r>
          </a:p>
          <a:p>
            <a:pPr lvl="1"/>
            <a:r>
              <a:rPr lang="en-US" sz="4600" dirty="0" smtClean="0"/>
              <a:t>Set</a:t>
            </a:r>
            <a:r>
              <a:rPr lang="en-US" sz="4600" dirty="0"/>
              <a:t> </a:t>
            </a:r>
            <a:r>
              <a:rPr lang="en-US" sz="4600" dirty="0" smtClean="0"/>
              <a:t>Associative</a:t>
            </a:r>
          </a:p>
          <a:p>
            <a:pPr lvl="2"/>
            <a:r>
              <a:rPr lang="en-US" sz="4200" dirty="0" smtClean="0"/>
              <a:t>store </a:t>
            </a:r>
            <a:r>
              <a:rPr lang="en-US" sz="4200" dirty="0"/>
              <a:t>in a small set of cache </a:t>
            </a:r>
            <a:r>
              <a:rPr lang="en-US" sz="4200" dirty="0" smtClean="0"/>
              <a:t>lines</a:t>
            </a:r>
            <a:endParaRPr lang="en-US" sz="4200" dirty="0"/>
          </a:p>
        </p:txBody>
      </p:sp>
    </p:spTree>
    <p:extLst>
      <p:ext uri="{BB962C8B-B14F-4D97-AF65-F5344CB8AC3E}">
        <p14:creationId xmlns:p14="http://schemas.microsoft.com/office/powerpoint/2010/main" val="6224027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1621" name="Rectangle 5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611780" y="2253734"/>
            <a:ext cx="1524000" cy="369332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11622" name="Text Box 6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678362" y="1676400"/>
            <a:ext cx="364202" cy="566309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400" dirty="0">
                <a:latin typeface="Calibri"/>
              </a:rPr>
              <a:t>V</a:t>
            </a:r>
          </a:p>
        </p:txBody>
      </p:sp>
      <p:sp>
        <p:nvSpPr>
          <p:cNvPr id="3311623" name="Text Box 7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152622" y="1676400"/>
            <a:ext cx="626944" cy="566309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400" dirty="0">
                <a:latin typeface="Calibri"/>
              </a:rPr>
              <a:t>Tag</a:t>
            </a:r>
          </a:p>
        </p:txBody>
      </p:sp>
      <p:sp>
        <p:nvSpPr>
          <p:cNvPr id="3311624" name="Text Box 8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705559" y="1676400"/>
            <a:ext cx="855072" cy="566309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400" dirty="0">
                <a:latin typeface="Calibri"/>
              </a:rPr>
              <a:t>Block</a:t>
            </a:r>
          </a:p>
        </p:txBody>
      </p:sp>
      <p:sp>
        <p:nvSpPr>
          <p:cNvPr id="3311625" name="Rectangle 9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135780" y="2253734"/>
            <a:ext cx="3810000" cy="369332"/>
          </a:xfrm>
          <a:prstGeom prst="rect">
            <a:avLst/>
          </a:prstGeom>
          <a:solidFill>
            <a:schemeClr val="accent3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11627" name="Line 11" hidden="1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 flipV="1">
            <a:off x="7772400" y="4724400"/>
            <a:ext cx="762000" cy="0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311629" name="Rectangle 13" descr="Wide downward diagonal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611780" y="2710934"/>
            <a:ext cx="1524000" cy="369332"/>
          </a:xfrm>
          <a:prstGeom prst="rect">
            <a:avLst/>
          </a:prstGeom>
          <a:pattFill prst="wdUpDiag">
            <a:fgClr>
              <a:schemeClr val="accent2">
                <a:lumMod val="75000"/>
              </a:schemeClr>
            </a:fgClr>
            <a:bgClr>
              <a:schemeClr val="tx1"/>
            </a:bgClr>
          </a:patt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11630" name="Rectangle 14" descr="Wide downward diagonal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4135780" y="2710934"/>
            <a:ext cx="3810000" cy="369332"/>
          </a:xfrm>
          <a:prstGeom prst="rect">
            <a:avLst/>
          </a:prstGeom>
          <a:pattFill prst="wdUpDiag">
            <a:fgClr>
              <a:schemeClr val="accent3"/>
            </a:fgClr>
            <a:bgClr>
              <a:schemeClr val="tx1"/>
            </a:bgClr>
          </a:patt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11631" name="Rectangle 15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611780" y="3168134"/>
            <a:ext cx="1524000" cy="369332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11632" name="Rectangle 16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4135780" y="3168134"/>
            <a:ext cx="3810000" cy="369332"/>
          </a:xfrm>
          <a:prstGeom prst="rect">
            <a:avLst/>
          </a:prstGeom>
          <a:solidFill>
            <a:schemeClr val="accent3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11633" name="Rectangle 17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2611780" y="3625334"/>
            <a:ext cx="1524000" cy="369332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11634" name="Rectangle 18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4135780" y="3625334"/>
            <a:ext cx="3810000" cy="369332"/>
          </a:xfrm>
          <a:prstGeom prst="rect">
            <a:avLst/>
          </a:prstGeom>
          <a:solidFill>
            <a:schemeClr val="accent3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11636" name="Line 20" hidden="1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 flipH="1">
            <a:off x="7620000" y="2286000"/>
            <a:ext cx="0" cy="2209800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 type="oval" w="lg" len="lg"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311637" name="Line 21" hidden="1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 flipH="1">
            <a:off x="6629400" y="2286000"/>
            <a:ext cx="0" cy="2209800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 type="oval" w="lg" len="lg"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11638" name="Line 22" hidden="1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 flipH="1">
            <a:off x="5562600" y="2286000"/>
            <a:ext cx="0" cy="2209800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 type="oval" w="lg" len="lg"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11639" name="Line 23" hidden="1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 flipH="1">
            <a:off x="4495800" y="2286000"/>
            <a:ext cx="0" cy="2209800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 type="oval" w="lg" len="lg"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grpSp>
        <p:nvGrpSpPr>
          <p:cNvPr id="2" name="Group 31"/>
          <p:cNvGrpSpPr>
            <a:grpSpLocks/>
          </p:cNvGrpSpPr>
          <p:nvPr>
            <p:custDataLst>
              <p:tags r:id="rId17"/>
            </p:custDataLst>
          </p:nvPr>
        </p:nvGrpSpPr>
        <p:grpSpPr bwMode="auto">
          <a:xfrm rot="5400000">
            <a:off x="5888380" y="3719994"/>
            <a:ext cx="381000" cy="3581400"/>
            <a:chOff x="4848" y="2112"/>
            <a:chExt cx="240" cy="1056"/>
          </a:xfrm>
        </p:grpSpPr>
        <p:sp>
          <p:nvSpPr>
            <p:cNvPr id="3311648" name="Line 32" hidden="1"/>
            <p:cNvSpPr>
              <a:spLocks noChangeShapeType="1"/>
            </p:cNvSpPr>
            <p:nvPr>
              <p:custDataLst>
                <p:tags r:id="rId51"/>
              </p:custDataLst>
            </p:nvPr>
          </p:nvSpPr>
          <p:spPr bwMode="auto">
            <a:xfrm>
              <a:off x="4848" y="2112"/>
              <a:ext cx="0" cy="10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3311649" name="Line 33" hidden="1"/>
            <p:cNvSpPr>
              <a:spLocks noChangeShapeType="1"/>
            </p:cNvSpPr>
            <p:nvPr>
              <p:custDataLst>
                <p:tags r:id="rId52"/>
              </p:custDataLst>
            </p:nvPr>
          </p:nvSpPr>
          <p:spPr bwMode="auto">
            <a:xfrm>
              <a:off x="5088" y="2202"/>
              <a:ext cx="0" cy="8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en-US" dirty="0"/>
            </a:p>
          </p:txBody>
        </p:sp>
        <p:sp>
          <p:nvSpPr>
            <p:cNvPr id="3311650" name="Line 34" hidden="1"/>
            <p:cNvSpPr>
              <a:spLocks noChangeShapeType="1"/>
            </p:cNvSpPr>
            <p:nvPr>
              <p:custDataLst>
                <p:tags r:id="rId53"/>
              </p:custDataLst>
            </p:nvPr>
          </p:nvSpPr>
          <p:spPr bwMode="auto">
            <a:xfrm>
              <a:off x="4848" y="2112"/>
              <a:ext cx="240" cy="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3311651" name="Line 35" hidden="1"/>
            <p:cNvSpPr>
              <a:spLocks noChangeShapeType="1"/>
            </p:cNvSpPr>
            <p:nvPr>
              <p:custDataLst>
                <p:tags r:id="rId54"/>
              </p:custDataLst>
            </p:nvPr>
          </p:nvSpPr>
          <p:spPr bwMode="auto">
            <a:xfrm flipV="1">
              <a:off x="4848" y="3078"/>
              <a:ext cx="240" cy="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</p:grpSp>
      <p:sp>
        <p:nvSpPr>
          <p:cNvPr id="3311653" name="Line 37" hidden="1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 flipV="1">
            <a:off x="8534400" y="1066800"/>
            <a:ext cx="0" cy="3657600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311654" name="Line 38" hidden="1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>
            <a:off x="2362200" y="1066800"/>
            <a:ext cx="914400" cy="0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311655" name="Line 39" hidden="1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>
            <a:off x="2362200" y="2286000"/>
            <a:ext cx="304800" cy="0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 type="none" w="med" len="med"/>
            <a:tailEnd type="arrow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11656" name="Line 40" hidden="1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 flipV="1">
            <a:off x="2362200" y="1066800"/>
            <a:ext cx="0" cy="1219200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311657" name="Line 41" hidden="1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>
            <a:off x="1524000" y="762000"/>
            <a:ext cx="0" cy="3352800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311658" name="Line 42" hidden="1"/>
          <p:cNvSpPr>
            <a:spLocks noChangeShapeType="1"/>
          </p:cNvSpPr>
          <p:nvPr>
            <p:custDataLst>
              <p:tags r:id="rId23"/>
            </p:custDataLst>
          </p:nvPr>
        </p:nvSpPr>
        <p:spPr bwMode="auto">
          <a:xfrm>
            <a:off x="1524000" y="4114800"/>
            <a:ext cx="1828800" cy="0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 type="none" w="med" len="med"/>
            <a:tailEnd type="arrow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311659" name="Line 43" hidden="1"/>
          <p:cNvSpPr>
            <a:spLocks noChangeShapeType="1"/>
          </p:cNvSpPr>
          <p:nvPr>
            <p:custDataLst>
              <p:tags r:id="rId24"/>
            </p:custDataLst>
          </p:nvPr>
        </p:nvSpPr>
        <p:spPr bwMode="auto">
          <a:xfrm>
            <a:off x="3657600" y="2286000"/>
            <a:ext cx="0" cy="1447800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 type="oval" w="lg" len="lg"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11660" name="Oval 44" hidden="1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3352800" y="3740150"/>
            <a:ext cx="609600" cy="755650"/>
          </a:xfrm>
          <a:prstGeom prst="ellipse">
            <a:avLst/>
          </a:prstGeom>
          <a:noFill/>
          <a:ln w="28575" algn="ctr">
            <a:solidFill>
              <a:srgbClr val="00B0F0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3600" dirty="0">
                <a:solidFill>
                  <a:schemeClr val="accent4"/>
                </a:solidFill>
                <a:latin typeface="Calibri"/>
              </a:rPr>
              <a:t>=</a:t>
            </a:r>
          </a:p>
        </p:txBody>
      </p:sp>
      <p:grpSp>
        <p:nvGrpSpPr>
          <p:cNvPr id="3" name="Group 45"/>
          <p:cNvGrpSpPr>
            <a:grpSpLocks/>
          </p:cNvGrpSpPr>
          <p:nvPr>
            <p:custDataLst>
              <p:tags r:id="rId26"/>
            </p:custDataLst>
          </p:nvPr>
        </p:nvGrpSpPr>
        <p:grpSpPr bwMode="auto">
          <a:xfrm rot="5400000">
            <a:off x="2726330" y="5631799"/>
            <a:ext cx="1447298" cy="519289"/>
            <a:chOff x="1056" y="1616"/>
            <a:chExt cx="1331" cy="368"/>
          </a:xfrm>
        </p:grpSpPr>
        <p:sp>
          <p:nvSpPr>
            <p:cNvPr id="3311662" name="AutoShape 46" hidden="1"/>
            <p:cNvSpPr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1248" y="1616"/>
              <a:ext cx="528" cy="368"/>
            </a:xfrm>
            <a:prstGeom prst="flowChartDelay">
              <a:avLst/>
            </a:prstGeom>
            <a:noFill/>
            <a:ln w="254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311663" name="Line 47" hidden="1"/>
            <p:cNvSpPr>
              <a:spLocks noChangeShapeType="1"/>
            </p:cNvSpPr>
            <p:nvPr>
              <p:custDataLst>
                <p:tags r:id="rId48"/>
              </p:custDataLst>
            </p:nvPr>
          </p:nvSpPr>
          <p:spPr bwMode="auto">
            <a:xfrm flipH="1">
              <a:off x="1056" y="1680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311664" name="Line 48" hidden="1"/>
            <p:cNvSpPr>
              <a:spLocks noChangeShapeType="1"/>
            </p:cNvSpPr>
            <p:nvPr>
              <p:custDataLst>
                <p:tags r:id="rId49"/>
              </p:custDataLst>
            </p:nvPr>
          </p:nvSpPr>
          <p:spPr bwMode="auto">
            <a:xfrm flipH="1">
              <a:off x="1056" y="1920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311665" name="Line 49" hidden="1"/>
            <p:cNvSpPr>
              <a:spLocks noChangeShapeType="1"/>
            </p:cNvSpPr>
            <p:nvPr>
              <p:custDataLst>
                <p:tags r:id="rId50"/>
              </p:custDataLst>
            </p:nvPr>
          </p:nvSpPr>
          <p:spPr bwMode="auto">
            <a:xfrm flipH="1" flipV="1">
              <a:off x="1775" y="1796"/>
              <a:ext cx="612" cy="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</p:grpSp>
      <p:sp>
        <p:nvSpPr>
          <p:cNvPr id="3311666" name="Line 50" hidden="1"/>
          <p:cNvSpPr>
            <a:spLocks noChangeShapeType="1"/>
          </p:cNvSpPr>
          <p:nvPr>
            <p:custDataLst>
              <p:tags r:id="rId27"/>
            </p:custDataLst>
          </p:nvPr>
        </p:nvSpPr>
        <p:spPr bwMode="auto">
          <a:xfrm flipH="1">
            <a:off x="3657600" y="4495800"/>
            <a:ext cx="0" cy="381000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11667" name="Line 51" hidden="1"/>
          <p:cNvSpPr>
            <a:spLocks noChangeShapeType="1"/>
          </p:cNvSpPr>
          <p:nvPr>
            <p:custDataLst>
              <p:tags r:id="rId28"/>
            </p:custDataLst>
          </p:nvPr>
        </p:nvSpPr>
        <p:spPr bwMode="auto">
          <a:xfrm>
            <a:off x="2895600" y="2286000"/>
            <a:ext cx="0" cy="2362200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 type="oval" w="lg" len="lg"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11668" name="Line 52" hidden="1"/>
          <p:cNvSpPr>
            <a:spLocks noChangeShapeType="1"/>
          </p:cNvSpPr>
          <p:nvPr>
            <p:custDataLst>
              <p:tags r:id="rId29"/>
            </p:custDataLst>
          </p:nvPr>
        </p:nvSpPr>
        <p:spPr bwMode="auto">
          <a:xfrm flipH="1">
            <a:off x="2895600" y="4648200"/>
            <a:ext cx="457200" cy="0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11669" name="Line 53" hidden="1"/>
          <p:cNvSpPr>
            <a:spLocks noChangeShapeType="1"/>
          </p:cNvSpPr>
          <p:nvPr>
            <p:custDataLst>
              <p:tags r:id="rId30"/>
            </p:custDataLst>
          </p:nvPr>
        </p:nvSpPr>
        <p:spPr bwMode="auto">
          <a:xfrm flipH="1" flipV="1">
            <a:off x="6172200" y="4876800"/>
            <a:ext cx="0" cy="914400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5" name="Rectangle 54"/>
          <p:cNvSpPr/>
          <p:nvPr>
            <p:custDataLst>
              <p:tags r:id="rId31"/>
            </p:custDataLst>
          </p:nvPr>
        </p:nvSpPr>
        <p:spPr>
          <a:xfrm>
            <a:off x="401980" y="921036"/>
            <a:ext cx="4953000" cy="5334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744538" algn="l"/>
                <a:tab pos="2519363" algn="l"/>
                <a:tab pos="3709988" algn="l"/>
              </a:tabLst>
            </a:pPr>
            <a:r>
              <a:rPr lang="en-US" sz="2800" dirty="0" smtClean="0">
                <a:solidFill>
                  <a:schemeClr val="tx1"/>
                </a:solidFill>
              </a:rPr>
              <a:t>	 Tag	 Index	 Offset</a:t>
            </a:r>
            <a:endParaRPr lang="en-US" sz="2800" dirty="0">
              <a:solidFill>
                <a:schemeClr val="tx1"/>
              </a:solidFill>
            </a:endParaRPr>
          </a:p>
        </p:txBody>
      </p:sp>
      <p:cxnSp>
        <p:nvCxnSpPr>
          <p:cNvPr id="57" name="Straight Connector 56"/>
          <p:cNvCxnSpPr/>
          <p:nvPr>
            <p:custDataLst>
              <p:tags r:id="rId32"/>
            </p:custDataLst>
          </p:nvPr>
        </p:nvCxnSpPr>
        <p:spPr>
          <a:xfrm rot="5400000">
            <a:off x="3945280" y="1187736"/>
            <a:ext cx="5334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>
            <p:custDataLst>
              <p:tags r:id="rId33"/>
            </p:custDataLst>
          </p:nvPr>
        </p:nvCxnSpPr>
        <p:spPr>
          <a:xfrm rot="5400000">
            <a:off x="2573680" y="1187736"/>
            <a:ext cx="5334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Line 38" hidden="1"/>
          <p:cNvSpPr>
            <a:spLocks noChangeShapeType="1"/>
          </p:cNvSpPr>
          <p:nvPr>
            <p:custDataLst>
              <p:tags r:id="rId34"/>
            </p:custDataLst>
          </p:nvPr>
        </p:nvSpPr>
        <p:spPr bwMode="auto">
          <a:xfrm flipH="1">
            <a:off x="3276600" y="762000"/>
            <a:ext cx="0" cy="304800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60" name="Line 38" hidden="1"/>
          <p:cNvSpPr>
            <a:spLocks noChangeShapeType="1"/>
          </p:cNvSpPr>
          <p:nvPr>
            <p:custDataLst>
              <p:tags r:id="rId35"/>
            </p:custDataLst>
          </p:nvPr>
        </p:nvSpPr>
        <p:spPr bwMode="auto">
          <a:xfrm>
            <a:off x="4800600" y="1066800"/>
            <a:ext cx="3733800" cy="0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61" name="Line 38" hidden="1"/>
          <p:cNvSpPr>
            <a:spLocks noChangeShapeType="1"/>
          </p:cNvSpPr>
          <p:nvPr>
            <p:custDataLst>
              <p:tags r:id="rId36"/>
            </p:custDataLst>
          </p:nvPr>
        </p:nvSpPr>
        <p:spPr bwMode="auto">
          <a:xfrm flipH="1">
            <a:off x="4800600" y="762000"/>
            <a:ext cx="0" cy="304800"/>
          </a:xfrm>
          <a:prstGeom prst="line">
            <a:avLst/>
          </a:prstGeom>
          <a:noFill/>
          <a:ln w="28575">
            <a:solidFill>
              <a:srgbClr val="00B0F0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48" name="TextBox 47" hidden="1"/>
          <p:cNvSpPr txBox="1"/>
          <p:nvPr>
            <p:custDataLst>
              <p:tags r:id="rId37"/>
            </p:custDataLst>
          </p:nvPr>
        </p:nvSpPr>
        <p:spPr>
          <a:xfrm>
            <a:off x="5181600" y="4429780"/>
            <a:ext cx="20574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4"/>
                </a:solidFill>
              </a:rPr>
              <a:t>word select</a:t>
            </a:r>
          </a:p>
        </p:txBody>
      </p:sp>
      <p:sp>
        <p:nvSpPr>
          <p:cNvPr id="49" name="TextBox 48" hidden="1"/>
          <p:cNvSpPr txBox="1"/>
          <p:nvPr>
            <p:custDataLst>
              <p:tags r:id="rId38"/>
            </p:custDataLst>
          </p:nvPr>
        </p:nvSpPr>
        <p:spPr>
          <a:xfrm>
            <a:off x="3200400" y="6029980"/>
            <a:ext cx="20574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4"/>
                </a:solidFill>
              </a:rPr>
              <a:t>hit?</a:t>
            </a:r>
          </a:p>
        </p:txBody>
      </p:sp>
      <p:sp>
        <p:nvSpPr>
          <p:cNvPr id="50" name="TextBox 49" hidden="1"/>
          <p:cNvSpPr txBox="1"/>
          <p:nvPr>
            <p:custDataLst>
              <p:tags r:id="rId39"/>
            </p:custDataLst>
          </p:nvPr>
        </p:nvSpPr>
        <p:spPr>
          <a:xfrm>
            <a:off x="5791200" y="5715000"/>
            <a:ext cx="10668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4"/>
                </a:solidFill>
              </a:rPr>
              <a:t>data</a:t>
            </a:r>
          </a:p>
        </p:txBody>
      </p:sp>
      <p:grpSp>
        <p:nvGrpSpPr>
          <p:cNvPr id="74" name="Group 31"/>
          <p:cNvGrpSpPr>
            <a:grpSpLocks/>
          </p:cNvGrpSpPr>
          <p:nvPr/>
        </p:nvGrpSpPr>
        <p:grpSpPr bwMode="auto">
          <a:xfrm rot="5400000">
            <a:off x="5850280" y="5434494"/>
            <a:ext cx="381000" cy="1676400"/>
            <a:chOff x="4848" y="2112"/>
            <a:chExt cx="240" cy="1056"/>
          </a:xfrm>
        </p:grpSpPr>
        <p:sp>
          <p:nvSpPr>
            <p:cNvPr id="75" name="Line 32"/>
            <p:cNvSpPr>
              <a:spLocks noChangeShapeType="1"/>
            </p:cNvSpPr>
            <p:nvPr/>
          </p:nvSpPr>
          <p:spPr bwMode="auto">
            <a:xfrm>
              <a:off x="4848" y="2112"/>
              <a:ext cx="0" cy="10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76" name="Line 33"/>
            <p:cNvSpPr>
              <a:spLocks noChangeShapeType="1"/>
            </p:cNvSpPr>
            <p:nvPr/>
          </p:nvSpPr>
          <p:spPr bwMode="auto">
            <a:xfrm>
              <a:off x="5088" y="2256"/>
              <a:ext cx="0" cy="7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7" name="Line 34"/>
            <p:cNvSpPr>
              <a:spLocks noChangeShapeType="1"/>
            </p:cNvSpPr>
            <p:nvPr/>
          </p:nvSpPr>
          <p:spPr bwMode="auto">
            <a:xfrm>
              <a:off x="4848" y="2112"/>
              <a:ext cx="24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78" name="Line 35"/>
            <p:cNvSpPr>
              <a:spLocks noChangeShapeType="1"/>
            </p:cNvSpPr>
            <p:nvPr/>
          </p:nvSpPr>
          <p:spPr bwMode="auto">
            <a:xfrm flipV="1">
              <a:off x="4848" y="3024"/>
              <a:ext cx="24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85" name="Oval 44"/>
          <p:cNvSpPr>
            <a:spLocks noChangeArrowheads="1"/>
          </p:cNvSpPr>
          <p:nvPr/>
        </p:nvSpPr>
        <p:spPr bwMode="auto">
          <a:xfrm>
            <a:off x="3297580" y="4261147"/>
            <a:ext cx="609600" cy="767756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200">
                <a:latin typeface="Arial" charset="0"/>
              </a:rPr>
              <a:t>=</a:t>
            </a:r>
          </a:p>
        </p:txBody>
      </p:sp>
      <p:grpSp>
        <p:nvGrpSpPr>
          <p:cNvPr id="86" name="Group 45"/>
          <p:cNvGrpSpPr>
            <a:grpSpLocks/>
          </p:cNvGrpSpPr>
          <p:nvPr/>
        </p:nvGrpSpPr>
        <p:grpSpPr bwMode="auto">
          <a:xfrm rot="5400000">
            <a:off x="2878563" y="5327334"/>
            <a:ext cx="1142833" cy="519289"/>
            <a:chOff x="916" y="1616"/>
            <a:chExt cx="1051" cy="368"/>
          </a:xfrm>
        </p:grpSpPr>
        <p:sp>
          <p:nvSpPr>
            <p:cNvPr id="87" name="AutoShape 46"/>
            <p:cNvSpPr>
              <a:spLocks noChangeArrowheads="1"/>
            </p:cNvSpPr>
            <p:nvPr/>
          </p:nvSpPr>
          <p:spPr bwMode="auto">
            <a:xfrm>
              <a:off x="1248" y="1616"/>
              <a:ext cx="528" cy="368"/>
            </a:xfrm>
            <a:prstGeom prst="flowChartDelay">
              <a:avLst/>
            </a:prstGeom>
            <a:noFill/>
            <a:ln w="254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88" name="Line 47"/>
            <p:cNvSpPr>
              <a:spLocks noChangeShapeType="1"/>
            </p:cNvSpPr>
            <p:nvPr/>
          </p:nvSpPr>
          <p:spPr bwMode="auto">
            <a:xfrm flipH="1">
              <a:off x="916" y="1680"/>
              <a:ext cx="33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89" name="Line 48"/>
            <p:cNvSpPr>
              <a:spLocks noChangeShapeType="1"/>
            </p:cNvSpPr>
            <p:nvPr/>
          </p:nvSpPr>
          <p:spPr bwMode="auto">
            <a:xfrm flipH="1">
              <a:off x="1056" y="1920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0" name="Line 49"/>
            <p:cNvSpPr>
              <a:spLocks noChangeShapeType="1"/>
            </p:cNvSpPr>
            <p:nvPr/>
          </p:nvSpPr>
          <p:spPr bwMode="auto">
            <a:xfrm flipH="1">
              <a:off x="1775" y="179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2306980" y="1454436"/>
            <a:ext cx="1159114" cy="1364964"/>
            <a:chOff x="2362200" y="1066800"/>
            <a:chExt cx="1159114" cy="1447800"/>
          </a:xfrm>
        </p:grpSpPr>
        <p:sp>
          <p:nvSpPr>
            <p:cNvPr id="81" name="Line 39"/>
            <p:cNvSpPr>
              <a:spLocks noChangeShapeType="1"/>
            </p:cNvSpPr>
            <p:nvPr/>
          </p:nvSpPr>
          <p:spPr bwMode="auto">
            <a:xfrm>
              <a:off x="2362200" y="2514600"/>
              <a:ext cx="304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cxnSp>
          <p:nvCxnSpPr>
            <p:cNvPr id="5" name="Straight Connector 4"/>
            <p:cNvCxnSpPr/>
            <p:nvPr/>
          </p:nvCxnSpPr>
          <p:spPr>
            <a:xfrm flipV="1">
              <a:off x="2362200" y="1371600"/>
              <a:ext cx="0" cy="11430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362200" y="1371600"/>
              <a:ext cx="115911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V="1">
              <a:off x="3521314" y="1066800"/>
              <a:ext cx="0" cy="3048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1" name="Elbow Connector 20"/>
          <p:cNvCxnSpPr>
            <a:stCxn id="85" idx="2"/>
          </p:cNvCxnSpPr>
          <p:nvPr/>
        </p:nvCxnSpPr>
        <p:spPr>
          <a:xfrm rot="10800000">
            <a:off x="1499824" y="1454437"/>
            <a:ext cx="1797757" cy="3190589"/>
          </a:xfrm>
          <a:prstGeom prst="bentConnector2">
            <a:avLst/>
          </a:prstGeom>
          <a:ln w="28575">
            <a:solidFill>
              <a:schemeClr val="tx1"/>
            </a:solidFill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1628" name="Elbow Connector 3311627"/>
          <p:cNvCxnSpPr/>
          <p:nvPr/>
        </p:nvCxnSpPr>
        <p:spPr>
          <a:xfrm rot="5400000" flipH="1" flipV="1">
            <a:off x="5373542" y="4172438"/>
            <a:ext cx="3163276" cy="609600"/>
          </a:xfrm>
          <a:prstGeom prst="bentConnector3">
            <a:avLst>
              <a:gd name="adj1" fmla="val 34072"/>
            </a:avLst>
          </a:prstGeom>
          <a:ln w="28575">
            <a:solidFill>
              <a:schemeClr val="tx1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1642" name="Elbow Connector 3311641"/>
          <p:cNvCxnSpPr/>
          <p:nvPr/>
        </p:nvCxnSpPr>
        <p:spPr>
          <a:xfrm rot="16200000" flipV="1">
            <a:off x="3582842" y="4210538"/>
            <a:ext cx="3163276" cy="533400"/>
          </a:xfrm>
          <a:prstGeom prst="bentConnector3">
            <a:avLst>
              <a:gd name="adj1" fmla="val 34662"/>
            </a:avLst>
          </a:prstGeom>
          <a:ln w="28575">
            <a:solidFill>
              <a:schemeClr val="tx1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1647" name="Straight Connector 3311646"/>
          <p:cNvCxnSpPr>
            <a:stCxn id="85" idx="0"/>
          </p:cNvCxnSpPr>
          <p:nvPr/>
        </p:nvCxnSpPr>
        <p:spPr>
          <a:xfrm flipV="1">
            <a:off x="3602380" y="2895600"/>
            <a:ext cx="0" cy="1365547"/>
          </a:xfrm>
          <a:prstGeom prst="line">
            <a:avLst/>
          </a:prstGeom>
          <a:ln w="28575">
            <a:solidFill>
              <a:schemeClr val="tx1"/>
            </a:solidFill>
            <a:headEnd type="arrow" w="med" len="med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/>
        </p:nvGrpSpPr>
        <p:grpSpPr>
          <a:xfrm>
            <a:off x="5354980" y="1230300"/>
            <a:ext cx="3048000" cy="5104787"/>
            <a:chOff x="5410200" y="800100"/>
            <a:chExt cx="3048000" cy="5219700"/>
          </a:xfrm>
        </p:grpSpPr>
        <p:cxnSp>
          <p:nvCxnSpPr>
            <p:cNvPr id="32" name="Elbow Connector 31"/>
            <p:cNvCxnSpPr/>
            <p:nvPr/>
          </p:nvCxnSpPr>
          <p:spPr>
            <a:xfrm>
              <a:off x="5410200" y="800100"/>
              <a:ext cx="3048000" cy="5219700"/>
            </a:xfrm>
            <a:prstGeom prst="bentConnector2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 flipH="1">
              <a:off x="6819900" y="6019800"/>
              <a:ext cx="1638300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7" name="TextBox 146"/>
          <p:cNvSpPr txBox="1"/>
          <p:nvPr>
            <p:custDataLst>
              <p:tags r:id="rId40"/>
            </p:custDataLst>
          </p:nvPr>
        </p:nvSpPr>
        <p:spPr>
          <a:xfrm>
            <a:off x="2687980" y="6324790"/>
            <a:ext cx="11430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hit?</a:t>
            </a:r>
          </a:p>
        </p:txBody>
      </p:sp>
      <p:sp>
        <p:nvSpPr>
          <p:cNvPr id="148" name="TextBox 147"/>
          <p:cNvSpPr txBox="1"/>
          <p:nvPr>
            <p:custDataLst>
              <p:tags r:id="rId41"/>
            </p:custDataLst>
          </p:nvPr>
        </p:nvSpPr>
        <p:spPr>
          <a:xfrm>
            <a:off x="5050180" y="6397174"/>
            <a:ext cx="10668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data</a:t>
            </a:r>
          </a:p>
        </p:txBody>
      </p:sp>
      <p:cxnSp>
        <p:nvCxnSpPr>
          <p:cNvPr id="36" name="Straight Connector 35"/>
          <p:cNvCxnSpPr/>
          <p:nvPr/>
        </p:nvCxnSpPr>
        <p:spPr>
          <a:xfrm>
            <a:off x="3455623" y="6158394"/>
            <a:ext cx="0" cy="57659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6040780" y="6463194"/>
            <a:ext cx="0" cy="27179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6040780" y="2267540"/>
            <a:ext cx="0" cy="3693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/>
          <p:cNvGrpSpPr/>
          <p:nvPr/>
        </p:nvGrpSpPr>
        <p:grpSpPr>
          <a:xfrm>
            <a:off x="2895416" y="2930098"/>
            <a:ext cx="402164" cy="2251502"/>
            <a:chOff x="2933700" y="2853897"/>
            <a:chExt cx="402164" cy="2251502"/>
          </a:xfrm>
        </p:grpSpPr>
        <p:cxnSp>
          <p:nvCxnSpPr>
            <p:cNvPr id="101" name="Straight Connector 100"/>
            <p:cNvCxnSpPr/>
            <p:nvPr/>
          </p:nvCxnSpPr>
          <p:spPr>
            <a:xfrm>
              <a:off x="2945720" y="2853897"/>
              <a:ext cx="0" cy="225150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flipH="1">
              <a:off x="2933700" y="5105399"/>
              <a:ext cx="40216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7" name="TextBox 176"/>
          <p:cNvSpPr txBox="1"/>
          <p:nvPr>
            <p:custDataLst>
              <p:tags r:id="rId42"/>
            </p:custDataLst>
          </p:nvPr>
        </p:nvSpPr>
        <p:spPr>
          <a:xfrm>
            <a:off x="5278780" y="6005994"/>
            <a:ext cx="20574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word select</a:t>
            </a:r>
          </a:p>
        </p:txBody>
      </p:sp>
      <p:sp>
        <p:nvSpPr>
          <p:cNvPr id="178" name="Line 48"/>
          <p:cNvSpPr>
            <a:spLocks noChangeShapeType="1"/>
          </p:cNvSpPr>
          <p:nvPr>
            <p:custDataLst>
              <p:tags r:id="rId43"/>
            </p:custDataLst>
          </p:nvPr>
        </p:nvSpPr>
        <p:spPr bwMode="auto">
          <a:xfrm flipV="1">
            <a:off x="5321424" y="5472594"/>
            <a:ext cx="2286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79" name="Line 48"/>
          <p:cNvSpPr>
            <a:spLocks noChangeShapeType="1"/>
          </p:cNvSpPr>
          <p:nvPr>
            <p:custDataLst>
              <p:tags r:id="rId44"/>
            </p:custDataLst>
          </p:nvPr>
        </p:nvSpPr>
        <p:spPr bwMode="auto">
          <a:xfrm flipV="1">
            <a:off x="5888380" y="6539394"/>
            <a:ext cx="2286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85" name="Line 48"/>
          <p:cNvSpPr>
            <a:spLocks noChangeShapeType="1"/>
          </p:cNvSpPr>
          <p:nvPr>
            <p:custDataLst>
              <p:tags r:id="rId45"/>
            </p:custDataLst>
          </p:nvPr>
        </p:nvSpPr>
        <p:spPr bwMode="auto">
          <a:xfrm flipV="1">
            <a:off x="6574180" y="5472594"/>
            <a:ext cx="2286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87" name="TextBox 186"/>
          <p:cNvSpPr txBox="1"/>
          <p:nvPr>
            <p:custDataLst>
              <p:tags r:id="rId46"/>
            </p:custDataLst>
          </p:nvPr>
        </p:nvSpPr>
        <p:spPr>
          <a:xfrm>
            <a:off x="6116980" y="6444084"/>
            <a:ext cx="137160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32bits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6269380" y="768636"/>
            <a:ext cx="175260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Byte offset</a:t>
            </a:r>
          </a:p>
        </p:txBody>
      </p:sp>
      <p:cxnSp>
        <p:nvCxnSpPr>
          <p:cNvPr id="119" name="Straight Arrow Connector 118"/>
          <p:cNvCxnSpPr>
            <a:stCxn id="102" idx="1"/>
          </p:cNvCxnSpPr>
          <p:nvPr/>
        </p:nvCxnSpPr>
        <p:spPr>
          <a:xfrm flipH="1" flipV="1">
            <a:off x="5354980" y="997237"/>
            <a:ext cx="914400" cy="22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6041325" y="2709866"/>
            <a:ext cx="0" cy="3693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6040780" y="3183008"/>
            <a:ext cx="0" cy="3693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6041325" y="3625334"/>
            <a:ext cx="0" cy="3693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3145180" y="2256515"/>
            <a:ext cx="0" cy="3693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3145725" y="2698841"/>
            <a:ext cx="0" cy="3693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3145180" y="3171983"/>
            <a:ext cx="0" cy="3693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3145725" y="3614309"/>
            <a:ext cx="0" cy="3693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Title 1"/>
          <p:cNvSpPr>
            <a:spLocks noGrp="1"/>
          </p:cNvSpPr>
          <p:nvPr>
            <p:ph type="title"/>
          </p:nvPr>
        </p:nvSpPr>
        <p:spPr>
          <a:xfrm>
            <a:off x="457200" y="-167154"/>
            <a:ext cx="7620000" cy="1143000"/>
          </a:xfrm>
        </p:spPr>
        <p:txBody>
          <a:bodyPr/>
          <a:lstStyle/>
          <a:p>
            <a:r>
              <a:rPr lang="en-US" dirty="0" smtClean="0"/>
              <a:t>Direct-mapped Cache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4498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3311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3311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3311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11621" grpId="0" animBg="1"/>
      <p:bldP spid="3311622" grpId="0"/>
      <p:bldP spid="3311623" grpId="0"/>
      <p:bldP spid="3311624" grpId="0"/>
      <p:bldP spid="3311625" grpId="0" animBg="1"/>
      <p:bldP spid="3311629" grpId="0" animBg="1"/>
      <p:bldP spid="3311630" grpId="0" animBg="1"/>
      <p:bldP spid="3311631" grpId="0" animBg="1"/>
      <p:bldP spid="3311632" grpId="0" animBg="1"/>
      <p:bldP spid="3311633" grpId="0" animBg="1"/>
      <p:bldP spid="3311634" grpId="0" animBg="1"/>
      <p:bldP spid="85" grpId="0" animBg="1"/>
      <p:bldP spid="147" grpId="0"/>
      <p:bldP spid="148" grpId="0"/>
      <p:bldP spid="177" grpId="0"/>
      <p:bldP spid="178" grpId="0" animBg="1"/>
      <p:bldP spid="179" grpId="0" animBg="1"/>
      <p:bldP spid="185" grpId="0" animBg="1"/>
      <p:bldP spid="187" grpId="0"/>
      <p:bldP spid="10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Line 48"/>
          <p:cNvSpPr>
            <a:spLocks noChangeShapeType="1"/>
          </p:cNvSpPr>
          <p:nvPr>
            <p:custDataLst>
              <p:tags r:id="rId1"/>
            </p:custDataLst>
          </p:nvPr>
        </p:nvSpPr>
        <p:spPr bwMode="auto">
          <a:xfrm flipH="1">
            <a:off x="284365" y="2743200"/>
            <a:ext cx="2057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3311621" name="Rectangle 5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650446" y="1981200"/>
            <a:ext cx="9144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3311622" name="Text Box 6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648042" y="1447800"/>
            <a:ext cx="364202" cy="566309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400" dirty="0">
                <a:solidFill>
                  <a:srgbClr val="2F2B20"/>
                </a:solidFill>
                <a:latin typeface="Calibri"/>
              </a:rPr>
              <a:t>V</a:t>
            </a:r>
          </a:p>
        </p:txBody>
      </p:sp>
      <p:sp>
        <p:nvSpPr>
          <p:cNvPr id="3311623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943299" y="1447800"/>
            <a:ext cx="626944" cy="566309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400" dirty="0">
                <a:solidFill>
                  <a:srgbClr val="2F2B20"/>
                </a:solidFill>
                <a:latin typeface="Calibri"/>
              </a:rPr>
              <a:t>Tag</a:t>
            </a:r>
          </a:p>
        </p:txBody>
      </p:sp>
      <p:sp>
        <p:nvSpPr>
          <p:cNvPr id="3311624" name="Text Box 8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737795" y="1447800"/>
            <a:ext cx="855072" cy="566309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r>
              <a:rPr lang="en-US" sz="2400" dirty="0">
                <a:solidFill>
                  <a:srgbClr val="2F2B20"/>
                </a:solidFill>
                <a:latin typeface="Calibri"/>
              </a:rPr>
              <a:t>Block</a:t>
            </a:r>
          </a:p>
        </p:txBody>
      </p:sp>
      <p:sp>
        <p:nvSpPr>
          <p:cNvPr id="3311632" name="Rectangle 16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564846" y="1981200"/>
            <a:ext cx="1143000" cy="457200"/>
          </a:xfrm>
          <a:prstGeom prst="rect">
            <a:avLst/>
          </a:prstGeom>
          <a:solidFill>
            <a:schemeClr val="accent3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3311635" name="Line 19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>
            <a:off x="955246" y="19812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3311658" name="Line 42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>
            <a:off x="955246" y="2895600"/>
            <a:ext cx="15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3311659" name="Line 43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 flipH="1">
            <a:off x="1336246" y="22098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lg" len="lg"/>
            <a:tailEnd type="arrow"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3311660" name="Oval 44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1107646" y="2667000"/>
            <a:ext cx="457200" cy="457200"/>
          </a:xfrm>
          <a:prstGeom prst="ellipse">
            <a:avLst/>
          </a:prstGeom>
          <a:solidFill>
            <a:schemeClr val="bg2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endParaRPr lang="en-US" sz="3600" dirty="0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3311664" name="Line 48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 flipH="1">
            <a:off x="802846" y="32004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3311665" name="Line 49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 flipH="1" flipV="1">
            <a:off x="1198765" y="36576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3311667" name="Line 51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 flipH="1">
            <a:off x="802846" y="2209800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lg" len="lg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3311669" name="Line 53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 flipH="1" flipV="1">
            <a:off x="5237365" y="5801380"/>
            <a:ext cx="0" cy="59942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cxnSp>
        <p:nvCxnSpPr>
          <p:cNvPr id="57" name="Straight Connector 56"/>
          <p:cNvCxnSpPr/>
          <p:nvPr>
            <p:custDataLst>
              <p:tags r:id="rId15"/>
            </p:custDataLst>
          </p:nvPr>
        </p:nvCxnSpPr>
        <p:spPr>
          <a:xfrm rot="5400000">
            <a:off x="3599064" y="1104900"/>
            <a:ext cx="5334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Line 38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 flipH="1">
            <a:off x="284365" y="1143000"/>
            <a:ext cx="0" cy="1600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lg" len="lg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48" name="Line 41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>
            <a:off x="1336246" y="31242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07" name="Line 20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 flipH="1">
            <a:off x="955246" y="27432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09" name="Line 21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>
            <a:off x="2326846" y="2209800"/>
            <a:ext cx="0" cy="2057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lg" len="lg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12" name="Line 53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 flipH="1" flipV="1">
            <a:off x="5237365" y="4876800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29" name="Line 49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 flipH="1">
            <a:off x="1198765" y="4114800"/>
            <a:ext cx="0" cy="15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30" name="Line 49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 flipH="1">
            <a:off x="1351165" y="3810000"/>
            <a:ext cx="0" cy="1905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31" name="Line 49"/>
          <p:cNvSpPr>
            <a:spLocks noChangeShapeType="1"/>
          </p:cNvSpPr>
          <p:nvPr>
            <p:custDataLst>
              <p:tags r:id="rId23"/>
            </p:custDataLst>
          </p:nvPr>
        </p:nvSpPr>
        <p:spPr bwMode="auto">
          <a:xfrm flipH="1">
            <a:off x="1503565" y="3886200"/>
            <a:ext cx="0" cy="1828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34" name="Line 53"/>
          <p:cNvSpPr>
            <a:spLocks noChangeShapeType="1"/>
          </p:cNvSpPr>
          <p:nvPr>
            <p:custDataLst>
              <p:tags r:id="rId24"/>
            </p:custDataLst>
          </p:nvPr>
        </p:nvSpPr>
        <p:spPr bwMode="auto">
          <a:xfrm flipH="1" flipV="1">
            <a:off x="1427365" y="60960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35" name="AutoShape 77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 rot="5400000" flipH="1">
            <a:off x="1116731" y="5568434"/>
            <a:ext cx="609600" cy="597932"/>
          </a:xfrm>
          <a:prstGeom prst="moon">
            <a:avLst>
              <a:gd name="adj" fmla="val 71690"/>
            </a:avLst>
          </a:prstGeom>
          <a:solidFill>
            <a:schemeClr val="bg2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36" name="Line 49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>
            <a:off x="1198765" y="48006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43" name="Line 49"/>
          <p:cNvSpPr>
            <a:spLocks noChangeShapeType="1"/>
          </p:cNvSpPr>
          <p:nvPr>
            <p:custDataLst>
              <p:tags r:id="rId27"/>
            </p:custDataLst>
          </p:nvPr>
        </p:nvSpPr>
        <p:spPr bwMode="auto">
          <a:xfrm>
            <a:off x="1351165" y="47244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44" name="Line 49"/>
          <p:cNvSpPr>
            <a:spLocks noChangeShapeType="1"/>
          </p:cNvSpPr>
          <p:nvPr>
            <p:custDataLst>
              <p:tags r:id="rId28"/>
            </p:custDataLst>
          </p:nvPr>
        </p:nvSpPr>
        <p:spPr bwMode="auto">
          <a:xfrm>
            <a:off x="1503565" y="46482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45" name="Line 49"/>
          <p:cNvSpPr>
            <a:spLocks noChangeShapeType="1"/>
          </p:cNvSpPr>
          <p:nvPr>
            <p:custDataLst>
              <p:tags r:id="rId29"/>
            </p:custDataLst>
          </p:nvPr>
        </p:nvSpPr>
        <p:spPr bwMode="auto">
          <a:xfrm>
            <a:off x="1655965" y="4572000"/>
            <a:ext cx="22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46" name="Rectangle 145"/>
          <p:cNvSpPr/>
          <p:nvPr>
            <p:custDataLst>
              <p:tags r:id="rId30"/>
            </p:custDataLst>
          </p:nvPr>
        </p:nvSpPr>
        <p:spPr>
          <a:xfrm>
            <a:off x="1884565" y="4495800"/>
            <a:ext cx="228600" cy="381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F2B20"/>
              </a:solidFill>
            </a:endParaRPr>
          </a:p>
        </p:txBody>
      </p:sp>
      <p:cxnSp>
        <p:nvCxnSpPr>
          <p:cNvPr id="148" name="Straight Arrow Connector 147"/>
          <p:cNvCxnSpPr/>
          <p:nvPr>
            <p:custDataLst>
              <p:tags r:id="rId31"/>
            </p:custDataLst>
          </p:nvPr>
        </p:nvCxnSpPr>
        <p:spPr>
          <a:xfrm>
            <a:off x="2113165" y="4724400"/>
            <a:ext cx="13716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TextBox 155"/>
          <p:cNvSpPr txBox="1"/>
          <p:nvPr>
            <p:custDataLst>
              <p:tags r:id="rId32"/>
            </p:custDataLst>
          </p:nvPr>
        </p:nvSpPr>
        <p:spPr>
          <a:xfrm>
            <a:off x="4399165" y="5354360"/>
            <a:ext cx="20574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2F2B20"/>
                </a:solidFill>
              </a:rPr>
              <a:t>word select</a:t>
            </a:r>
          </a:p>
        </p:txBody>
      </p:sp>
      <p:sp>
        <p:nvSpPr>
          <p:cNvPr id="157" name="TextBox 156"/>
          <p:cNvSpPr txBox="1"/>
          <p:nvPr>
            <p:custDataLst>
              <p:tags r:id="rId33"/>
            </p:custDataLst>
          </p:nvPr>
        </p:nvSpPr>
        <p:spPr>
          <a:xfrm>
            <a:off x="741565" y="6182380"/>
            <a:ext cx="11430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2F2B20"/>
                </a:solidFill>
              </a:rPr>
              <a:t>hit?</a:t>
            </a:r>
          </a:p>
        </p:txBody>
      </p:sp>
      <p:sp>
        <p:nvSpPr>
          <p:cNvPr id="158" name="TextBox 157"/>
          <p:cNvSpPr txBox="1"/>
          <p:nvPr>
            <p:custDataLst>
              <p:tags r:id="rId34"/>
            </p:custDataLst>
          </p:nvPr>
        </p:nvSpPr>
        <p:spPr>
          <a:xfrm>
            <a:off x="4856365" y="6258580"/>
            <a:ext cx="10668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2F2B20"/>
                </a:solidFill>
              </a:rPr>
              <a:t>data</a:t>
            </a:r>
          </a:p>
        </p:txBody>
      </p:sp>
      <p:sp>
        <p:nvSpPr>
          <p:cNvPr id="159" name="TextBox 158"/>
          <p:cNvSpPr txBox="1"/>
          <p:nvPr>
            <p:custDataLst>
              <p:tags r:id="rId35"/>
            </p:custDataLst>
          </p:nvPr>
        </p:nvSpPr>
        <p:spPr>
          <a:xfrm>
            <a:off x="4399165" y="4419600"/>
            <a:ext cx="20574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2F2B20"/>
                </a:solidFill>
              </a:rPr>
              <a:t>line select</a:t>
            </a:r>
          </a:p>
        </p:txBody>
      </p:sp>
      <p:sp>
        <p:nvSpPr>
          <p:cNvPr id="114" name="Rectangle 113"/>
          <p:cNvSpPr/>
          <p:nvPr>
            <p:custDataLst>
              <p:tags r:id="rId36"/>
            </p:custDataLst>
          </p:nvPr>
        </p:nvSpPr>
        <p:spPr>
          <a:xfrm>
            <a:off x="1124424" y="2379181"/>
            <a:ext cx="439543" cy="917174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ctr">
              <a:lnSpc>
                <a:spcPct val="134000"/>
              </a:lnSpc>
              <a:buClr>
                <a:srgbClr val="40458C"/>
              </a:buClr>
              <a:buSzPct val="100000"/>
            </a:pPr>
            <a:r>
              <a:rPr lang="en-US" sz="4000" dirty="0" smtClean="0">
                <a:solidFill>
                  <a:srgbClr val="2F2B20"/>
                </a:solidFill>
              </a:rPr>
              <a:t>=</a:t>
            </a:r>
            <a:endParaRPr lang="en-US" sz="4000" dirty="0">
              <a:solidFill>
                <a:srgbClr val="2F2B20"/>
              </a:solidFill>
            </a:endParaRPr>
          </a:p>
        </p:txBody>
      </p:sp>
      <p:sp>
        <p:nvSpPr>
          <p:cNvPr id="116" name="Line 48"/>
          <p:cNvSpPr>
            <a:spLocks noChangeShapeType="1"/>
          </p:cNvSpPr>
          <p:nvPr>
            <p:custDataLst>
              <p:tags r:id="rId37"/>
            </p:custDataLst>
          </p:nvPr>
        </p:nvSpPr>
        <p:spPr bwMode="auto">
          <a:xfrm flipH="1" flipV="1">
            <a:off x="1107646" y="32004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17" name="AutoShape 46"/>
          <p:cNvSpPr>
            <a:spLocks noChangeArrowheads="1"/>
          </p:cNvSpPr>
          <p:nvPr>
            <p:custDataLst>
              <p:tags r:id="rId38"/>
            </p:custDataLst>
          </p:nvPr>
        </p:nvSpPr>
        <p:spPr bwMode="auto">
          <a:xfrm rot="5400000">
            <a:off x="1055691" y="3231670"/>
            <a:ext cx="332509" cy="519351"/>
          </a:xfrm>
          <a:prstGeom prst="flowChartDelay">
            <a:avLst/>
          </a:prstGeom>
          <a:solidFill>
            <a:schemeClr val="bg2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22" name="Line 48"/>
          <p:cNvSpPr>
            <a:spLocks noChangeShapeType="1"/>
          </p:cNvSpPr>
          <p:nvPr>
            <p:custDataLst>
              <p:tags r:id="rId39"/>
            </p:custDataLst>
          </p:nvPr>
        </p:nvSpPr>
        <p:spPr bwMode="auto">
          <a:xfrm flipH="1">
            <a:off x="2189365" y="2743200"/>
            <a:ext cx="2514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23" name="Rectangle 5"/>
          <p:cNvSpPr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2875165" y="1981200"/>
            <a:ext cx="9144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24" name="Rectangle 16"/>
          <p:cNvSpPr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3789565" y="1981200"/>
            <a:ext cx="1143000" cy="457200"/>
          </a:xfrm>
          <a:prstGeom prst="rect">
            <a:avLst/>
          </a:prstGeom>
          <a:solidFill>
            <a:schemeClr val="accent3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25" name="Line 19"/>
          <p:cNvSpPr>
            <a:spLocks noChangeShapeType="1"/>
          </p:cNvSpPr>
          <p:nvPr>
            <p:custDataLst>
              <p:tags r:id="rId42"/>
            </p:custDataLst>
          </p:nvPr>
        </p:nvSpPr>
        <p:spPr bwMode="auto">
          <a:xfrm>
            <a:off x="3179965" y="19812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26" name="Line 42"/>
          <p:cNvSpPr>
            <a:spLocks noChangeShapeType="1"/>
          </p:cNvSpPr>
          <p:nvPr>
            <p:custDataLst>
              <p:tags r:id="rId43"/>
            </p:custDataLst>
          </p:nvPr>
        </p:nvSpPr>
        <p:spPr bwMode="auto">
          <a:xfrm>
            <a:off x="3179965" y="2895600"/>
            <a:ext cx="15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27" name="Line 43"/>
          <p:cNvSpPr>
            <a:spLocks noChangeShapeType="1"/>
          </p:cNvSpPr>
          <p:nvPr>
            <p:custDataLst>
              <p:tags r:id="rId44"/>
            </p:custDataLst>
          </p:nvPr>
        </p:nvSpPr>
        <p:spPr bwMode="auto">
          <a:xfrm flipH="1">
            <a:off x="3560965" y="22098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lg" len="lg"/>
            <a:tailEnd type="arrow"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28" name="Oval 44"/>
          <p:cNvSpPr>
            <a:spLocks noChangeArrowheads="1"/>
          </p:cNvSpPr>
          <p:nvPr>
            <p:custDataLst>
              <p:tags r:id="rId45"/>
            </p:custDataLst>
          </p:nvPr>
        </p:nvSpPr>
        <p:spPr bwMode="auto">
          <a:xfrm>
            <a:off x="3332365" y="2667000"/>
            <a:ext cx="457200" cy="457200"/>
          </a:xfrm>
          <a:prstGeom prst="ellipse">
            <a:avLst/>
          </a:prstGeom>
          <a:solidFill>
            <a:schemeClr val="bg2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endParaRPr lang="en-US" sz="3600" dirty="0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133" name="Line 48"/>
          <p:cNvSpPr>
            <a:spLocks noChangeShapeType="1"/>
          </p:cNvSpPr>
          <p:nvPr>
            <p:custDataLst>
              <p:tags r:id="rId46"/>
            </p:custDataLst>
          </p:nvPr>
        </p:nvSpPr>
        <p:spPr bwMode="auto">
          <a:xfrm flipH="1">
            <a:off x="3027565" y="32004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37" name="Line 49"/>
          <p:cNvSpPr>
            <a:spLocks noChangeShapeType="1"/>
          </p:cNvSpPr>
          <p:nvPr>
            <p:custDataLst>
              <p:tags r:id="rId47"/>
            </p:custDataLst>
          </p:nvPr>
        </p:nvSpPr>
        <p:spPr bwMode="auto">
          <a:xfrm flipH="1" flipV="1">
            <a:off x="3408565" y="36576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38" name="Line 51"/>
          <p:cNvSpPr>
            <a:spLocks noChangeShapeType="1"/>
          </p:cNvSpPr>
          <p:nvPr>
            <p:custDataLst>
              <p:tags r:id="rId48"/>
            </p:custDataLst>
          </p:nvPr>
        </p:nvSpPr>
        <p:spPr bwMode="auto">
          <a:xfrm flipH="1">
            <a:off x="3027565" y="2209800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lg" len="lg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39" name="Line 41"/>
          <p:cNvSpPr>
            <a:spLocks noChangeShapeType="1"/>
          </p:cNvSpPr>
          <p:nvPr>
            <p:custDataLst>
              <p:tags r:id="rId49"/>
            </p:custDataLst>
          </p:nvPr>
        </p:nvSpPr>
        <p:spPr bwMode="auto">
          <a:xfrm>
            <a:off x="3560965" y="31242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40" name="Line 20"/>
          <p:cNvSpPr>
            <a:spLocks noChangeShapeType="1"/>
          </p:cNvSpPr>
          <p:nvPr>
            <p:custDataLst>
              <p:tags r:id="rId50"/>
            </p:custDataLst>
          </p:nvPr>
        </p:nvSpPr>
        <p:spPr bwMode="auto">
          <a:xfrm flipH="1">
            <a:off x="3179965" y="27432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41" name="Rectangle 140"/>
          <p:cNvSpPr/>
          <p:nvPr>
            <p:custDataLst>
              <p:tags r:id="rId51"/>
            </p:custDataLst>
          </p:nvPr>
        </p:nvSpPr>
        <p:spPr>
          <a:xfrm>
            <a:off x="3349143" y="2379181"/>
            <a:ext cx="439543" cy="917174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ctr">
              <a:lnSpc>
                <a:spcPct val="134000"/>
              </a:lnSpc>
              <a:buClr>
                <a:srgbClr val="40458C"/>
              </a:buClr>
              <a:buSzPct val="100000"/>
            </a:pPr>
            <a:r>
              <a:rPr lang="en-US" sz="4000" dirty="0" smtClean="0">
                <a:solidFill>
                  <a:srgbClr val="2F2B20"/>
                </a:solidFill>
              </a:rPr>
              <a:t>=</a:t>
            </a:r>
            <a:endParaRPr lang="en-US" sz="4000" dirty="0">
              <a:solidFill>
                <a:srgbClr val="2F2B20"/>
              </a:solidFill>
            </a:endParaRPr>
          </a:p>
        </p:txBody>
      </p:sp>
      <p:sp>
        <p:nvSpPr>
          <p:cNvPr id="142" name="Line 48"/>
          <p:cNvSpPr>
            <a:spLocks noChangeShapeType="1"/>
          </p:cNvSpPr>
          <p:nvPr>
            <p:custDataLst>
              <p:tags r:id="rId52"/>
            </p:custDataLst>
          </p:nvPr>
        </p:nvSpPr>
        <p:spPr bwMode="auto">
          <a:xfrm flipH="1" flipV="1">
            <a:off x="3332365" y="32004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47" name="AutoShape 46"/>
          <p:cNvSpPr>
            <a:spLocks noChangeArrowheads="1"/>
          </p:cNvSpPr>
          <p:nvPr>
            <p:custDataLst>
              <p:tags r:id="rId53"/>
            </p:custDataLst>
          </p:nvPr>
        </p:nvSpPr>
        <p:spPr bwMode="auto">
          <a:xfrm rot="5400000">
            <a:off x="3280410" y="3231670"/>
            <a:ext cx="332509" cy="519351"/>
          </a:xfrm>
          <a:prstGeom prst="flowChartDelay">
            <a:avLst/>
          </a:prstGeom>
          <a:solidFill>
            <a:schemeClr val="bg2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49" name="Line 48"/>
          <p:cNvSpPr>
            <a:spLocks noChangeShapeType="1"/>
          </p:cNvSpPr>
          <p:nvPr>
            <p:custDataLst>
              <p:tags r:id="rId54"/>
            </p:custDataLst>
          </p:nvPr>
        </p:nvSpPr>
        <p:spPr bwMode="auto">
          <a:xfrm flipH="1">
            <a:off x="4627765" y="2743200"/>
            <a:ext cx="297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50" name="Rectangle 5"/>
          <p:cNvSpPr>
            <a:spLocks noChangeArrowheads="1"/>
          </p:cNvSpPr>
          <p:nvPr>
            <p:custDataLst>
              <p:tags r:id="rId55"/>
            </p:custDataLst>
          </p:nvPr>
        </p:nvSpPr>
        <p:spPr bwMode="auto">
          <a:xfrm>
            <a:off x="5084965" y="1981200"/>
            <a:ext cx="9144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51" name="Rectangle 16"/>
          <p:cNvSpPr>
            <a:spLocks noChangeArrowheads="1"/>
          </p:cNvSpPr>
          <p:nvPr>
            <p:custDataLst>
              <p:tags r:id="rId56"/>
            </p:custDataLst>
          </p:nvPr>
        </p:nvSpPr>
        <p:spPr bwMode="auto">
          <a:xfrm>
            <a:off x="5999365" y="1981200"/>
            <a:ext cx="1143000" cy="457200"/>
          </a:xfrm>
          <a:prstGeom prst="rect">
            <a:avLst/>
          </a:prstGeom>
          <a:solidFill>
            <a:schemeClr val="accent3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52" name="Line 19"/>
          <p:cNvSpPr>
            <a:spLocks noChangeShapeType="1"/>
          </p:cNvSpPr>
          <p:nvPr>
            <p:custDataLst>
              <p:tags r:id="rId57"/>
            </p:custDataLst>
          </p:nvPr>
        </p:nvSpPr>
        <p:spPr bwMode="auto">
          <a:xfrm>
            <a:off x="5389765" y="19812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53" name="Line 42"/>
          <p:cNvSpPr>
            <a:spLocks noChangeShapeType="1"/>
          </p:cNvSpPr>
          <p:nvPr>
            <p:custDataLst>
              <p:tags r:id="rId58"/>
            </p:custDataLst>
          </p:nvPr>
        </p:nvSpPr>
        <p:spPr bwMode="auto">
          <a:xfrm>
            <a:off x="5389765" y="2895600"/>
            <a:ext cx="15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54" name="Line 43"/>
          <p:cNvSpPr>
            <a:spLocks noChangeShapeType="1"/>
          </p:cNvSpPr>
          <p:nvPr>
            <p:custDataLst>
              <p:tags r:id="rId59"/>
            </p:custDataLst>
          </p:nvPr>
        </p:nvSpPr>
        <p:spPr bwMode="auto">
          <a:xfrm flipH="1">
            <a:off x="5770765" y="22098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lg" len="lg"/>
            <a:tailEnd type="arrow"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55" name="Oval 44"/>
          <p:cNvSpPr>
            <a:spLocks noChangeArrowheads="1"/>
          </p:cNvSpPr>
          <p:nvPr>
            <p:custDataLst>
              <p:tags r:id="rId60"/>
            </p:custDataLst>
          </p:nvPr>
        </p:nvSpPr>
        <p:spPr bwMode="auto">
          <a:xfrm>
            <a:off x="5542165" y="2667000"/>
            <a:ext cx="457200" cy="457200"/>
          </a:xfrm>
          <a:prstGeom prst="ellipse">
            <a:avLst/>
          </a:prstGeom>
          <a:solidFill>
            <a:schemeClr val="bg2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endParaRPr lang="en-US" sz="3600" dirty="0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165" name="Line 48"/>
          <p:cNvSpPr>
            <a:spLocks noChangeShapeType="1"/>
          </p:cNvSpPr>
          <p:nvPr>
            <p:custDataLst>
              <p:tags r:id="rId61"/>
            </p:custDataLst>
          </p:nvPr>
        </p:nvSpPr>
        <p:spPr bwMode="auto">
          <a:xfrm flipH="1">
            <a:off x="5237365" y="32004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66" name="Line 49"/>
          <p:cNvSpPr>
            <a:spLocks noChangeShapeType="1"/>
          </p:cNvSpPr>
          <p:nvPr>
            <p:custDataLst>
              <p:tags r:id="rId62"/>
            </p:custDataLst>
          </p:nvPr>
        </p:nvSpPr>
        <p:spPr bwMode="auto">
          <a:xfrm flipH="1" flipV="1">
            <a:off x="5618365" y="36576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67" name="Line 51"/>
          <p:cNvSpPr>
            <a:spLocks noChangeShapeType="1"/>
          </p:cNvSpPr>
          <p:nvPr>
            <p:custDataLst>
              <p:tags r:id="rId63"/>
            </p:custDataLst>
          </p:nvPr>
        </p:nvSpPr>
        <p:spPr bwMode="auto">
          <a:xfrm flipH="1">
            <a:off x="5237365" y="2209800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lg" len="lg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68" name="Line 41"/>
          <p:cNvSpPr>
            <a:spLocks noChangeShapeType="1"/>
          </p:cNvSpPr>
          <p:nvPr>
            <p:custDataLst>
              <p:tags r:id="rId64"/>
            </p:custDataLst>
          </p:nvPr>
        </p:nvSpPr>
        <p:spPr bwMode="auto">
          <a:xfrm>
            <a:off x="5770765" y="31242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69" name="Line 20"/>
          <p:cNvSpPr>
            <a:spLocks noChangeShapeType="1"/>
          </p:cNvSpPr>
          <p:nvPr>
            <p:custDataLst>
              <p:tags r:id="rId65"/>
            </p:custDataLst>
          </p:nvPr>
        </p:nvSpPr>
        <p:spPr bwMode="auto">
          <a:xfrm flipH="1">
            <a:off x="5389765" y="27432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70" name="Rectangle 169"/>
          <p:cNvSpPr/>
          <p:nvPr>
            <p:custDataLst>
              <p:tags r:id="rId66"/>
            </p:custDataLst>
          </p:nvPr>
        </p:nvSpPr>
        <p:spPr>
          <a:xfrm>
            <a:off x="5558943" y="2379181"/>
            <a:ext cx="439543" cy="917174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ctr">
              <a:lnSpc>
                <a:spcPct val="134000"/>
              </a:lnSpc>
              <a:buClr>
                <a:srgbClr val="40458C"/>
              </a:buClr>
              <a:buSzPct val="100000"/>
            </a:pPr>
            <a:r>
              <a:rPr lang="en-US" sz="4000" dirty="0" smtClean="0">
                <a:solidFill>
                  <a:srgbClr val="2F2B20"/>
                </a:solidFill>
              </a:rPr>
              <a:t>=</a:t>
            </a:r>
            <a:endParaRPr lang="en-US" sz="4000" dirty="0">
              <a:solidFill>
                <a:srgbClr val="2F2B20"/>
              </a:solidFill>
            </a:endParaRPr>
          </a:p>
        </p:txBody>
      </p:sp>
      <p:sp>
        <p:nvSpPr>
          <p:cNvPr id="171" name="Line 48"/>
          <p:cNvSpPr>
            <a:spLocks noChangeShapeType="1"/>
          </p:cNvSpPr>
          <p:nvPr>
            <p:custDataLst>
              <p:tags r:id="rId67"/>
            </p:custDataLst>
          </p:nvPr>
        </p:nvSpPr>
        <p:spPr bwMode="auto">
          <a:xfrm flipH="1" flipV="1">
            <a:off x="5542165" y="32004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72" name="AutoShape 46"/>
          <p:cNvSpPr>
            <a:spLocks noChangeArrowheads="1"/>
          </p:cNvSpPr>
          <p:nvPr>
            <p:custDataLst>
              <p:tags r:id="rId68"/>
            </p:custDataLst>
          </p:nvPr>
        </p:nvSpPr>
        <p:spPr bwMode="auto">
          <a:xfrm rot="5400000">
            <a:off x="5490210" y="3231670"/>
            <a:ext cx="332509" cy="519351"/>
          </a:xfrm>
          <a:prstGeom prst="flowChartDelay">
            <a:avLst/>
          </a:prstGeom>
          <a:solidFill>
            <a:schemeClr val="bg2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74" name="Rectangle 5"/>
          <p:cNvSpPr>
            <a:spLocks noChangeArrowheads="1"/>
          </p:cNvSpPr>
          <p:nvPr>
            <p:custDataLst>
              <p:tags r:id="rId69"/>
            </p:custDataLst>
          </p:nvPr>
        </p:nvSpPr>
        <p:spPr bwMode="auto">
          <a:xfrm>
            <a:off x="7294765" y="1981200"/>
            <a:ext cx="9144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75" name="Rectangle 16"/>
          <p:cNvSpPr>
            <a:spLocks noChangeArrowheads="1"/>
          </p:cNvSpPr>
          <p:nvPr>
            <p:custDataLst>
              <p:tags r:id="rId70"/>
            </p:custDataLst>
          </p:nvPr>
        </p:nvSpPr>
        <p:spPr bwMode="auto">
          <a:xfrm>
            <a:off x="8209165" y="1981200"/>
            <a:ext cx="685800" cy="457200"/>
          </a:xfrm>
          <a:prstGeom prst="rect">
            <a:avLst/>
          </a:prstGeom>
          <a:solidFill>
            <a:schemeClr val="accent3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76" name="Line 19"/>
          <p:cNvSpPr>
            <a:spLocks noChangeShapeType="1"/>
          </p:cNvSpPr>
          <p:nvPr>
            <p:custDataLst>
              <p:tags r:id="rId71"/>
            </p:custDataLst>
          </p:nvPr>
        </p:nvSpPr>
        <p:spPr bwMode="auto">
          <a:xfrm>
            <a:off x="7599565" y="19812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77" name="Line 42"/>
          <p:cNvSpPr>
            <a:spLocks noChangeShapeType="1"/>
          </p:cNvSpPr>
          <p:nvPr>
            <p:custDataLst>
              <p:tags r:id="rId72"/>
            </p:custDataLst>
          </p:nvPr>
        </p:nvSpPr>
        <p:spPr bwMode="auto">
          <a:xfrm>
            <a:off x="7599565" y="2895600"/>
            <a:ext cx="15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78" name="Line 43"/>
          <p:cNvSpPr>
            <a:spLocks noChangeShapeType="1"/>
          </p:cNvSpPr>
          <p:nvPr>
            <p:custDataLst>
              <p:tags r:id="rId73"/>
            </p:custDataLst>
          </p:nvPr>
        </p:nvSpPr>
        <p:spPr bwMode="auto">
          <a:xfrm flipH="1">
            <a:off x="7980565" y="22098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lg" len="lg"/>
            <a:tailEnd type="arrow"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79" name="Oval 44"/>
          <p:cNvSpPr>
            <a:spLocks noChangeArrowheads="1"/>
          </p:cNvSpPr>
          <p:nvPr>
            <p:custDataLst>
              <p:tags r:id="rId74"/>
            </p:custDataLst>
          </p:nvPr>
        </p:nvSpPr>
        <p:spPr bwMode="auto">
          <a:xfrm>
            <a:off x="7751965" y="2667000"/>
            <a:ext cx="457200" cy="457200"/>
          </a:xfrm>
          <a:prstGeom prst="ellipse">
            <a:avLst/>
          </a:prstGeom>
          <a:solidFill>
            <a:schemeClr val="bg2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endParaRPr lang="en-US" sz="3600" dirty="0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180" name="Line 48"/>
          <p:cNvSpPr>
            <a:spLocks noChangeShapeType="1"/>
          </p:cNvSpPr>
          <p:nvPr>
            <p:custDataLst>
              <p:tags r:id="rId75"/>
            </p:custDataLst>
          </p:nvPr>
        </p:nvSpPr>
        <p:spPr bwMode="auto">
          <a:xfrm flipH="1">
            <a:off x="7447165" y="3200400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81" name="Line 49"/>
          <p:cNvSpPr>
            <a:spLocks noChangeShapeType="1"/>
          </p:cNvSpPr>
          <p:nvPr>
            <p:custDataLst>
              <p:tags r:id="rId76"/>
            </p:custDataLst>
          </p:nvPr>
        </p:nvSpPr>
        <p:spPr bwMode="auto">
          <a:xfrm flipH="1" flipV="1">
            <a:off x="7828165" y="36576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82" name="Line 51"/>
          <p:cNvSpPr>
            <a:spLocks noChangeShapeType="1"/>
          </p:cNvSpPr>
          <p:nvPr>
            <p:custDataLst>
              <p:tags r:id="rId77"/>
            </p:custDataLst>
          </p:nvPr>
        </p:nvSpPr>
        <p:spPr bwMode="auto">
          <a:xfrm flipH="1">
            <a:off x="7447165" y="2209800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lg" len="lg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83" name="Line 41"/>
          <p:cNvSpPr>
            <a:spLocks noChangeShapeType="1"/>
          </p:cNvSpPr>
          <p:nvPr>
            <p:custDataLst>
              <p:tags r:id="rId78"/>
            </p:custDataLst>
          </p:nvPr>
        </p:nvSpPr>
        <p:spPr bwMode="auto">
          <a:xfrm>
            <a:off x="7980565" y="31242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84" name="Line 20"/>
          <p:cNvSpPr>
            <a:spLocks noChangeShapeType="1"/>
          </p:cNvSpPr>
          <p:nvPr>
            <p:custDataLst>
              <p:tags r:id="rId79"/>
            </p:custDataLst>
          </p:nvPr>
        </p:nvSpPr>
        <p:spPr bwMode="auto">
          <a:xfrm flipH="1">
            <a:off x="7599565" y="27432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85" name="Rectangle 184"/>
          <p:cNvSpPr/>
          <p:nvPr>
            <p:custDataLst>
              <p:tags r:id="rId80"/>
            </p:custDataLst>
          </p:nvPr>
        </p:nvSpPr>
        <p:spPr>
          <a:xfrm>
            <a:off x="7768743" y="2379181"/>
            <a:ext cx="439543" cy="917174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ctr">
              <a:lnSpc>
                <a:spcPct val="134000"/>
              </a:lnSpc>
              <a:buClr>
                <a:srgbClr val="40458C"/>
              </a:buClr>
              <a:buSzPct val="100000"/>
            </a:pPr>
            <a:r>
              <a:rPr lang="en-US" sz="4000" dirty="0" smtClean="0">
                <a:solidFill>
                  <a:srgbClr val="2F2B20"/>
                </a:solidFill>
              </a:rPr>
              <a:t>=</a:t>
            </a:r>
            <a:endParaRPr lang="en-US" sz="4000" dirty="0">
              <a:solidFill>
                <a:srgbClr val="2F2B20"/>
              </a:solidFill>
            </a:endParaRPr>
          </a:p>
        </p:txBody>
      </p:sp>
      <p:sp>
        <p:nvSpPr>
          <p:cNvPr id="186" name="Line 48"/>
          <p:cNvSpPr>
            <a:spLocks noChangeShapeType="1"/>
          </p:cNvSpPr>
          <p:nvPr>
            <p:custDataLst>
              <p:tags r:id="rId81"/>
            </p:custDataLst>
          </p:nvPr>
        </p:nvSpPr>
        <p:spPr bwMode="auto">
          <a:xfrm flipH="1" flipV="1">
            <a:off x="7751965" y="32004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87" name="AutoShape 46"/>
          <p:cNvSpPr>
            <a:spLocks noChangeArrowheads="1"/>
          </p:cNvSpPr>
          <p:nvPr>
            <p:custDataLst>
              <p:tags r:id="rId82"/>
            </p:custDataLst>
          </p:nvPr>
        </p:nvSpPr>
        <p:spPr bwMode="auto">
          <a:xfrm rot="5400000">
            <a:off x="7700010" y="3231670"/>
            <a:ext cx="332509" cy="519351"/>
          </a:xfrm>
          <a:prstGeom prst="flowChartDelay">
            <a:avLst/>
          </a:prstGeom>
          <a:solidFill>
            <a:schemeClr val="bg2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88" name="Line 49"/>
          <p:cNvSpPr>
            <a:spLocks noChangeShapeType="1"/>
          </p:cNvSpPr>
          <p:nvPr>
            <p:custDataLst>
              <p:tags r:id="rId83"/>
            </p:custDataLst>
          </p:nvPr>
        </p:nvSpPr>
        <p:spPr bwMode="auto">
          <a:xfrm flipH="1">
            <a:off x="1655965" y="3962400"/>
            <a:ext cx="0" cy="1676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89" name="Line 48"/>
          <p:cNvSpPr>
            <a:spLocks noChangeShapeType="1"/>
          </p:cNvSpPr>
          <p:nvPr>
            <p:custDataLst>
              <p:tags r:id="rId84"/>
            </p:custDataLst>
          </p:nvPr>
        </p:nvSpPr>
        <p:spPr bwMode="auto">
          <a:xfrm flipH="1">
            <a:off x="1351165" y="3810000"/>
            <a:ext cx="2057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90" name="Line 48"/>
          <p:cNvSpPr>
            <a:spLocks noChangeShapeType="1"/>
          </p:cNvSpPr>
          <p:nvPr>
            <p:custDataLst>
              <p:tags r:id="rId85"/>
            </p:custDataLst>
          </p:nvPr>
        </p:nvSpPr>
        <p:spPr bwMode="auto">
          <a:xfrm flipH="1">
            <a:off x="1503565" y="3886200"/>
            <a:ext cx="411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91" name="Line 48"/>
          <p:cNvSpPr>
            <a:spLocks noChangeShapeType="1"/>
          </p:cNvSpPr>
          <p:nvPr>
            <p:custDataLst>
              <p:tags r:id="rId86"/>
            </p:custDataLst>
          </p:nvPr>
        </p:nvSpPr>
        <p:spPr bwMode="auto">
          <a:xfrm flipH="1">
            <a:off x="1655965" y="3962400"/>
            <a:ext cx="6172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92" name="Line 21"/>
          <p:cNvSpPr>
            <a:spLocks noChangeShapeType="1"/>
          </p:cNvSpPr>
          <p:nvPr>
            <p:custDataLst>
              <p:tags r:id="rId87"/>
            </p:custDataLst>
          </p:nvPr>
        </p:nvSpPr>
        <p:spPr bwMode="auto">
          <a:xfrm>
            <a:off x="4399165" y="2209800"/>
            <a:ext cx="0" cy="2057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lg" len="lg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96" name="Line 21"/>
          <p:cNvSpPr>
            <a:spLocks noChangeShapeType="1"/>
          </p:cNvSpPr>
          <p:nvPr>
            <p:custDataLst>
              <p:tags r:id="rId88"/>
            </p:custDataLst>
          </p:nvPr>
        </p:nvSpPr>
        <p:spPr bwMode="auto">
          <a:xfrm>
            <a:off x="6608965" y="2209800"/>
            <a:ext cx="0" cy="1981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lg" len="lg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97" name="Line 21"/>
          <p:cNvSpPr>
            <a:spLocks noChangeShapeType="1"/>
          </p:cNvSpPr>
          <p:nvPr>
            <p:custDataLst>
              <p:tags r:id="rId89"/>
            </p:custDataLst>
          </p:nvPr>
        </p:nvSpPr>
        <p:spPr bwMode="auto">
          <a:xfrm>
            <a:off x="8742565" y="2209800"/>
            <a:ext cx="0" cy="2057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lg" len="lg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98" name="Line 48"/>
          <p:cNvSpPr>
            <a:spLocks noChangeShapeType="1"/>
          </p:cNvSpPr>
          <p:nvPr>
            <p:custDataLst>
              <p:tags r:id="rId90"/>
            </p:custDataLst>
          </p:nvPr>
        </p:nvSpPr>
        <p:spPr bwMode="auto">
          <a:xfrm flipH="1">
            <a:off x="2341765" y="4267200"/>
            <a:ext cx="160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99" name="Line 48"/>
          <p:cNvSpPr>
            <a:spLocks noChangeShapeType="1"/>
          </p:cNvSpPr>
          <p:nvPr>
            <p:custDataLst>
              <p:tags r:id="rId91"/>
            </p:custDataLst>
          </p:nvPr>
        </p:nvSpPr>
        <p:spPr bwMode="auto">
          <a:xfrm flipH="1">
            <a:off x="6532765" y="4267200"/>
            <a:ext cx="2209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00" name="Line 48"/>
          <p:cNvSpPr>
            <a:spLocks noChangeShapeType="1"/>
          </p:cNvSpPr>
          <p:nvPr>
            <p:custDataLst>
              <p:tags r:id="rId92"/>
            </p:custDataLst>
          </p:nvPr>
        </p:nvSpPr>
        <p:spPr bwMode="auto">
          <a:xfrm flipH="1">
            <a:off x="5770765" y="4191000"/>
            <a:ext cx="838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01" name="Line 48"/>
          <p:cNvSpPr>
            <a:spLocks noChangeShapeType="1"/>
          </p:cNvSpPr>
          <p:nvPr>
            <p:custDataLst>
              <p:tags r:id="rId93"/>
            </p:custDataLst>
          </p:nvPr>
        </p:nvSpPr>
        <p:spPr bwMode="auto">
          <a:xfrm flipH="1" flipV="1">
            <a:off x="3941965" y="42672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02" name="Line 48"/>
          <p:cNvSpPr>
            <a:spLocks noChangeShapeType="1"/>
          </p:cNvSpPr>
          <p:nvPr>
            <p:custDataLst>
              <p:tags r:id="rId94"/>
            </p:custDataLst>
          </p:nvPr>
        </p:nvSpPr>
        <p:spPr bwMode="auto">
          <a:xfrm flipH="1" flipV="1">
            <a:off x="5770765" y="41910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03" name="Line 48"/>
          <p:cNvSpPr>
            <a:spLocks noChangeShapeType="1"/>
          </p:cNvSpPr>
          <p:nvPr>
            <p:custDataLst>
              <p:tags r:id="rId95"/>
            </p:custDataLst>
          </p:nvPr>
        </p:nvSpPr>
        <p:spPr bwMode="auto">
          <a:xfrm flipH="1" flipV="1">
            <a:off x="6532765" y="42672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04" name="Line 48"/>
          <p:cNvSpPr>
            <a:spLocks noChangeShapeType="1"/>
          </p:cNvSpPr>
          <p:nvPr>
            <p:custDataLst>
              <p:tags r:id="rId96"/>
            </p:custDataLst>
          </p:nvPr>
        </p:nvSpPr>
        <p:spPr bwMode="auto">
          <a:xfrm flipH="1" flipV="1">
            <a:off x="5008765" y="42672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05" name="Line 48"/>
          <p:cNvSpPr>
            <a:spLocks noChangeShapeType="1"/>
          </p:cNvSpPr>
          <p:nvPr>
            <p:custDataLst>
              <p:tags r:id="rId97"/>
            </p:custDataLst>
          </p:nvPr>
        </p:nvSpPr>
        <p:spPr bwMode="auto">
          <a:xfrm flipH="1" flipV="1">
            <a:off x="4399165" y="4267200"/>
            <a:ext cx="60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06" name="Line 48"/>
          <p:cNvSpPr>
            <a:spLocks noChangeShapeType="1"/>
          </p:cNvSpPr>
          <p:nvPr>
            <p:custDataLst>
              <p:tags r:id="rId98"/>
            </p:custDataLst>
          </p:nvPr>
        </p:nvSpPr>
        <p:spPr bwMode="auto">
          <a:xfrm flipV="1">
            <a:off x="5127609" y="5105400"/>
            <a:ext cx="2286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07" name="Line 48"/>
          <p:cNvSpPr>
            <a:spLocks noChangeShapeType="1"/>
          </p:cNvSpPr>
          <p:nvPr>
            <p:custDataLst>
              <p:tags r:id="rId99"/>
            </p:custDataLst>
          </p:nvPr>
        </p:nvSpPr>
        <p:spPr bwMode="auto">
          <a:xfrm flipV="1">
            <a:off x="5127609" y="6019800"/>
            <a:ext cx="2286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08" name="TextBox 207"/>
          <p:cNvSpPr txBox="1"/>
          <p:nvPr>
            <p:custDataLst>
              <p:tags r:id="rId100"/>
            </p:custDataLst>
          </p:nvPr>
        </p:nvSpPr>
        <p:spPr>
          <a:xfrm>
            <a:off x="5313565" y="5867400"/>
            <a:ext cx="137160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2F2B20"/>
                </a:solidFill>
              </a:rPr>
              <a:t>32bits</a:t>
            </a:r>
          </a:p>
        </p:txBody>
      </p:sp>
      <p:sp>
        <p:nvSpPr>
          <p:cNvPr id="209" name="TextBox 208"/>
          <p:cNvSpPr txBox="1"/>
          <p:nvPr>
            <p:custDataLst>
              <p:tags r:id="rId101"/>
            </p:custDataLst>
          </p:nvPr>
        </p:nvSpPr>
        <p:spPr>
          <a:xfrm>
            <a:off x="5389765" y="4933890"/>
            <a:ext cx="137160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2F2B20"/>
                </a:solidFill>
              </a:rPr>
              <a:t>64bytes</a:t>
            </a:r>
          </a:p>
        </p:txBody>
      </p:sp>
      <p:sp>
        <p:nvSpPr>
          <p:cNvPr id="210" name="Rectangle 209"/>
          <p:cNvSpPr/>
          <p:nvPr>
            <p:custDataLst>
              <p:tags r:id="rId102"/>
            </p:custDataLst>
          </p:nvPr>
        </p:nvSpPr>
        <p:spPr>
          <a:xfrm>
            <a:off x="55765" y="838200"/>
            <a:ext cx="4953000" cy="5334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1423988" algn="l"/>
                <a:tab pos="2519363" algn="l"/>
                <a:tab pos="3709988" algn="l"/>
              </a:tabLst>
            </a:pPr>
            <a:r>
              <a:rPr lang="en-US" sz="2800" dirty="0" smtClean="0">
                <a:solidFill>
                  <a:srgbClr val="2F2B20"/>
                </a:solidFill>
              </a:rPr>
              <a:t>	Tag	 	  Offset</a:t>
            </a:r>
            <a:endParaRPr lang="en-US" sz="2800" dirty="0">
              <a:solidFill>
                <a:srgbClr val="2F2B20"/>
              </a:solidFill>
            </a:endParaRPr>
          </a:p>
        </p:txBody>
      </p:sp>
      <p:grpSp>
        <p:nvGrpSpPr>
          <p:cNvPr id="2" name="Group 31"/>
          <p:cNvGrpSpPr>
            <a:grpSpLocks/>
          </p:cNvGrpSpPr>
          <p:nvPr>
            <p:custDataLst>
              <p:tags r:id="rId103"/>
            </p:custDataLst>
          </p:nvPr>
        </p:nvGrpSpPr>
        <p:grpSpPr bwMode="auto">
          <a:xfrm rot="5400000">
            <a:off x="5084965" y="3820179"/>
            <a:ext cx="381000" cy="3581400"/>
            <a:chOff x="4848" y="2112"/>
            <a:chExt cx="240" cy="1056"/>
          </a:xfrm>
        </p:grpSpPr>
        <p:sp>
          <p:nvSpPr>
            <p:cNvPr id="120" name="Line 32"/>
            <p:cNvSpPr>
              <a:spLocks noChangeShapeType="1"/>
            </p:cNvSpPr>
            <p:nvPr>
              <p:custDataLst>
                <p:tags r:id="rId110"/>
              </p:custDataLst>
            </p:nvPr>
          </p:nvSpPr>
          <p:spPr bwMode="auto">
            <a:xfrm>
              <a:off x="4848" y="2112"/>
              <a:ext cx="0" cy="10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>
                <a:solidFill>
                  <a:srgbClr val="2F2B20"/>
                </a:solidFill>
              </a:endParaRPr>
            </a:p>
          </p:txBody>
        </p:sp>
        <p:sp>
          <p:nvSpPr>
            <p:cNvPr id="121" name="Line 33"/>
            <p:cNvSpPr>
              <a:spLocks noChangeShapeType="1"/>
            </p:cNvSpPr>
            <p:nvPr>
              <p:custDataLst>
                <p:tags r:id="rId111"/>
              </p:custDataLst>
            </p:nvPr>
          </p:nvSpPr>
          <p:spPr bwMode="auto">
            <a:xfrm>
              <a:off x="5088" y="2202"/>
              <a:ext cx="0" cy="8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en-US">
                <a:solidFill>
                  <a:srgbClr val="2F2B20"/>
                </a:solidFill>
              </a:endParaRPr>
            </a:p>
          </p:txBody>
        </p:sp>
        <p:sp>
          <p:nvSpPr>
            <p:cNvPr id="132" name="Line 34"/>
            <p:cNvSpPr>
              <a:spLocks noChangeShapeType="1"/>
            </p:cNvSpPr>
            <p:nvPr>
              <p:custDataLst>
                <p:tags r:id="rId112"/>
              </p:custDataLst>
            </p:nvPr>
          </p:nvSpPr>
          <p:spPr bwMode="auto">
            <a:xfrm>
              <a:off x="4848" y="2112"/>
              <a:ext cx="240" cy="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en-US">
                <a:solidFill>
                  <a:srgbClr val="2F2B20"/>
                </a:solidFill>
              </a:endParaRPr>
            </a:p>
          </p:txBody>
        </p:sp>
        <p:sp>
          <p:nvSpPr>
            <p:cNvPr id="193" name="Line 35"/>
            <p:cNvSpPr>
              <a:spLocks noChangeShapeType="1"/>
            </p:cNvSpPr>
            <p:nvPr>
              <p:custDataLst>
                <p:tags r:id="rId113"/>
              </p:custDataLst>
            </p:nvPr>
          </p:nvSpPr>
          <p:spPr bwMode="auto">
            <a:xfrm flipV="1">
              <a:off x="4848" y="3078"/>
              <a:ext cx="240" cy="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en-US">
                <a:solidFill>
                  <a:srgbClr val="2F2B20"/>
                </a:solidFill>
              </a:endParaRPr>
            </a:p>
          </p:txBody>
        </p:sp>
      </p:grpSp>
      <p:grpSp>
        <p:nvGrpSpPr>
          <p:cNvPr id="3" name="Group 31"/>
          <p:cNvGrpSpPr>
            <a:grpSpLocks/>
          </p:cNvGrpSpPr>
          <p:nvPr>
            <p:custDataLst>
              <p:tags r:id="rId104"/>
            </p:custDataLst>
          </p:nvPr>
        </p:nvGrpSpPr>
        <p:grpSpPr bwMode="auto">
          <a:xfrm rot="5400000">
            <a:off x="5008765" y="2885422"/>
            <a:ext cx="381000" cy="3581400"/>
            <a:chOff x="4848" y="2112"/>
            <a:chExt cx="240" cy="1056"/>
          </a:xfrm>
        </p:grpSpPr>
        <p:sp>
          <p:nvSpPr>
            <p:cNvPr id="195" name="Line 32"/>
            <p:cNvSpPr>
              <a:spLocks noChangeShapeType="1"/>
            </p:cNvSpPr>
            <p:nvPr>
              <p:custDataLst>
                <p:tags r:id="rId106"/>
              </p:custDataLst>
            </p:nvPr>
          </p:nvSpPr>
          <p:spPr bwMode="auto">
            <a:xfrm>
              <a:off x="4848" y="2112"/>
              <a:ext cx="0" cy="10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>
                <a:solidFill>
                  <a:srgbClr val="2F2B20"/>
                </a:solidFill>
              </a:endParaRPr>
            </a:p>
          </p:txBody>
        </p:sp>
        <p:sp>
          <p:nvSpPr>
            <p:cNvPr id="212" name="Line 33"/>
            <p:cNvSpPr>
              <a:spLocks noChangeShapeType="1"/>
            </p:cNvSpPr>
            <p:nvPr>
              <p:custDataLst>
                <p:tags r:id="rId107"/>
              </p:custDataLst>
            </p:nvPr>
          </p:nvSpPr>
          <p:spPr bwMode="auto">
            <a:xfrm>
              <a:off x="5088" y="2202"/>
              <a:ext cx="0" cy="8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en-US">
                <a:solidFill>
                  <a:srgbClr val="2F2B20"/>
                </a:solidFill>
              </a:endParaRPr>
            </a:p>
          </p:txBody>
        </p:sp>
        <p:sp>
          <p:nvSpPr>
            <p:cNvPr id="213" name="Line 34"/>
            <p:cNvSpPr>
              <a:spLocks noChangeShapeType="1"/>
            </p:cNvSpPr>
            <p:nvPr>
              <p:custDataLst>
                <p:tags r:id="rId108"/>
              </p:custDataLst>
            </p:nvPr>
          </p:nvSpPr>
          <p:spPr bwMode="auto">
            <a:xfrm>
              <a:off x="4848" y="2112"/>
              <a:ext cx="240" cy="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en-US">
                <a:solidFill>
                  <a:srgbClr val="2F2B20"/>
                </a:solidFill>
              </a:endParaRPr>
            </a:p>
          </p:txBody>
        </p:sp>
        <p:sp>
          <p:nvSpPr>
            <p:cNvPr id="214" name="Line 35"/>
            <p:cNvSpPr>
              <a:spLocks noChangeShapeType="1"/>
            </p:cNvSpPr>
            <p:nvPr>
              <p:custDataLst>
                <p:tags r:id="rId109"/>
              </p:custDataLst>
            </p:nvPr>
          </p:nvSpPr>
          <p:spPr bwMode="auto">
            <a:xfrm flipV="1">
              <a:off x="4848" y="3078"/>
              <a:ext cx="240" cy="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en-US">
                <a:solidFill>
                  <a:srgbClr val="2F2B20"/>
                </a:solidFill>
              </a:endParaRPr>
            </a:p>
          </p:txBody>
        </p:sp>
      </p:grpSp>
      <p:sp>
        <p:nvSpPr>
          <p:cNvPr id="118" name="TextBox 117" hidden="1"/>
          <p:cNvSpPr txBox="1"/>
          <p:nvPr>
            <p:custDataLst>
              <p:tags r:id="rId105"/>
            </p:custDataLst>
          </p:nvPr>
        </p:nvSpPr>
        <p:spPr>
          <a:xfrm>
            <a:off x="2057400" y="4419600"/>
            <a:ext cx="1905000" cy="1981200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none" lIns="0" tIns="0" rIns="0" bIns="0" rtlCol="0">
            <a:noAutofit/>
          </a:bodyPr>
          <a:lstStyle/>
          <a:p>
            <a:endParaRPr lang="en-US" sz="2800" dirty="0" smtClean="0">
              <a:solidFill>
                <a:schemeClr val="accent4"/>
              </a:solidFill>
            </a:endParaRPr>
          </a:p>
        </p:txBody>
      </p:sp>
      <p:sp>
        <p:nvSpPr>
          <p:cNvPr id="160" name="Title 1"/>
          <p:cNvSpPr>
            <a:spLocks noGrp="1"/>
          </p:cNvSpPr>
          <p:nvPr>
            <p:ph type="title"/>
          </p:nvPr>
        </p:nvSpPr>
        <p:spPr>
          <a:xfrm>
            <a:off x="457200" y="-167154"/>
            <a:ext cx="7620000" cy="1143000"/>
          </a:xfrm>
        </p:spPr>
        <p:txBody>
          <a:bodyPr/>
          <a:lstStyle/>
          <a:p>
            <a:r>
              <a:rPr lang="en-US" dirty="0" smtClean="0"/>
              <a:t>Fully Associative Cache</a:t>
            </a:r>
            <a:endParaRPr lang="en-US" dirty="0"/>
          </a:p>
        </p:txBody>
      </p:sp>
      <p:grpSp>
        <p:nvGrpSpPr>
          <p:cNvPr id="164" name="Group 163"/>
          <p:cNvGrpSpPr/>
          <p:nvPr/>
        </p:nvGrpSpPr>
        <p:grpSpPr>
          <a:xfrm>
            <a:off x="5008765" y="1124581"/>
            <a:ext cx="3956360" cy="4590420"/>
            <a:chOff x="5410200" y="800100"/>
            <a:chExt cx="3048000" cy="5219700"/>
          </a:xfrm>
        </p:grpSpPr>
        <p:cxnSp>
          <p:nvCxnSpPr>
            <p:cNvPr id="173" name="Elbow Connector 172"/>
            <p:cNvCxnSpPr/>
            <p:nvPr/>
          </p:nvCxnSpPr>
          <p:spPr>
            <a:xfrm>
              <a:off x="5410200" y="800100"/>
              <a:ext cx="3048000" cy="5219700"/>
            </a:xfrm>
            <a:prstGeom prst="bentConnector2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Straight Arrow Connector 193"/>
            <p:cNvCxnSpPr/>
            <p:nvPr/>
          </p:nvCxnSpPr>
          <p:spPr>
            <a:xfrm flipH="1">
              <a:off x="6819900" y="6019800"/>
              <a:ext cx="1638300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771413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9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3311658" grpId="0" animBg="1"/>
      <p:bldP spid="3311659" grpId="0" animBg="1"/>
      <p:bldP spid="3311660" grpId="0" animBg="1"/>
      <p:bldP spid="3311664" grpId="0" animBg="1"/>
      <p:bldP spid="3311665" grpId="0" animBg="1"/>
      <p:bldP spid="3311667" grpId="0" animBg="1"/>
      <p:bldP spid="3311669" grpId="0" animBg="1"/>
      <p:bldP spid="61" grpId="0" animBg="1"/>
      <p:bldP spid="48" grpId="0" animBg="1"/>
      <p:bldP spid="107" grpId="0" animBg="1"/>
      <p:bldP spid="109" grpId="0" animBg="1"/>
      <p:bldP spid="112" grpId="0" animBg="1"/>
      <p:bldP spid="129" grpId="0" animBg="1"/>
      <p:bldP spid="130" grpId="0" animBg="1"/>
      <p:bldP spid="131" grpId="0" animBg="1"/>
      <p:bldP spid="134" grpId="0" animBg="1"/>
      <p:bldP spid="135" grpId="0" animBg="1"/>
      <p:bldP spid="136" grpId="0" animBg="1"/>
      <p:bldP spid="143" grpId="0" animBg="1"/>
      <p:bldP spid="144" grpId="0" animBg="1"/>
      <p:bldP spid="145" grpId="0" animBg="1"/>
      <p:bldP spid="146" grpId="0" animBg="1"/>
      <p:bldP spid="156" grpId="0"/>
      <p:bldP spid="157" grpId="0"/>
      <p:bldP spid="158" grpId="0"/>
      <p:bldP spid="159" grpId="0"/>
      <p:bldP spid="114" grpId="0"/>
      <p:bldP spid="116" grpId="0" animBg="1"/>
      <p:bldP spid="117" grpId="0" animBg="1"/>
      <p:bldP spid="122" grpId="0" animBg="1"/>
      <p:bldP spid="126" grpId="0" animBg="1"/>
      <p:bldP spid="127" grpId="0" animBg="1"/>
      <p:bldP spid="128" grpId="0" animBg="1"/>
      <p:bldP spid="133" grpId="0" animBg="1"/>
      <p:bldP spid="137" grpId="0" animBg="1"/>
      <p:bldP spid="138" grpId="0" animBg="1"/>
      <p:bldP spid="139" grpId="0" animBg="1"/>
      <p:bldP spid="140" grpId="0" animBg="1"/>
      <p:bldP spid="141" grpId="0"/>
      <p:bldP spid="142" grpId="0" animBg="1"/>
      <p:bldP spid="147" grpId="0" animBg="1"/>
      <p:bldP spid="149" grpId="0" animBg="1"/>
      <p:bldP spid="153" grpId="0" animBg="1"/>
      <p:bldP spid="154" grpId="0" animBg="1"/>
      <p:bldP spid="155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170" grpId="0"/>
      <p:bldP spid="171" grpId="0" animBg="1"/>
      <p:bldP spid="172" grpId="0" animBg="1"/>
      <p:bldP spid="177" grpId="0" animBg="1"/>
      <p:bldP spid="178" grpId="0" animBg="1"/>
      <p:bldP spid="179" grpId="0" animBg="1"/>
      <p:bldP spid="180" grpId="0" animBg="1"/>
      <p:bldP spid="181" grpId="0" animBg="1"/>
      <p:bldP spid="182" grpId="0" animBg="1"/>
      <p:bldP spid="183" grpId="0" animBg="1"/>
      <p:bldP spid="184" grpId="0" animBg="1"/>
      <p:bldP spid="185" grpId="0"/>
      <p:bldP spid="186" grpId="0" animBg="1"/>
      <p:bldP spid="187" grpId="0" animBg="1"/>
      <p:bldP spid="188" grpId="0" animBg="1"/>
      <p:bldP spid="189" grpId="0" animBg="1"/>
      <p:bldP spid="190" grpId="0" animBg="1"/>
      <p:bldP spid="191" grpId="0" animBg="1"/>
      <p:bldP spid="192" grpId="0" animBg="1"/>
      <p:bldP spid="196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4" grpId="0" animBg="1"/>
      <p:bldP spid="205" grpId="0" animBg="1"/>
      <p:bldP spid="206" grpId="0" animBg="1"/>
      <p:bldP spid="207" grpId="0" animBg="1"/>
      <p:bldP spid="208" grpId="0"/>
      <p:bldP spid="20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Rectangle 5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028155" y="2520168"/>
            <a:ext cx="9144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20" name="Rectangle 16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942555" y="2520168"/>
            <a:ext cx="1447800" cy="457200"/>
          </a:xfrm>
          <a:prstGeom prst="rect">
            <a:avLst/>
          </a:prstGeom>
          <a:solidFill>
            <a:schemeClr val="accent3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21" name="Line 19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>
            <a:off x="2332955" y="2520168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32" name="Rectangle 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466555" y="2520168"/>
            <a:ext cx="9144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60" name="Rectangle 1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380955" y="2520168"/>
            <a:ext cx="1447800" cy="457200"/>
          </a:xfrm>
          <a:prstGeom prst="rect">
            <a:avLst/>
          </a:prstGeom>
          <a:solidFill>
            <a:schemeClr val="accent3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93" name="Line 19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>
            <a:off x="4771355" y="2520168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13" name="Rectangle 5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028155" y="2062968"/>
            <a:ext cx="9144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14" name="Rectangle 16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942555" y="2062968"/>
            <a:ext cx="1447800" cy="457200"/>
          </a:xfrm>
          <a:prstGeom prst="rect">
            <a:avLst/>
          </a:prstGeom>
          <a:solidFill>
            <a:schemeClr val="accent3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15" name="Line 19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2332955" y="2062968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16" name="Rectangle 5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4466555" y="2062968"/>
            <a:ext cx="9144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17" name="Rectangle 16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5380955" y="2062968"/>
            <a:ext cx="1447800" cy="457200"/>
          </a:xfrm>
          <a:prstGeom prst="rect">
            <a:avLst/>
          </a:prstGeom>
          <a:solidFill>
            <a:schemeClr val="accent3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18" name="Line 19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4771355" y="2062968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23" name="Rectangle 5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2028155" y="1605768"/>
            <a:ext cx="9144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24" name="Rectangle 16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2942555" y="1605768"/>
            <a:ext cx="1447800" cy="457200"/>
          </a:xfrm>
          <a:prstGeom prst="rect">
            <a:avLst/>
          </a:prstGeom>
          <a:solidFill>
            <a:schemeClr val="accent3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25" name="Line 19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>
            <a:off x="2332955" y="1605768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26" name="Rectangle 5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4466555" y="1605768"/>
            <a:ext cx="9144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27" name="Rectangle 16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5380955" y="1605768"/>
            <a:ext cx="1447800" cy="457200"/>
          </a:xfrm>
          <a:prstGeom prst="rect">
            <a:avLst/>
          </a:prstGeom>
          <a:solidFill>
            <a:schemeClr val="accent3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28" name="Line 19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>
            <a:off x="4771355" y="1605768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73" name="Line 48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 flipH="1">
            <a:off x="885155" y="3729186"/>
            <a:ext cx="4114800" cy="1018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3311621" name="Rectangle 5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2028155" y="2977368"/>
            <a:ext cx="9144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3311632" name="Rectangle 16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2942555" y="2977368"/>
            <a:ext cx="1447800" cy="457200"/>
          </a:xfrm>
          <a:prstGeom prst="rect">
            <a:avLst/>
          </a:prstGeom>
          <a:solidFill>
            <a:schemeClr val="accent3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3311635" name="Line 19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>
            <a:off x="2332955" y="2977368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grpSp>
        <p:nvGrpSpPr>
          <p:cNvPr id="2" name="Group 31"/>
          <p:cNvGrpSpPr>
            <a:grpSpLocks/>
          </p:cNvGrpSpPr>
          <p:nvPr>
            <p:custDataLst>
              <p:tags r:id="rId23"/>
            </p:custDataLst>
          </p:nvPr>
        </p:nvGrpSpPr>
        <p:grpSpPr bwMode="auto">
          <a:xfrm rot="5400000">
            <a:off x="5718767" y="4777766"/>
            <a:ext cx="391176" cy="2590801"/>
            <a:chOff x="4848" y="2112"/>
            <a:chExt cx="240" cy="1056"/>
          </a:xfrm>
        </p:grpSpPr>
        <p:sp>
          <p:nvSpPr>
            <p:cNvPr id="3311648" name="Line 32"/>
            <p:cNvSpPr>
              <a:spLocks noChangeShapeType="1"/>
            </p:cNvSpPr>
            <p:nvPr>
              <p:custDataLst>
                <p:tags r:id="rId85"/>
              </p:custDataLst>
            </p:nvPr>
          </p:nvSpPr>
          <p:spPr bwMode="auto">
            <a:xfrm>
              <a:off x="4848" y="2112"/>
              <a:ext cx="0" cy="10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>
                <a:solidFill>
                  <a:srgbClr val="2F2B20"/>
                </a:solidFill>
              </a:endParaRPr>
            </a:p>
          </p:txBody>
        </p:sp>
        <p:sp>
          <p:nvSpPr>
            <p:cNvPr id="3311649" name="Line 33"/>
            <p:cNvSpPr>
              <a:spLocks noChangeShapeType="1"/>
            </p:cNvSpPr>
            <p:nvPr>
              <p:custDataLst>
                <p:tags r:id="rId86"/>
              </p:custDataLst>
            </p:nvPr>
          </p:nvSpPr>
          <p:spPr bwMode="auto">
            <a:xfrm>
              <a:off x="5088" y="2202"/>
              <a:ext cx="0" cy="8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en-US">
                <a:solidFill>
                  <a:srgbClr val="2F2B20"/>
                </a:solidFill>
              </a:endParaRPr>
            </a:p>
          </p:txBody>
        </p:sp>
        <p:sp>
          <p:nvSpPr>
            <p:cNvPr id="3311650" name="Line 34"/>
            <p:cNvSpPr>
              <a:spLocks noChangeShapeType="1"/>
            </p:cNvSpPr>
            <p:nvPr>
              <p:custDataLst>
                <p:tags r:id="rId87"/>
              </p:custDataLst>
            </p:nvPr>
          </p:nvSpPr>
          <p:spPr bwMode="auto">
            <a:xfrm>
              <a:off x="4848" y="2112"/>
              <a:ext cx="240" cy="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en-US">
                <a:solidFill>
                  <a:srgbClr val="2F2B20"/>
                </a:solidFill>
              </a:endParaRPr>
            </a:p>
          </p:txBody>
        </p:sp>
        <p:sp>
          <p:nvSpPr>
            <p:cNvPr id="3311651" name="Line 35"/>
            <p:cNvSpPr>
              <a:spLocks noChangeShapeType="1"/>
            </p:cNvSpPr>
            <p:nvPr>
              <p:custDataLst>
                <p:tags r:id="rId88"/>
              </p:custDataLst>
            </p:nvPr>
          </p:nvSpPr>
          <p:spPr bwMode="auto">
            <a:xfrm flipV="1">
              <a:off x="4848" y="3078"/>
              <a:ext cx="240" cy="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en-US">
                <a:solidFill>
                  <a:srgbClr val="2F2B20"/>
                </a:solidFill>
              </a:endParaRPr>
            </a:p>
          </p:txBody>
        </p:sp>
      </p:grpSp>
      <p:sp>
        <p:nvSpPr>
          <p:cNvPr id="3311657" name="Line 41"/>
          <p:cNvSpPr>
            <a:spLocks noChangeShapeType="1"/>
          </p:cNvSpPr>
          <p:nvPr>
            <p:custDataLst>
              <p:tags r:id="rId24"/>
            </p:custDataLst>
          </p:nvPr>
        </p:nvSpPr>
        <p:spPr bwMode="auto">
          <a:xfrm>
            <a:off x="882107" y="1374120"/>
            <a:ext cx="3048" cy="236524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3311658" name="Line 42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2332955" y="3891768"/>
            <a:ext cx="15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3311659" name="Line 43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 flipH="1">
            <a:off x="2713955" y="2291568"/>
            <a:ext cx="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lg" len="lg"/>
            <a:tailEnd type="arrow"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3311660" name="Oval 44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2485355" y="3663168"/>
            <a:ext cx="457200" cy="457200"/>
          </a:xfrm>
          <a:prstGeom prst="ellipse">
            <a:avLst/>
          </a:prstGeom>
          <a:solidFill>
            <a:schemeClr val="bg2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endParaRPr lang="en-US" sz="3600" dirty="0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3311664" name="Line 48"/>
          <p:cNvSpPr>
            <a:spLocks noChangeShapeType="1"/>
          </p:cNvSpPr>
          <p:nvPr>
            <p:custDataLst>
              <p:tags r:id="rId28"/>
            </p:custDataLst>
          </p:nvPr>
        </p:nvSpPr>
        <p:spPr bwMode="auto">
          <a:xfrm flipH="1">
            <a:off x="2180555" y="4196568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3311665" name="Line 49"/>
          <p:cNvSpPr>
            <a:spLocks noChangeShapeType="1"/>
          </p:cNvSpPr>
          <p:nvPr>
            <p:custDataLst>
              <p:tags r:id="rId29"/>
            </p:custDataLst>
          </p:nvPr>
        </p:nvSpPr>
        <p:spPr bwMode="auto">
          <a:xfrm flipH="1" flipV="1">
            <a:off x="2561555" y="4432872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3311667" name="Line 51"/>
          <p:cNvSpPr>
            <a:spLocks noChangeShapeType="1"/>
          </p:cNvSpPr>
          <p:nvPr>
            <p:custDataLst>
              <p:tags r:id="rId30"/>
            </p:custDataLst>
          </p:nvPr>
        </p:nvSpPr>
        <p:spPr bwMode="auto">
          <a:xfrm flipH="1">
            <a:off x="2180555" y="2291568"/>
            <a:ext cx="0" cy="1905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lg" len="lg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3311669" name="Line 53"/>
          <p:cNvSpPr>
            <a:spLocks noChangeShapeType="1"/>
          </p:cNvSpPr>
          <p:nvPr>
            <p:custDataLst>
              <p:tags r:id="rId31"/>
            </p:custDataLst>
          </p:nvPr>
        </p:nvSpPr>
        <p:spPr bwMode="auto">
          <a:xfrm flipH="1" flipV="1">
            <a:off x="5990555" y="6258580"/>
            <a:ext cx="0" cy="59942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cxnSp>
        <p:nvCxnSpPr>
          <p:cNvPr id="57" name="Straight Connector 56"/>
          <p:cNvCxnSpPr/>
          <p:nvPr>
            <p:custDataLst>
              <p:tags r:id="rId32"/>
            </p:custDataLst>
          </p:nvPr>
        </p:nvCxnSpPr>
        <p:spPr>
          <a:xfrm rot="5400000">
            <a:off x="4276054" y="1110468"/>
            <a:ext cx="5334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Line 41"/>
          <p:cNvSpPr>
            <a:spLocks noChangeShapeType="1"/>
          </p:cNvSpPr>
          <p:nvPr>
            <p:custDataLst>
              <p:tags r:id="rId33"/>
            </p:custDataLst>
          </p:nvPr>
        </p:nvSpPr>
        <p:spPr bwMode="auto">
          <a:xfrm>
            <a:off x="2713955" y="4120368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07" name="Line 20"/>
          <p:cNvSpPr>
            <a:spLocks noChangeShapeType="1"/>
          </p:cNvSpPr>
          <p:nvPr>
            <p:custDataLst>
              <p:tags r:id="rId34"/>
            </p:custDataLst>
          </p:nvPr>
        </p:nvSpPr>
        <p:spPr bwMode="auto">
          <a:xfrm flipH="1">
            <a:off x="2332955" y="3739368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12" name="Line 53"/>
          <p:cNvSpPr>
            <a:spLocks noChangeShapeType="1"/>
          </p:cNvSpPr>
          <p:nvPr>
            <p:custDataLst>
              <p:tags r:id="rId35"/>
            </p:custDataLst>
          </p:nvPr>
        </p:nvSpPr>
        <p:spPr bwMode="auto">
          <a:xfrm flipH="1" flipV="1">
            <a:off x="5990555" y="5334000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29" name="Line 49"/>
          <p:cNvSpPr>
            <a:spLocks noChangeShapeType="1"/>
          </p:cNvSpPr>
          <p:nvPr>
            <p:custDataLst>
              <p:tags r:id="rId36"/>
            </p:custDataLst>
          </p:nvPr>
        </p:nvSpPr>
        <p:spPr bwMode="auto">
          <a:xfrm flipH="1">
            <a:off x="2561555" y="4724400"/>
            <a:ext cx="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30" name="Line 49"/>
          <p:cNvSpPr>
            <a:spLocks noChangeShapeType="1"/>
          </p:cNvSpPr>
          <p:nvPr>
            <p:custDataLst>
              <p:tags r:id="rId37"/>
            </p:custDataLst>
          </p:nvPr>
        </p:nvSpPr>
        <p:spPr bwMode="auto">
          <a:xfrm flipH="1">
            <a:off x="2713955" y="4419600"/>
            <a:ext cx="0" cy="1676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34" name="Line 53"/>
          <p:cNvSpPr>
            <a:spLocks noChangeShapeType="1"/>
          </p:cNvSpPr>
          <p:nvPr>
            <p:custDataLst>
              <p:tags r:id="rId38"/>
            </p:custDataLst>
          </p:nvPr>
        </p:nvSpPr>
        <p:spPr bwMode="auto">
          <a:xfrm flipH="1" flipV="1">
            <a:off x="2713955" y="63246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35" name="AutoShape 77"/>
          <p:cNvSpPr>
            <a:spLocks noChangeArrowheads="1"/>
          </p:cNvSpPr>
          <p:nvPr>
            <p:custDataLst>
              <p:tags r:id="rId39"/>
            </p:custDataLst>
          </p:nvPr>
        </p:nvSpPr>
        <p:spPr bwMode="auto">
          <a:xfrm rot="5400000" flipH="1">
            <a:off x="2403321" y="5720834"/>
            <a:ext cx="609600" cy="597932"/>
          </a:xfrm>
          <a:prstGeom prst="moon">
            <a:avLst>
              <a:gd name="adj" fmla="val 71690"/>
            </a:avLst>
          </a:prstGeom>
          <a:solidFill>
            <a:schemeClr val="bg2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36" name="Line 49"/>
          <p:cNvSpPr>
            <a:spLocks noChangeShapeType="1"/>
          </p:cNvSpPr>
          <p:nvPr>
            <p:custDataLst>
              <p:tags r:id="rId40"/>
            </p:custDataLst>
          </p:nvPr>
        </p:nvSpPr>
        <p:spPr bwMode="auto">
          <a:xfrm>
            <a:off x="2561555" y="53340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43" name="Line 49"/>
          <p:cNvSpPr>
            <a:spLocks noChangeShapeType="1"/>
          </p:cNvSpPr>
          <p:nvPr>
            <p:custDataLst>
              <p:tags r:id="rId41"/>
            </p:custDataLst>
          </p:nvPr>
        </p:nvSpPr>
        <p:spPr bwMode="auto">
          <a:xfrm>
            <a:off x="2713955" y="51816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46" name="Rectangle 145"/>
          <p:cNvSpPr/>
          <p:nvPr>
            <p:custDataLst>
              <p:tags r:id="rId42"/>
            </p:custDataLst>
          </p:nvPr>
        </p:nvSpPr>
        <p:spPr>
          <a:xfrm>
            <a:off x="3247355" y="4953000"/>
            <a:ext cx="228600" cy="4572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F2B20"/>
              </a:solidFill>
            </a:endParaRPr>
          </a:p>
        </p:txBody>
      </p:sp>
      <p:cxnSp>
        <p:nvCxnSpPr>
          <p:cNvPr id="148" name="Straight Arrow Connector 147"/>
          <p:cNvCxnSpPr/>
          <p:nvPr>
            <p:custDataLst>
              <p:tags r:id="rId43"/>
            </p:custDataLst>
          </p:nvPr>
        </p:nvCxnSpPr>
        <p:spPr>
          <a:xfrm>
            <a:off x="3454690" y="5181600"/>
            <a:ext cx="1240465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TextBox 155"/>
          <p:cNvSpPr txBox="1"/>
          <p:nvPr>
            <p:custDataLst>
              <p:tags r:id="rId44"/>
            </p:custDataLst>
          </p:nvPr>
        </p:nvSpPr>
        <p:spPr>
          <a:xfrm>
            <a:off x="5076155" y="5811560"/>
            <a:ext cx="20574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2F2B20"/>
                </a:solidFill>
              </a:rPr>
              <a:t>word select</a:t>
            </a:r>
          </a:p>
        </p:txBody>
      </p:sp>
      <p:sp>
        <p:nvSpPr>
          <p:cNvPr id="157" name="TextBox 156"/>
          <p:cNvSpPr txBox="1"/>
          <p:nvPr>
            <p:custDataLst>
              <p:tags r:id="rId45"/>
            </p:custDataLst>
          </p:nvPr>
        </p:nvSpPr>
        <p:spPr>
          <a:xfrm>
            <a:off x="2028155" y="6410980"/>
            <a:ext cx="11430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2F2B20"/>
                </a:solidFill>
              </a:rPr>
              <a:t>hit?</a:t>
            </a:r>
          </a:p>
        </p:txBody>
      </p:sp>
      <p:sp>
        <p:nvSpPr>
          <p:cNvPr id="158" name="TextBox 157"/>
          <p:cNvSpPr txBox="1"/>
          <p:nvPr>
            <p:custDataLst>
              <p:tags r:id="rId46"/>
            </p:custDataLst>
          </p:nvPr>
        </p:nvSpPr>
        <p:spPr>
          <a:xfrm>
            <a:off x="5152355" y="6410980"/>
            <a:ext cx="10668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2F2B20"/>
                </a:solidFill>
              </a:rPr>
              <a:t>data</a:t>
            </a:r>
          </a:p>
        </p:txBody>
      </p:sp>
      <p:sp>
        <p:nvSpPr>
          <p:cNvPr id="159" name="TextBox 158"/>
          <p:cNvSpPr txBox="1"/>
          <p:nvPr>
            <p:custDataLst>
              <p:tags r:id="rId47"/>
            </p:custDataLst>
          </p:nvPr>
        </p:nvSpPr>
        <p:spPr>
          <a:xfrm>
            <a:off x="5152355" y="4876800"/>
            <a:ext cx="20574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2F2B20"/>
                </a:solidFill>
              </a:rPr>
              <a:t>line select</a:t>
            </a:r>
          </a:p>
        </p:txBody>
      </p:sp>
      <p:grpSp>
        <p:nvGrpSpPr>
          <p:cNvPr id="3" name="Group 31"/>
          <p:cNvGrpSpPr>
            <a:grpSpLocks/>
          </p:cNvGrpSpPr>
          <p:nvPr>
            <p:custDataLst>
              <p:tags r:id="rId48"/>
            </p:custDataLst>
          </p:nvPr>
        </p:nvGrpSpPr>
        <p:grpSpPr bwMode="auto">
          <a:xfrm rot="5400000">
            <a:off x="5675576" y="3886200"/>
            <a:ext cx="401357" cy="2514600"/>
            <a:chOff x="4848" y="2112"/>
            <a:chExt cx="240" cy="1056"/>
          </a:xfrm>
        </p:grpSpPr>
        <p:sp>
          <p:nvSpPr>
            <p:cNvPr id="161" name="Line 32"/>
            <p:cNvSpPr>
              <a:spLocks noChangeShapeType="1"/>
            </p:cNvSpPr>
            <p:nvPr>
              <p:custDataLst>
                <p:tags r:id="rId81"/>
              </p:custDataLst>
            </p:nvPr>
          </p:nvSpPr>
          <p:spPr bwMode="auto">
            <a:xfrm>
              <a:off x="4848" y="2112"/>
              <a:ext cx="0" cy="10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>
                <a:solidFill>
                  <a:srgbClr val="2F2B20"/>
                </a:solidFill>
              </a:endParaRPr>
            </a:p>
          </p:txBody>
        </p:sp>
        <p:sp>
          <p:nvSpPr>
            <p:cNvPr id="162" name="Line 33"/>
            <p:cNvSpPr>
              <a:spLocks noChangeShapeType="1"/>
            </p:cNvSpPr>
            <p:nvPr>
              <p:custDataLst>
                <p:tags r:id="rId82"/>
              </p:custDataLst>
            </p:nvPr>
          </p:nvSpPr>
          <p:spPr bwMode="auto">
            <a:xfrm>
              <a:off x="5088" y="2202"/>
              <a:ext cx="0" cy="8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en-US">
                <a:solidFill>
                  <a:srgbClr val="2F2B20"/>
                </a:solidFill>
              </a:endParaRPr>
            </a:p>
          </p:txBody>
        </p:sp>
        <p:sp>
          <p:nvSpPr>
            <p:cNvPr id="163" name="Line 34"/>
            <p:cNvSpPr>
              <a:spLocks noChangeShapeType="1"/>
            </p:cNvSpPr>
            <p:nvPr>
              <p:custDataLst>
                <p:tags r:id="rId83"/>
              </p:custDataLst>
            </p:nvPr>
          </p:nvSpPr>
          <p:spPr bwMode="auto">
            <a:xfrm>
              <a:off x="4848" y="2112"/>
              <a:ext cx="240" cy="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en-US">
                <a:solidFill>
                  <a:srgbClr val="2F2B20"/>
                </a:solidFill>
              </a:endParaRPr>
            </a:p>
          </p:txBody>
        </p:sp>
        <p:sp>
          <p:nvSpPr>
            <p:cNvPr id="164" name="Line 35"/>
            <p:cNvSpPr>
              <a:spLocks noChangeShapeType="1"/>
            </p:cNvSpPr>
            <p:nvPr>
              <p:custDataLst>
                <p:tags r:id="rId84"/>
              </p:custDataLst>
            </p:nvPr>
          </p:nvSpPr>
          <p:spPr bwMode="auto">
            <a:xfrm flipV="1">
              <a:off x="4848" y="3078"/>
              <a:ext cx="240" cy="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en-US">
                <a:solidFill>
                  <a:srgbClr val="2F2B20"/>
                </a:solidFill>
              </a:endParaRPr>
            </a:p>
          </p:txBody>
        </p:sp>
      </p:grpSp>
      <p:sp>
        <p:nvSpPr>
          <p:cNvPr id="114" name="Rectangle 113"/>
          <p:cNvSpPr/>
          <p:nvPr>
            <p:custDataLst>
              <p:tags r:id="rId49"/>
            </p:custDataLst>
          </p:nvPr>
        </p:nvSpPr>
        <p:spPr>
          <a:xfrm>
            <a:off x="2501833" y="3375349"/>
            <a:ext cx="440145" cy="882293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ctr">
              <a:lnSpc>
                <a:spcPct val="134000"/>
              </a:lnSpc>
              <a:buClr>
                <a:srgbClr val="40458C"/>
              </a:buClr>
              <a:buSzPct val="100000"/>
            </a:pPr>
            <a:r>
              <a:rPr lang="en-US" sz="4000" dirty="0" smtClean="0">
                <a:solidFill>
                  <a:srgbClr val="2F2B20"/>
                </a:solidFill>
              </a:rPr>
              <a:t>=</a:t>
            </a:r>
            <a:endParaRPr lang="en-US" sz="4000" dirty="0">
              <a:solidFill>
                <a:srgbClr val="2F2B20"/>
              </a:solidFill>
            </a:endParaRPr>
          </a:p>
        </p:txBody>
      </p:sp>
      <p:sp>
        <p:nvSpPr>
          <p:cNvPr id="116" name="Line 48"/>
          <p:cNvSpPr>
            <a:spLocks noChangeShapeType="1"/>
          </p:cNvSpPr>
          <p:nvPr>
            <p:custDataLst>
              <p:tags r:id="rId50"/>
            </p:custDataLst>
          </p:nvPr>
        </p:nvSpPr>
        <p:spPr bwMode="auto">
          <a:xfrm flipH="1" flipV="1">
            <a:off x="2485355" y="4196568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17" name="AutoShape 46"/>
          <p:cNvSpPr>
            <a:spLocks noChangeArrowheads="1"/>
          </p:cNvSpPr>
          <p:nvPr>
            <p:custDataLst>
              <p:tags r:id="rId51"/>
            </p:custDataLst>
          </p:nvPr>
        </p:nvSpPr>
        <p:spPr bwMode="auto">
          <a:xfrm rot="5400000">
            <a:off x="2433400" y="4227838"/>
            <a:ext cx="332509" cy="519351"/>
          </a:xfrm>
          <a:prstGeom prst="flowChartDelay">
            <a:avLst/>
          </a:prstGeom>
          <a:solidFill>
            <a:schemeClr val="bg2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23" name="Rectangle 5"/>
          <p:cNvSpPr>
            <a:spLocks noChangeArrowheads="1"/>
          </p:cNvSpPr>
          <p:nvPr>
            <p:custDataLst>
              <p:tags r:id="rId52"/>
            </p:custDataLst>
          </p:nvPr>
        </p:nvSpPr>
        <p:spPr bwMode="auto">
          <a:xfrm>
            <a:off x="4466555" y="2977368"/>
            <a:ext cx="9144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24" name="Rectangle 16"/>
          <p:cNvSpPr>
            <a:spLocks noChangeArrowheads="1"/>
          </p:cNvSpPr>
          <p:nvPr>
            <p:custDataLst>
              <p:tags r:id="rId53"/>
            </p:custDataLst>
          </p:nvPr>
        </p:nvSpPr>
        <p:spPr bwMode="auto">
          <a:xfrm>
            <a:off x="5380955" y="2977368"/>
            <a:ext cx="1447800" cy="457200"/>
          </a:xfrm>
          <a:prstGeom prst="rect">
            <a:avLst/>
          </a:prstGeom>
          <a:solidFill>
            <a:schemeClr val="accent3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25" name="Line 19"/>
          <p:cNvSpPr>
            <a:spLocks noChangeShapeType="1"/>
          </p:cNvSpPr>
          <p:nvPr>
            <p:custDataLst>
              <p:tags r:id="rId54"/>
            </p:custDataLst>
          </p:nvPr>
        </p:nvSpPr>
        <p:spPr bwMode="auto">
          <a:xfrm>
            <a:off x="4771355" y="2977368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26" name="Line 42"/>
          <p:cNvSpPr>
            <a:spLocks noChangeShapeType="1"/>
          </p:cNvSpPr>
          <p:nvPr>
            <p:custDataLst>
              <p:tags r:id="rId55"/>
            </p:custDataLst>
          </p:nvPr>
        </p:nvSpPr>
        <p:spPr bwMode="auto">
          <a:xfrm>
            <a:off x="4771355" y="3891768"/>
            <a:ext cx="15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27" name="Line 43"/>
          <p:cNvSpPr>
            <a:spLocks noChangeShapeType="1"/>
          </p:cNvSpPr>
          <p:nvPr>
            <p:custDataLst>
              <p:tags r:id="rId56"/>
            </p:custDataLst>
          </p:nvPr>
        </p:nvSpPr>
        <p:spPr bwMode="auto">
          <a:xfrm flipH="1">
            <a:off x="5152355" y="2291568"/>
            <a:ext cx="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lg" len="lg"/>
            <a:tailEnd type="arrow"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28" name="Oval 44"/>
          <p:cNvSpPr>
            <a:spLocks noChangeArrowheads="1"/>
          </p:cNvSpPr>
          <p:nvPr>
            <p:custDataLst>
              <p:tags r:id="rId57"/>
            </p:custDataLst>
          </p:nvPr>
        </p:nvSpPr>
        <p:spPr bwMode="auto">
          <a:xfrm>
            <a:off x="4923755" y="3663168"/>
            <a:ext cx="457200" cy="457200"/>
          </a:xfrm>
          <a:prstGeom prst="ellipse">
            <a:avLst/>
          </a:prstGeom>
          <a:solidFill>
            <a:schemeClr val="bg2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endParaRPr lang="en-US" sz="3600" dirty="0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133" name="Line 48"/>
          <p:cNvSpPr>
            <a:spLocks noChangeShapeType="1"/>
          </p:cNvSpPr>
          <p:nvPr>
            <p:custDataLst>
              <p:tags r:id="rId58"/>
            </p:custDataLst>
          </p:nvPr>
        </p:nvSpPr>
        <p:spPr bwMode="auto">
          <a:xfrm flipH="1">
            <a:off x="4618955" y="4196568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37" name="Line 49"/>
          <p:cNvSpPr>
            <a:spLocks noChangeShapeType="1"/>
          </p:cNvSpPr>
          <p:nvPr>
            <p:custDataLst>
              <p:tags r:id="rId59"/>
            </p:custDataLst>
          </p:nvPr>
        </p:nvSpPr>
        <p:spPr bwMode="auto">
          <a:xfrm flipH="1" flipV="1">
            <a:off x="4999955" y="4653768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38" name="Line 51"/>
          <p:cNvSpPr>
            <a:spLocks noChangeShapeType="1"/>
          </p:cNvSpPr>
          <p:nvPr>
            <p:custDataLst>
              <p:tags r:id="rId60"/>
            </p:custDataLst>
          </p:nvPr>
        </p:nvSpPr>
        <p:spPr bwMode="auto">
          <a:xfrm flipH="1">
            <a:off x="4618955" y="2291568"/>
            <a:ext cx="0" cy="1905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lg" len="lg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39" name="Line 41"/>
          <p:cNvSpPr>
            <a:spLocks noChangeShapeType="1"/>
          </p:cNvSpPr>
          <p:nvPr>
            <p:custDataLst>
              <p:tags r:id="rId61"/>
            </p:custDataLst>
          </p:nvPr>
        </p:nvSpPr>
        <p:spPr bwMode="auto">
          <a:xfrm>
            <a:off x="5152355" y="4120368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40" name="Line 20"/>
          <p:cNvSpPr>
            <a:spLocks noChangeShapeType="1"/>
          </p:cNvSpPr>
          <p:nvPr>
            <p:custDataLst>
              <p:tags r:id="rId62"/>
            </p:custDataLst>
          </p:nvPr>
        </p:nvSpPr>
        <p:spPr bwMode="auto">
          <a:xfrm flipH="1">
            <a:off x="4771355" y="3739368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41" name="Rectangle 140"/>
          <p:cNvSpPr/>
          <p:nvPr>
            <p:custDataLst>
              <p:tags r:id="rId63"/>
            </p:custDataLst>
          </p:nvPr>
        </p:nvSpPr>
        <p:spPr>
          <a:xfrm>
            <a:off x="4940233" y="3375349"/>
            <a:ext cx="440145" cy="882293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ctr">
              <a:lnSpc>
                <a:spcPct val="134000"/>
              </a:lnSpc>
              <a:buClr>
                <a:srgbClr val="40458C"/>
              </a:buClr>
              <a:buSzPct val="100000"/>
            </a:pPr>
            <a:r>
              <a:rPr lang="en-US" sz="4000" dirty="0" smtClean="0">
                <a:solidFill>
                  <a:srgbClr val="2F2B20"/>
                </a:solidFill>
              </a:rPr>
              <a:t>=</a:t>
            </a:r>
            <a:endParaRPr lang="en-US" sz="4000" dirty="0">
              <a:solidFill>
                <a:srgbClr val="2F2B20"/>
              </a:solidFill>
            </a:endParaRPr>
          </a:p>
        </p:txBody>
      </p:sp>
      <p:sp>
        <p:nvSpPr>
          <p:cNvPr id="142" name="Line 48"/>
          <p:cNvSpPr>
            <a:spLocks noChangeShapeType="1"/>
          </p:cNvSpPr>
          <p:nvPr>
            <p:custDataLst>
              <p:tags r:id="rId64"/>
            </p:custDataLst>
          </p:nvPr>
        </p:nvSpPr>
        <p:spPr bwMode="auto">
          <a:xfrm flipH="1" flipV="1">
            <a:off x="4923755" y="4196568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47" name="AutoShape 46"/>
          <p:cNvSpPr>
            <a:spLocks noChangeArrowheads="1"/>
          </p:cNvSpPr>
          <p:nvPr>
            <p:custDataLst>
              <p:tags r:id="rId65"/>
            </p:custDataLst>
          </p:nvPr>
        </p:nvSpPr>
        <p:spPr bwMode="auto">
          <a:xfrm rot="5400000">
            <a:off x="4871800" y="4227838"/>
            <a:ext cx="332509" cy="519351"/>
          </a:xfrm>
          <a:prstGeom prst="flowChartDelay">
            <a:avLst/>
          </a:prstGeom>
          <a:solidFill>
            <a:schemeClr val="bg2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89" name="Line 48"/>
          <p:cNvSpPr>
            <a:spLocks noChangeShapeType="1"/>
          </p:cNvSpPr>
          <p:nvPr>
            <p:custDataLst>
              <p:tags r:id="rId66"/>
            </p:custDataLst>
          </p:nvPr>
        </p:nvSpPr>
        <p:spPr bwMode="auto">
          <a:xfrm flipH="1">
            <a:off x="2713955" y="4806168"/>
            <a:ext cx="2286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92" name="Line 21"/>
          <p:cNvSpPr>
            <a:spLocks noChangeShapeType="1"/>
          </p:cNvSpPr>
          <p:nvPr>
            <p:custDataLst>
              <p:tags r:id="rId67"/>
            </p:custDataLst>
          </p:nvPr>
        </p:nvSpPr>
        <p:spPr bwMode="auto">
          <a:xfrm flipH="1">
            <a:off x="5989675" y="2291568"/>
            <a:ext cx="879" cy="264107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lg" len="lg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3704555" y="2291568"/>
            <a:ext cx="1447800" cy="2661432"/>
            <a:chOff x="3276600" y="1905000"/>
            <a:chExt cx="1447800" cy="3048000"/>
          </a:xfrm>
        </p:grpSpPr>
        <p:sp>
          <p:nvSpPr>
            <p:cNvPr id="109" name="Line 21"/>
            <p:cNvSpPr>
              <a:spLocks noChangeShapeType="1"/>
            </p:cNvSpPr>
            <p:nvPr>
              <p:custDataLst>
                <p:tags r:id="rId78"/>
              </p:custDataLst>
            </p:nvPr>
          </p:nvSpPr>
          <p:spPr bwMode="auto">
            <a:xfrm>
              <a:off x="3276600" y="1905000"/>
              <a:ext cx="0" cy="2819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lg" len="lg"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en-US">
                <a:solidFill>
                  <a:srgbClr val="2F2B20"/>
                </a:solidFill>
              </a:endParaRPr>
            </a:p>
          </p:txBody>
        </p:sp>
        <p:sp>
          <p:nvSpPr>
            <p:cNvPr id="198" name="Line 48"/>
            <p:cNvSpPr>
              <a:spLocks noChangeShapeType="1"/>
            </p:cNvSpPr>
            <p:nvPr>
              <p:custDataLst>
                <p:tags r:id="rId79"/>
              </p:custDataLst>
            </p:nvPr>
          </p:nvSpPr>
          <p:spPr bwMode="auto">
            <a:xfrm flipH="1">
              <a:off x="3276600" y="4724400"/>
              <a:ext cx="1447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en-US">
                <a:solidFill>
                  <a:srgbClr val="2F2B20"/>
                </a:solidFill>
              </a:endParaRPr>
            </a:p>
          </p:txBody>
        </p:sp>
        <p:sp>
          <p:nvSpPr>
            <p:cNvPr id="201" name="Line 48"/>
            <p:cNvSpPr>
              <a:spLocks noChangeShapeType="1"/>
            </p:cNvSpPr>
            <p:nvPr>
              <p:custDataLst>
                <p:tags r:id="rId80"/>
              </p:custDataLst>
            </p:nvPr>
          </p:nvSpPr>
          <p:spPr bwMode="auto">
            <a:xfrm flipH="1" flipV="1">
              <a:off x="4724400" y="4724400"/>
              <a:ext cx="0" cy="2286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en-US">
                <a:solidFill>
                  <a:srgbClr val="2F2B20"/>
                </a:solidFill>
              </a:endParaRPr>
            </a:p>
          </p:txBody>
        </p:sp>
      </p:grpSp>
      <p:sp>
        <p:nvSpPr>
          <p:cNvPr id="206" name="Line 48"/>
          <p:cNvSpPr>
            <a:spLocks noChangeShapeType="1"/>
          </p:cNvSpPr>
          <p:nvPr>
            <p:custDataLst>
              <p:tags r:id="rId68"/>
            </p:custDataLst>
          </p:nvPr>
        </p:nvSpPr>
        <p:spPr bwMode="auto">
          <a:xfrm flipV="1">
            <a:off x="5880799" y="5562600"/>
            <a:ext cx="2286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07" name="Line 48"/>
          <p:cNvSpPr>
            <a:spLocks noChangeShapeType="1"/>
          </p:cNvSpPr>
          <p:nvPr>
            <p:custDataLst>
              <p:tags r:id="rId69"/>
            </p:custDataLst>
          </p:nvPr>
        </p:nvSpPr>
        <p:spPr bwMode="auto">
          <a:xfrm flipV="1">
            <a:off x="5880799" y="6477000"/>
            <a:ext cx="2286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08" name="TextBox 207"/>
          <p:cNvSpPr txBox="1"/>
          <p:nvPr>
            <p:custDataLst>
              <p:tags r:id="rId70"/>
            </p:custDataLst>
          </p:nvPr>
        </p:nvSpPr>
        <p:spPr>
          <a:xfrm>
            <a:off x="6066755" y="6324600"/>
            <a:ext cx="137160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2F2B20"/>
                </a:solidFill>
              </a:rPr>
              <a:t>32bits</a:t>
            </a:r>
          </a:p>
        </p:txBody>
      </p:sp>
      <p:sp>
        <p:nvSpPr>
          <p:cNvPr id="209" name="TextBox 208"/>
          <p:cNvSpPr txBox="1"/>
          <p:nvPr>
            <p:custDataLst>
              <p:tags r:id="rId71"/>
            </p:custDataLst>
          </p:nvPr>
        </p:nvSpPr>
        <p:spPr>
          <a:xfrm>
            <a:off x="6142955" y="5391090"/>
            <a:ext cx="137160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2F2B20"/>
                </a:solidFill>
              </a:rPr>
              <a:t>64bytes</a:t>
            </a:r>
          </a:p>
        </p:txBody>
      </p:sp>
      <p:sp>
        <p:nvSpPr>
          <p:cNvPr id="210" name="Rectangle 209"/>
          <p:cNvSpPr/>
          <p:nvPr>
            <p:custDataLst>
              <p:tags r:id="rId72"/>
            </p:custDataLst>
          </p:nvPr>
        </p:nvSpPr>
        <p:spPr>
          <a:xfrm>
            <a:off x="732755" y="843768"/>
            <a:ext cx="4953000" cy="5334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1031875" algn="l"/>
                <a:tab pos="2571750" algn="l"/>
                <a:tab pos="3709988" algn="l"/>
              </a:tabLst>
            </a:pPr>
            <a:r>
              <a:rPr lang="en-US" sz="2800" dirty="0" smtClean="0">
                <a:solidFill>
                  <a:srgbClr val="2F2B20"/>
                </a:solidFill>
              </a:rPr>
              <a:t>Tag	</a:t>
            </a:r>
            <a:r>
              <a:rPr lang="en-US" sz="2800" dirty="0">
                <a:solidFill>
                  <a:srgbClr val="2F2B20"/>
                </a:solidFill>
              </a:rPr>
              <a:t> </a:t>
            </a:r>
            <a:r>
              <a:rPr lang="en-US" sz="2800" dirty="0" smtClean="0">
                <a:solidFill>
                  <a:srgbClr val="2F2B20"/>
                </a:solidFill>
              </a:rPr>
              <a:t>     	Index 	  Offset</a:t>
            </a:r>
            <a:endParaRPr lang="en-US" sz="2800" dirty="0">
              <a:solidFill>
                <a:srgbClr val="2F2B20"/>
              </a:solidFill>
            </a:endParaRPr>
          </a:p>
        </p:txBody>
      </p:sp>
      <p:cxnSp>
        <p:nvCxnSpPr>
          <p:cNvPr id="222" name="Straight Connector 221"/>
          <p:cNvCxnSpPr/>
          <p:nvPr>
            <p:custDataLst>
              <p:tags r:id="rId73"/>
            </p:custDataLst>
          </p:nvPr>
        </p:nvCxnSpPr>
        <p:spPr>
          <a:xfrm rot="5400000">
            <a:off x="3056855" y="1110468"/>
            <a:ext cx="5334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2" name="Line 41"/>
          <p:cNvSpPr>
            <a:spLocks noChangeShapeType="1"/>
          </p:cNvSpPr>
          <p:nvPr>
            <p:custDataLst>
              <p:tags r:id="rId74"/>
            </p:custDataLst>
          </p:nvPr>
        </p:nvSpPr>
        <p:spPr bwMode="auto">
          <a:xfrm>
            <a:off x="1494755" y="1453368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33" name="Line 42"/>
          <p:cNvSpPr>
            <a:spLocks noChangeShapeType="1"/>
          </p:cNvSpPr>
          <p:nvPr>
            <p:custDataLst>
              <p:tags r:id="rId75"/>
            </p:custDataLst>
          </p:nvPr>
        </p:nvSpPr>
        <p:spPr bwMode="auto">
          <a:xfrm>
            <a:off x="1494755" y="2291568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34" name="Line 48"/>
          <p:cNvSpPr>
            <a:spLocks noChangeShapeType="1"/>
          </p:cNvSpPr>
          <p:nvPr>
            <p:custDataLst>
              <p:tags r:id="rId76"/>
            </p:custDataLst>
          </p:nvPr>
        </p:nvSpPr>
        <p:spPr bwMode="auto">
          <a:xfrm flipH="1">
            <a:off x="1494755" y="1453368"/>
            <a:ext cx="2362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35" name="Line 41"/>
          <p:cNvSpPr>
            <a:spLocks noChangeShapeType="1"/>
          </p:cNvSpPr>
          <p:nvPr>
            <p:custDataLst>
              <p:tags r:id="rId77"/>
            </p:custDataLst>
          </p:nvPr>
        </p:nvSpPr>
        <p:spPr bwMode="auto">
          <a:xfrm flipH="1">
            <a:off x="3856955" y="1377168"/>
            <a:ext cx="6096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5696245" y="1041744"/>
            <a:ext cx="3048000" cy="5104787"/>
            <a:chOff x="5410200" y="800100"/>
            <a:chExt cx="3048000" cy="5219700"/>
          </a:xfrm>
        </p:grpSpPr>
        <p:cxnSp>
          <p:nvCxnSpPr>
            <p:cNvPr id="95" name="Elbow Connector 94"/>
            <p:cNvCxnSpPr/>
            <p:nvPr/>
          </p:nvCxnSpPr>
          <p:spPr>
            <a:xfrm>
              <a:off x="5410200" y="800100"/>
              <a:ext cx="3048000" cy="5219700"/>
            </a:xfrm>
            <a:prstGeom prst="bentConnector2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/>
            <p:cNvCxnSpPr/>
            <p:nvPr/>
          </p:nvCxnSpPr>
          <p:spPr>
            <a:xfrm flipH="1">
              <a:off x="6819900" y="6019800"/>
              <a:ext cx="1638300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8" name="Title 1"/>
          <p:cNvSpPr>
            <a:spLocks noGrp="1"/>
          </p:cNvSpPr>
          <p:nvPr>
            <p:ph type="title"/>
          </p:nvPr>
        </p:nvSpPr>
        <p:spPr>
          <a:xfrm>
            <a:off x="457200" y="-167154"/>
            <a:ext cx="7620000" cy="1143000"/>
          </a:xfrm>
        </p:spPr>
        <p:txBody>
          <a:bodyPr/>
          <a:lstStyle/>
          <a:p>
            <a:r>
              <a:rPr lang="en-US" dirty="0" smtClean="0"/>
              <a:t>2-way Set Associative Cache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3123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3311657" grpId="0" animBg="1"/>
      <p:bldP spid="3311658" grpId="0" animBg="1"/>
      <p:bldP spid="3311659" grpId="0" animBg="1"/>
      <p:bldP spid="3311660" grpId="0" animBg="1"/>
      <p:bldP spid="3311664" grpId="0" animBg="1"/>
      <p:bldP spid="3311665" grpId="0" animBg="1"/>
      <p:bldP spid="3311667" grpId="0" animBg="1"/>
      <p:bldP spid="3311669" grpId="0" animBg="1"/>
      <p:bldP spid="48" grpId="0" animBg="1"/>
      <p:bldP spid="107" grpId="0" animBg="1"/>
      <p:bldP spid="112" grpId="0" animBg="1"/>
      <p:bldP spid="129" grpId="0" animBg="1"/>
      <p:bldP spid="130" grpId="0" animBg="1"/>
      <p:bldP spid="134" grpId="0" animBg="1"/>
      <p:bldP spid="135" grpId="0" animBg="1"/>
      <p:bldP spid="136" grpId="0" animBg="1"/>
      <p:bldP spid="143" grpId="0" animBg="1"/>
      <p:bldP spid="146" grpId="0" animBg="1"/>
      <p:bldP spid="156" grpId="0"/>
      <p:bldP spid="157" grpId="0"/>
      <p:bldP spid="158" grpId="0"/>
      <p:bldP spid="159" grpId="0"/>
      <p:bldP spid="114" grpId="0"/>
      <p:bldP spid="116" grpId="0" animBg="1"/>
      <p:bldP spid="117" grpId="0" animBg="1"/>
      <p:bldP spid="126" grpId="0" animBg="1"/>
      <p:bldP spid="127" grpId="0" animBg="1"/>
      <p:bldP spid="128" grpId="0" animBg="1"/>
      <p:bldP spid="133" grpId="0" animBg="1"/>
      <p:bldP spid="137" grpId="0" animBg="1"/>
      <p:bldP spid="138" grpId="0" animBg="1"/>
      <p:bldP spid="139" grpId="0" animBg="1"/>
      <p:bldP spid="140" grpId="0" animBg="1"/>
      <p:bldP spid="141" grpId="0"/>
      <p:bldP spid="142" grpId="0" animBg="1"/>
      <p:bldP spid="147" grpId="0" animBg="1"/>
      <p:bldP spid="189" grpId="0" animBg="1"/>
      <p:bldP spid="192" grpId="0" animBg="1"/>
      <p:bldP spid="206" grpId="0" animBg="1"/>
      <p:bldP spid="207" grpId="0" animBg="1"/>
      <p:bldP spid="208" grpId="0"/>
      <p:bldP spid="209" grpId="0"/>
      <p:bldP spid="232" grpId="0" animBg="1"/>
      <p:bldP spid="233" grpId="0" animBg="1"/>
      <p:bldP spid="234" grpId="0" animBg="1"/>
      <p:bldP spid="23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Line 53"/>
          <p:cNvSpPr>
            <a:spLocks noChangeShapeType="1"/>
          </p:cNvSpPr>
          <p:nvPr>
            <p:custDataLst>
              <p:tags r:id="rId1"/>
            </p:custDataLst>
          </p:nvPr>
        </p:nvSpPr>
        <p:spPr bwMode="auto">
          <a:xfrm flipV="1">
            <a:off x="5757505" y="5472059"/>
            <a:ext cx="0" cy="4469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19" name="Rectangle 5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337905" y="2437332"/>
            <a:ext cx="9144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20" name="Rectangle 16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252305" y="2437332"/>
            <a:ext cx="1447800" cy="457200"/>
          </a:xfrm>
          <a:prstGeom prst="rect">
            <a:avLst/>
          </a:prstGeom>
          <a:solidFill>
            <a:schemeClr val="accent3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21" name="Line 19"/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>
            <a:off x="1642705" y="2437332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32" name="Rectangle 5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776305" y="2437332"/>
            <a:ext cx="9144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60" name="Rectangle 16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690705" y="2437332"/>
            <a:ext cx="1447800" cy="457200"/>
          </a:xfrm>
          <a:prstGeom prst="rect">
            <a:avLst/>
          </a:prstGeom>
          <a:solidFill>
            <a:schemeClr val="accent3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93" name="Line 19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>
            <a:off x="4081105" y="2437332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94" name="Rectangle 5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6214705" y="2437332"/>
            <a:ext cx="9144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95" name="Rectangle 16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7129105" y="2437332"/>
            <a:ext cx="1447800" cy="457200"/>
          </a:xfrm>
          <a:prstGeom prst="rect">
            <a:avLst/>
          </a:prstGeom>
          <a:solidFill>
            <a:schemeClr val="accent3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12" name="Line 19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6519505" y="2437332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13" name="Rectangle 5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1337905" y="1980132"/>
            <a:ext cx="9144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14" name="Rectangle 16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2252305" y="1980132"/>
            <a:ext cx="1447800" cy="457200"/>
          </a:xfrm>
          <a:prstGeom prst="rect">
            <a:avLst/>
          </a:prstGeom>
          <a:solidFill>
            <a:schemeClr val="accent3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15" name="Line 19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1642705" y="1980132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16" name="Rectangle 5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3776305" y="1980132"/>
            <a:ext cx="9144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17" name="Rectangle 16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4690705" y="1980132"/>
            <a:ext cx="1447800" cy="457200"/>
          </a:xfrm>
          <a:prstGeom prst="rect">
            <a:avLst/>
          </a:prstGeom>
          <a:solidFill>
            <a:schemeClr val="accent3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18" name="Line 19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>
            <a:off x="4081105" y="1980132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19" name="Rectangle 5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6214705" y="1980132"/>
            <a:ext cx="9144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20" name="Rectangle 16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7129105" y="1980132"/>
            <a:ext cx="1447800" cy="457200"/>
          </a:xfrm>
          <a:prstGeom prst="rect">
            <a:avLst/>
          </a:prstGeom>
          <a:solidFill>
            <a:schemeClr val="accent3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21" name="Line 19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>
            <a:off x="6519505" y="1980132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23" name="Rectangle 5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1337905" y="1522932"/>
            <a:ext cx="9144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24" name="Rectangle 16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2252305" y="1522932"/>
            <a:ext cx="1447800" cy="457200"/>
          </a:xfrm>
          <a:prstGeom prst="rect">
            <a:avLst/>
          </a:prstGeom>
          <a:solidFill>
            <a:schemeClr val="accent3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25" name="Line 19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>
            <a:off x="1642705" y="1522932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26" name="Rectangle 5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3776305" y="1522932"/>
            <a:ext cx="9144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27" name="Rectangle 16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4690705" y="1522932"/>
            <a:ext cx="1447800" cy="457200"/>
          </a:xfrm>
          <a:prstGeom prst="rect">
            <a:avLst/>
          </a:prstGeom>
          <a:solidFill>
            <a:schemeClr val="accent3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28" name="Line 19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4081105" y="1522932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29" name="Rectangle 5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6214705" y="1522932"/>
            <a:ext cx="9144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30" name="Rectangle 16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7129105" y="1522932"/>
            <a:ext cx="1447800" cy="457200"/>
          </a:xfrm>
          <a:prstGeom prst="rect">
            <a:avLst/>
          </a:prstGeom>
          <a:solidFill>
            <a:schemeClr val="accent3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31" name="Line 19"/>
          <p:cNvSpPr>
            <a:spLocks noChangeShapeType="1"/>
          </p:cNvSpPr>
          <p:nvPr>
            <p:custDataLst>
              <p:tags r:id="rId28"/>
            </p:custDataLst>
          </p:nvPr>
        </p:nvSpPr>
        <p:spPr bwMode="auto">
          <a:xfrm>
            <a:off x="6519505" y="1522932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73" name="Line 48"/>
          <p:cNvSpPr>
            <a:spLocks noChangeShapeType="1"/>
          </p:cNvSpPr>
          <p:nvPr>
            <p:custDataLst>
              <p:tags r:id="rId29"/>
            </p:custDataLst>
          </p:nvPr>
        </p:nvSpPr>
        <p:spPr bwMode="auto">
          <a:xfrm flipH="1">
            <a:off x="662321" y="3656532"/>
            <a:ext cx="303778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3311621" name="Rectangle 5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1337905" y="2894532"/>
            <a:ext cx="9144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3311632" name="Rectangle 16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2252305" y="2894532"/>
            <a:ext cx="1447800" cy="457200"/>
          </a:xfrm>
          <a:prstGeom prst="rect">
            <a:avLst/>
          </a:prstGeom>
          <a:solidFill>
            <a:schemeClr val="accent3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3311635" name="Line 19"/>
          <p:cNvSpPr>
            <a:spLocks noChangeShapeType="1"/>
          </p:cNvSpPr>
          <p:nvPr>
            <p:custDataLst>
              <p:tags r:id="rId32"/>
            </p:custDataLst>
          </p:nvPr>
        </p:nvSpPr>
        <p:spPr bwMode="auto">
          <a:xfrm>
            <a:off x="1642705" y="2894532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grpSp>
        <p:nvGrpSpPr>
          <p:cNvPr id="2" name="Group 31"/>
          <p:cNvGrpSpPr>
            <a:grpSpLocks/>
          </p:cNvGrpSpPr>
          <p:nvPr>
            <p:custDataLst>
              <p:tags r:id="rId33"/>
            </p:custDataLst>
          </p:nvPr>
        </p:nvGrpSpPr>
        <p:grpSpPr bwMode="auto">
          <a:xfrm rot="5400000">
            <a:off x="5605105" y="4318797"/>
            <a:ext cx="381000" cy="3581400"/>
            <a:chOff x="4848" y="2112"/>
            <a:chExt cx="240" cy="1056"/>
          </a:xfrm>
        </p:grpSpPr>
        <p:sp>
          <p:nvSpPr>
            <p:cNvPr id="3311648" name="Line 32"/>
            <p:cNvSpPr>
              <a:spLocks noChangeShapeType="1"/>
            </p:cNvSpPr>
            <p:nvPr>
              <p:custDataLst>
                <p:tags r:id="rId118"/>
              </p:custDataLst>
            </p:nvPr>
          </p:nvSpPr>
          <p:spPr bwMode="auto">
            <a:xfrm>
              <a:off x="4848" y="2112"/>
              <a:ext cx="0" cy="10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>
                <a:solidFill>
                  <a:srgbClr val="2F2B20"/>
                </a:solidFill>
              </a:endParaRPr>
            </a:p>
          </p:txBody>
        </p:sp>
        <p:sp>
          <p:nvSpPr>
            <p:cNvPr id="3311649" name="Line 33"/>
            <p:cNvSpPr>
              <a:spLocks noChangeShapeType="1"/>
            </p:cNvSpPr>
            <p:nvPr>
              <p:custDataLst>
                <p:tags r:id="rId119"/>
              </p:custDataLst>
            </p:nvPr>
          </p:nvSpPr>
          <p:spPr bwMode="auto">
            <a:xfrm>
              <a:off x="5088" y="2202"/>
              <a:ext cx="0" cy="8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en-US">
                <a:solidFill>
                  <a:srgbClr val="2F2B20"/>
                </a:solidFill>
              </a:endParaRPr>
            </a:p>
          </p:txBody>
        </p:sp>
        <p:sp>
          <p:nvSpPr>
            <p:cNvPr id="3311650" name="Line 34"/>
            <p:cNvSpPr>
              <a:spLocks noChangeShapeType="1"/>
            </p:cNvSpPr>
            <p:nvPr>
              <p:custDataLst>
                <p:tags r:id="rId120"/>
              </p:custDataLst>
            </p:nvPr>
          </p:nvSpPr>
          <p:spPr bwMode="auto">
            <a:xfrm>
              <a:off x="4848" y="2112"/>
              <a:ext cx="240" cy="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en-US">
                <a:solidFill>
                  <a:srgbClr val="2F2B20"/>
                </a:solidFill>
              </a:endParaRPr>
            </a:p>
          </p:txBody>
        </p:sp>
        <p:sp>
          <p:nvSpPr>
            <p:cNvPr id="3311651" name="Line 35"/>
            <p:cNvSpPr>
              <a:spLocks noChangeShapeType="1"/>
            </p:cNvSpPr>
            <p:nvPr>
              <p:custDataLst>
                <p:tags r:id="rId121"/>
              </p:custDataLst>
            </p:nvPr>
          </p:nvSpPr>
          <p:spPr bwMode="auto">
            <a:xfrm flipV="1">
              <a:off x="4848" y="3078"/>
              <a:ext cx="240" cy="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en-US">
                <a:solidFill>
                  <a:srgbClr val="2F2B20"/>
                </a:solidFill>
              </a:endParaRPr>
            </a:p>
          </p:txBody>
        </p:sp>
      </p:grpSp>
      <p:sp>
        <p:nvSpPr>
          <p:cNvPr id="3311657" name="Line 41"/>
          <p:cNvSpPr>
            <a:spLocks noChangeShapeType="1"/>
          </p:cNvSpPr>
          <p:nvPr>
            <p:custDataLst>
              <p:tags r:id="rId34"/>
            </p:custDataLst>
          </p:nvPr>
        </p:nvSpPr>
        <p:spPr bwMode="auto">
          <a:xfrm>
            <a:off x="662321" y="1383264"/>
            <a:ext cx="3048" cy="227326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3311658" name="Line 42"/>
          <p:cNvSpPr>
            <a:spLocks noChangeShapeType="1"/>
          </p:cNvSpPr>
          <p:nvPr>
            <p:custDataLst>
              <p:tags r:id="rId35"/>
            </p:custDataLst>
          </p:nvPr>
        </p:nvSpPr>
        <p:spPr bwMode="auto">
          <a:xfrm>
            <a:off x="1642705" y="3808932"/>
            <a:ext cx="15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3311659" name="Line 43"/>
          <p:cNvSpPr>
            <a:spLocks noChangeShapeType="1"/>
          </p:cNvSpPr>
          <p:nvPr>
            <p:custDataLst>
              <p:tags r:id="rId36"/>
            </p:custDataLst>
          </p:nvPr>
        </p:nvSpPr>
        <p:spPr bwMode="auto">
          <a:xfrm flipH="1">
            <a:off x="2023705" y="2208732"/>
            <a:ext cx="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lg" len="lg"/>
            <a:tailEnd type="arrow"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3311660" name="Oval 44"/>
          <p:cNvSpPr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1795105" y="3580332"/>
            <a:ext cx="457200" cy="457200"/>
          </a:xfrm>
          <a:prstGeom prst="ellipse">
            <a:avLst/>
          </a:prstGeom>
          <a:solidFill>
            <a:schemeClr val="bg2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endParaRPr lang="en-US" sz="3600" dirty="0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3311664" name="Line 48"/>
          <p:cNvSpPr>
            <a:spLocks noChangeShapeType="1"/>
          </p:cNvSpPr>
          <p:nvPr>
            <p:custDataLst>
              <p:tags r:id="rId38"/>
            </p:custDataLst>
          </p:nvPr>
        </p:nvSpPr>
        <p:spPr bwMode="auto">
          <a:xfrm flipH="1">
            <a:off x="1490305" y="4113732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3311665" name="Line 49"/>
          <p:cNvSpPr>
            <a:spLocks noChangeShapeType="1"/>
          </p:cNvSpPr>
          <p:nvPr>
            <p:custDataLst>
              <p:tags r:id="rId39"/>
            </p:custDataLst>
          </p:nvPr>
        </p:nvSpPr>
        <p:spPr bwMode="auto">
          <a:xfrm flipH="1" flipV="1">
            <a:off x="1871305" y="4570932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3311667" name="Line 51"/>
          <p:cNvSpPr>
            <a:spLocks noChangeShapeType="1"/>
          </p:cNvSpPr>
          <p:nvPr>
            <p:custDataLst>
              <p:tags r:id="rId40"/>
            </p:custDataLst>
          </p:nvPr>
        </p:nvSpPr>
        <p:spPr bwMode="auto">
          <a:xfrm flipH="1">
            <a:off x="1490305" y="2208732"/>
            <a:ext cx="0" cy="1905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lg" len="lg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3311669" name="Line 53"/>
          <p:cNvSpPr>
            <a:spLocks noChangeShapeType="1"/>
          </p:cNvSpPr>
          <p:nvPr>
            <p:custDataLst>
              <p:tags r:id="rId41"/>
            </p:custDataLst>
          </p:nvPr>
        </p:nvSpPr>
        <p:spPr bwMode="auto">
          <a:xfrm flipH="1" flipV="1">
            <a:off x="5757505" y="6299998"/>
            <a:ext cx="0" cy="53756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48" name="Line 41"/>
          <p:cNvSpPr>
            <a:spLocks noChangeShapeType="1"/>
          </p:cNvSpPr>
          <p:nvPr>
            <p:custDataLst>
              <p:tags r:id="rId42"/>
            </p:custDataLst>
          </p:nvPr>
        </p:nvSpPr>
        <p:spPr bwMode="auto">
          <a:xfrm>
            <a:off x="2023705" y="4037532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07" name="Line 20"/>
          <p:cNvSpPr>
            <a:spLocks noChangeShapeType="1"/>
          </p:cNvSpPr>
          <p:nvPr>
            <p:custDataLst>
              <p:tags r:id="rId43"/>
            </p:custDataLst>
          </p:nvPr>
        </p:nvSpPr>
        <p:spPr bwMode="auto">
          <a:xfrm flipH="1">
            <a:off x="1642705" y="3656532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29" name="Line 49"/>
          <p:cNvSpPr>
            <a:spLocks noChangeShapeType="1"/>
          </p:cNvSpPr>
          <p:nvPr>
            <p:custDataLst>
              <p:tags r:id="rId44"/>
            </p:custDataLst>
          </p:nvPr>
        </p:nvSpPr>
        <p:spPr bwMode="auto">
          <a:xfrm flipH="1">
            <a:off x="1871305" y="4862460"/>
            <a:ext cx="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30" name="Line 49"/>
          <p:cNvSpPr>
            <a:spLocks noChangeShapeType="1"/>
          </p:cNvSpPr>
          <p:nvPr>
            <p:custDataLst>
              <p:tags r:id="rId45"/>
            </p:custDataLst>
          </p:nvPr>
        </p:nvSpPr>
        <p:spPr bwMode="auto">
          <a:xfrm flipH="1">
            <a:off x="2023703" y="4723332"/>
            <a:ext cx="1" cy="151072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31" name="Line 49"/>
          <p:cNvSpPr>
            <a:spLocks noChangeShapeType="1"/>
          </p:cNvSpPr>
          <p:nvPr>
            <p:custDataLst>
              <p:tags r:id="rId46"/>
            </p:custDataLst>
          </p:nvPr>
        </p:nvSpPr>
        <p:spPr bwMode="auto">
          <a:xfrm flipH="1">
            <a:off x="2176105" y="4799532"/>
            <a:ext cx="0" cy="135832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34" name="Line 53"/>
          <p:cNvSpPr>
            <a:spLocks noChangeShapeType="1"/>
          </p:cNvSpPr>
          <p:nvPr>
            <p:custDataLst>
              <p:tags r:id="rId47"/>
            </p:custDataLst>
          </p:nvPr>
        </p:nvSpPr>
        <p:spPr bwMode="auto">
          <a:xfrm flipH="1" flipV="1">
            <a:off x="2023705" y="6366018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35" name="AutoShape 77"/>
          <p:cNvSpPr>
            <a:spLocks noChangeArrowheads="1"/>
          </p:cNvSpPr>
          <p:nvPr>
            <p:custDataLst>
              <p:tags r:id="rId48"/>
            </p:custDataLst>
          </p:nvPr>
        </p:nvSpPr>
        <p:spPr bwMode="auto">
          <a:xfrm rot="5400000" flipH="1">
            <a:off x="1713071" y="5858894"/>
            <a:ext cx="609600" cy="597932"/>
          </a:xfrm>
          <a:prstGeom prst="moon">
            <a:avLst>
              <a:gd name="adj" fmla="val 71690"/>
            </a:avLst>
          </a:prstGeom>
          <a:solidFill>
            <a:schemeClr val="bg2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36" name="Line 49"/>
          <p:cNvSpPr>
            <a:spLocks noChangeShapeType="1"/>
          </p:cNvSpPr>
          <p:nvPr>
            <p:custDataLst>
              <p:tags r:id="rId49"/>
            </p:custDataLst>
          </p:nvPr>
        </p:nvSpPr>
        <p:spPr bwMode="auto">
          <a:xfrm>
            <a:off x="1871305" y="547206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43" name="Line 49"/>
          <p:cNvSpPr>
            <a:spLocks noChangeShapeType="1"/>
          </p:cNvSpPr>
          <p:nvPr>
            <p:custDataLst>
              <p:tags r:id="rId50"/>
            </p:custDataLst>
          </p:nvPr>
        </p:nvSpPr>
        <p:spPr bwMode="auto">
          <a:xfrm>
            <a:off x="2023705" y="531966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44" name="Line 49"/>
          <p:cNvSpPr>
            <a:spLocks noChangeShapeType="1"/>
          </p:cNvSpPr>
          <p:nvPr>
            <p:custDataLst>
              <p:tags r:id="rId51"/>
            </p:custDataLst>
          </p:nvPr>
        </p:nvSpPr>
        <p:spPr bwMode="auto">
          <a:xfrm>
            <a:off x="2176105" y="516726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46" name="Rectangle 145"/>
          <p:cNvSpPr/>
          <p:nvPr>
            <p:custDataLst>
              <p:tags r:id="rId52"/>
            </p:custDataLst>
          </p:nvPr>
        </p:nvSpPr>
        <p:spPr>
          <a:xfrm>
            <a:off x="2557105" y="5091060"/>
            <a:ext cx="228600" cy="4572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F2B20"/>
              </a:solidFill>
            </a:endParaRPr>
          </a:p>
        </p:txBody>
      </p:sp>
      <p:cxnSp>
        <p:nvCxnSpPr>
          <p:cNvPr id="148" name="Straight Arrow Connector 147"/>
          <p:cNvCxnSpPr/>
          <p:nvPr>
            <p:custDataLst>
              <p:tags r:id="rId53"/>
            </p:custDataLst>
          </p:nvPr>
        </p:nvCxnSpPr>
        <p:spPr>
          <a:xfrm>
            <a:off x="2764440" y="5319660"/>
            <a:ext cx="1240465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TextBox 155"/>
          <p:cNvSpPr txBox="1"/>
          <p:nvPr>
            <p:custDataLst>
              <p:tags r:id="rId54"/>
            </p:custDataLst>
          </p:nvPr>
        </p:nvSpPr>
        <p:spPr>
          <a:xfrm>
            <a:off x="4919305" y="5852978"/>
            <a:ext cx="20574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2F2B20"/>
                </a:solidFill>
              </a:rPr>
              <a:t>word select</a:t>
            </a:r>
          </a:p>
        </p:txBody>
      </p:sp>
      <p:sp>
        <p:nvSpPr>
          <p:cNvPr id="157" name="TextBox 156"/>
          <p:cNvSpPr txBox="1"/>
          <p:nvPr>
            <p:custDataLst>
              <p:tags r:id="rId55"/>
            </p:custDataLst>
          </p:nvPr>
        </p:nvSpPr>
        <p:spPr>
          <a:xfrm>
            <a:off x="1296490" y="6314338"/>
            <a:ext cx="11430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2F2B20"/>
                </a:solidFill>
              </a:rPr>
              <a:t>hit?</a:t>
            </a:r>
          </a:p>
        </p:txBody>
      </p:sp>
      <p:sp>
        <p:nvSpPr>
          <p:cNvPr id="158" name="TextBox 157"/>
          <p:cNvSpPr txBox="1"/>
          <p:nvPr>
            <p:custDataLst>
              <p:tags r:id="rId56"/>
            </p:custDataLst>
          </p:nvPr>
        </p:nvSpPr>
        <p:spPr>
          <a:xfrm>
            <a:off x="4877890" y="6314338"/>
            <a:ext cx="10668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2F2B20"/>
                </a:solidFill>
              </a:rPr>
              <a:t>data</a:t>
            </a:r>
          </a:p>
        </p:txBody>
      </p:sp>
      <p:sp>
        <p:nvSpPr>
          <p:cNvPr id="159" name="TextBox 158"/>
          <p:cNvSpPr txBox="1"/>
          <p:nvPr>
            <p:custDataLst>
              <p:tags r:id="rId57"/>
            </p:custDataLst>
          </p:nvPr>
        </p:nvSpPr>
        <p:spPr>
          <a:xfrm>
            <a:off x="4919305" y="5014860"/>
            <a:ext cx="20574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2F2B20"/>
                </a:solidFill>
              </a:rPr>
              <a:t>line select</a:t>
            </a:r>
          </a:p>
        </p:txBody>
      </p:sp>
      <p:grpSp>
        <p:nvGrpSpPr>
          <p:cNvPr id="3" name="Group 31"/>
          <p:cNvGrpSpPr>
            <a:grpSpLocks/>
          </p:cNvGrpSpPr>
          <p:nvPr>
            <p:custDataLst>
              <p:tags r:id="rId58"/>
            </p:custDataLst>
          </p:nvPr>
        </p:nvGrpSpPr>
        <p:grpSpPr bwMode="auto">
          <a:xfrm rot="5400000">
            <a:off x="5528905" y="3480682"/>
            <a:ext cx="381000" cy="3581400"/>
            <a:chOff x="4848" y="2112"/>
            <a:chExt cx="240" cy="1056"/>
          </a:xfrm>
        </p:grpSpPr>
        <p:sp>
          <p:nvSpPr>
            <p:cNvPr id="161" name="Line 32"/>
            <p:cNvSpPr>
              <a:spLocks noChangeShapeType="1"/>
            </p:cNvSpPr>
            <p:nvPr>
              <p:custDataLst>
                <p:tags r:id="rId114"/>
              </p:custDataLst>
            </p:nvPr>
          </p:nvSpPr>
          <p:spPr bwMode="auto">
            <a:xfrm>
              <a:off x="4848" y="2112"/>
              <a:ext cx="0" cy="10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>
                <a:solidFill>
                  <a:srgbClr val="2F2B20"/>
                </a:solidFill>
              </a:endParaRPr>
            </a:p>
          </p:txBody>
        </p:sp>
        <p:sp>
          <p:nvSpPr>
            <p:cNvPr id="162" name="Line 33"/>
            <p:cNvSpPr>
              <a:spLocks noChangeShapeType="1"/>
            </p:cNvSpPr>
            <p:nvPr>
              <p:custDataLst>
                <p:tags r:id="rId115"/>
              </p:custDataLst>
            </p:nvPr>
          </p:nvSpPr>
          <p:spPr bwMode="auto">
            <a:xfrm>
              <a:off x="5088" y="2202"/>
              <a:ext cx="0" cy="8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en-US">
                <a:solidFill>
                  <a:srgbClr val="2F2B20"/>
                </a:solidFill>
              </a:endParaRPr>
            </a:p>
          </p:txBody>
        </p:sp>
        <p:sp>
          <p:nvSpPr>
            <p:cNvPr id="163" name="Line 34"/>
            <p:cNvSpPr>
              <a:spLocks noChangeShapeType="1"/>
            </p:cNvSpPr>
            <p:nvPr>
              <p:custDataLst>
                <p:tags r:id="rId116"/>
              </p:custDataLst>
            </p:nvPr>
          </p:nvSpPr>
          <p:spPr bwMode="auto">
            <a:xfrm>
              <a:off x="4848" y="2112"/>
              <a:ext cx="240" cy="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en-US">
                <a:solidFill>
                  <a:srgbClr val="2F2B20"/>
                </a:solidFill>
              </a:endParaRPr>
            </a:p>
          </p:txBody>
        </p:sp>
        <p:sp>
          <p:nvSpPr>
            <p:cNvPr id="164" name="Line 35"/>
            <p:cNvSpPr>
              <a:spLocks noChangeShapeType="1"/>
            </p:cNvSpPr>
            <p:nvPr>
              <p:custDataLst>
                <p:tags r:id="rId117"/>
              </p:custDataLst>
            </p:nvPr>
          </p:nvSpPr>
          <p:spPr bwMode="auto">
            <a:xfrm flipV="1">
              <a:off x="4848" y="3078"/>
              <a:ext cx="240" cy="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en-US">
                <a:solidFill>
                  <a:srgbClr val="2F2B20"/>
                </a:solidFill>
              </a:endParaRPr>
            </a:p>
          </p:txBody>
        </p:sp>
      </p:grpSp>
      <p:sp>
        <p:nvSpPr>
          <p:cNvPr id="114" name="Rectangle 113"/>
          <p:cNvSpPr/>
          <p:nvPr>
            <p:custDataLst>
              <p:tags r:id="rId59"/>
            </p:custDataLst>
          </p:nvPr>
        </p:nvSpPr>
        <p:spPr>
          <a:xfrm>
            <a:off x="1811583" y="3292513"/>
            <a:ext cx="440145" cy="882293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ctr">
              <a:lnSpc>
                <a:spcPct val="134000"/>
              </a:lnSpc>
              <a:buClr>
                <a:srgbClr val="40458C"/>
              </a:buClr>
              <a:buSzPct val="100000"/>
            </a:pPr>
            <a:r>
              <a:rPr lang="en-US" sz="4000" dirty="0" smtClean="0">
                <a:solidFill>
                  <a:srgbClr val="2F2B20"/>
                </a:solidFill>
              </a:rPr>
              <a:t>=</a:t>
            </a:r>
            <a:endParaRPr lang="en-US" sz="4000" dirty="0">
              <a:solidFill>
                <a:srgbClr val="2F2B20"/>
              </a:solidFill>
            </a:endParaRPr>
          </a:p>
        </p:txBody>
      </p:sp>
      <p:sp>
        <p:nvSpPr>
          <p:cNvPr id="116" name="Line 48"/>
          <p:cNvSpPr>
            <a:spLocks noChangeShapeType="1"/>
          </p:cNvSpPr>
          <p:nvPr>
            <p:custDataLst>
              <p:tags r:id="rId60"/>
            </p:custDataLst>
          </p:nvPr>
        </p:nvSpPr>
        <p:spPr bwMode="auto">
          <a:xfrm flipH="1" flipV="1">
            <a:off x="1795105" y="4113732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17" name="AutoShape 46"/>
          <p:cNvSpPr>
            <a:spLocks noChangeArrowheads="1"/>
          </p:cNvSpPr>
          <p:nvPr>
            <p:custDataLst>
              <p:tags r:id="rId61"/>
            </p:custDataLst>
          </p:nvPr>
        </p:nvSpPr>
        <p:spPr bwMode="auto">
          <a:xfrm rot="5400000">
            <a:off x="1743150" y="4145002"/>
            <a:ext cx="332509" cy="519351"/>
          </a:xfrm>
          <a:prstGeom prst="flowChartDelay">
            <a:avLst/>
          </a:prstGeom>
          <a:solidFill>
            <a:schemeClr val="bg2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22" name="Line 48"/>
          <p:cNvSpPr>
            <a:spLocks noChangeShapeType="1"/>
          </p:cNvSpPr>
          <p:nvPr>
            <p:custDataLst>
              <p:tags r:id="rId62"/>
            </p:custDataLst>
          </p:nvPr>
        </p:nvSpPr>
        <p:spPr bwMode="auto">
          <a:xfrm flipH="1">
            <a:off x="3547705" y="3656532"/>
            <a:ext cx="2514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23" name="Rectangle 5"/>
          <p:cNvSpPr>
            <a:spLocks noChangeArrowheads="1"/>
          </p:cNvSpPr>
          <p:nvPr>
            <p:custDataLst>
              <p:tags r:id="rId63"/>
            </p:custDataLst>
          </p:nvPr>
        </p:nvSpPr>
        <p:spPr bwMode="auto">
          <a:xfrm>
            <a:off x="3776305" y="2894532"/>
            <a:ext cx="9144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24" name="Rectangle 16"/>
          <p:cNvSpPr>
            <a:spLocks noChangeArrowheads="1"/>
          </p:cNvSpPr>
          <p:nvPr>
            <p:custDataLst>
              <p:tags r:id="rId64"/>
            </p:custDataLst>
          </p:nvPr>
        </p:nvSpPr>
        <p:spPr bwMode="auto">
          <a:xfrm>
            <a:off x="4690705" y="2894532"/>
            <a:ext cx="1447800" cy="457200"/>
          </a:xfrm>
          <a:prstGeom prst="rect">
            <a:avLst/>
          </a:prstGeom>
          <a:solidFill>
            <a:schemeClr val="accent3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25" name="Line 19"/>
          <p:cNvSpPr>
            <a:spLocks noChangeShapeType="1"/>
          </p:cNvSpPr>
          <p:nvPr>
            <p:custDataLst>
              <p:tags r:id="rId65"/>
            </p:custDataLst>
          </p:nvPr>
        </p:nvSpPr>
        <p:spPr bwMode="auto">
          <a:xfrm>
            <a:off x="4081105" y="2894532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26" name="Line 42"/>
          <p:cNvSpPr>
            <a:spLocks noChangeShapeType="1"/>
          </p:cNvSpPr>
          <p:nvPr>
            <p:custDataLst>
              <p:tags r:id="rId66"/>
            </p:custDataLst>
          </p:nvPr>
        </p:nvSpPr>
        <p:spPr bwMode="auto">
          <a:xfrm>
            <a:off x="4081105" y="3808932"/>
            <a:ext cx="15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27" name="Line 43"/>
          <p:cNvSpPr>
            <a:spLocks noChangeShapeType="1"/>
          </p:cNvSpPr>
          <p:nvPr>
            <p:custDataLst>
              <p:tags r:id="rId67"/>
            </p:custDataLst>
          </p:nvPr>
        </p:nvSpPr>
        <p:spPr bwMode="auto">
          <a:xfrm flipH="1">
            <a:off x="4462105" y="2208732"/>
            <a:ext cx="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lg" len="lg"/>
            <a:tailEnd type="arrow"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28" name="Oval 44"/>
          <p:cNvSpPr>
            <a:spLocks noChangeArrowheads="1"/>
          </p:cNvSpPr>
          <p:nvPr>
            <p:custDataLst>
              <p:tags r:id="rId68"/>
            </p:custDataLst>
          </p:nvPr>
        </p:nvSpPr>
        <p:spPr bwMode="auto">
          <a:xfrm>
            <a:off x="4233505" y="3580332"/>
            <a:ext cx="457200" cy="457200"/>
          </a:xfrm>
          <a:prstGeom prst="ellipse">
            <a:avLst/>
          </a:prstGeom>
          <a:solidFill>
            <a:schemeClr val="bg2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endParaRPr lang="en-US" sz="3600" dirty="0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133" name="Line 48"/>
          <p:cNvSpPr>
            <a:spLocks noChangeShapeType="1"/>
          </p:cNvSpPr>
          <p:nvPr>
            <p:custDataLst>
              <p:tags r:id="rId69"/>
            </p:custDataLst>
          </p:nvPr>
        </p:nvSpPr>
        <p:spPr bwMode="auto">
          <a:xfrm flipH="1">
            <a:off x="3928705" y="4113732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37" name="Line 49"/>
          <p:cNvSpPr>
            <a:spLocks noChangeShapeType="1"/>
          </p:cNvSpPr>
          <p:nvPr>
            <p:custDataLst>
              <p:tags r:id="rId70"/>
            </p:custDataLst>
          </p:nvPr>
        </p:nvSpPr>
        <p:spPr bwMode="auto">
          <a:xfrm flipH="1" flipV="1">
            <a:off x="4309705" y="4570932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38" name="Line 51"/>
          <p:cNvSpPr>
            <a:spLocks noChangeShapeType="1"/>
          </p:cNvSpPr>
          <p:nvPr>
            <p:custDataLst>
              <p:tags r:id="rId71"/>
            </p:custDataLst>
          </p:nvPr>
        </p:nvSpPr>
        <p:spPr bwMode="auto">
          <a:xfrm flipH="1">
            <a:off x="3928705" y="2208732"/>
            <a:ext cx="0" cy="1905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lg" len="lg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39" name="Line 41"/>
          <p:cNvSpPr>
            <a:spLocks noChangeShapeType="1"/>
          </p:cNvSpPr>
          <p:nvPr>
            <p:custDataLst>
              <p:tags r:id="rId72"/>
            </p:custDataLst>
          </p:nvPr>
        </p:nvSpPr>
        <p:spPr bwMode="auto">
          <a:xfrm>
            <a:off x="4462105" y="4037532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40" name="Line 20"/>
          <p:cNvSpPr>
            <a:spLocks noChangeShapeType="1"/>
          </p:cNvSpPr>
          <p:nvPr>
            <p:custDataLst>
              <p:tags r:id="rId73"/>
            </p:custDataLst>
          </p:nvPr>
        </p:nvSpPr>
        <p:spPr bwMode="auto">
          <a:xfrm flipH="1">
            <a:off x="4081105" y="3656532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41" name="Rectangle 140"/>
          <p:cNvSpPr/>
          <p:nvPr>
            <p:custDataLst>
              <p:tags r:id="rId74"/>
            </p:custDataLst>
          </p:nvPr>
        </p:nvSpPr>
        <p:spPr>
          <a:xfrm>
            <a:off x="4249983" y="3292513"/>
            <a:ext cx="440145" cy="882293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ctr">
              <a:lnSpc>
                <a:spcPct val="134000"/>
              </a:lnSpc>
              <a:buClr>
                <a:srgbClr val="40458C"/>
              </a:buClr>
              <a:buSzPct val="100000"/>
            </a:pPr>
            <a:r>
              <a:rPr lang="en-US" sz="4000" dirty="0" smtClean="0">
                <a:solidFill>
                  <a:srgbClr val="2F2B20"/>
                </a:solidFill>
              </a:rPr>
              <a:t>=</a:t>
            </a:r>
            <a:endParaRPr lang="en-US" sz="4000" dirty="0">
              <a:solidFill>
                <a:srgbClr val="2F2B20"/>
              </a:solidFill>
            </a:endParaRPr>
          </a:p>
        </p:txBody>
      </p:sp>
      <p:sp>
        <p:nvSpPr>
          <p:cNvPr id="142" name="Line 48"/>
          <p:cNvSpPr>
            <a:spLocks noChangeShapeType="1"/>
          </p:cNvSpPr>
          <p:nvPr>
            <p:custDataLst>
              <p:tags r:id="rId75"/>
            </p:custDataLst>
          </p:nvPr>
        </p:nvSpPr>
        <p:spPr bwMode="auto">
          <a:xfrm flipH="1" flipV="1">
            <a:off x="4233505" y="4113732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47" name="AutoShape 46"/>
          <p:cNvSpPr>
            <a:spLocks noChangeArrowheads="1"/>
          </p:cNvSpPr>
          <p:nvPr>
            <p:custDataLst>
              <p:tags r:id="rId76"/>
            </p:custDataLst>
          </p:nvPr>
        </p:nvSpPr>
        <p:spPr bwMode="auto">
          <a:xfrm rot="5400000">
            <a:off x="4181550" y="4145002"/>
            <a:ext cx="332509" cy="519351"/>
          </a:xfrm>
          <a:prstGeom prst="flowChartDelay">
            <a:avLst/>
          </a:prstGeom>
          <a:solidFill>
            <a:schemeClr val="bg2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49" name="Line 48"/>
          <p:cNvSpPr>
            <a:spLocks noChangeShapeType="1"/>
          </p:cNvSpPr>
          <p:nvPr>
            <p:custDataLst>
              <p:tags r:id="rId77"/>
            </p:custDataLst>
          </p:nvPr>
        </p:nvSpPr>
        <p:spPr bwMode="auto">
          <a:xfrm flipH="1">
            <a:off x="5986105" y="3656532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50" name="Rectangle 5"/>
          <p:cNvSpPr>
            <a:spLocks noChangeArrowheads="1"/>
          </p:cNvSpPr>
          <p:nvPr>
            <p:custDataLst>
              <p:tags r:id="rId78"/>
            </p:custDataLst>
          </p:nvPr>
        </p:nvSpPr>
        <p:spPr bwMode="auto">
          <a:xfrm>
            <a:off x="6214705" y="2894532"/>
            <a:ext cx="914400" cy="457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51" name="Rectangle 16"/>
          <p:cNvSpPr>
            <a:spLocks noChangeArrowheads="1"/>
          </p:cNvSpPr>
          <p:nvPr>
            <p:custDataLst>
              <p:tags r:id="rId79"/>
            </p:custDataLst>
          </p:nvPr>
        </p:nvSpPr>
        <p:spPr bwMode="auto">
          <a:xfrm>
            <a:off x="7129105" y="2894532"/>
            <a:ext cx="1447800" cy="457200"/>
          </a:xfrm>
          <a:prstGeom prst="rect">
            <a:avLst/>
          </a:prstGeom>
          <a:solidFill>
            <a:schemeClr val="accent3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52" name="Line 19"/>
          <p:cNvSpPr>
            <a:spLocks noChangeShapeType="1"/>
          </p:cNvSpPr>
          <p:nvPr>
            <p:custDataLst>
              <p:tags r:id="rId80"/>
            </p:custDataLst>
          </p:nvPr>
        </p:nvSpPr>
        <p:spPr bwMode="auto">
          <a:xfrm>
            <a:off x="6519505" y="2894532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no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53" name="Line 42"/>
          <p:cNvSpPr>
            <a:spLocks noChangeShapeType="1"/>
          </p:cNvSpPr>
          <p:nvPr>
            <p:custDataLst>
              <p:tags r:id="rId81"/>
            </p:custDataLst>
          </p:nvPr>
        </p:nvSpPr>
        <p:spPr bwMode="auto">
          <a:xfrm>
            <a:off x="6519505" y="3808932"/>
            <a:ext cx="15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54" name="Line 43"/>
          <p:cNvSpPr>
            <a:spLocks noChangeShapeType="1"/>
          </p:cNvSpPr>
          <p:nvPr>
            <p:custDataLst>
              <p:tags r:id="rId82"/>
            </p:custDataLst>
          </p:nvPr>
        </p:nvSpPr>
        <p:spPr bwMode="auto">
          <a:xfrm flipH="1">
            <a:off x="6900505" y="2208732"/>
            <a:ext cx="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lg" len="lg"/>
            <a:tailEnd type="arrow"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55" name="Oval 44"/>
          <p:cNvSpPr>
            <a:spLocks noChangeArrowheads="1"/>
          </p:cNvSpPr>
          <p:nvPr>
            <p:custDataLst>
              <p:tags r:id="rId83"/>
            </p:custDataLst>
          </p:nvPr>
        </p:nvSpPr>
        <p:spPr bwMode="auto">
          <a:xfrm>
            <a:off x="6671905" y="3580332"/>
            <a:ext cx="457200" cy="457200"/>
          </a:xfrm>
          <a:prstGeom prst="ellipse">
            <a:avLst/>
          </a:prstGeom>
          <a:solidFill>
            <a:schemeClr val="bg2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pPr algn="ctr" eaLnBrk="1" hangingPunct="1">
              <a:lnSpc>
                <a:spcPct val="134000"/>
              </a:lnSpc>
              <a:buClr>
                <a:srgbClr val="40458C"/>
              </a:buClr>
              <a:buSzPct val="100000"/>
              <a:buFont typeface="Times New Roman" pitchFamily="18" charset="0"/>
              <a:buNone/>
            </a:pPr>
            <a:endParaRPr lang="en-US" sz="3600" dirty="0">
              <a:solidFill>
                <a:srgbClr val="2F2B20"/>
              </a:solidFill>
              <a:latin typeface="Calibri"/>
            </a:endParaRPr>
          </a:p>
        </p:txBody>
      </p:sp>
      <p:sp>
        <p:nvSpPr>
          <p:cNvPr id="165" name="Line 48"/>
          <p:cNvSpPr>
            <a:spLocks noChangeShapeType="1"/>
          </p:cNvSpPr>
          <p:nvPr>
            <p:custDataLst>
              <p:tags r:id="rId84"/>
            </p:custDataLst>
          </p:nvPr>
        </p:nvSpPr>
        <p:spPr bwMode="auto">
          <a:xfrm flipH="1">
            <a:off x="6367105" y="4113732"/>
            <a:ext cx="304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66" name="Line 49"/>
          <p:cNvSpPr>
            <a:spLocks noChangeShapeType="1"/>
          </p:cNvSpPr>
          <p:nvPr>
            <p:custDataLst>
              <p:tags r:id="rId85"/>
            </p:custDataLst>
          </p:nvPr>
        </p:nvSpPr>
        <p:spPr bwMode="auto">
          <a:xfrm flipH="1" flipV="1">
            <a:off x="6748105" y="4570932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67" name="Line 51"/>
          <p:cNvSpPr>
            <a:spLocks noChangeShapeType="1"/>
          </p:cNvSpPr>
          <p:nvPr>
            <p:custDataLst>
              <p:tags r:id="rId86"/>
            </p:custDataLst>
          </p:nvPr>
        </p:nvSpPr>
        <p:spPr bwMode="auto">
          <a:xfrm flipH="1">
            <a:off x="6367105" y="2208732"/>
            <a:ext cx="0" cy="1905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lg" len="lg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68" name="Line 41"/>
          <p:cNvSpPr>
            <a:spLocks noChangeShapeType="1"/>
          </p:cNvSpPr>
          <p:nvPr>
            <p:custDataLst>
              <p:tags r:id="rId87"/>
            </p:custDataLst>
          </p:nvPr>
        </p:nvSpPr>
        <p:spPr bwMode="auto">
          <a:xfrm>
            <a:off x="6900505" y="4037532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69" name="Line 20"/>
          <p:cNvSpPr>
            <a:spLocks noChangeShapeType="1"/>
          </p:cNvSpPr>
          <p:nvPr>
            <p:custDataLst>
              <p:tags r:id="rId88"/>
            </p:custDataLst>
          </p:nvPr>
        </p:nvSpPr>
        <p:spPr bwMode="auto">
          <a:xfrm flipH="1">
            <a:off x="6519505" y="3656532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med" len="med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70" name="Rectangle 169"/>
          <p:cNvSpPr/>
          <p:nvPr>
            <p:custDataLst>
              <p:tags r:id="rId89"/>
            </p:custDataLst>
          </p:nvPr>
        </p:nvSpPr>
        <p:spPr>
          <a:xfrm>
            <a:off x="6688383" y="3292513"/>
            <a:ext cx="440145" cy="882293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ctr">
              <a:lnSpc>
                <a:spcPct val="134000"/>
              </a:lnSpc>
              <a:buClr>
                <a:srgbClr val="40458C"/>
              </a:buClr>
              <a:buSzPct val="100000"/>
            </a:pPr>
            <a:r>
              <a:rPr lang="en-US" sz="4000" dirty="0" smtClean="0">
                <a:solidFill>
                  <a:srgbClr val="2F2B20"/>
                </a:solidFill>
              </a:rPr>
              <a:t>=</a:t>
            </a:r>
            <a:endParaRPr lang="en-US" sz="4000" dirty="0">
              <a:solidFill>
                <a:srgbClr val="2F2B20"/>
              </a:solidFill>
            </a:endParaRPr>
          </a:p>
        </p:txBody>
      </p:sp>
      <p:sp>
        <p:nvSpPr>
          <p:cNvPr id="171" name="Line 48"/>
          <p:cNvSpPr>
            <a:spLocks noChangeShapeType="1"/>
          </p:cNvSpPr>
          <p:nvPr>
            <p:custDataLst>
              <p:tags r:id="rId90"/>
            </p:custDataLst>
          </p:nvPr>
        </p:nvSpPr>
        <p:spPr bwMode="auto">
          <a:xfrm flipH="1" flipV="1">
            <a:off x="6671905" y="4113732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72" name="AutoShape 46"/>
          <p:cNvSpPr>
            <a:spLocks noChangeArrowheads="1"/>
          </p:cNvSpPr>
          <p:nvPr>
            <p:custDataLst>
              <p:tags r:id="rId91"/>
            </p:custDataLst>
          </p:nvPr>
        </p:nvSpPr>
        <p:spPr bwMode="auto">
          <a:xfrm rot="5400000">
            <a:off x="6619950" y="4145002"/>
            <a:ext cx="332509" cy="519351"/>
          </a:xfrm>
          <a:prstGeom prst="flowChartDelay">
            <a:avLst/>
          </a:prstGeom>
          <a:solidFill>
            <a:schemeClr val="bg2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89" name="Line 48"/>
          <p:cNvSpPr>
            <a:spLocks noChangeShapeType="1"/>
          </p:cNvSpPr>
          <p:nvPr>
            <p:custDataLst>
              <p:tags r:id="rId92"/>
            </p:custDataLst>
          </p:nvPr>
        </p:nvSpPr>
        <p:spPr bwMode="auto">
          <a:xfrm flipH="1">
            <a:off x="2023705" y="4723332"/>
            <a:ext cx="2286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90" name="Line 48"/>
          <p:cNvSpPr>
            <a:spLocks noChangeShapeType="1"/>
          </p:cNvSpPr>
          <p:nvPr>
            <p:custDataLst>
              <p:tags r:id="rId93"/>
            </p:custDataLst>
          </p:nvPr>
        </p:nvSpPr>
        <p:spPr bwMode="auto">
          <a:xfrm flipH="1">
            <a:off x="2176105" y="4799532"/>
            <a:ext cx="4572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96" name="Line 21"/>
          <p:cNvSpPr>
            <a:spLocks noChangeShapeType="1"/>
          </p:cNvSpPr>
          <p:nvPr>
            <p:custDataLst>
              <p:tags r:id="rId94"/>
            </p:custDataLst>
          </p:nvPr>
        </p:nvSpPr>
        <p:spPr bwMode="auto">
          <a:xfrm>
            <a:off x="7738705" y="2208732"/>
            <a:ext cx="0" cy="274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lg" len="lg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00" name="Line 48"/>
          <p:cNvSpPr>
            <a:spLocks noChangeShapeType="1"/>
          </p:cNvSpPr>
          <p:nvPr>
            <p:custDataLst>
              <p:tags r:id="rId95"/>
            </p:custDataLst>
          </p:nvPr>
        </p:nvSpPr>
        <p:spPr bwMode="auto">
          <a:xfrm flipH="1">
            <a:off x="6290905" y="4951932"/>
            <a:ext cx="1447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02" name="Line 48"/>
          <p:cNvSpPr>
            <a:spLocks noChangeShapeType="1"/>
          </p:cNvSpPr>
          <p:nvPr>
            <p:custDataLst>
              <p:tags r:id="rId96"/>
            </p:custDataLst>
          </p:nvPr>
        </p:nvSpPr>
        <p:spPr bwMode="auto">
          <a:xfrm flipH="1" flipV="1">
            <a:off x="6290905" y="4951932"/>
            <a:ext cx="0" cy="13912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05" name="Line 48"/>
          <p:cNvSpPr>
            <a:spLocks noChangeShapeType="1"/>
          </p:cNvSpPr>
          <p:nvPr>
            <p:custDataLst>
              <p:tags r:id="rId97"/>
            </p:custDataLst>
          </p:nvPr>
        </p:nvSpPr>
        <p:spPr bwMode="auto">
          <a:xfrm flipH="1" flipV="1">
            <a:off x="5300305" y="4945296"/>
            <a:ext cx="22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06" name="Line 48"/>
          <p:cNvSpPr>
            <a:spLocks noChangeShapeType="1"/>
          </p:cNvSpPr>
          <p:nvPr>
            <p:custDataLst>
              <p:tags r:id="rId98"/>
            </p:custDataLst>
          </p:nvPr>
        </p:nvSpPr>
        <p:spPr bwMode="auto">
          <a:xfrm flipV="1">
            <a:off x="5647749" y="5700660"/>
            <a:ext cx="2286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07" name="Line 48"/>
          <p:cNvSpPr>
            <a:spLocks noChangeShapeType="1"/>
          </p:cNvSpPr>
          <p:nvPr>
            <p:custDataLst>
              <p:tags r:id="rId99"/>
            </p:custDataLst>
          </p:nvPr>
        </p:nvSpPr>
        <p:spPr bwMode="auto">
          <a:xfrm flipV="1">
            <a:off x="5647749" y="6518418"/>
            <a:ext cx="2286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08" name="TextBox 207"/>
          <p:cNvSpPr txBox="1"/>
          <p:nvPr>
            <p:custDataLst>
              <p:tags r:id="rId100"/>
            </p:custDataLst>
          </p:nvPr>
        </p:nvSpPr>
        <p:spPr>
          <a:xfrm>
            <a:off x="5833705" y="6366018"/>
            <a:ext cx="137160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2F2B20"/>
                </a:solidFill>
              </a:rPr>
              <a:t>32bits</a:t>
            </a:r>
          </a:p>
        </p:txBody>
      </p:sp>
      <p:sp>
        <p:nvSpPr>
          <p:cNvPr id="209" name="TextBox 208"/>
          <p:cNvSpPr txBox="1"/>
          <p:nvPr>
            <p:custDataLst>
              <p:tags r:id="rId101"/>
            </p:custDataLst>
          </p:nvPr>
        </p:nvSpPr>
        <p:spPr>
          <a:xfrm>
            <a:off x="5909905" y="5529150"/>
            <a:ext cx="137160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2F2B20"/>
                </a:solidFill>
              </a:rPr>
              <a:t>64bytes</a:t>
            </a:r>
          </a:p>
        </p:txBody>
      </p:sp>
      <p:sp>
        <p:nvSpPr>
          <p:cNvPr id="232" name="Line 41"/>
          <p:cNvSpPr>
            <a:spLocks noChangeShapeType="1"/>
          </p:cNvSpPr>
          <p:nvPr>
            <p:custDataLst>
              <p:tags r:id="rId102"/>
            </p:custDataLst>
          </p:nvPr>
        </p:nvSpPr>
        <p:spPr bwMode="auto">
          <a:xfrm flipH="1">
            <a:off x="804503" y="1453368"/>
            <a:ext cx="1" cy="755364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33" name="Line 42"/>
          <p:cNvSpPr>
            <a:spLocks noChangeShapeType="1"/>
          </p:cNvSpPr>
          <p:nvPr>
            <p:custDataLst>
              <p:tags r:id="rId103"/>
            </p:custDataLst>
          </p:nvPr>
        </p:nvSpPr>
        <p:spPr bwMode="auto">
          <a:xfrm>
            <a:off x="804505" y="2208732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34" name="Line 48"/>
          <p:cNvSpPr>
            <a:spLocks noChangeShapeType="1"/>
          </p:cNvSpPr>
          <p:nvPr>
            <p:custDataLst>
              <p:tags r:id="rId104"/>
            </p:custDataLst>
          </p:nvPr>
        </p:nvSpPr>
        <p:spPr bwMode="auto">
          <a:xfrm flipH="1">
            <a:off x="804505" y="1453368"/>
            <a:ext cx="292820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235" name="Line 41"/>
          <p:cNvSpPr>
            <a:spLocks noChangeShapeType="1"/>
          </p:cNvSpPr>
          <p:nvPr>
            <p:custDataLst>
              <p:tags r:id="rId105"/>
            </p:custDataLst>
          </p:nvPr>
        </p:nvSpPr>
        <p:spPr bwMode="auto">
          <a:xfrm>
            <a:off x="3729662" y="1383264"/>
            <a:ext cx="3048" cy="70104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cxnSp>
        <p:nvCxnSpPr>
          <p:cNvPr id="145" name="Straight Connector 144"/>
          <p:cNvCxnSpPr/>
          <p:nvPr>
            <p:custDataLst>
              <p:tags r:id="rId106"/>
            </p:custDataLst>
          </p:nvPr>
        </p:nvCxnSpPr>
        <p:spPr>
          <a:xfrm rot="5400000">
            <a:off x="4055174" y="1110468"/>
            <a:ext cx="5334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Rectangle 172"/>
          <p:cNvSpPr/>
          <p:nvPr>
            <p:custDataLst>
              <p:tags r:id="rId107"/>
            </p:custDataLst>
          </p:nvPr>
        </p:nvSpPr>
        <p:spPr>
          <a:xfrm>
            <a:off x="511875" y="843768"/>
            <a:ext cx="4953000" cy="5334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1031875" algn="l"/>
                <a:tab pos="2571750" algn="l"/>
                <a:tab pos="3709988" algn="l"/>
              </a:tabLst>
            </a:pPr>
            <a:r>
              <a:rPr lang="en-US" sz="2800" dirty="0" smtClean="0">
                <a:solidFill>
                  <a:srgbClr val="2F2B20"/>
                </a:solidFill>
              </a:rPr>
              <a:t>Tag		Index 	  Offset</a:t>
            </a:r>
            <a:endParaRPr lang="en-US" sz="2800" dirty="0">
              <a:solidFill>
                <a:srgbClr val="2F2B20"/>
              </a:solidFill>
            </a:endParaRPr>
          </a:p>
        </p:txBody>
      </p:sp>
      <p:cxnSp>
        <p:nvCxnSpPr>
          <p:cNvPr id="174" name="Straight Connector 173"/>
          <p:cNvCxnSpPr/>
          <p:nvPr>
            <p:custDataLst>
              <p:tags r:id="rId108"/>
            </p:custDataLst>
          </p:nvPr>
        </p:nvCxnSpPr>
        <p:spPr>
          <a:xfrm rot="5400000">
            <a:off x="2835975" y="1110468"/>
            <a:ext cx="5334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Line 48"/>
          <p:cNvSpPr>
            <a:spLocks noChangeShapeType="1"/>
          </p:cNvSpPr>
          <p:nvPr>
            <p:custDataLst>
              <p:tags r:id="rId109"/>
            </p:custDataLst>
          </p:nvPr>
        </p:nvSpPr>
        <p:spPr bwMode="auto">
          <a:xfrm flipH="1" flipV="1">
            <a:off x="5532175" y="4938660"/>
            <a:ext cx="0" cy="13912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sp>
        <p:nvSpPr>
          <p:cNvPr id="178" name="Line 21"/>
          <p:cNvSpPr>
            <a:spLocks noChangeShapeType="1"/>
          </p:cNvSpPr>
          <p:nvPr>
            <p:custDataLst>
              <p:tags r:id="rId110"/>
            </p:custDataLst>
          </p:nvPr>
        </p:nvSpPr>
        <p:spPr bwMode="auto">
          <a:xfrm>
            <a:off x="5300305" y="2209266"/>
            <a:ext cx="0" cy="274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oval" w="lg" len="lg"/>
            <a:tailEnd/>
          </a:ln>
          <a:effectLst/>
        </p:spPr>
        <p:txBody>
          <a:bodyPr wrap="square">
            <a:spAutoFit/>
          </a:bodyPr>
          <a:lstStyle/>
          <a:p>
            <a:endParaRPr lang="en-US">
              <a:solidFill>
                <a:srgbClr val="2F2B2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3014305" y="2201467"/>
            <a:ext cx="1447800" cy="2882423"/>
            <a:chOff x="3014305" y="2201467"/>
            <a:chExt cx="1447800" cy="2882423"/>
          </a:xfrm>
        </p:grpSpPr>
        <p:sp>
          <p:nvSpPr>
            <p:cNvPr id="198" name="Line 48"/>
            <p:cNvSpPr>
              <a:spLocks noChangeShapeType="1"/>
            </p:cNvSpPr>
            <p:nvPr>
              <p:custDataLst>
                <p:tags r:id="rId111"/>
              </p:custDataLst>
            </p:nvPr>
          </p:nvSpPr>
          <p:spPr bwMode="auto">
            <a:xfrm flipH="1">
              <a:off x="3014305" y="4945296"/>
              <a:ext cx="1447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en-US">
                <a:solidFill>
                  <a:srgbClr val="2F2B20"/>
                </a:solidFill>
              </a:endParaRPr>
            </a:p>
          </p:txBody>
        </p:sp>
        <p:sp>
          <p:nvSpPr>
            <p:cNvPr id="179" name="Line 48"/>
            <p:cNvSpPr>
              <a:spLocks noChangeShapeType="1"/>
            </p:cNvSpPr>
            <p:nvPr>
              <p:custDataLst>
                <p:tags r:id="rId112"/>
              </p:custDataLst>
            </p:nvPr>
          </p:nvSpPr>
          <p:spPr bwMode="auto">
            <a:xfrm flipH="1" flipV="1">
              <a:off x="4462105" y="4944762"/>
              <a:ext cx="0" cy="1391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en-US">
                <a:solidFill>
                  <a:srgbClr val="2F2B20"/>
                </a:solidFill>
              </a:endParaRPr>
            </a:p>
          </p:txBody>
        </p:sp>
        <p:sp>
          <p:nvSpPr>
            <p:cNvPr id="180" name="Line 21"/>
            <p:cNvSpPr>
              <a:spLocks noChangeShapeType="1"/>
            </p:cNvSpPr>
            <p:nvPr>
              <p:custDataLst>
                <p:tags r:id="rId113"/>
              </p:custDataLst>
            </p:nvPr>
          </p:nvSpPr>
          <p:spPr bwMode="auto">
            <a:xfrm>
              <a:off x="3028110" y="2201467"/>
              <a:ext cx="0" cy="27432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lg" len="lg"/>
              <a:tailEnd/>
            </a:ln>
            <a:effectLst/>
          </p:spPr>
          <p:txBody>
            <a:bodyPr wrap="square">
              <a:spAutoFit/>
            </a:bodyPr>
            <a:lstStyle/>
            <a:p>
              <a:endParaRPr lang="en-US">
                <a:solidFill>
                  <a:srgbClr val="2F2B20"/>
                </a:solidFill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464875" y="1110468"/>
            <a:ext cx="3466875" cy="5047392"/>
            <a:chOff x="5464875" y="1110468"/>
            <a:chExt cx="3466875" cy="5047392"/>
          </a:xfrm>
        </p:grpSpPr>
        <p:cxnSp>
          <p:nvCxnSpPr>
            <p:cNvPr id="182" name="Elbow Connector 181"/>
            <p:cNvCxnSpPr>
              <a:stCxn id="173" idx="3"/>
            </p:cNvCxnSpPr>
            <p:nvPr/>
          </p:nvCxnSpPr>
          <p:spPr>
            <a:xfrm>
              <a:off x="5464875" y="1110468"/>
              <a:ext cx="3466875" cy="5036064"/>
            </a:xfrm>
            <a:prstGeom prst="bentConnector2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Arrow Connector 182"/>
            <p:cNvCxnSpPr/>
            <p:nvPr/>
          </p:nvCxnSpPr>
          <p:spPr>
            <a:xfrm flipH="1" flipV="1">
              <a:off x="7451070" y="6146532"/>
              <a:ext cx="1480680" cy="1132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4" name="Title 1"/>
          <p:cNvSpPr>
            <a:spLocks noGrp="1"/>
          </p:cNvSpPr>
          <p:nvPr>
            <p:ph type="title"/>
          </p:nvPr>
        </p:nvSpPr>
        <p:spPr>
          <a:xfrm>
            <a:off x="457200" y="-167154"/>
            <a:ext cx="7620000" cy="1143000"/>
          </a:xfrm>
        </p:spPr>
        <p:txBody>
          <a:bodyPr/>
          <a:lstStyle/>
          <a:p>
            <a:r>
              <a:rPr lang="en-US" dirty="0"/>
              <a:t>3</a:t>
            </a:r>
            <a:r>
              <a:rPr lang="en-US" dirty="0" smtClean="0"/>
              <a:t>-way Set Associative Cache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95537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1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" grpId="0" animBg="1"/>
      <p:bldP spid="73" grpId="0" animBg="1"/>
      <p:bldP spid="3311657" grpId="0" animBg="1"/>
      <p:bldP spid="3311658" grpId="0" animBg="1"/>
      <p:bldP spid="3311659" grpId="0" animBg="1"/>
      <p:bldP spid="3311660" grpId="0" animBg="1"/>
      <p:bldP spid="3311664" grpId="0" animBg="1"/>
      <p:bldP spid="3311665" grpId="0" animBg="1"/>
      <p:bldP spid="3311667" grpId="0" animBg="1"/>
      <p:bldP spid="3311669" grpId="0" animBg="1"/>
      <p:bldP spid="48" grpId="0" animBg="1"/>
      <p:bldP spid="107" grpId="0" animBg="1"/>
      <p:bldP spid="129" grpId="0" animBg="1"/>
      <p:bldP spid="130" grpId="0" animBg="1"/>
      <p:bldP spid="131" grpId="0" animBg="1"/>
      <p:bldP spid="134" grpId="0" animBg="1"/>
      <p:bldP spid="135" grpId="0" animBg="1"/>
      <p:bldP spid="136" grpId="0" animBg="1"/>
      <p:bldP spid="143" grpId="0" animBg="1"/>
      <p:bldP spid="144" grpId="0" animBg="1"/>
      <p:bldP spid="146" grpId="0" animBg="1"/>
      <p:bldP spid="156" grpId="0"/>
      <p:bldP spid="157" grpId="0"/>
      <p:bldP spid="158" grpId="0"/>
      <p:bldP spid="159" grpId="0"/>
      <p:bldP spid="114" grpId="0"/>
      <p:bldP spid="116" grpId="0" animBg="1"/>
      <p:bldP spid="117" grpId="0" animBg="1"/>
      <p:bldP spid="122" grpId="0" animBg="1"/>
      <p:bldP spid="126" grpId="0" animBg="1"/>
      <p:bldP spid="127" grpId="0" animBg="1"/>
      <p:bldP spid="128" grpId="0" animBg="1"/>
      <p:bldP spid="133" grpId="0" animBg="1"/>
      <p:bldP spid="137" grpId="0" animBg="1"/>
      <p:bldP spid="138" grpId="0" animBg="1"/>
      <p:bldP spid="139" grpId="0" animBg="1"/>
      <p:bldP spid="140" grpId="0" animBg="1"/>
      <p:bldP spid="141" grpId="0"/>
      <p:bldP spid="142" grpId="0" animBg="1"/>
      <p:bldP spid="147" grpId="0" animBg="1"/>
      <p:bldP spid="149" grpId="0" animBg="1"/>
      <p:bldP spid="153" grpId="0" animBg="1"/>
      <p:bldP spid="154" grpId="0" animBg="1"/>
      <p:bldP spid="155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170" grpId="0"/>
      <p:bldP spid="171" grpId="0" animBg="1"/>
      <p:bldP spid="172" grpId="0" animBg="1"/>
      <p:bldP spid="189" grpId="0" animBg="1"/>
      <p:bldP spid="190" grpId="0" animBg="1"/>
      <p:bldP spid="196" grpId="0" animBg="1"/>
      <p:bldP spid="200" grpId="0" animBg="1"/>
      <p:bldP spid="202" grpId="0" animBg="1"/>
      <p:bldP spid="205" grpId="0" animBg="1"/>
      <p:bldP spid="206" grpId="0" animBg="1"/>
      <p:bldP spid="207" grpId="0" animBg="1"/>
      <p:bldP spid="208" grpId="0"/>
      <p:bldP spid="209" grpId="0"/>
      <p:bldP spid="232" grpId="0" animBg="1"/>
      <p:bldP spid="233" grpId="0" animBg="1"/>
      <p:bldP spid="234" grpId="0" animBg="1"/>
      <p:bldP spid="235" grpId="0" animBg="1"/>
      <p:bldP spid="177" grpId="0" animBg="1"/>
      <p:bldP spid="17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Misses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417638"/>
            <a:ext cx="8557379" cy="4983162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3200" dirty="0"/>
              <a:t>Cold (aka Compulsory) </a:t>
            </a:r>
            <a:r>
              <a:rPr lang="en-US" sz="3200" dirty="0" smtClean="0"/>
              <a:t>Miss</a:t>
            </a:r>
            <a:endParaRPr lang="en-US" sz="3200" dirty="0"/>
          </a:p>
          <a:p>
            <a:pPr lvl="1">
              <a:lnSpc>
                <a:spcPct val="90000"/>
              </a:lnSpc>
            </a:pPr>
            <a:r>
              <a:rPr lang="en-US" sz="2800" dirty="0"/>
              <a:t>L</a:t>
            </a:r>
            <a:r>
              <a:rPr lang="en-US" sz="2800" dirty="0" smtClean="0"/>
              <a:t>ine </a:t>
            </a:r>
            <a:r>
              <a:rPr lang="en-US" sz="2800" dirty="0"/>
              <a:t>is being referenced for the first time </a:t>
            </a:r>
            <a:endParaRPr lang="en-US" sz="2800" dirty="0" smtClean="0"/>
          </a:p>
          <a:p>
            <a:pPr lvl="2">
              <a:lnSpc>
                <a:spcPct val="90000"/>
              </a:lnSpc>
            </a:pPr>
            <a:r>
              <a:rPr lang="en-US" sz="2400" dirty="0" smtClean="0"/>
              <a:t>Avoid by prefetching</a:t>
            </a:r>
          </a:p>
          <a:p>
            <a:pPr>
              <a:lnSpc>
                <a:spcPct val="90000"/>
              </a:lnSpc>
            </a:pPr>
            <a:r>
              <a:rPr lang="en-US" sz="3200" dirty="0" smtClean="0"/>
              <a:t>Conflict Miss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L</a:t>
            </a:r>
            <a:r>
              <a:rPr lang="en-US" sz="2800" dirty="0" smtClean="0"/>
              <a:t>ine </a:t>
            </a:r>
            <a:r>
              <a:rPr lang="en-US" sz="2800" dirty="0"/>
              <a:t>was in the cache, but has been evicted because of another access with the same </a:t>
            </a:r>
            <a:r>
              <a:rPr lang="en-US" sz="2800" dirty="0" smtClean="0"/>
              <a:t>index</a:t>
            </a:r>
          </a:p>
          <a:p>
            <a:pPr lvl="2">
              <a:lnSpc>
                <a:spcPct val="90000"/>
              </a:lnSpc>
            </a:pPr>
            <a:r>
              <a:rPr lang="en-US" sz="2400" dirty="0"/>
              <a:t>Avoid by increasing cache associativity </a:t>
            </a:r>
          </a:p>
          <a:p>
            <a:pPr>
              <a:lnSpc>
                <a:spcPct val="90000"/>
              </a:lnSpc>
            </a:pPr>
            <a:r>
              <a:rPr lang="en-US" sz="3200" dirty="0" smtClean="0"/>
              <a:t>Capacity Miss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line was in the cache, but has been evicted because the cache is too small </a:t>
            </a:r>
          </a:p>
          <a:p>
            <a:pPr lvl="2">
              <a:lnSpc>
                <a:spcPct val="90000"/>
              </a:lnSpc>
            </a:pPr>
            <a:r>
              <a:rPr lang="en-US" sz="2400" dirty="0"/>
              <a:t>Avoid by increasing cache </a:t>
            </a:r>
            <a:r>
              <a:rPr lang="en-US" sz="2400" dirty="0" smtClean="0"/>
              <a:t>size</a:t>
            </a:r>
            <a:endParaRPr lang="en-US" sz="2400" dirty="0"/>
          </a:p>
          <a:p>
            <a:pPr lvl="1">
              <a:lnSpc>
                <a:spcPct val="90000"/>
              </a:lnSpc>
            </a:pP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7484038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Cache Write Policies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417638"/>
            <a:ext cx="8557379" cy="4983162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3200" dirty="0" smtClean="0"/>
              <a:t>Write-Through 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3200" dirty="0"/>
              <a:t>U</a:t>
            </a:r>
            <a:r>
              <a:rPr lang="en-US" sz="3200" dirty="0" smtClean="0"/>
              <a:t>pdates </a:t>
            </a:r>
            <a:r>
              <a:rPr lang="en-US" sz="3200" dirty="0"/>
              <a:t>to a block in cache are immediately written through to </a:t>
            </a:r>
            <a:r>
              <a:rPr lang="en-US" sz="3200" dirty="0" smtClean="0"/>
              <a:t>memory</a:t>
            </a:r>
          </a:p>
          <a:p>
            <a:pPr lvl="1">
              <a:lnSpc>
                <a:spcPct val="90000"/>
              </a:lnSpc>
            </a:pPr>
            <a:endParaRPr lang="en-US" sz="3200" dirty="0"/>
          </a:p>
          <a:p>
            <a:pPr>
              <a:lnSpc>
                <a:spcPct val="90000"/>
              </a:lnSpc>
            </a:pPr>
            <a:r>
              <a:rPr lang="en-US" sz="3400" dirty="0" smtClean="0"/>
              <a:t>Write-Back</a:t>
            </a:r>
          </a:p>
          <a:p>
            <a:pPr lvl="1">
              <a:lnSpc>
                <a:spcPct val="90000"/>
              </a:lnSpc>
            </a:pPr>
            <a:r>
              <a:rPr lang="en-US" sz="3200" dirty="0"/>
              <a:t>U</a:t>
            </a:r>
            <a:r>
              <a:rPr lang="en-US" sz="3200" dirty="0" smtClean="0"/>
              <a:t>pdates </a:t>
            </a:r>
            <a:r>
              <a:rPr lang="en-US" sz="3200" dirty="0"/>
              <a:t>to a block in cache are only written back to memory when that block is </a:t>
            </a:r>
            <a:r>
              <a:rPr lang="en-US" sz="3200" dirty="0" smtClean="0"/>
              <a:t>evicted</a:t>
            </a:r>
            <a:endParaRPr lang="en-US" sz="3200" dirty="0"/>
          </a:p>
          <a:p>
            <a:pPr lvl="1">
              <a:lnSpc>
                <a:spcPct val="90000"/>
              </a:lnSpc>
            </a:pP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32236791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Adjacency.thmx</Template>
  <TotalTime>220</TotalTime>
  <Words>248</Words>
  <Application>Microsoft Macintosh PowerPoint</Application>
  <PresentationFormat>On-screen Show (4:3)</PresentationFormat>
  <Paragraphs>81</Paragraphs>
  <Slides>8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Adjacency</vt:lpstr>
      <vt:lpstr>Cache Wars Episode 0b111: The Fetch Awaken</vt:lpstr>
      <vt:lpstr>Caches</vt:lpstr>
      <vt:lpstr>Direct-mapped Cache</vt:lpstr>
      <vt:lpstr>Fully Associative Cache</vt:lpstr>
      <vt:lpstr>2-way Set Associative Cache</vt:lpstr>
      <vt:lpstr>3-way Set Associative Cache</vt:lpstr>
      <vt:lpstr>Cache Misses</vt:lpstr>
      <vt:lpstr>Cache Write Policies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Lord of the Cache</dc:title>
  <dc:creator>Deniz</dc:creator>
  <cp:lastModifiedBy>Rishab Gupta</cp:lastModifiedBy>
  <cp:revision>50</cp:revision>
  <dcterms:created xsi:type="dcterms:W3CDTF">2015-04-13T15:45:30Z</dcterms:created>
  <dcterms:modified xsi:type="dcterms:W3CDTF">2016-04-19T15:05:50Z</dcterms:modified>
</cp:coreProperties>
</file>