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9" r:id="rId6"/>
    <p:sldId id="270" r:id="rId7"/>
    <p:sldId id="271" r:id="rId8"/>
    <p:sldId id="261" r:id="rId9"/>
    <p:sldId id="262" r:id="rId10"/>
    <p:sldId id="266" r:id="rId11"/>
    <p:sldId id="263" r:id="rId12"/>
    <p:sldId id="264" r:id="rId13"/>
    <p:sldId id="265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/>
    <p:restoredTop sz="94664"/>
  </p:normalViewPr>
  <p:slideViewPr>
    <p:cSldViewPr snapToGrid="0" snapToObjects="1">
      <p:cViewPr varScale="1">
        <p:scale>
          <a:sx n="90" d="100"/>
          <a:sy n="90" d="100"/>
        </p:scale>
        <p:origin x="17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4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72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7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1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5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88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9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9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5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01C1-78B3-EE4D-B39B-904AC4322B74}" type="datetimeFigureOut">
              <a:rPr lang="en-US" smtClean="0"/>
              <a:t>2/23/16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1405-38B0-8F40-809A-ED2BDC9656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PA1 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5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2-18 at 9.42.57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01" r="-88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23947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R-Type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Result and two source registers with shift amount</a:t>
            </a:r>
          </a:p>
          <a:p>
            <a:r>
              <a:rPr lang="en-US" dirty="0" err="1" smtClean="0"/>
              <a:t>Opcode</a:t>
            </a:r>
            <a:r>
              <a:rPr lang="en-US" dirty="0" smtClean="0"/>
              <a:t> is always 0 (use this knowledge to decode them)</a:t>
            </a:r>
          </a:p>
          <a:p>
            <a:r>
              <a:rPr lang="en-US" dirty="0" smtClean="0"/>
              <a:t>All R-Type instructions will do something to two registers and store the answer in the result register</a:t>
            </a:r>
          </a:p>
          <a:p>
            <a:r>
              <a:rPr lang="en-US" dirty="0" smtClean="0"/>
              <a:t>The last 6 function bits will determine what you do (ADDU, SUBU, AND, OR, XOR, NOR …)</a:t>
            </a:r>
          </a:p>
        </p:txBody>
      </p:sp>
    </p:spTree>
    <p:extLst>
      <p:ext uri="{BB962C8B-B14F-4D97-AF65-F5344CB8AC3E}">
        <p14:creationId xmlns:p14="http://schemas.microsoft.com/office/powerpoint/2010/main" val="1333980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I-Type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Specifies two registers and a 16-bit immediate value that is either sign/zero extended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Do something to the register and the immediate value in the instruction – then store in the result register.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err="1" smtClean="0"/>
              <a:t>Opcode</a:t>
            </a:r>
            <a:r>
              <a:rPr lang="en-US" dirty="0"/>
              <a:t> </a:t>
            </a:r>
            <a:r>
              <a:rPr lang="en-US" dirty="0" smtClean="0"/>
              <a:t>can be anything other than 000000, 00001x, 0100xx (specifies other types of instructions)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/>
              <a:t>ADDIU, ANDI, ORI, XORI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660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J-Type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Just J and JAL</a:t>
            </a:r>
          </a:p>
          <a:p>
            <a:r>
              <a:rPr lang="en-US" dirty="0" smtClean="0"/>
              <a:t>Jumping is used to go to other parts of instruction memory – usually used to execute new procedures</a:t>
            </a:r>
          </a:p>
          <a:p>
            <a:r>
              <a:rPr lang="en-US" dirty="0" err="1" smtClean="0"/>
              <a:t>Opcodes</a:t>
            </a:r>
            <a:r>
              <a:rPr lang="en-US" dirty="0" smtClean="0"/>
              <a:t> are 000010 and 000011</a:t>
            </a:r>
          </a:p>
          <a:p>
            <a:r>
              <a:rPr lang="en-US" dirty="0" smtClean="0"/>
              <a:t>But the target in the instruction is only 26 bits!</a:t>
            </a:r>
          </a:p>
          <a:p>
            <a:pPr lvl="1"/>
            <a:r>
              <a:rPr lang="en-US" dirty="0" smtClean="0"/>
              <a:t>Pad the LSB with 2 empty bits so we go from word to word</a:t>
            </a:r>
          </a:p>
          <a:p>
            <a:pPr lvl="1"/>
            <a:r>
              <a:rPr lang="en-US" dirty="0" smtClean="0"/>
              <a:t>The remaining 4 bits use bits 28-31  PC=PC+4</a:t>
            </a:r>
          </a:p>
          <a:p>
            <a:pPr lvl="2"/>
            <a:r>
              <a:rPr lang="en-US" dirty="0" smtClean="0"/>
              <a:t>Jump targets are computed with PC+4 not PC</a:t>
            </a:r>
          </a:p>
        </p:txBody>
      </p:sp>
    </p:spTree>
    <p:extLst>
      <p:ext uri="{BB962C8B-B14F-4D97-AF65-F5344CB8AC3E}">
        <p14:creationId xmlns:p14="http://schemas.microsoft.com/office/powerpoint/2010/main" val="3021676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Logisim</a:t>
            </a:r>
            <a:r>
              <a:rPr lang="en-US" dirty="0" smtClean="0"/>
              <a:t>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the latest version of </a:t>
            </a:r>
            <a:r>
              <a:rPr lang="en-US" dirty="0" err="1" smtClean="0"/>
              <a:t>Logisim</a:t>
            </a:r>
            <a:endParaRPr lang="en-US" dirty="0" smtClean="0"/>
          </a:p>
          <a:p>
            <a:r>
              <a:rPr lang="en-US" dirty="0" smtClean="0"/>
              <a:t>Program ROM</a:t>
            </a:r>
          </a:p>
          <a:p>
            <a:r>
              <a:rPr lang="en-US" dirty="0" smtClean="0"/>
              <a:t>ALU</a:t>
            </a:r>
          </a:p>
          <a:p>
            <a:r>
              <a:rPr lang="en-US" dirty="0" smtClean="0"/>
              <a:t>Register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29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common ground between different types of instructions/</a:t>
            </a:r>
            <a:r>
              <a:rPr lang="en-US" dirty="0" err="1" smtClean="0"/>
              <a:t>opcodes</a:t>
            </a:r>
            <a:r>
              <a:rPr lang="en-US" dirty="0" smtClean="0"/>
              <a:t> just like Lab 1</a:t>
            </a:r>
          </a:p>
          <a:p>
            <a:r>
              <a:rPr lang="en-US" dirty="0" smtClean="0"/>
              <a:t>Try to figure out what components to use and what control signals might be necessary</a:t>
            </a:r>
          </a:p>
          <a:p>
            <a:r>
              <a:rPr lang="en-US" dirty="0" smtClean="0"/>
              <a:t>Tip: Make a chart of all the instructions and what the control signals need to be.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60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PA1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making a miniature MIPS microprocessor!</a:t>
            </a:r>
          </a:p>
          <a:p>
            <a:pPr lvl="1"/>
            <a:r>
              <a:rPr lang="en-US" dirty="0" smtClean="0"/>
              <a:t>MIPS is a RISC instruction set that is easy to understand and implement.</a:t>
            </a:r>
          </a:p>
          <a:p>
            <a:pPr lvl="1"/>
            <a:r>
              <a:rPr lang="en-US" dirty="0" smtClean="0"/>
              <a:t>This + PA2 is a really cool project that will teach you the basics of what is happening on the machine level when you run some arbitrary code.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55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Docs!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help put you ideas into words and help others understand your design decisions/control signals.</a:t>
            </a:r>
          </a:p>
          <a:p>
            <a:r>
              <a:rPr lang="en-US" dirty="0" smtClean="0"/>
              <a:t>Approach top-down – break everything into modules and decide the interface between them</a:t>
            </a:r>
          </a:p>
          <a:p>
            <a:r>
              <a:rPr lang="en-US" dirty="0" smtClean="0"/>
              <a:t>Design doc meetings</a:t>
            </a:r>
          </a:p>
          <a:p>
            <a:r>
              <a:rPr lang="en-US" dirty="0" smtClean="0"/>
              <a:t>Example Design 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2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We’ll go over a few things in this section</a:t>
            </a:r>
          </a:p>
          <a:p>
            <a:pPr lvl="1"/>
            <a:r>
              <a:rPr lang="en-US" dirty="0" smtClean="0"/>
              <a:t>A few details about the processor </a:t>
            </a:r>
          </a:p>
          <a:p>
            <a:pPr lvl="1"/>
            <a:r>
              <a:rPr lang="en-US" dirty="0" smtClean="0"/>
              <a:t>A few details about the ISA</a:t>
            </a:r>
          </a:p>
          <a:p>
            <a:pPr lvl="1"/>
            <a:r>
              <a:rPr lang="en-US" dirty="0" smtClean="0"/>
              <a:t>Review of different types of instructions</a:t>
            </a:r>
          </a:p>
          <a:p>
            <a:pPr lvl="2"/>
            <a:r>
              <a:rPr lang="en-US" dirty="0" smtClean="0"/>
              <a:t>R-type</a:t>
            </a:r>
          </a:p>
          <a:p>
            <a:pPr lvl="2"/>
            <a:r>
              <a:rPr lang="en-US" dirty="0" smtClean="0"/>
              <a:t>I-Type</a:t>
            </a:r>
          </a:p>
          <a:p>
            <a:pPr lvl="2"/>
            <a:r>
              <a:rPr lang="en-US" dirty="0" smtClean="0"/>
              <a:t>J-Type</a:t>
            </a:r>
          </a:p>
          <a:p>
            <a:pPr lvl="1"/>
            <a:r>
              <a:rPr lang="en-US" dirty="0" err="1" smtClean="0"/>
              <a:t>Logisim</a:t>
            </a:r>
            <a:r>
              <a:rPr lang="en-US" dirty="0" smtClean="0"/>
              <a:t> Details</a:t>
            </a:r>
          </a:p>
          <a:p>
            <a:pPr lvl="1"/>
            <a:r>
              <a:rPr lang="en-US" dirty="0" smtClean="0"/>
              <a:t>Decoding Tips</a:t>
            </a:r>
          </a:p>
          <a:p>
            <a:pPr lvl="1"/>
            <a:r>
              <a:rPr lang="en-US" dirty="0" smtClean="0"/>
              <a:t>Go through the PA1 docs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0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Processor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will need 5-stages: fetch, decode, execute, </a:t>
            </a:r>
            <a:r>
              <a:rPr lang="en-US" dirty="0" err="1" smtClean="0"/>
              <a:t>writeback</a:t>
            </a:r>
            <a:r>
              <a:rPr lang="en-US" dirty="0" smtClean="0"/>
              <a:t>, and memory.</a:t>
            </a:r>
          </a:p>
          <a:p>
            <a:pPr lvl="1"/>
            <a:r>
              <a:rPr lang="en-US" dirty="0" smtClean="0"/>
              <a:t>This is the most common organization to MIPS and most similar to book/class</a:t>
            </a:r>
          </a:p>
          <a:p>
            <a:r>
              <a:rPr lang="en-US" dirty="0" smtClean="0"/>
              <a:t>Needs a program counter, a read-only program memory, a register file, the provided ALU, and any other components needed.</a:t>
            </a:r>
          </a:p>
          <a:p>
            <a:r>
              <a:rPr lang="en-US" dirty="0" smtClean="0"/>
              <a:t>Should fetch instructions to execute from ROM, increment PC by 4, decode, select </a:t>
            </a:r>
            <a:r>
              <a:rPr lang="en-US" dirty="0" err="1" smtClean="0"/>
              <a:t>args</a:t>
            </a:r>
            <a:r>
              <a:rPr lang="en-US" dirty="0" smtClean="0"/>
              <a:t> from register file, compute results, do nothing in MEM stage, and store results back in register file.</a:t>
            </a:r>
          </a:p>
        </p:txBody>
      </p:sp>
    </p:spTree>
    <p:extLst>
      <p:ext uri="{BB962C8B-B14F-4D97-AF65-F5344CB8AC3E}">
        <p14:creationId xmlns:p14="http://schemas.microsoft.com/office/powerpoint/2010/main" val="253363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to Implement/Not to Implement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Stage for P1 – just make this a pass-through to the next stage that does nothing for now.</a:t>
            </a:r>
          </a:p>
          <a:p>
            <a:r>
              <a:rPr lang="en-US" dirty="0" smtClean="0"/>
              <a:t>Delay Slots for P1 – Will not be implemented for now.</a:t>
            </a:r>
          </a:p>
          <a:p>
            <a:endParaRPr lang="en-US" dirty="0"/>
          </a:p>
        </p:txBody>
      </p:sp>
      <p:pic>
        <p:nvPicPr>
          <p:cNvPr id="4" name="Picture 3" descr="Screen Shot 2015-02-18 at 10.23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49" y="4173613"/>
            <a:ext cx="8143965" cy="195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529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Decode all instructions in Table B (but don’t need to implement them yet.</a:t>
            </a:r>
          </a:p>
          <a:p>
            <a:pPr lvl="1"/>
            <a:r>
              <a:rPr lang="en-US" dirty="0" smtClean="0"/>
              <a:t>Can do anything you want as long as execution of instructions in Table A are not interfered with and no value in the register file changes.</a:t>
            </a:r>
          </a:p>
          <a:p>
            <a:r>
              <a:rPr lang="en-US" dirty="0" smtClean="0"/>
              <a:t>Data Hazards: Implement forwarding to handle them. No-op/stalls are easy but incur a performance overhead.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718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ISA exposes 31 32-bit registers that can hold values</a:t>
            </a:r>
          </a:p>
          <a:p>
            <a:pPr lvl="1"/>
            <a:r>
              <a:rPr lang="en-US" dirty="0" smtClean="0"/>
              <a:t>Actually 32 but $0 is always 0 – (actually this is kind of like </a:t>
            </a:r>
            <a:r>
              <a:rPr lang="en-US" dirty="0" err="1" smtClean="0"/>
              <a:t>dev</a:t>
            </a:r>
            <a:r>
              <a:rPr lang="en-US" dirty="0" smtClean="0"/>
              <a:t>/null … might be useful for no-ops).</a:t>
            </a:r>
          </a:p>
          <a:p>
            <a:r>
              <a:rPr lang="en-US" dirty="0" smtClean="0"/>
              <a:t>But if registers aren’t enough, we also have the ability to load/store to 32-bit memory.</a:t>
            </a:r>
          </a:p>
          <a:p>
            <a:r>
              <a:rPr lang="en-US" dirty="0" smtClean="0"/>
              <a:t>All instructions are 32-bits – the first six bits are the </a:t>
            </a:r>
            <a:r>
              <a:rPr lang="en-US" dirty="0" err="1" smtClean="0"/>
              <a:t>opcode</a:t>
            </a:r>
            <a:endParaRPr lang="en-US" dirty="0" smtClean="0"/>
          </a:p>
          <a:p>
            <a:r>
              <a:rPr lang="en-US" dirty="0" smtClean="0"/>
              <a:t>Instructions are </a:t>
            </a:r>
            <a:r>
              <a:rPr lang="en-US" dirty="0" err="1" smtClean="0"/>
              <a:t>layed</a:t>
            </a:r>
            <a:r>
              <a:rPr lang="en-US" dirty="0" smtClean="0"/>
              <a:t> out in instruction memory with a 32-bit program counter</a:t>
            </a:r>
          </a:p>
          <a:p>
            <a:pPr lvl="1"/>
            <a:r>
              <a:rPr lang="en-US" dirty="0" smtClean="0"/>
              <a:t>We use a modified Harvard Architecture – separate.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0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instruction starts with a 6-bit </a:t>
            </a:r>
            <a:r>
              <a:rPr lang="en-US" dirty="0" err="1" smtClean="0"/>
              <a:t>opcode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R-Type specifies three registers, a SA field, and a function field</a:t>
            </a:r>
          </a:p>
          <a:p>
            <a:pPr lvl="1"/>
            <a:r>
              <a:rPr lang="en-US" dirty="0" smtClean="0"/>
              <a:t>I-Type specifies two registers and a 16-bit immediate value that is either sign/zero extended</a:t>
            </a:r>
          </a:p>
          <a:p>
            <a:pPr lvl="1"/>
            <a:r>
              <a:rPr lang="en-US" dirty="0" smtClean="0"/>
              <a:t>J-Type use a 26-bit jump target after </a:t>
            </a:r>
            <a:r>
              <a:rPr lang="en-US" dirty="0" err="1" smtClean="0"/>
              <a:t>opcode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54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705</Words>
  <Application>Microsoft Macintosh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Arial</vt:lpstr>
      <vt:lpstr>Office Theme</vt:lpstr>
      <vt:lpstr>PA1 Introduction</vt:lpstr>
      <vt:lpstr>PA1 Introduction</vt:lpstr>
      <vt:lpstr>Design Docs!</vt:lpstr>
      <vt:lpstr>Implementation</vt:lpstr>
      <vt:lpstr>Processor Details</vt:lpstr>
      <vt:lpstr>What to Implement/Not to Implement</vt:lpstr>
      <vt:lpstr>Continued</vt:lpstr>
      <vt:lpstr>ISA Details</vt:lpstr>
      <vt:lpstr>Instructions</vt:lpstr>
      <vt:lpstr>PowerPoint Presentation</vt:lpstr>
      <vt:lpstr>R-Type Instruction</vt:lpstr>
      <vt:lpstr>I-Type Instruction</vt:lpstr>
      <vt:lpstr>J-Type Instruction</vt:lpstr>
      <vt:lpstr>Logisim Details</vt:lpstr>
      <vt:lpstr>Decoding Tips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PA1 Introduction</dc:title>
  <dc:creator>Charles</dc:creator>
  <cp:lastModifiedBy>Anne Bracy</cp:lastModifiedBy>
  <cp:revision>25</cp:revision>
  <dcterms:created xsi:type="dcterms:W3CDTF">2015-02-18T08:16:43Z</dcterms:created>
  <dcterms:modified xsi:type="dcterms:W3CDTF">2016-02-23T17:10:14Z</dcterms:modified>
</cp:coreProperties>
</file>