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_rels/presentation.xml.rels" ContentType="application/vnd.openxmlformats-package.relationships+xml"/>
  <Override PartName="/ppt/media/image7.jpeg" ContentType="image/jpeg"/>
  <Override PartName="/ppt/media/image5.jpeg" ContentType="image/jpeg"/>
  <Override PartName="/ppt/media/image1.png" ContentType="image/png"/>
  <Override PartName="/ppt/media/image2.png" ContentType="image/png"/>
  <Override PartName="/ppt/media/image3.png" ContentType="image/png"/>
  <Override PartName="/ppt/media/image6.jpeg" ContentType="image/jpeg"/>
  <Override PartName="/ppt/media/image4.png" ContentType="image/png"/>
  <Override PartName="/ppt/presentation.xml" ContentType="application/vnd.openxmlformats-officedocument.presentationml.presentation.main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2.xml" ContentType="application/vnd.openxmlformats-officedocument.presentationml.slideMaster+xml"/>
  <Override PartName="/ppt/slideMasters/slideMaster1.xml" ContentType="application/vnd.openxmlformats-officedocument.presentationml.slideMaster+xml"/>
  <Override PartName="/ppt/theme/theme2.xml" ContentType="application/vnd.openxmlformats-officedocument.theme+xml"/>
  <Override PartName="/ppt/theme/theme1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_rels/slideLayout24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21.xml.rels" ContentType="application/vnd.openxmlformats-package.relationships+xml"/>
  <Override PartName="/ppt/slideLayouts/slideLayout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custom.xml" ContentType="application/vnd.openxmlformats-officedocument.custom-properties+xml"/>
  <Override PartName="/docProps/app.xml" ContentType="application/vnd.openxmlformats-officedocument.extended-properties+xml"/>
  <Override PartName="/docProps/core.xml" ContentType="application/vnd.openxmlformats-package.core-propertie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>
  <p:sldMasterIdLst>
    <p:sldMasterId id="2147483648" r:id="rId2"/>
    <p:sldMasterId id="2147483661" r:id="rId3"/>
  </p:sld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</p:sldIdLst>
  <p:sldSz cx="9144000" cy="6858000"/>
  <p:notesSz cx="7772400" cy="10058400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3.png"/><Relationship Id="rId3" Type="http://schemas.openxmlformats.org/officeDocument/2006/relationships/image" Target="../media/image4.png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215856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57200" y="3964320"/>
            <a:ext cx="8229240" cy="215856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pic>
        <p:nvPicPr>
          <p:cNvPr id="37" name="" descr=""/>
          <p:cNvPicPr/>
          <p:nvPr/>
        </p:nvPicPr>
        <p:blipFill>
          <a:blip r:embed="rId2"/>
          <a:stretch/>
        </p:blipFill>
        <p:spPr>
          <a:xfrm>
            <a:off x="1735560" y="1599840"/>
            <a:ext cx="5671800" cy="4525560"/>
          </a:xfrm>
          <a:prstGeom prst="rect">
            <a:avLst/>
          </a:prstGeom>
          <a:ln>
            <a:noFill/>
          </a:ln>
        </p:spPr>
      </p:pic>
      <p:pic>
        <p:nvPicPr>
          <p:cNvPr id="38" name="" descr=""/>
          <p:cNvPicPr/>
          <p:nvPr/>
        </p:nvPicPr>
        <p:blipFill>
          <a:blip r:embed="rId3"/>
          <a:stretch/>
        </p:blipFill>
        <p:spPr>
          <a:xfrm>
            <a:off x="1735560" y="1599840"/>
            <a:ext cx="5671800" cy="4525560"/>
          </a:xfrm>
          <a:prstGeom prst="rect">
            <a:avLst/>
          </a:prstGeom>
          <a:ln>
            <a:noFill/>
          </a:ln>
        </p:spPr>
      </p:pic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 type="subTitle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50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452556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subTitle"/>
          </p:nvPr>
        </p:nvSpPr>
        <p:spPr>
          <a:xfrm>
            <a:off x="457200" y="274680"/>
            <a:ext cx="8229240" cy="52977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55" name="PlaceHolder 3"/>
          <p:cNvSpPr>
            <a:spLocks noGrp="1"/>
          </p:cNvSpPr>
          <p:nvPr>
            <p:ph type="body"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56" name="PlaceHolder 4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452556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59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60" name="PlaceHolder 4"/>
          <p:cNvSpPr>
            <a:spLocks noGrp="1"/>
          </p:cNvSpPr>
          <p:nvPr>
            <p:ph type="body"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63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64" name="PlaceHolder 4"/>
          <p:cNvSpPr>
            <a:spLocks noGrp="1"/>
          </p:cNvSpPr>
          <p:nvPr>
            <p:ph type="body"/>
          </p:nvPr>
        </p:nvSpPr>
        <p:spPr>
          <a:xfrm>
            <a:off x="457200" y="3964320"/>
            <a:ext cx="8229240" cy="215856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66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215856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67" name="PlaceHolder 3"/>
          <p:cNvSpPr>
            <a:spLocks noGrp="1"/>
          </p:cNvSpPr>
          <p:nvPr>
            <p:ph type="body"/>
          </p:nvPr>
        </p:nvSpPr>
        <p:spPr>
          <a:xfrm>
            <a:off x="457200" y="3964320"/>
            <a:ext cx="8229240" cy="215856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69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70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71" name="PlaceHolder 4"/>
          <p:cNvSpPr>
            <a:spLocks noGrp="1"/>
          </p:cNvSpPr>
          <p:nvPr>
            <p:ph type="body"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72" name="PlaceHolder 5"/>
          <p:cNvSpPr>
            <a:spLocks noGrp="1"/>
          </p:cNvSpPr>
          <p:nvPr>
            <p:ph type="body"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74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75" name="PlaceHolder 3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pic>
        <p:nvPicPr>
          <p:cNvPr id="76" name="" descr=""/>
          <p:cNvPicPr/>
          <p:nvPr/>
        </p:nvPicPr>
        <p:blipFill>
          <a:blip r:embed="rId2"/>
          <a:stretch/>
        </p:blipFill>
        <p:spPr>
          <a:xfrm>
            <a:off x="1735560" y="1599840"/>
            <a:ext cx="5671800" cy="4525560"/>
          </a:xfrm>
          <a:prstGeom prst="rect">
            <a:avLst/>
          </a:prstGeom>
          <a:ln>
            <a:noFill/>
          </a:ln>
        </p:spPr>
      </p:pic>
      <p:pic>
        <p:nvPicPr>
          <p:cNvPr id="77" name="" descr=""/>
          <p:cNvPicPr/>
          <p:nvPr/>
        </p:nvPicPr>
        <p:blipFill>
          <a:blip r:embed="rId3"/>
          <a:stretch/>
        </p:blipFill>
        <p:spPr>
          <a:xfrm>
            <a:off x="1735560" y="1599840"/>
            <a:ext cx="5671800" cy="4525560"/>
          </a:xfrm>
          <a:prstGeom prst="rect">
            <a:avLst/>
          </a:prstGeom>
          <a:ln>
            <a:noFill/>
          </a:ln>
        </p:spPr>
      </p:pic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452556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457200" y="274680"/>
            <a:ext cx="8229240" cy="52977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452556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457200" y="3964320"/>
            <a:ext cx="8229240" cy="2158560"/>
          </a:xfrm>
          <a:prstGeom prst="rect">
            <a:avLst/>
          </a:prstGeom>
        </p:spPr>
        <p:txBody>
          <a:bodyPr lIns="0" rIns="0" tIns="0" bIns="0"/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</p:spPr>
        <p:txBody>
          <a:bodyPr anchor="ctr"/>
          <a:p>
            <a:pPr algn="ctr">
              <a:lnSpc>
                <a:spcPct val="100000"/>
              </a:lnSpc>
            </a:pPr>
            <a:r>
              <a:rPr b="0" lang="en-US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Click to edit Master title style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dt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</p:spPr>
        <p:txBody>
          <a:bodyPr anchor="ctr"/>
          <a:p>
            <a:pPr>
              <a:lnSpc>
                <a:spcPct val="100000"/>
              </a:lnSpc>
            </a:pPr>
            <a:r>
              <a:rPr b="0" lang="en-US" sz="1200" spc="-1" strike="noStrike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4/12/16</a:t>
            </a:r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</p:spPr>
        <p:txBody>
          <a:bodyPr anchor="ctr"/>
          <a:p>
            <a:endParaRPr b="0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</p:spPr>
        <p:txBody>
          <a:bodyPr anchor="ctr"/>
          <a:p>
            <a:pPr algn="r">
              <a:lnSpc>
                <a:spcPct val="100000"/>
              </a:lnSpc>
            </a:pPr>
            <a:fld id="{31261250-BFC8-4BD4-9404-8C6B807810AC}" type="slidenum">
              <a:rPr b="0" lang="en-US" sz="1200" spc="-1" strike="noStrike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&lt;number&gt;</a:t>
            </a:fld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Click to edit the outline text format</a:t>
            </a:r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1" marL="864000" indent="-324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Second Outline Level</a:t>
            </a:r>
            <a:endParaRPr b="0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2" marL="1296000" indent="-288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Third Outline Level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3" marL="1728000" indent="-216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Fourth Outline Level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4" marL="2160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Fifth Outline Level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5" marL="2592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Sixth Outline Level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6" marL="3024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Seventh Outline Level</a:t>
            </a:r>
            <a:endParaRPr b="0" lang="en-US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/>
          <a:p>
            <a:pPr algn="ctr">
              <a:lnSpc>
                <a:spcPct val="100000"/>
              </a:lnSpc>
            </a:pPr>
            <a:r>
              <a:rPr b="0" lang="en-US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Click to edit Master title style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40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Click to edit the outline text format</a:t>
            </a:r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1" marL="864000" indent="-324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Second Outline Level</a:t>
            </a:r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2" marL="1296000" indent="-288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Third Outline Level</a:t>
            </a:r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3" marL="1728000" indent="-216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Fourth Outline Level</a:t>
            </a:r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4" marL="2160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Fifth Outline Level</a:t>
            </a:r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5" marL="2592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Sixth Outline Level</a:t>
            </a:r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Seventh Outline LevelClick to edit Master text styles</a:t>
            </a:r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1" marL="743040" indent="-285480">
              <a:lnSpc>
                <a:spcPct val="100000"/>
              </a:lnSpc>
              <a:buClr>
                <a:srgbClr val="000000"/>
              </a:buClr>
              <a:buFont typeface="Arial"/>
              <a:buChar char="–"/>
            </a:pPr>
            <a:r>
              <a:rPr b="0" lang="en-US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Second level</a:t>
            </a:r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2" marL="1143000" indent="-22824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en-US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Third level</a:t>
            </a:r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3" marL="1600200" indent="-228240">
              <a:lnSpc>
                <a:spcPct val="100000"/>
              </a:lnSpc>
              <a:buClr>
                <a:srgbClr val="000000"/>
              </a:buClr>
              <a:buFont typeface="Arial"/>
              <a:buChar char="–"/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Fourth level</a:t>
            </a:r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4" marL="2057400" indent="-228240">
              <a:lnSpc>
                <a:spcPct val="100000"/>
              </a:lnSpc>
              <a:buClr>
                <a:srgbClr val="000000"/>
              </a:buClr>
              <a:buFont typeface="Arial"/>
              <a:buChar char="»"/>
            </a:pPr>
            <a:r>
              <a:rPr b="0" lang="en-US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Fifth level</a:t>
            </a:r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41" name="PlaceHolder 3"/>
          <p:cNvSpPr>
            <a:spLocks noGrp="1"/>
          </p:cNvSpPr>
          <p:nvPr>
            <p:ph type="dt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</p:spPr>
        <p:txBody>
          <a:bodyPr anchor="ctr"/>
          <a:p>
            <a:pPr>
              <a:lnSpc>
                <a:spcPct val="100000"/>
              </a:lnSpc>
            </a:pPr>
            <a:r>
              <a:rPr b="0" lang="en-US" sz="1200" spc="-1" strike="noStrike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4/12/16</a:t>
            </a:r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42" name="PlaceHolder 4"/>
          <p:cNvSpPr>
            <a:spLocks noGrp="1"/>
          </p:cNvSpPr>
          <p:nvPr>
            <p:ph type="ftr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</p:spPr>
        <p:txBody>
          <a:bodyPr anchor="ctr"/>
          <a:p>
            <a:endParaRPr b="0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43" name="PlaceHolder 5"/>
          <p:cNvSpPr>
            <a:spLocks noGrp="1"/>
          </p:cNvSpPr>
          <p:nvPr>
            <p:ph type="sldNum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</p:spPr>
        <p:txBody>
          <a:bodyPr anchor="ctr"/>
          <a:p>
            <a:pPr algn="r">
              <a:lnSpc>
                <a:spcPct val="100000"/>
              </a:lnSpc>
            </a:pPr>
            <a:fld id="{2FBE7F01-D262-4C09-A126-D4B68C22C099}" type="slidenum">
              <a:rPr b="0" lang="en-US" sz="1200" spc="-1" strike="noStrike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&lt;number&gt;</a:t>
            </a:fld>
            <a:endParaRPr b="0" lang="en-US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5.jpeg"/><Relationship Id="rId2" Type="http://schemas.openxmlformats.org/officeDocument/2006/relationships/slideLayout" Target="../slideLayouts/slideLayout1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6.jpeg"/><Relationship Id="rId2" Type="http://schemas.openxmlformats.org/officeDocument/2006/relationships/slideLayout" Target="../slideLayouts/slideLayout1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7.jpeg"/><Relationship Id="rId2" Type="http://schemas.openxmlformats.org/officeDocument/2006/relationships/slideLayout" Target="../slideLayouts/slideLayout1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TextShape 1"/>
          <p:cNvSpPr txBox="1"/>
          <p:nvPr/>
        </p:nvSpPr>
        <p:spPr>
          <a:xfrm>
            <a:off x="685800" y="2130480"/>
            <a:ext cx="7772040" cy="146952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 algn="ctr">
              <a:lnSpc>
                <a:spcPct val="100000"/>
              </a:lnSpc>
            </a:pPr>
            <a:r>
              <a:rPr b="0" lang="en-US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Stack buffer overflow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79" name="TextShape 2"/>
          <p:cNvSpPr txBox="1"/>
          <p:nvPr/>
        </p:nvSpPr>
        <p:spPr>
          <a:xfrm>
            <a:off x="533520" y="3886200"/>
            <a:ext cx="8076960" cy="1752120"/>
          </a:xfrm>
          <a:prstGeom prst="rect">
            <a:avLst/>
          </a:prstGeom>
          <a:noFill/>
          <a:ln>
            <a:noFill/>
          </a:ln>
        </p:spPr>
        <p:txBody>
          <a:bodyPr/>
          <a:p>
            <a:pPr algn="ctr">
              <a:lnSpc>
                <a:spcPct val="100000"/>
              </a:lnSpc>
            </a:pPr>
            <a:r>
              <a:rPr b="0" lang="en-US" sz="2400" spc="-1" strike="noStrike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http://en.wikipedia.org/wiki/Stack_buffer_overflow</a:t>
            </a:r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1" dur="indefinite" restart="never" nodeType="tmRoot">
          <p:childTnLst>
            <p:seq>
              <p:cTn id="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 algn="ctr">
              <a:lnSpc>
                <a:spcPct val="100000"/>
              </a:lnSpc>
            </a:pPr>
            <a:r>
              <a:rPr b="0" lang="en-US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What is a stack buffer overflow?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81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>
            <a:noFill/>
          </a:ln>
        </p:spPr>
        <p:txBody>
          <a:bodyPr/>
          <a:p>
            <a:pPr marL="343080" indent="-34272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Caused when a program writes more data to a buffer on the stack than what was initially allocated for the buffer</a:t>
            </a:r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Causes bugs, crashes, and can be used in an attack known as stack smashing (executing arbitrary code on a protected machine)</a:t>
            </a:r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1" marL="743040" indent="-285480">
              <a:lnSpc>
                <a:spcPct val="100000"/>
              </a:lnSpc>
              <a:buClr>
                <a:srgbClr val="000000"/>
              </a:buClr>
              <a:buFont typeface="Arial"/>
              <a:buChar char="–"/>
            </a:pPr>
            <a:r>
              <a:rPr b="0" lang="en-US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Notable Example: Twilight Hack</a:t>
            </a:r>
            <a:endParaRPr b="0" lang="en-US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timing>
    <p:tnLst>
      <p:par>
        <p:cTn id="3" dur="indefinite" restart="never" nodeType="tmRoot">
          <p:childTnLst>
            <p:seq>
              <p:cTn id="4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CustomShape 1"/>
          <p:cNvSpPr/>
          <p:nvPr/>
        </p:nvSpPr>
        <p:spPr>
          <a:xfrm>
            <a:off x="457200" y="1523880"/>
            <a:ext cx="3962160" cy="36565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Verdana"/>
                <a:ea typeface="Verdana"/>
              </a:rPr>
              <a:t>#include &lt;string.h&gt;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Verdana"/>
                <a:ea typeface="Verdana"/>
              </a:rPr>
              <a:t>void foo (char *bar)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Verdana"/>
                <a:ea typeface="Verdana"/>
              </a:rPr>
              <a:t>{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Verdana"/>
                <a:ea typeface="Verdana"/>
              </a:rPr>
              <a:t>   </a:t>
            </a:r>
            <a:r>
              <a:rPr b="0" lang="en-US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Verdana"/>
                <a:ea typeface="Verdana"/>
              </a:rPr>
              <a:t>char c[12];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Verdana"/>
                <a:ea typeface="Verdana"/>
              </a:rPr>
              <a:t>   </a:t>
            </a:r>
            <a:r>
              <a:rPr b="0" lang="en-US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Verdana"/>
                <a:ea typeface="Verdana"/>
              </a:rPr>
              <a:t>strcpy (c, bar); //no bound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Verdana"/>
                <a:ea typeface="Verdana"/>
              </a:rPr>
              <a:t>}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Verdana"/>
                <a:ea typeface="Verdana"/>
              </a:rPr>
              <a:t>int main (int argc, char **argv)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Verdana"/>
                <a:ea typeface="Verdana"/>
              </a:rPr>
              <a:t>{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Verdana"/>
                <a:ea typeface="Verdana"/>
              </a:rPr>
              <a:t>   </a:t>
            </a:r>
            <a:r>
              <a:rPr b="0" lang="en-US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Verdana"/>
                <a:ea typeface="Verdana"/>
              </a:rPr>
              <a:t>foo(argv[1]);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Verdana"/>
                <a:ea typeface="Verdana"/>
              </a:rPr>
              <a:t>}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83" name="Content Placeholder 6" descr=""/>
          <p:cNvPicPr/>
          <p:nvPr/>
        </p:nvPicPr>
        <p:blipFill>
          <a:blip r:embed="rId1"/>
          <a:stretch/>
        </p:blipFill>
        <p:spPr>
          <a:xfrm>
            <a:off x="4572000" y="685800"/>
            <a:ext cx="3930480" cy="5613840"/>
          </a:xfrm>
          <a:prstGeom prst="rect">
            <a:avLst/>
          </a:prstGeom>
          <a:ln>
            <a:noFill/>
          </a:ln>
        </p:spPr>
      </p:pic>
    </p:spTree>
  </p:cSld>
  <p:timing>
    <p:tnLst>
      <p:par>
        <p:cTn id="5" dur="indefinite" restart="never" nodeType="tmRoot">
          <p:childTnLst>
            <p:seq>
              <p:cTn id="6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CustomShape 1"/>
          <p:cNvSpPr/>
          <p:nvPr/>
        </p:nvSpPr>
        <p:spPr>
          <a:xfrm>
            <a:off x="457200" y="1523880"/>
            <a:ext cx="3962160" cy="11876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0" lang="en-US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Verdana"/>
              </a:rPr>
              <a:t>“</a:t>
            </a:r>
            <a:r>
              <a:rPr b="0" lang="en-US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Verdana"/>
              </a:rPr>
              <a:t>hello” is written to the char buffer. Note the null terminating byte.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5" name="CustomShape 2"/>
          <p:cNvSpPr/>
          <p:nvPr/>
        </p:nvSpPr>
        <p:spPr>
          <a:xfrm>
            <a:off x="914400" y="469440"/>
            <a:ext cx="4876560" cy="6390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0" lang="en-US" sz="3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Normal Execution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6" name="CustomShape 3"/>
          <p:cNvSpPr/>
          <p:nvPr/>
        </p:nvSpPr>
        <p:spPr>
          <a:xfrm>
            <a:off x="457200" y="2733480"/>
            <a:ext cx="3962160" cy="36565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Verdana"/>
                <a:ea typeface="Verdana"/>
              </a:rPr>
              <a:t>#include &lt;string.h&gt;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Verdana"/>
                <a:ea typeface="Verdana"/>
              </a:rPr>
              <a:t>void foo (char *bar)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Verdana"/>
                <a:ea typeface="Verdana"/>
              </a:rPr>
              <a:t>{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Verdana"/>
                <a:ea typeface="Verdana"/>
              </a:rPr>
              <a:t>   </a:t>
            </a:r>
            <a:r>
              <a:rPr b="0" lang="en-US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Verdana"/>
                <a:ea typeface="Verdana"/>
              </a:rPr>
              <a:t>char c[12];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Verdana"/>
                <a:ea typeface="Verdana"/>
              </a:rPr>
              <a:t>   </a:t>
            </a:r>
            <a:r>
              <a:rPr b="0" lang="en-US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Verdana"/>
                <a:ea typeface="Verdana"/>
              </a:rPr>
              <a:t>strcpy (c, bar); //no bound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Verdana"/>
                <a:ea typeface="Verdana"/>
              </a:rPr>
              <a:t>}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Verdana"/>
                <a:ea typeface="Verdana"/>
              </a:rPr>
              <a:t>int main (int argc, char **argv)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Verdana"/>
                <a:ea typeface="Verdana"/>
              </a:rPr>
              <a:t>{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Verdana"/>
                <a:ea typeface="Verdana"/>
              </a:rPr>
              <a:t>   </a:t>
            </a:r>
            <a:r>
              <a:rPr b="0" lang="en-US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Verdana"/>
                <a:ea typeface="Verdana"/>
              </a:rPr>
              <a:t>foo(argv[1]);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Verdana"/>
                <a:ea typeface="Verdana"/>
              </a:rPr>
              <a:t>}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87" name="Content Placeholder 8" descr=""/>
          <p:cNvPicPr/>
          <p:nvPr/>
        </p:nvPicPr>
        <p:blipFill>
          <a:blip r:embed="rId1"/>
          <a:stretch/>
        </p:blipFill>
        <p:spPr>
          <a:xfrm>
            <a:off x="4952880" y="685800"/>
            <a:ext cx="3657240" cy="5223600"/>
          </a:xfrm>
          <a:prstGeom prst="rect">
            <a:avLst/>
          </a:prstGeom>
          <a:ln>
            <a:noFill/>
          </a:ln>
        </p:spPr>
      </p:pic>
      <p:sp>
        <p:nvSpPr>
          <p:cNvPr id="88" name="CustomShape 4"/>
          <p:cNvSpPr/>
          <p:nvPr/>
        </p:nvSpPr>
        <p:spPr>
          <a:xfrm>
            <a:off x="3200400" y="2438280"/>
            <a:ext cx="2057040" cy="175212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solidFill>
              <a:srgbClr val="4a7ebb"/>
            </a:solidFill>
            <a:round/>
            <a:tailEnd len="med" type="triangle" w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</p:spTree>
  </p:cSld>
  <p:timing>
    <p:tnLst>
      <p:par>
        <p:cTn id="7" dur="indefinite" restart="never" nodeType="tmRoot">
          <p:childTnLst>
            <p:seq>
              <p:cTn id="8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CustomShape 1"/>
          <p:cNvSpPr/>
          <p:nvPr/>
        </p:nvSpPr>
        <p:spPr>
          <a:xfrm>
            <a:off x="457200" y="393480"/>
            <a:ext cx="3962160" cy="6390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0" lang="en-US" sz="3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Verdana"/>
              </a:rPr>
              <a:t>Buffer Overflow!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0" name="CustomShape 2"/>
          <p:cNvSpPr/>
          <p:nvPr/>
        </p:nvSpPr>
        <p:spPr>
          <a:xfrm>
            <a:off x="457200" y="4094280"/>
            <a:ext cx="4190760" cy="11876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0" lang="en-US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The return address now points to the start of the 12-byte buffer.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1" name="CustomShape 3"/>
          <p:cNvSpPr/>
          <p:nvPr/>
        </p:nvSpPr>
        <p:spPr>
          <a:xfrm>
            <a:off x="457200" y="1371600"/>
            <a:ext cx="3276360" cy="9133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Called with argument: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AAAAAAAAAAAAAAAAAAAA\x08\x35\xC0\x80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92" name="Content Placeholder 9" descr=""/>
          <p:cNvPicPr/>
          <p:nvPr/>
        </p:nvPicPr>
        <p:blipFill>
          <a:blip r:embed="rId1"/>
          <a:stretch/>
        </p:blipFill>
        <p:spPr>
          <a:xfrm>
            <a:off x="4343400" y="1066680"/>
            <a:ext cx="4429800" cy="4701240"/>
          </a:xfrm>
          <a:prstGeom prst="rect">
            <a:avLst/>
          </a:prstGeom>
          <a:ln>
            <a:noFill/>
          </a:ln>
        </p:spPr>
      </p:pic>
      <p:sp>
        <p:nvSpPr>
          <p:cNvPr id="93" name="CustomShape 4"/>
          <p:cNvSpPr/>
          <p:nvPr/>
        </p:nvSpPr>
        <p:spPr>
          <a:xfrm flipV="1">
            <a:off x="3581280" y="2056680"/>
            <a:ext cx="1523520" cy="190476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solidFill>
              <a:srgbClr val="4a7ebb"/>
            </a:solidFill>
            <a:round/>
            <a:tailEnd len="med" type="triangle" w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</p:spTree>
  </p:cSld>
  <p:timing>
    <p:tnLst>
      <p:par>
        <p:cTn id="9" dur="indefinite" restart="never" nodeType="tmRoot">
          <p:childTnLst>
            <p:seq>
              <p:cTn id="10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 algn="ctr">
              <a:lnSpc>
                <a:spcPct val="100000"/>
              </a:lnSpc>
            </a:pPr>
            <a:r>
              <a:rPr b="0" lang="en-US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Lab 3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95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>
            <a:noFill/>
          </a:ln>
        </p:spPr>
        <p:txBody>
          <a:bodyPr/>
          <a:p>
            <a:pPr marL="343080" indent="-34272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Due Friday April 22</a:t>
            </a:r>
            <a:r>
              <a:rPr b="0" lang="en-US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.</a:t>
            </a:r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Stack buffer overflow problem, very similar to what we have described today.</a:t>
            </a:r>
            <a:endParaRPr b="0" lang="en-US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timing>
    <p:tnLst>
      <p:par>
        <p:cTn id="11" dur="indefinite" restart="never" nodeType="tmRoot">
          <p:childTnLst>
            <p:seq>
              <p:cTn id="1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TextShape 1"/>
          <p:cNvSpPr txBox="1"/>
          <p:nvPr/>
        </p:nvSpPr>
        <p:spPr>
          <a:xfrm>
            <a:off x="533520" y="266688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 algn="ctr">
              <a:lnSpc>
                <a:spcPct val="100000"/>
              </a:lnSpc>
            </a:pPr>
            <a:r>
              <a:rPr b="0" lang="en-US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Tools and Examples</a:t>
            </a:r>
            <a:endParaRPr b="0" lang="en-US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timing>
    <p:tnLst>
      <p:par>
        <p:cTn id="13" dur="indefinite" restart="never" nodeType="tmRoot">
          <p:childTnLst>
            <p:seq>
              <p:cTn id="14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otalTime>234</TotalTime>
  <Application>LibreOffice/5.0.5.2$Linux_X86_64 LibreOffice_project/00$Build-2</Application>
  <Paragraphs>42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2011-03-29T02:44:44Z</dcterms:created>
  <dc:creator>cs3410</dc:creator>
  <dc:language>en-US</dc:language>
  <cp:lastModifiedBy>sven </cp:lastModifiedBy>
  <dcterms:modified xsi:type="dcterms:W3CDTF">2016-04-12T13:22:52Z</dcterms:modified>
  <cp:revision>41</cp:revision>
  <dc:title>Stack buffer overflow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15.0000</vt:lpwstr>
  </property>
  <property fmtid="{D5CDD505-2E9C-101B-9397-08002B2CF9AE}" pid="3" name="HiddenSlides">
    <vt:i4>0</vt:i4>
  </property>
  <property fmtid="{D5CDD505-2E9C-101B-9397-08002B2CF9AE}" pid="4" name="HyperlinksChanged">
    <vt:bool>0</vt:bool>
  </property>
  <property fmtid="{D5CDD505-2E9C-101B-9397-08002B2CF9AE}" pid="5" name="LinksUpToDate">
    <vt:bool>0</vt:bool>
  </property>
  <property fmtid="{D5CDD505-2E9C-101B-9397-08002B2CF9AE}" pid="6" name="MMClips">
    <vt:i4>0</vt:i4>
  </property>
  <property fmtid="{D5CDD505-2E9C-101B-9397-08002B2CF9AE}" pid="7" name="Notes">
    <vt:i4>0</vt:i4>
  </property>
  <property fmtid="{D5CDD505-2E9C-101B-9397-08002B2CF9AE}" pid="8" name="PresentationFormat">
    <vt:lpwstr>On-screen Show (4:3)</vt:lpwstr>
  </property>
  <property fmtid="{D5CDD505-2E9C-101B-9397-08002B2CF9AE}" pid="9" name="ScaleCrop">
    <vt:bool>0</vt:bool>
  </property>
  <property fmtid="{D5CDD505-2E9C-101B-9397-08002B2CF9AE}" pid="10" name="ShareDoc">
    <vt:bool>0</vt:bool>
  </property>
  <property fmtid="{D5CDD505-2E9C-101B-9397-08002B2CF9AE}" pid="11" name="Slides">
    <vt:i4>7</vt:i4>
  </property>
</Properties>
</file>