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5.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notesSlides/notesSlide6.xml" ContentType="application/vnd.openxmlformats-officedocument.presentationml.notesSlide+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notesSlides/notesSlide7.xml" ContentType="application/vnd.openxmlformats-officedocument.presentationml.notesSlide+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notesSlides/notesSlide8.xml" ContentType="application/vnd.openxmlformats-officedocument.presentationml.notesSlide+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notesSlides/notesSlide9.xml" ContentType="application/vnd.openxmlformats-officedocument.presentationml.notesSlide+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notesSlides/notesSlide10.xml" ContentType="application/vnd.openxmlformats-officedocument.presentationml.notesSlide+xml"/>
  <Override PartName="/ppt/tags/tag393.xml" ContentType="application/vnd.openxmlformats-officedocument.presentationml.tags+xml"/>
  <Override PartName="/ppt/tags/tag394.xml" ContentType="application/vnd.openxmlformats-officedocument.presentationml.tags+xml"/>
  <Override PartName="/ppt/notesSlides/notesSlide11.xml" ContentType="application/vnd.openxmlformats-officedocument.presentationml.notesSlide+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notesSlides/notesSlide12.xml" ContentType="application/vnd.openxmlformats-officedocument.presentationml.notesSlide+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notesSlides/notesSlide13.xml" ContentType="application/vnd.openxmlformats-officedocument.presentationml.notesSlide+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notesSlides/notesSlide14.xml" ContentType="application/vnd.openxmlformats-officedocument.presentationml.notesSlide+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notesSlides/notesSlide15.xml" ContentType="application/vnd.openxmlformats-officedocument.presentationml.notesSlide+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0.xml" ContentType="application/vnd.openxmlformats-officedocument.presentationml.tags+xml"/>
  <Override PartName="/ppt/notesSlides/notesSlide16.xml" ContentType="application/vnd.openxmlformats-officedocument.presentationml.notesSlide+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tags/tag599.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tags/tag613.xml" ContentType="application/vnd.openxmlformats-officedocument.presentationml.tags+xml"/>
  <Override PartName="/ppt/tags/tag614.xml" ContentType="application/vnd.openxmlformats-officedocument.presentationml.tags+xml"/>
  <Override PartName="/ppt/tags/tag615.xml" ContentType="application/vnd.openxmlformats-officedocument.presentationml.tags+xml"/>
  <Override PartName="/ppt/tags/tag616.xml" ContentType="application/vnd.openxmlformats-officedocument.presentationml.tags+xml"/>
  <Override PartName="/ppt/tags/tag617.xml" ContentType="application/vnd.openxmlformats-officedocument.presentationml.tags+xml"/>
  <Override PartName="/ppt/tags/tag618.xml" ContentType="application/vnd.openxmlformats-officedocument.presentationml.tags+xml"/>
  <Override PartName="/ppt/tags/tag619.xml" ContentType="application/vnd.openxmlformats-officedocument.presentationml.tags+xml"/>
  <Override PartName="/ppt/tags/tag620.xml" ContentType="application/vnd.openxmlformats-officedocument.presentationml.tags+xml"/>
  <Override PartName="/ppt/tags/tag621.xml" ContentType="application/vnd.openxmlformats-officedocument.presentationml.tags+xml"/>
  <Override PartName="/ppt/tags/tag622.xml" ContentType="application/vnd.openxmlformats-officedocument.presentationml.tags+xml"/>
  <Override PartName="/ppt/tags/tag623.xml" ContentType="application/vnd.openxmlformats-officedocument.presentationml.tags+xml"/>
  <Override PartName="/ppt/tags/tag624.xml" ContentType="application/vnd.openxmlformats-officedocument.presentationml.tags+xml"/>
  <Override PartName="/ppt/tags/tag625.xml" ContentType="application/vnd.openxmlformats-officedocument.presentationml.tags+xml"/>
  <Override PartName="/ppt/tags/tag626.xml" ContentType="application/vnd.openxmlformats-officedocument.presentationml.tags+xml"/>
  <Override PartName="/ppt/tags/tag627.xml" ContentType="application/vnd.openxmlformats-officedocument.presentationml.tags+xml"/>
  <Override PartName="/ppt/tags/tag628.xml" ContentType="application/vnd.openxmlformats-officedocument.presentationml.tags+xml"/>
  <Override PartName="/ppt/tags/tag629.xml" ContentType="application/vnd.openxmlformats-officedocument.presentationml.tags+xml"/>
  <Override PartName="/ppt/tags/tag630.xml" ContentType="application/vnd.openxmlformats-officedocument.presentationml.tags+xml"/>
  <Override PartName="/ppt/tags/tag631.xml" ContentType="application/vnd.openxmlformats-officedocument.presentationml.tags+xml"/>
  <Override PartName="/ppt/tags/tag632.xml" ContentType="application/vnd.openxmlformats-officedocument.presentationml.tags+xml"/>
  <Override PartName="/ppt/tags/tag633.xml" ContentType="application/vnd.openxmlformats-officedocument.presentationml.tags+xml"/>
  <Override PartName="/ppt/tags/tag634.xml" ContentType="application/vnd.openxmlformats-officedocument.presentationml.tags+xml"/>
  <Override PartName="/ppt/tags/tag635.xml" ContentType="application/vnd.openxmlformats-officedocument.presentationml.tags+xml"/>
  <Override PartName="/ppt/tags/tag636.xml" ContentType="application/vnd.openxmlformats-officedocument.presentationml.tags+xml"/>
  <Override PartName="/ppt/tags/tag637.xml" ContentType="application/vnd.openxmlformats-officedocument.presentationml.tags+xml"/>
  <Override PartName="/ppt/notesSlides/notesSlide17.xml" ContentType="application/vnd.openxmlformats-officedocument.presentationml.notesSlide+xml"/>
  <Override PartName="/ppt/tags/tag638.xml" ContentType="application/vnd.openxmlformats-officedocument.presentationml.tags+xml"/>
  <Override PartName="/ppt/tags/tag639.xml" ContentType="application/vnd.openxmlformats-officedocument.presentationml.tags+xml"/>
  <Override PartName="/ppt/tags/tag640.xml" ContentType="application/vnd.openxmlformats-officedocument.presentationml.tags+xml"/>
  <Override PartName="/ppt/tags/tag641.xml" ContentType="application/vnd.openxmlformats-officedocument.presentationml.tags+xml"/>
  <Override PartName="/ppt/tags/tag642.xml" ContentType="application/vnd.openxmlformats-officedocument.presentationml.tags+xml"/>
  <Override PartName="/ppt/notesSlides/notesSlide18.xml" ContentType="application/vnd.openxmlformats-officedocument.presentationml.notesSlide+xml"/>
  <Override PartName="/ppt/tags/tag643.xml" ContentType="application/vnd.openxmlformats-officedocument.presentationml.tags+xml"/>
  <Override PartName="/ppt/tags/tag644.xml" ContentType="application/vnd.openxmlformats-officedocument.presentationml.tags+xml"/>
  <Override PartName="/ppt/tags/tag645.xml" ContentType="application/vnd.openxmlformats-officedocument.presentationml.tags+xml"/>
  <Override PartName="/ppt/tags/tag646.xml" ContentType="application/vnd.openxmlformats-officedocument.presentationml.tags+xml"/>
  <Override PartName="/ppt/tags/tag647.xml" ContentType="application/vnd.openxmlformats-officedocument.presentationml.tags+xml"/>
  <Override PartName="/ppt/notesSlides/notesSlide19.xml" ContentType="application/vnd.openxmlformats-officedocument.presentationml.notesSlide+xml"/>
  <Override PartName="/ppt/tags/tag648.xml" ContentType="application/vnd.openxmlformats-officedocument.presentationml.tags+xml"/>
  <Override PartName="/ppt/tags/tag649.xml" ContentType="application/vnd.openxmlformats-officedocument.presentationml.tags+xml"/>
  <Override PartName="/ppt/notesSlides/notesSlide20.xml" ContentType="application/vnd.openxmlformats-officedocument.presentationml.notesSlide+xml"/>
  <Override PartName="/ppt/tags/tag650.xml" ContentType="application/vnd.openxmlformats-officedocument.presentationml.tags+xml"/>
  <Override PartName="/ppt/tags/tag651.xml" ContentType="application/vnd.openxmlformats-officedocument.presentationml.tags+xml"/>
  <Override PartName="/ppt/tags/tag652.xml" ContentType="application/vnd.openxmlformats-officedocument.presentationml.tags+xml"/>
  <Override PartName="/ppt/tags/tag653.xml" ContentType="application/vnd.openxmlformats-officedocument.presentationml.tags+xml"/>
  <Override PartName="/ppt/tags/tag654.xml" ContentType="application/vnd.openxmlformats-officedocument.presentationml.tags+xml"/>
  <Override PartName="/ppt/tags/tag655.xml" ContentType="application/vnd.openxmlformats-officedocument.presentationml.tags+xml"/>
  <Override PartName="/ppt/tags/tag656.xml" ContentType="application/vnd.openxmlformats-officedocument.presentationml.tags+xml"/>
  <Override PartName="/ppt/tags/tag657.xml" ContentType="application/vnd.openxmlformats-officedocument.presentationml.tags+xml"/>
  <Override PartName="/ppt/tags/tag658.xml" ContentType="application/vnd.openxmlformats-officedocument.presentationml.tags+xml"/>
  <Override PartName="/ppt/tags/tag659.xml" ContentType="application/vnd.openxmlformats-officedocument.presentationml.tags+xml"/>
  <Override PartName="/ppt/tags/tag660.xml" ContentType="application/vnd.openxmlformats-officedocument.presentationml.tags+xml"/>
  <Override PartName="/ppt/tags/tag661.xml" ContentType="application/vnd.openxmlformats-officedocument.presentationml.tags+xml"/>
  <Override PartName="/ppt/tags/tag662.xml" ContentType="application/vnd.openxmlformats-officedocument.presentationml.tags+xml"/>
  <Override PartName="/ppt/tags/tag663.xml" ContentType="application/vnd.openxmlformats-officedocument.presentationml.tags+xml"/>
  <Override PartName="/ppt/tags/tag664.xml" ContentType="application/vnd.openxmlformats-officedocument.presentationml.tags+xml"/>
  <Override PartName="/ppt/tags/tag665.xml" ContentType="application/vnd.openxmlformats-officedocument.presentationml.tags+xml"/>
  <Override PartName="/ppt/tags/tag666.xml" ContentType="application/vnd.openxmlformats-officedocument.presentationml.tags+xml"/>
  <Override PartName="/ppt/tags/tag667.xml" ContentType="application/vnd.openxmlformats-officedocument.presentationml.tags+xml"/>
  <Override PartName="/ppt/tags/tag668.xml" ContentType="application/vnd.openxmlformats-officedocument.presentationml.tags+xml"/>
  <Override PartName="/ppt/tags/tag669.xml" ContentType="application/vnd.openxmlformats-officedocument.presentationml.tags+xml"/>
  <Override PartName="/ppt/tags/tag670.xml" ContentType="application/vnd.openxmlformats-officedocument.presentationml.tags+xml"/>
  <Override PartName="/ppt/tags/tag671.xml" ContentType="application/vnd.openxmlformats-officedocument.presentationml.tags+xml"/>
  <Override PartName="/ppt/tags/tag672.xml" ContentType="application/vnd.openxmlformats-officedocument.presentationml.tags+xml"/>
  <Override PartName="/ppt/tags/tag673.xml" ContentType="application/vnd.openxmlformats-officedocument.presentationml.tags+xml"/>
  <Override PartName="/ppt/tags/tag674.xml" ContentType="application/vnd.openxmlformats-officedocument.presentationml.tags+xml"/>
  <Override PartName="/ppt/tags/tag675.xml" ContentType="application/vnd.openxmlformats-officedocument.presentationml.tags+xml"/>
  <Override PartName="/ppt/tags/tag676.xml" ContentType="application/vnd.openxmlformats-officedocument.presentationml.tags+xml"/>
  <Override PartName="/ppt/tags/tag677.xml" ContentType="application/vnd.openxmlformats-officedocument.presentationml.tags+xml"/>
  <Override PartName="/ppt/tags/tag678.xml" ContentType="application/vnd.openxmlformats-officedocument.presentationml.tags+xml"/>
  <Override PartName="/ppt/tags/tag679.xml" ContentType="application/vnd.openxmlformats-officedocument.presentationml.tags+xml"/>
  <Override PartName="/ppt/tags/tag680.xml" ContentType="application/vnd.openxmlformats-officedocument.presentationml.tags+xml"/>
  <Override PartName="/ppt/tags/tag681.xml" ContentType="application/vnd.openxmlformats-officedocument.presentationml.tags+xml"/>
  <Override PartName="/ppt/tags/tag682.xml" ContentType="application/vnd.openxmlformats-officedocument.presentationml.tags+xml"/>
  <Override PartName="/ppt/tags/tag683.xml" ContentType="application/vnd.openxmlformats-officedocument.presentationml.tags+xml"/>
  <Override PartName="/ppt/tags/tag684.xml" ContentType="application/vnd.openxmlformats-officedocument.presentationml.tags+xml"/>
  <Override PartName="/ppt/tags/tag685.xml" ContentType="application/vnd.openxmlformats-officedocument.presentationml.tags+xml"/>
  <Override PartName="/ppt/tags/tag686.xml" ContentType="application/vnd.openxmlformats-officedocument.presentationml.tags+xml"/>
  <Override PartName="/ppt/tags/tag687.xml" ContentType="application/vnd.openxmlformats-officedocument.presentationml.tags+xml"/>
  <Override PartName="/ppt/tags/tag688.xml" ContentType="application/vnd.openxmlformats-officedocument.presentationml.tags+xml"/>
  <Override PartName="/ppt/tags/tag689.xml" ContentType="application/vnd.openxmlformats-officedocument.presentationml.tags+xml"/>
  <Override PartName="/ppt/tags/tag690.xml" ContentType="application/vnd.openxmlformats-officedocument.presentationml.tags+xml"/>
  <Override PartName="/ppt/tags/tag691.xml" ContentType="application/vnd.openxmlformats-officedocument.presentationml.tags+xml"/>
  <Override PartName="/ppt/tags/tag692.xml" ContentType="application/vnd.openxmlformats-officedocument.presentationml.tags+xml"/>
  <Override PartName="/ppt/tags/tag693.xml" ContentType="application/vnd.openxmlformats-officedocument.presentationml.tags+xml"/>
  <Override PartName="/ppt/tags/tag694.xml" ContentType="application/vnd.openxmlformats-officedocument.presentationml.tags+xml"/>
  <Override PartName="/ppt/tags/tag695.xml" ContentType="application/vnd.openxmlformats-officedocument.presentationml.tags+xml"/>
  <Override PartName="/ppt/tags/tag696.xml" ContentType="application/vnd.openxmlformats-officedocument.presentationml.tags+xml"/>
  <Override PartName="/ppt/tags/tag697.xml" ContentType="application/vnd.openxmlformats-officedocument.presentationml.tags+xml"/>
  <Override PartName="/ppt/tags/tag698.xml" ContentType="application/vnd.openxmlformats-officedocument.presentationml.tags+xml"/>
  <Override PartName="/ppt/tags/tag699.xml" ContentType="application/vnd.openxmlformats-officedocument.presentationml.tags+xml"/>
  <Override PartName="/ppt/tags/tag700.xml" ContentType="application/vnd.openxmlformats-officedocument.presentationml.tags+xml"/>
  <Override PartName="/ppt/tags/tag701.xml" ContentType="application/vnd.openxmlformats-officedocument.presentationml.tags+xml"/>
  <Override PartName="/ppt/tags/tag702.xml" ContentType="application/vnd.openxmlformats-officedocument.presentationml.tags+xml"/>
  <Override PartName="/ppt/tags/tag703.xml" ContentType="application/vnd.openxmlformats-officedocument.presentationml.tags+xml"/>
  <Override PartName="/ppt/tags/tag704.xml" ContentType="application/vnd.openxmlformats-officedocument.presentationml.tags+xml"/>
  <Override PartName="/ppt/tags/tag705.xml" ContentType="application/vnd.openxmlformats-officedocument.presentationml.tags+xml"/>
  <Override PartName="/ppt/tags/tag706.xml" ContentType="application/vnd.openxmlformats-officedocument.presentationml.tags+xml"/>
  <Override PartName="/ppt/notesSlides/notesSlide21.xml" ContentType="application/vnd.openxmlformats-officedocument.presentationml.notesSlide+xml"/>
  <Override PartName="/ppt/tags/tag707.xml" ContentType="application/vnd.openxmlformats-officedocument.presentationml.tags+xml"/>
  <Override PartName="/ppt/tags/tag708.xml" ContentType="application/vnd.openxmlformats-officedocument.presentationml.tags+xml"/>
  <Override PartName="/ppt/notesSlides/notesSlide22.xml" ContentType="application/vnd.openxmlformats-officedocument.presentationml.notesSlide+xml"/>
  <Override PartName="/ppt/tags/tag709.xml" ContentType="application/vnd.openxmlformats-officedocument.presentationml.tags+xml"/>
  <Override PartName="/ppt/tags/tag710.xml" ContentType="application/vnd.openxmlformats-officedocument.presentationml.tags+xml"/>
  <Override PartName="/ppt/tags/tag711.xml" ContentType="application/vnd.openxmlformats-officedocument.presentationml.tags+xml"/>
  <Override PartName="/ppt/tags/tag712.xml" ContentType="application/vnd.openxmlformats-officedocument.presentationml.tags+xml"/>
  <Override PartName="/ppt/tags/tag713.xml" ContentType="application/vnd.openxmlformats-officedocument.presentationml.tags+xml"/>
  <Override PartName="/ppt/tags/tag714.xml" ContentType="application/vnd.openxmlformats-officedocument.presentationml.tags+xml"/>
  <Override PartName="/ppt/tags/tag715.xml" ContentType="application/vnd.openxmlformats-officedocument.presentationml.tags+xml"/>
  <Override PartName="/ppt/tags/tag716.xml" ContentType="application/vnd.openxmlformats-officedocument.presentationml.tags+xml"/>
  <Override PartName="/ppt/tags/tag717.xml" ContentType="application/vnd.openxmlformats-officedocument.presentationml.tags+xml"/>
  <Override PartName="/ppt/tags/tag718.xml" ContentType="application/vnd.openxmlformats-officedocument.presentationml.tags+xml"/>
  <Override PartName="/ppt/tags/tag719.xml" ContentType="application/vnd.openxmlformats-officedocument.presentationml.tags+xml"/>
  <Override PartName="/ppt/tags/tag720.xml" ContentType="application/vnd.openxmlformats-officedocument.presentationml.tags+xml"/>
  <Override PartName="/ppt/tags/tag721.xml" ContentType="application/vnd.openxmlformats-officedocument.presentationml.tags+xml"/>
  <Override PartName="/ppt/tags/tag722.xml" ContentType="application/vnd.openxmlformats-officedocument.presentationml.tags+xml"/>
  <Override PartName="/ppt/tags/tag723.xml" ContentType="application/vnd.openxmlformats-officedocument.presentationml.tags+xml"/>
  <Override PartName="/ppt/tags/tag724.xml" ContentType="application/vnd.openxmlformats-officedocument.presentationml.tags+xml"/>
  <Override PartName="/ppt/tags/tag725.xml" ContentType="application/vnd.openxmlformats-officedocument.presentationml.tags+xml"/>
  <Override PartName="/ppt/tags/tag726.xml" ContentType="application/vnd.openxmlformats-officedocument.presentationml.tags+xml"/>
  <Override PartName="/ppt/tags/tag727.xml" ContentType="application/vnd.openxmlformats-officedocument.presentationml.tags+xml"/>
  <Override PartName="/ppt/tags/tag728.xml" ContentType="application/vnd.openxmlformats-officedocument.presentationml.tags+xml"/>
  <Override PartName="/ppt/tags/tag729.xml" ContentType="application/vnd.openxmlformats-officedocument.presentationml.tags+xml"/>
  <Override PartName="/ppt/tags/tag730.xml" ContentType="application/vnd.openxmlformats-officedocument.presentationml.tags+xml"/>
  <Override PartName="/ppt/tags/tag731.xml" ContentType="application/vnd.openxmlformats-officedocument.presentationml.tags+xml"/>
  <Override PartName="/ppt/tags/tag732.xml" ContentType="application/vnd.openxmlformats-officedocument.presentationml.tags+xml"/>
  <Override PartName="/ppt/tags/tag733.xml" ContentType="application/vnd.openxmlformats-officedocument.presentationml.tags+xml"/>
  <Override PartName="/ppt/tags/tag734.xml" ContentType="application/vnd.openxmlformats-officedocument.presentationml.tags+xml"/>
  <Override PartName="/ppt/tags/tag735.xml" ContentType="application/vnd.openxmlformats-officedocument.presentationml.tags+xml"/>
  <Override PartName="/ppt/tags/tag736.xml" ContentType="application/vnd.openxmlformats-officedocument.presentationml.tags+xml"/>
  <Override PartName="/ppt/tags/tag737.xml" ContentType="application/vnd.openxmlformats-officedocument.presentationml.tags+xml"/>
  <Override PartName="/ppt/tags/tag738.xml" ContentType="application/vnd.openxmlformats-officedocument.presentationml.tags+xml"/>
  <Override PartName="/ppt/tags/tag739.xml" ContentType="application/vnd.openxmlformats-officedocument.presentationml.tags+xml"/>
  <Override PartName="/ppt/tags/tag740.xml" ContentType="application/vnd.openxmlformats-officedocument.presentationml.tags+xml"/>
  <Override PartName="/ppt/tags/tag741.xml" ContentType="application/vnd.openxmlformats-officedocument.presentationml.tags+xml"/>
  <Override PartName="/ppt/tags/tag742.xml" ContentType="application/vnd.openxmlformats-officedocument.presentationml.tags+xml"/>
  <Override PartName="/ppt/tags/tag743.xml" ContentType="application/vnd.openxmlformats-officedocument.presentationml.tags+xml"/>
  <Override PartName="/ppt/tags/tag744.xml" ContentType="application/vnd.openxmlformats-officedocument.presentationml.tags+xml"/>
  <Override PartName="/ppt/tags/tag745.xml" ContentType="application/vnd.openxmlformats-officedocument.presentationml.tags+xml"/>
  <Override PartName="/ppt/tags/tag746.xml" ContentType="application/vnd.openxmlformats-officedocument.presentationml.tags+xml"/>
  <Override PartName="/ppt/tags/tag747.xml" ContentType="application/vnd.openxmlformats-officedocument.presentationml.tags+xml"/>
  <Override PartName="/ppt/tags/tag748.xml" ContentType="application/vnd.openxmlformats-officedocument.presentationml.tags+xml"/>
  <Override PartName="/ppt/tags/tag749.xml" ContentType="application/vnd.openxmlformats-officedocument.presentationml.tags+xml"/>
  <Override PartName="/ppt/tags/tag750.xml" ContentType="application/vnd.openxmlformats-officedocument.presentationml.tags+xml"/>
  <Override PartName="/ppt/tags/tag751.xml" ContentType="application/vnd.openxmlformats-officedocument.presentationml.tags+xml"/>
  <Override PartName="/ppt/tags/tag752.xml" ContentType="application/vnd.openxmlformats-officedocument.presentationml.tags+xml"/>
  <Override PartName="/ppt/tags/tag753.xml" ContentType="application/vnd.openxmlformats-officedocument.presentationml.tags+xml"/>
  <Override PartName="/ppt/tags/tag754.xml" ContentType="application/vnd.openxmlformats-officedocument.presentationml.tags+xml"/>
  <Override PartName="/ppt/tags/tag755.xml" ContentType="application/vnd.openxmlformats-officedocument.presentationml.tags+xml"/>
  <Override PartName="/ppt/tags/tag756.xml" ContentType="application/vnd.openxmlformats-officedocument.presentationml.tags+xml"/>
  <Override PartName="/ppt/tags/tag757.xml" ContentType="application/vnd.openxmlformats-officedocument.presentationml.tags+xml"/>
  <Override PartName="/ppt/tags/tag758.xml" ContentType="application/vnd.openxmlformats-officedocument.presentationml.tags+xml"/>
  <Override PartName="/ppt/tags/tag759.xml" ContentType="application/vnd.openxmlformats-officedocument.presentationml.tags+xml"/>
  <Override PartName="/ppt/tags/tag760.xml" ContentType="application/vnd.openxmlformats-officedocument.presentationml.tags+xml"/>
  <Override PartName="/ppt/tags/tag761.xml" ContentType="application/vnd.openxmlformats-officedocument.presentationml.tags+xml"/>
  <Override PartName="/ppt/tags/tag762.xml" ContentType="application/vnd.openxmlformats-officedocument.presentationml.tags+xml"/>
  <Override PartName="/ppt/tags/tag763.xml" ContentType="application/vnd.openxmlformats-officedocument.presentationml.tags+xml"/>
  <Override PartName="/ppt/tags/tag764.xml" ContentType="application/vnd.openxmlformats-officedocument.presentationml.tags+xml"/>
  <Override PartName="/ppt/tags/tag765.xml" ContentType="application/vnd.openxmlformats-officedocument.presentationml.tags+xml"/>
  <Override PartName="/ppt/notesSlides/notesSlide23.xml" ContentType="application/vnd.openxmlformats-officedocument.presentationml.notesSlide+xml"/>
  <Override PartName="/ppt/tags/tag766.xml" ContentType="application/vnd.openxmlformats-officedocument.presentationml.tags+xml"/>
  <Override PartName="/ppt/tags/tag767.xml" ContentType="application/vnd.openxmlformats-officedocument.presentationml.tags+xml"/>
  <Override PartName="/ppt/tags/tag768.xml" ContentType="application/vnd.openxmlformats-officedocument.presentationml.tags+xml"/>
  <Override PartName="/ppt/tags/tag769.xml" ContentType="application/vnd.openxmlformats-officedocument.presentationml.tags+xml"/>
  <Override PartName="/ppt/tags/tag770.xml" ContentType="application/vnd.openxmlformats-officedocument.presentationml.tags+xml"/>
  <Override PartName="/ppt/tags/tag771.xml" ContentType="application/vnd.openxmlformats-officedocument.presentationml.tags+xml"/>
  <Override PartName="/ppt/tags/tag772.xml" ContentType="application/vnd.openxmlformats-officedocument.presentationml.tags+xml"/>
  <Override PartName="/ppt/tags/tag773.xml" ContentType="application/vnd.openxmlformats-officedocument.presentationml.tags+xml"/>
  <Override PartName="/ppt/tags/tag774.xml" ContentType="application/vnd.openxmlformats-officedocument.presentationml.tags+xml"/>
  <Override PartName="/ppt/tags/tag775.xml" ContentType="application/vnd.openxmlformats-officedocument.presentationml.tags+xml"/>
  <Override PartName="/ppt/tags/tag776.xml" ContentType="application/vnd.openxmlformats-officedocument.presentationml.tags+xml"/>
  <Override PartName="/ppt/tags/tag777.xml" ContentType="application/vnd.openxmlformats-officedocument.presentationml.tags+xml"/>
  <Override PartName="/ppt/tags/tag778.xml" ContentType="application/vnd.openxmlformats-officedocument.presentationml.tags+xml"/>
  <Override PartName="/ppt/tags/tag779.xml" ContentType="application/vnd.openxmlformats-officedocument.presentationml.tags+xml"/>
  <Override PartName="/ppt/tags/tag780.xml" ContentType="application/vnd.openxmlformats-officedocument.presentationml.tags+xml"/>
  <Override PartName="/ppt/tags/tag781.xml" ContentType="application/vnd.openxmlformats-officedocument.presentationml.tags+xml"/>
  <Override PartName="/ppt/tags/tag782.xml" ContentType="application/vnd.openxmlformats-officedocument.presentationml.tags+xml"/>
  <Override PartName="/ppt/tags/tag783.xml" ContentType="application/vnd.openxmlformats-officedocument.presentationml.tags+xml"/>
  <Override PartName="/ppt/tags/tag784.xml" ContentType="application/vnd.openxmlformats-officedocument.presentationml.tags+xml"/>
  <Override PartName="/ppt/tags/tag785.xml" ContentType="application/vnd.openxmlformats-officedocument.presentationml.tags+xml"/>
  <Override PartName="/ppt/tags/tag786.xml" ContentType="application/vnd.openxmlformats-officedocument.presentationml.tags+xml"/>
  <Override PartName="/ppt/tags/tag787.xml" ContentType="application/vnd.openxmlformats-officedocument.presentationml.tags+xml"/>
  <Override PartName="/ppt/tags/tag788.xml" ContentType="application/vnd.openxmlformats-officedocument.presentationml.tags+xml"/>
  <Override PartName="/ppt/tags/tag789.xml" ContentType="application/vnd.openxmlformats-officedocument.presentationml.tags+xml"/>
  <Override PartName="/ppt/tags/tag790.xml" ContentType="application/vnd.openxmlformats-officedocument.presentationml.tags+xml"/>
  <Override PartName="/ppt/tags/tag791.xml" ContentType="application/vnd.openxmlformats-officedocument.presentationml.tags+xml"/>
  <Override PartName="/ppt/tags/tag792.xml" ContentType="application/vnd.openxmlformats-officedocument.presentationml.tags+xml"/>
  <Override PartName="/ppt/tags/tag793.xml" ContentType="application/vnd.openxmlformats-officedocument.presentationml.tags+xml"/>
  <Override PartName="/ppt/tags/tag794.xml" ContentType="application/vnd.openxmlformats-officedocument.presentationml.tags+xml"/>
  <Override PartName="/ppt/tags/tag795.xml" ContentType="application/vnd.openxmlformats-officedocument.presentationml.tags+xml"/>
  <Override PartName="/ppt/tags/tag796.xml" ContentType="application/vnd.openxmlformats-officedocument.presentationml.tags+xml"/>
  <Override PartName="/ppt/tags/tag797.xml" ContentType="application/vnd.openxmlformats-officedocument.presentationml.tags+xml"/>
  <Override PartName="/ppt/tags/tag798.xml" ContentType="application/vnd.openxmlformats-officedocument.presentationml.tags+xml"/>
  <Override PartName="/ppt/tags/tag799.xml" ContentType="application/vnd.openxmlformats-officedocument.presentationml.tags+xml"/>
  <Override PartName="/ppt/tags/tag800.xml" ContentType="application/vnd.openxmlformats-officedocument.presentationml.tags+xml"/>
  <Override PartName="/ppt/tags/tag801.xml" ContentType="application/vnd.openxmlformats-officedocument.presentationml.tags+xml"/>
  <Override PartName="/ppt/tags/tag802.xml" ContentType="application/vnd.openxmlformats-officedocument.presentationml.tags+xml"/>
  <Override PartName="/ppt/tags/tag803.xml" ContentType="application/vnd.openxmlformats-officedocument.presentationml.tags+xml"/>
  <Override PartName="/ppt/tags/tag804.xml" ContentType="application/vnd.openxmlformats-officedocument.presentationml.tags+xml"/>
  <Override PartName="/ppt/tags/tag805.xml" ContentType="application/vnd.openxmlformats-officedocument.presentationml.tags+xml"/>
  <Override PartName="/ppt/tags/tag806.xml" ContentType="application/vnd.openxmlformats-officedocument.presentationml.tags+xml"/>
  <Override PartName="/ppt/tags/tag807.xml" ContentType="application/vnd.openxmlformats-officedocument.presentationml.tags+xml"/>
  <Override PartName="/ppt/tags/tag808.xml" ContentType="application/vnd.openxmlformats-officedocument.presentationml.tags+xml"/>
  <Override PartName="/ppt/tags/tag809.xml" ContentType="application/vnd.openxmlformats-officedocument.presentationml.tags+xml"/>
  <Override PartName="/ppt/tags/tag810.xml" ContentType="application/vnd.openxmlformats-officedocument.presentationml.tags+xml"/>
  <Override PartName="/ppt/tags/tag811.xml" ContentType="application/vnd.openxmlformats-officedocument.presentationml.tags+xml"/>
  <Override PartName="/ppt/tags/tag812.xml" ContentType="application/vnd.openxmlformats-officedocument.presentationml.tags+xml"/>
  <Override PartName="/ppt/tags/tag813.xml" ContentType="application/vnd.openxmlformats-officedocument.presentationml.tags+xml"/>
  <Override PartName="/ppt/tags/tag814.xml" ContentType="application/vnd.openxmlformats-officedocument.presentationml.tags+xml"/>
  <Override PartName="/ppt/tags/tag815.xml" ContentType="application/vnd.openxmlformats-officedocument.presentationml.tags+xml"/>
  <Override PartName="/ppt/tags/tag816.xml" ContentType="application/vnd.openxmlformats-officedocument.presentationml.tags+xml"/>
  <Override PartName="/ppt/tags/tag817.xml" ContentType="application/vnd.openxmlformats-officedocument.presentationml.tags+xml"/>
  <Override PartName="/ppt/tags/tag818.xml" ContentType="application/vnd.openxmlformats-officedocument.presentationml.tags+xml"/>
  <Override PartName="/ppt/tags/tag819.xml" ContentType="application/vnd.openxmlformats-officedocument.presentationml.tags+xml"/>
  <Override PartName="/ppt/tags/tag820.xml" ContentType="application/vnd.openxmlformats-officedocument.presentationml.tags+xml"/>
  <Override PartName="/ppt/tags/tag821.xml" ContentType="application/vnd.openxmlformats-officedocument.presentationml.tags+xml"/>
  <Override PartName="/ppt/tags/tag822.xml" ContentType="application/vnd.openxmlformats-officedocument.presentationml.tags+xml"/>
  <Override PartName="/ppt/tags/tag823.xml" ContentType="application/vnd.openxmlformats-officedocument.presentationml.tags+xml"/>
  <Override PartName="/ppt/tags/tag824.xml" ContentType="application/vnd.openxmlformats-officedocument.presentationml.tags+xml"/>
  <Override PartName="/ppt/tags/tag825.xml" ContentType="application/vnd.openxmlformats-officedocument.presentationml.tags+xml"/>
  <Override PartName="/ppt/tags/tag826.xml" ContentType="application/vnd.openxmlformats-officedocument.presentationml.tags+xml"/>
  <Override PartName="/ppt/tags/tag827.xml" ContentType="application/vnd.openxmlformats-officedocument.presentationml.tags+xml"/>
  <Override PartName="/ppt/tags/tag828.xml" ContentType="application/vnd.openxmlformats-officedocument.presentationml.tags+xml"/>
  <Override PartName="/ppt/tags/tag829.xml" ContentType="application/vnd.openxmlformats-officedocument.presentationml.tags+xml"/>
  <Override PartName="/ppt/tags/tag830.xml" ContentType="application/vnd.openxmlformats-officedocument.presentationml.tags+xml"/>
  <Override PartName="/ppt/tags/tag831.xml" ContentType="application/vnd.openxmlformats-officedocument.presentationml.tags+xml"/>
  <Override PartName="/ppt/notesSlides/notesSlide24.xml" ContentType="application/vnd.openxmlformats-officedocument.presentationml.notesSlide+xml"/>
  <Override PartName="/ppt/tags/tag832.xml" ContentType="application/vnd.openxmlformats-officedocument.presentationml.tags+xml"/>
  <Override PartName="/ppt/tags/tag833.xml" ContentType="application/vnd.openxmlformats-officedocument.presentationml.tags+xml"/>
  <Override PartName="/ppt/notesSlides/notesSlide25.xml" ContentType="application/vnd.openxmlformats-officedocument.presentationml.notesSlide+xml"/>
  <Override PartName="/ppt/tags/tag834.xml" ContentType="application/vnd.openxmlformats-officedocument.presentationml.tags+xml"/>
  <Override PartName="/ppt/tags/tag835.xml" ContentType="application/vnd.openxmlformats-officedocument.presentationml.tags+xml"/>
  <Override PartName="/ppt/notesSlides/notesSlide26.xml" ContentType="application/vnd.openxmlformats-officedocument.presentationml.notesSlide+xml"/>
  <Override PartName="/ppt/tags/tag836.xml" ContentType="application/vnd.openxmlformats-officedocument.presentationml.tags+xml"/>
  <Override PartName="/ppt/tags/tag837.xml" ContentType="application/vnd.openxmlformats-officedocument.presentationml.tags+xml"/>
  <Override PartName="/ppt/notesSlides/notesSlide27.xml" ContentType="application/vnd.openxmlformats-officedocument.presentationml.notesSlide+xml"/>
  <Override PartName="/ppt/tags/tag838.xml" ContentType="application/vnd.openxmlformats-officedocument.presentationml.tags+xml"/>
  <Override PartName="/ppt/tags/tag839.xml" ContentType="application/vnd.openxmlformats-officedocument.presentationml.tags+xml"/>
  <Override PartName="/ppt/notesSlides/notesSlide28.xml" ContentType="application/vnd.openxmlformats-officedocument.presentationml.notesSlide+xml"/>
  <Override PartName="/ppt/tags/tag840.xml" ContentType="application/vnd.openxmlformats-officedocument.presentationml.tags+xml"/>
  <Override PartName="/ppt/tags/tag841.xml" ContentType="application/vnd.openxmlformats-officedocument.presentationml.tags+xml"/>
  <Override PartName="/ppt/tags/tag842.xml" ContentType="application/vnd.openxmlformats-officedocument.presentationml.tags+xml"/>
  <Override PartName="/ppt/tags/tag843.xml" ContentType="application/vnd.openxmlformats-officedocument.presentationml.tags+xml"/>
  <Override PartName="/ppt/tags/tag844.xml" ContentType="application/vnd.openxmlformats-officedocument.presentationml.tags+xml"/>
  <Override PartName="/ppt/tags/tag845.xml" ContentType="application/vnd.openxmlformats-officedocument.presentationml.tags+xml"/>
  <Override PartName="/ppt/tags/tag846.xml" ContentType="application/vnd.openxmlformats-officedocument.presentationml.tags+xml"/>
  <Override PartName="/ppt/tags/tag847.xml" ContentType="application/vnd.openxmlformats-officedocument.presentationml.tags+xml"/>
  <Override PartName="/ppt/tags/tag848.xml" ContentType="application/vnd.openxmlformats-officedocument.presentationml.tags+xml"/>
  <Override PartName="/ppt/tags/tag849.xml" ContentType="application/vnd.openxmlformats-officedocument.presentationml.tags+xml"/>
  <Override PartName="/ppt/tags/tag850.xml" ContentType="application/vnd.openxmlformats-officedocument.presentationml.tags+xml"/>
  <Override PartName="/ppt/tags/tag851.xml" ContentType="application/vnd.openxmlformats-officedocument.presentationml.tags+xml"/>
  <Override PartName="/ppt/tags/tag852.xml" ContentType="application/vnd.openxmlformats-officedocument.presentationml.tags+xml"/>
  <Override PartName="/ppt/tags/tag853.xml" ContentType="application/vnd.openxmlformats-officedocument.presentationml.tags+xml"/>
  <Override PartName="/ppt/tags/tag854.xml" ContentType="application/vnd.openxmlformats-officedocument.presentationml.tags+xml"/>
  <Override PartName="/ppt/tags/tag855.xml" ContentType="application/vnd.openxmlformats-officedocument.presentationml.tags+xml"/>
  <Override PartName="/ppt/tags/tag856.xml" ContentType="application/vnd.openxmlformats-officedocument.presentationml.tags+xml"/>
  <Override PartName="/ppt/tags/tag857.xml" ContentType="application/vnd.openxmlformats-officedocument.presentationml.tags+xml"/>
  <Override PartName="/ppt/tags/tag858.xml" ContentType="application/vnd.openxmlformats-officedocument.presentationml.tags+xml"/>
  <Override PartName="/ppt/tags/tag859.xml" ContentType="application/vnd.openxmlformats-officedocument.presentationml.tags+xml"/>
  <Override PartName="/ppt/tags/tag860.xml" ContentType="application/vnd.openxmlformats-officedocument.presentationml.tags+xml"/>
  <Override PartName="/ppt/tags/tag861.xml" ContentType="application/vnd.openxmlformats-officedocument.presentationml.tags+xml"/>
  <Override PartName="/ppt/tags/tag862.xml" ContentType="application/vnd.openxmlformats-officedocument.presentationml.tags+xml"/>
  <Override PartName="/ppt/tags/tag863.xml" ContentType="application/vnd.openxmlformats-officedocument.presentationml.tags+xml"/>
  <Override PartName="/ppt/tags/tag864.xml" ContentType="application/vnd.openxmlformats-officedocument.presentationml.tags+xml"/>
  <Override PartName="/ppt/tags/tag865.xml" ContentType="application/vnd.openxmlformats-officedocument.presentationml.tags+xml"/>
  <Override PartName="/ppt/tags/tag866.xml" ContentType="application/vnd.openxmlformats-officedocument.presentationml.tags+xml"/>
  <Override PartName="/ppt/tags/tag867.xml" ContentType="application/vnd.openxmlformats-officedocument.presentationml.tags+xml"/>
  <Override PartName="/ppt/tags/tag868.xml" ContentType="application/vnd.openxmlformats-officedocument.presentationml.tags+xml"/>
  <Override PartName="/ppt/tags/tag869.xml" ContentType="application/vnd.openxmlformats-officedocument.presentationml.tags+xml"/>
  <Override PartName="/ppt/tags/tag870.xml" ContentType="application/vnd.openxmlformats-officedocument.presentationml.tags+xml"/>
  <Override PartName="/ppt/tags/tag871.xml" ContentType="application/vnd.openxmlformats-officedocument.presentationml.tags+xml"/>
  <Override PartName="/ppt/tags/tag872.xml" ContentType="application/vnd.openxmlformats-officedocument.presentationml.tags+xml"/>
  <Override PartName="/ppt/tags/tag873.xml" ContentType="application/vnd.openxmlformats-officedocument.presentationml.tags+xml"/>
  <Override PartName="/ppt/tags/tag874.xml" ContentType="application/vnd.openxmlformats-officedocument.presentationml.tags+xml"/>
  <Override PartName="/ppt/tags/tag875.xml" ContentType="application/vnd.openxmlformats-officedocument.presentationml.tags+xml"/>
  <Override PartName="/ppt/tags/tag876.xml" ContentType="application/vnd.openxmlformats-officedocument.presentationml.tags+xml"/>
  <Override PartName="/ppt/tags/tag877.xml" ContentType="application/vnd.openxmlformats-officedocument.presentationml.tags+xml"/>
  <Override PartName="/ppt/tags/tag878.xml" ContentType="application/vnd.openxmlformats-officedocument.presentationml.tags+xml"/>
  <Override PartName="/ppt/tags/tag879.xml" ContentType="application/vnd.openxmlformats-officedocument.presentationml.tags+xml"/>
  <Override PartName="/ppt/tags/tag880.xml" ContentType="application/vnd.openxmlformats-officedocument.presentationml.tags+xml"/>
  <Override PartName="/ppt/tags/tag881.xml" ContentType="application/vnd.openxmlformats-officedocument.presentationml.tags+xml"/>
  <Override PartName="/ppt/tags/tag882.xml" ContentType="application/vnd.openxmlformats-officedocument.presentationml.tags+xml"/>
  <Override PartName="/ppt/tags/tag883.xml" ContentType="application/vnd.openxmlformats-officedocument.presentationml.tags+xml"/>
  <Override PartName="/ppt/tags/tag884.xml" ContentType="application/vnd.openxmlformats-officedocument.presentationml.tags+xml"/>
  <Override PartName="/ppt/tags/tag885.xml" ContentType="application/vnd.openxmlformats-officedocument.presentationml.tags+xml"/>
  <Override PartName="/ppt/tags/tag886.xml" ContentType="application/vnd.openxmlformats-officedocument.presentationml.tags+xml"/>
  <Override PartName="/ppt/tags/tag887.xml" ContentType="application/vnd.openxmlformats-officedocument.presentationml.tags+xml"/>
  <Override PartName="/ppt/tags/tag888.xml" ContentType="application/vnd.openxmlformats-officedocument.presentationml.tags+xml"/>
  <Override PartName="/ppt/tags/tag889.xml" ContentType="application/vnd.openxmlformats-officedocument.presentationml.tags+xml"/>
  <Override PartName="/ppt/tags/tag890.xml" ContentType="application/vnd.openxmlformats-officedocument.presentationml.tags+xml"/>
  <Override PartName="/ppt/tags/tag891.xml" ContentType="application/vnd.openxmlformats-officedocument.presentationml.tags+xml"/>
  <Override PartName="/ppt/tags/tag892.xml" ContentType="application/vnd.openxmlformats-officedocument.presentationml.tags+xml"/>
  <Override PartName="/ppt/tags/tag893.xml" ContentType="application/vnd.openxmlformats-officedocument.presentationml.tags+xml"/>
  <Override PartName="/ppt/tags/tag894.xml" ContentType="application/vnd.openxmlformats-officedocument.presentationml.tags+xml"/>
  <Override PartName="/ppt/tags/tag895.xml" ContentType="application/vnd.openxmlformats-officedocument.presentationml.tags+xml"/>
  <Override PartName="/ppt/tags/tag896.xml" ContentType="application/vnd.openxmlformats-officedocument.presentationml.tags+xml"/>
  <Override PartName="/ppt/tags/tag897.xml" ContentType="application/vnd.openxmlformats-officedocument.presentationml.tags+xml"/>
  <Override PartName="/ppt/tags/tag898.xml" ContentType="application/vnd.openxmlformats-officedocument.presentationml.tags+xml"/>
  <Override PartName="/ppt/tags/tag899.xml" ContentType="application/vnd.openxmlformats-officedocument.presentationml.tags+xml"/>
  <Override PartName="/ppt/tags/tag900.xml" ContentType="application/vnd.openxmlformats-officedocument.presentationml.tags+xml"/>
  <Override PartName="/ppt/tags/tag901.xml" ContentType="application/vnd.openxmlformats-officedocument.presentationml.tags+xml"/>
  <Override PartName="/ppt/tags/tag902.xml" ContentType="application/vnd.openxmlformats-officedocument.presentationml.tags+xml"/>
  <Override PartName="/ppt/tags/tag903.xml" ContentType="application/vnd.openxmlformats-officedocument.presentationml.tags+xml"/>
  <Override PartName="/ppt/tags/tag904.xml" ContentType="application/vnd.openxmlformats-officedocument.presentationml.tags+xml"/>
  <Override PartName="/ppt/tags/tag905.xml" ContentType="application/vnd.openxmlformats-officedocument.presentationml.tags+xml"/>
  <Override PartName="/ppt/tags/tag906.xml" ContentType="application/vnd.openxmlformats-officedocument.presentationml.tags+xml"/>
  <Override PartName="/ppt/tags/tag907.xml" ContentType="application/vnd.openxmlformats-officedocument.presentationml.tags+xml"/>
  <Override PartName="/ppt/tags/tag908.xml" ContentType="application/vnd.openxmlformats-officedocument.presentationml.tags+xml"/>
  <Override PartName="/ppt/tags/tag909.xml" ContentType="application/vnd.openxmlformats-officedocument.presentationml.tags+xml"/>
  <Override PartName="/ppt/tags/tag910.xml" ContentType="application/vnd.openxmlformats-officedocument.presentationml.tags+xml"/>
  <Override PartName="/ppt/tags/tag911.xml" ContentType="application/vnd.openxmlformats-officedocument.presentationml.tags+xml"/>
  <Override PartName="/ppt/notesSlides/notesSlide29.xml" ContentType="application/vnd.openxmlformats-officedocument.presentationml.notesSlide+xml"/>
  <Override PartName="/ppt/tags/tag912.xml" ContentType="application/vnd.openxmlformats-officedocument.presentationml.tags+xml"/>
  <Override PartName="/ppt/tags/tag913.xml" ContentType="application/vnd.openxmlformats-officedocument.presentationml.tags+xml"/>
  <Override PartName="/ppt/tags/tag914.xml" ContentType="application/vnd.openxmlformats-officedocument.presentationml.tags+xml"/>
  <Override PartName="/ppt/tags/tag915.xml" ContentType="application/vnd.openxmlformats-officedocument.presentationml.tags+xml"/>
  <Override PartName="/ppt/tags/tag916.xml" ContentType="application/vnd.openxmlformats-officedocument.presentationml.tags+xml"/>
  <Override PartName="/ppt/tags/tag917.xml" ContentType="application/vnd.openxmlformats-officedocument.presentationml.tags+xml"/>
  <Override PartName="/ppt/tags/tag918.xml" ContentType="application/vnd.openxmlformats-officedocument.presentationml.tags+xml"/>
  <Override PartName="/ppt/tags/tag919.xml" ContentType="application/vnd.openxmlformats-officedocument.presentationml.tags+xml"/>
  <Override PartName="/ppt/tags/tag920.xml" ContentType="application/vnd.openxmlformats-officedocument.presentationml.tags+xml"/>
  <Override PartName="/ppt/tags/tag921.xml" ContentType="application/vnd.openxmlformats-officedocument.presentationml.tags+xml"/>
  <Override PartName="/ppt/tags/tag922.xml" ContentType="application/vnd.openxmlformats-officedocument.presentationml.tags+xml"/>
  <Override PartName="/ppt/tags/tag923.xml" ContentType="application/vnd.openxmlformats-officedocument.presentationml.tags+xml"/>
  <Override PartName="/ppt/tags/tag924.xml" ContentType="application/vnd.openxmlformats-officedocument.presentationml.tags+xml"/>
  <Override PartName="/ppt/tags/tag925.xml" ContentType="application/vnd.openxmlformats-officedocument.presentationml.tags+xml"/>
  <Override PartName="/ppt/tags/tag926.xml" ContentType="application/vnd.openxmlformats-officedocument.presentationml.tags+xml"/>
  <Override PartName="/ppt/tags/tag927.xml" ContentType="application/vnd.openxmlformats-officedocument.presentationml.tags+xml"/>
  <Override PartName="/ppt/tags/tag928.xml" ContentType="application/vnd.openxmlformats-officedocument.presentationml.tags+xml"/>
  <Override PartName="/ppt/tags/tag929.xml" ContentType="application/vnd.openxmlformats-officedocument.presentationml.tags+xml"/>
  <Override PartName="/ppt/tags/tag930.xml" ContentType="application/vnd.openxmlformats-officedocument.presentationml.tags+xml"/>
  <Override PartName="/ppt/tags/tag931.xml" ContentType="application/vnd.openxmlformats-officedocument.presentationml.tags+xml"/>
  <Override PartName="/ppt/tags/tag932.xml" ContentType="application/vnd.openxmlformats-officedocument.presentationml.tags+xml"/>
  <Override PartName="/ppt/tags/tag933.xml" ContentType="application/vnd.openxmlformats-officedocument.presentationml.tags+xml"/>
  <Override PartName="/ppt/tags/tag934.xml" ContentType="application/vnd.openxmlformats-officedocument.presentationml.tags+xml"/>
  <Override PartName="/ppt/tags/tag935.xml" ContentType="application/vnd.openxmlformats-officedocument.presentationml.tags+xml"/>
  <Override PartName="/ppt/tags/tag936.xml" ContentType="application/vnd.openxmlformats-officedocument.presentationml.tags+xml"/>
  <Override PartName="/ppt/tags/tag937.xml" ContentType="application/vnd.openxmlformats-officedocument.presentationml.tags+xml"/>
  <Override PartName="/ppt/tags/tag938.xml" ContentType="application/vnd.openxmlformats-officedocument.presentationml.tags+xml"/>
  <Override PartName="/ppt/tags/tag939.xml" ContentType="application/vnd.openxmlformats-officedocument.presentationml.tags+xml"/>
  <Override PartName="/ppt/tags/tag940.xml" ContentType="application/vnd.openxmlformats-officedocument.presentationml.tags+xml"/>
  <Override PartName="/ppt/tags/tag941.xml" ContentType="application/vnd.openxmlformats-officedocument.presentationml.tags+xml"/>
  <Override PartName="/ppt/tags/tag942.xml" ContentType="application/vnd.openxmlformats-officedocument.presentationml.tags+xml"/>
  <Override PartName="/ppt/tags/tag943.xml" ContentType="application/vnd.openxmlformats-officedocument.presentationml.tags+xml"/>
  <Override PartName="/ppt/tags/tag944.xml" ContentType="application/vnd.openxmlformats-officedocument.presentationml.tags+xml"/>
  <Override PartName="/ppt/tags/tag945.xml" ContentType="application/vnd.openxmlformats-officedocument.presentationml.tags+xml"/>
  <Override PartName="/ppt/tags/tag946.xml" ContentType="application/vnd.openxmlformats-officedocument.presentationml.tags+xml"/>
  <Override PartName="/ppt/tags/tag947.xml" ContentType="application/vnd.openxmlformats-officedocument.presentationml.tags+xml"/>
  <Override PartName="/ppt/tags/tag948.xml" ContentType="application/vnd.openxmlformats-officedocument.presentationml.tags+xml"/>
  <Override PartName="/ppt/tags/tag949.xml" ContentType="application/vnd.openxmlformats-officedocument.presentationml.tags+xml"/>
  <Override PartName="/ppt/tags/tag950.xml" ContentType="application/vnd.openxmlformats-officedocument.presentationml.tags+xml"/>
  <Override PartName="/ppt/tags/tag951.xml" ContentType="application/vnd.openxmlformats-officedocument.presentationml.tags+xml"/>
  <Override PartName="/ppt/tags/tag952.xml" ContentType="application/vnd.openxmlformats-officedocument.presentationml.tags+xml"/>
  <Override PartName="/ppt/tags/tag953.xml" ContentType="application/vnd.openxmlformats-officedocument.presentationml.tags+xml"/>
  <Override PartName="/ppt/tags/tag954.xml" ContentType="application/vnd.openxmlformats-officedocument.presentationml.tags+xml"/>
  <Override PartName="/ppt/tags/tag955.xml" ContentType="application/vnd.openxmlformats-officedocument.presentationml.tags+xml"/>
  <Override PartName="/ppt/tags/tag956.xml" ContentType="application/vnd.openxmlformats-officedocument.presentationml.tags+xml"/>
  <Override PartName="/ppt/tags/tag957.xml" ContentType="application/vnd.openxmlformats-officedocument.presentationml.tags+xml"/>
  <Override PartName="/ppt/tags/tag958.xml" ContentType="application/vnd.openxmlformats-officedocument.presentationml.tags+xml"/>
  <Override PartName="/ppt/tags/tag959.xml" ContentType="application/vnd.openxmlformats-officedocument.presentationml.tags+xml"/>
  <Override PartName="/ppt/tags/tag960.xml" ContentType="application/vnd.openxmlformats-officedocument.presentationml.tags+xml"/>
  <Override PartName="/ppt/tags/tag961.xml" ContentType="application/vnd.openxmlformats-officedocument.presentationml.tags+xml"/>
  <Override PartName="/ppt/tags/tag962.xml" ContentType="application/vnd.openxmlformats-officedocument.presentationml.tags+xml"/>
  <Override PartName="/ppt/tags/tag963.xml" ContentType="application/vnd.openxmlformats-officedocument.presentationml.tags+xml"/>
  <Override PartName="/ppt/tags/tag964.xml" ContentType="application/vnd.openxmlformats-officedocument.presentationml.tags+xml"/>
  <Override PartName="/ppt/tags/tag965.xml" ContentType="application/vnd.openxmlformats-officedocument.presentationml.tags+xml"/>
  <Override PartName="/ppt/tags/tag966.xml" ContentType="application/vnd.openxmlformats-officedocument.presentationml.tags+xml"/>
  <Override PartName="/ppt/tags/tag967.xml" ContentType="application/vnd.openxmlformats-officedocument.presentationml.tags+xml"/>
  <Override PartName="/ppt/tags/tag968.xml" ContentType="application/vnd.openxmlformats-officedocument.presentationml.tags+xml"/>
  <Override PartName="/ppt/tags/tag969.xml" ContentType="application/vnd.openxmlformats-officedocument.presentationml.tags+xml"/>
  <Override PartName="/ppt/tags/tag970.xml" ContentType="application/vnd.openxmlformats-officedocument.presentationml.tags+xml"/>
  <Override PartName="/ppt/tags/tag971.xml" ContentType="application/vnd.openxmlformats-officedocument.presentationml.tags+xml"/>
  <Override PartName="/ppt/tags/tag972.xml" ContentType="application/vnd.openxmlformats-officedocument.presentationml.tags+xml"/>
  <Override PartName="/ppt/tags/tag973.xml" ContentType="application/vnd.openxmlformats-officedocument.presentationml.tags+xml"/>
  <Override PartName="/ppt/tags/tag974.xml" ContentType="application/vnd.openxmlformats-officedocument.presentationml.tags+xml"/>
  <Override PartName="/ppt/tags/tag975.xml" ContentType="application/vnd.openxmlformats-officedocument.presentationml.tags+xml"/>
  <Override PartName="/ppt/tags/tag976.xml" ContentType="application/vnd.openxmlformats-officedocument.presentationml.tags+xml"/>
  <Override PartName="/ppt/tags/tag977.xml" ContentType="application/vnd.openxmlformats-officedocument.presentationml.tags+xml"/>
  <Override PartName="/ppt/tags/tag978.xml" ContentType="application/vnd.openxmlformats-officedocument.presentationml.tags+xml"/>
  <Override PartName="/ppt/tags/tag979.xml" ContentType="application/vnd.openxmlformats-officedocument.presentationml.tags+xml"/>
  <Override PartName="/ppt/tags/tag980.xml" ContentType="application/vnd.openxmlformats-officedocument.presentationml.tags+xml"/>
  <Override PartName="/ppt/tags/tag981.xml" ContentType="application/vnd.openxmlformats-officedocument.presentationml.tags+xml"/>
  <Override PartName="/ppt/tags/tag982.xml" ContentType="application/vnd.openxmlformats-officedocument.presentationml.tags+xml"/>
  <Override PartName="/ppt/tags/tag983.xml" ContentType="application/vnd.openxmlformats-officedocument.presentationml.tags+xml"/>
  <Override PartName="/ppt/tags/tag984.xml" ContentType="application/vnd.openxmlformats-officedocument.presentationml.tags+xml"/>
  <Override PartName="/ppt/tags/tag985.xml" ContentType="application/vnd.openxmlformats-officedocument.presentationml.tags+xml"/>
  <Override PartName="/ppt/tags/tag986.xml" ContentType="application/vnd.openxmlformats-officedocument.presentationml.tags+xml"/>
  <Override PartName="/ppt/tags/tag987.xml" ContentType="application/vnd.openxmlformats-officedocument.presentationml.tags+xml"/>
  <Override PartName="/ppt/notesSlides/notesSlide30.xml" ContentType="application/vnd.openxmlformats-officedocument.presentationml.notesSlide+xml"/>
  <Override PartName="/ppt/tags/tag988.xml" ContentType="application/vnd.openxmlformats-officedocument.presentationml.tags+xml"/>
  <Override PartName="/ppt/tags/tag989.xml" ContentType="application/vnd.openxmlformats-officedocument.presentationml.tags+xml"/>
  <Override PartName="/ppt/notesSlides/notesSlide31.xml" ContentType="application/vnd.openxmlformats-officedocument.presentationml.notesSlide+xml"/>
  <Override PartName="/ppt/tags/tag990.xml" ContentType="application/vnd.openxmlformats-officedocument.presentationml.tags+xml"/>
  <Override PartName="/ppt/tags/tag991.xml" ContentType="application/vnd.openxmlformats-officedocument.presentationml.tags+xml"/>
  <Override PartName="/ppt/tags/tag992.xml" ContentType="application/vnd.openxmlformats-officedocument.presentationml.tags+xml"/>
  <Override PartName="/ppt/tags/tag993.xml" ContentType="application/vnd.openxmlformats-officedocument.presentationml.tags+xml"/>
  <Override PartName="/ppt/tags/tag994.xml" ContentType="application/vnd.openxmlformats-officedocument.presentationml.tags+xml"/>
  <Override PartName="/ppt/tags/tag995.xml" ContentType="application/vnd.openxmlformats-officedocument.presentationml.tags+xml"/>
  <Override PartName="/ppt/tags/tag996.xml" ContentType="application/vnd.openxmlformats-officedocument.presentationml.tags+xml"/>
  <Override PartName="/ppt/tags/tag997.xml" ContentType="application/vnd.openxmlformats-officedocument.presentationml.tags+xml"/>
  <Override PartName="/ppt/tags/tag998.xml" ContentType="application/vnd.openxmlformats-officedocument.presentationml.tags+xml"/>
  <Override PartName="/ppt/tags/tag999.xml" ContentType="application/vnd.openxmlformats-officedocument.presentationml.tags+xml"/>
  <Override PartName="/ppt/tags/tag1000.xml" ContentType="application/vnd.openxmlformats-officedocument.presentationml.tags+xml"/>
  <Override PartName="/ppt/tags/tag1001.xml" ContentType="application/vnd.openxmlformats-officedocument.presentationml.tags+xml"/>
  <Override PartName="/ppt/tags/tag1002.xml" ContentType="application/vnd.openxmlformats-officedocument.presentationml.tags+xml"/>
  <Override PartName="/ppt/tags/tag1003.xml" ContentType="application/vnd.openxmlformats-officedocument.presentationml.tags+xml"/>
  <Override PartName="/ppt/tags/tag1004.xml" ContentType="application/vnd.openxmlformats-officedocument.presentationml.tags+xml"/>
  <Override PartName="/ppt/tags/tag1005.xml" ContentType="application/vnd.openxmlformats-officedocument.presentationml.tags+xml"/>
  <Override PartName="/ppt/tags/tag1006.xml" ContentType="application/vnd.openxmlformats-officedocument.presentationml.tags+xml"/>
  <Override PartName="/ppt/tags/tag1007.xml" ContentType="application/vnd.openxmlformats-officedocument.presentationml.tags+xml"/>
  <Override PartName="/ppt/tags/tag1008.xml" ContentType="application/vnd.openxmlformats-officedocument.presentationml.tags+xml"/>
  <Override PartName="/ppt/tags/tag1009.xml" ContentType="application/vnd.openxmlformats-officedocument.presentationml.tags+xml"/>
  <Override PartName="/ppt/tags/tag1010.xml" ContentType="application/vnd.openxmlformats-officedocument.presentationml.tags+xml"/>
  <Override PartName="/ppt/tags/tag1011.xml" ContentType="application/vnd.openxmlformats-officedocument.presentationml.tags+xml"/>
  <Override PartName="/ppt/tags/tag1012.xml" ContentType="application/vnd.openxmlformats-officedocument.presentationml.tags+xml"/>
  <Override PartName="/ppt/tags/tag1013.xml" ContentType="application/vnd.openxmlformats-officedocument.presentationml.tags+xml"/>
  <Override PartName="/ppt/tags/tag1014.xml" ContentType="application/vnd.openxmlformats-officedocument.presentationml.tags+xml"/>
  <Override PartName="/ppt/tags/tag1015.xml" ContentType="application/vnd.openxmlformats-officedocument.presentationml.tags+xml"/>
  <Override PartName="/ppt/tags/tag1016.xml" ContentType="application/vnd.openxmlformats-officedocument.presentationml.tags+xml"/>
  <Override PartName="/ppt/tags/tag1017.xml" ContentType="application/vnd.openxmlformats-officedocument.presentationml.tags+xml"/>
  <Override PartName="/ppt/tags/tag1018.xml" ContentType="application/vnd.openxmlformats-officedocument.presentationml.tags+xml"/>
  <Override PartName="/ppt/tags/tag1019.xml" ContentType="application/vnd.openxmlformats-officedocument.presentationml.tags+xml"/>
  <Override PartName="/ppt/tags/tag1020.xml" ContentType="application/vnd.openxmlformats-officedocument.presentationml.tags+xml"/>
  <Override PartName="/ppt/tags/tag1021.xml" ContentType="application/vnd.openxmlformats-officedocument.presentationml.tags+xml"/>
  <Override PartName="/ppt/tags/tag1022.xml" ContentType="application/vnd.openxmlformats-officedocument.presentationml.tags+xml"/>
  <Override PartName="/ppt/tags/tag1023.xml" ContentType="application/vnd.openxmlformats-officedocument.presentationml.tags+xml"/>
  <Override PartName="/ppt/tags/tag1024.xml" ContentType="application/vnd.openxmlformats-officedocument.presentationml.tags+xml"/>
  <Override PartName="/ppt/tags/tag1025.xml" ContentType="application/vnd.openxmlformats-officedocument.presentationml.tags+xml"/>
  <Override PartName="/ppt/tags/tag1026.xml" ContentType="application/vnd.openxmlformats-officedocument.presentationml.tags+xml"/>
  <Override PartName="/ppt/tags/tag1027.xml" ContentType="application/vnd.openxmlformats-officedocument.presentationml.tags+xml"/>
  <Override PartName="/ppt/tags/tag1028.xml" ContentType="application/vnd.openxmlformats-officedocument.presentationml.tags+xml"/>
  <Override PartName="/ppt/tags/tag1029.xml" ContentType="application/vnd.openxmlformats-officedocument.presentationml.tags+xml"/>
  <Override PartName="/ppt/tags/tag1030.xml" ContentType="application/vnd.openxmlformats-officedocument.presentationml.tags+xml"/>
  <Override PartName="/ppt/tags/tag1031.xml" ContentType="application/vnd.openxmlformats-officedocument.presentationml.tags+xml"/>
  <Override PartName="/ppt/tags/tag1032.xml" ContentType="application/vnd.openxmlformats-officedocument.presentationml.tags+xml"/>
  <Override PartName="/ppt/tags/tag1033.xml" ContentType="application/vnd.openxmlformats-officedocument.presentationml.tags+xml"/>
  <Override PartName="/ppt/tags/tag1034.xml" ContentType="application/vnd.openxmlformats-officedocument.presentationml.tags+xml"/>
  <Override PartName="/ppt/tags/tag1035.xml" ContentType="application/vnd.openxmlformats-officedocument.presentationml.tags+xml"/>
  <Override PartName="/ppt/tags/tag1036.xml" ContentType="application/vnd.openxmlformats-officedocument.presentationml.tags+xml"/>
  <Override PartName="/ppt/tags/tag1037.xml" ContentType="application/vnd.openxmlformats-officedocument.presentationml.tags+xml"/>
  <Override PartName="/ppt/tags/tag1038.xml" ContentType="application/vnd.openxmlformats-officedocument.presentationml.tags+xml"/>
  <Override PartName="/ppt/tags/tag1039.xml" ContentType="application/vnd.openxmlformats-officedocument.presentationml.tags+xml"/>
  <Override PartName="/ppt/tags/tag1040.xml" ContentType="application/vnd.openxmlformats-officedocument.presentationml.tags+xml"/>
  <Override PartName="/ppt/tags/tag1041.xml" ContentType="application/vnd.openxmlformats-officedocument.presentationml.tags+xml"/>
  <Override PartName="/ppt/tags/tag1042.xml" ContentType="application/vnd.openxmlformats-officedocument.presentationml.tags+xml"/>
  <Override PartName="/ppt/tags/tag1043.xml" ContentType="application/vnd.openxmlformats-officedocument.presentationml.tags+xml"/>
  <Override PartName="/ppt/tags/tag1044.xml" ContentType="application/vnd.openxmlformats-officedocument.presentationml.tags+xml"/>
  <Override PartName="/ppt/tags/tag1045.xml" ContentType="application/vnd.openxmlformats-officedocument.presentationml.tags+xml"/>
  <Override PartName="/ppt/tags/tag1046.xml" ContentType="application/vnd.openxmlformats-officedocument.presentationml.tags+xml"/>
  <Override PartName="/ppt/tags/tag1047.xml" ContentType="application/vnd.openxmlformats-officedocument.presentationml.tags+xml"/>
  <Override PartName="/ppt/tags/tag1048.xml" ContentType="application/vnd.openxmlformats-officedocument.presentationml.tags+xml"/>
  <Override PartName="/ppt/tags/tag1049.xml" ContentType="application/vnd.openxmlformats-officedocument.presentationml.tags+xml"/>
  <Override PartName="/ppt/tags/tag1050.xml" ContentType="application/vnd.openxmlformats-officedocument.presentationml.tags+xml"/>
  <Override PartName="/ppt/tags/tag1051.xml" ContentType="application/vnd.openxmlformats-officedocument.presentationml.tags+xml"/>
  <Override PartName="/ppt/tags/tag1052.xml" ContentType="application/vnd.openxmlformats-officedocument.presentationml.tags+xml"/>
  <Override PartName="/ppt/tags/tag1053.xml" ContentType="application/vnd.openxmlformats-officedocument.presentationml.tags+xml"/>
  <Override PartName="/ppt/tags/tag1054.xml" ContentType="application/vnd.openxmlformats-officedocument.presentationml.tags+xml"/>
  <Override PartName="/ppt/tags/tag1055.xml" ContentType="application/vnd.openxmlformats-officedocument.presentationml.tags+xml"/>
  <Override PartName="/ppt/tags/tag1056.xml" ContentType="application/vnd.openxmlformats-officedocument.presentationml.tags+xml"/>
  <Override PartName="/ppt/tags/tag1057.xml" ContentType="application/vnd.openxmlformats-officedocument.presentationml.tags+xml"/>
  <Override PartName="/ppt/tags/tag1058.xml" ContentType="application/vnd.openxmlformats-officedocument.presentationml.tags+xml"/>
  <Override PartName="/ppt/tags/tag1059.xml" ContentType="application/vnd.openxmlformats-officedocument.presentationml.tags+xml"/>
  <Override PartName="/ppt/tags/tag1060.xml" ContentType="application/vnd.openxmlformats-officedocument.presentationml.tags+xml"/>
  <Override PartName="/ppt/tags/tag1061.xml" ContentType="application/vnd.openxmlformats-officedocument.presentationml.tags+xml"/>
  <Override PartName="/ppt/tags/tag1062.xml" ContentType="application/vnd.openxmlformats-officedocument.presentationml.tags+xml"/>
  <Override PartName="/ppt/notesSlides/notesSlide32.xml" ContentType="application/vnd.openxmlformats-officedocument.presentationml.notesSlide+xml"/>
  <Override PartName="/ppt/tags/tag1063.xml" ContentType="application/vnd.openxmlformats-officedocument.presentationml.tags+xml"/>
  <Override PartName="/ppt/tags/tag1064.xml" ContentType="application/vnd.openxmlformats-officedocument.presentationml.tags+xml"/>
  <Override PartName="/ppt/tags/tag1065.xml" ContentType="application/vnd.openxmlformats-officedocument.presentationml.tags+xml"/>
  <Override PartName="/ppt/tags/tag1066.xml" ContentType="application/vnd.openxmlformats-officedocument.presentationml.tags+xml"/>
  <Override PartName="/ppt/tags/tag1067.xml" ContentType="application/vnd.openxmlformats-officedocument.presentationml.tags+xml"/>
  <Override PartName="/ppt/tags/tag1068.xml" ContentType="application/vnd.openxmlformats-officedocument.presentationml.tags+xml"/>
  <Override PartName="/ppt/tags/tag1069.xml" ContentType="application/vnd.openxmlformats-officedocument.presentationml.tags+xml"/>
  <Override PartName="/ppt/tags/tag1070.xml" ContentType="application/vnd.openxmlformats-officedocument.presentationml.tags+xml"/>
  <Override PartName="/ppt/tags/tag1071.xml" ContentType="application/vnd.openxmlformats-officedocument.presentationml.tags+xml"/>
  <Override PartName="/ppt/tags/tag1072.xml" ContentType="application/vnd.openxmlformats-officedocument.presentationml.tags+xml"/>
  <Override PartName="/ppt/tags/tag1073.xml" ContentType="application/vnd.openxmlformats-officedocument.presentationml.tags+xml"/>
  <Override PartName="/ppt/tags/tag1074.xml" ContentType="application/vnd.openxmlformats-officedocument.presentationml.tags+xml"/>
  <Override PartName="/ppt/tags/tag1075.xml" ContentType="application/vnd.openxmlformats-officedocument.presentationml.tags+xml"/>
  <Override PartName="/ppt/tags/tag1076.xml" ContentType="application/vnd.openxmlformats-officedocument.presentationml.tags+xml"/>
  <Override PartName="/ppt/tags/tag1077.xml" ContentType="application/vnd.openxmlformats-officedocument.presentationml.tags+xml"/>
  <Override PartName="/ppt/tags/tag1078.xml" ContentType="application/vnd.openxmlformats-officedocument.presentationml.tags+xml"/>
  <Override PartName="/ppt/tags/tag1079.xml" ContentType="application/vnd.openxmlformats-officedocument.presentationml.tags+xml"/>
  <Override PartName="/ppt/tags/tag1080.xml" ContentType="application/vnd.openxmlformats-officedocument.presentationml.tags+xml"/>
  <Override PartName="/ppt/tags/tag1081.xml" ContentType="application/vnd.openxmlformats-officedocument.presentationml.tags+xml"/>
  <Override PartName="/ppt/tags/tag1082.xml" ContentType="application/vnd.openxmlformats-officedocument.presentationml.tags+xml"/>
  <Override PartName="/ppt/tags/tag1083.xml" ContentType="application/vnd.openxmlformats-officedocument.presentationml.tags+xml"/>
  <Override PartName="/ppt/tags/tag1084.xml" ContentType="application/vnd.openxmlformats-officedocument.presentationml.tags+xml"/>
  <Override PartName="/ppt/tags/tag1085.xml" ContentType="application/vnd.openxmlformats-officedocument.presentationml.tags+xml"/>
  <Override PartName="/ppt/tags/tag1086.xml" ContentType="application/vnd.openxmlformats-officedocument.presentationml.tags+xml"/>
  <Override PartName="/ppt/tags/tag1087.xml" ContentType="application/vnd.openxmlformats-officedocument.presentationml.tags+xml"/>
  <Override PartName="/ppt/tags/tag1088.xml" ContentType="application/vnd.openxmlformats-officedocument.presentationml.tags+xml"/>
  <Override PartName="/ppt/tags/tag1089.xml" ContentType="application/vnd.openxmlformats-officedocument.presentationml.tags+xml"/>
  <Override PartName="/ppt/tags/tag1090.xml" ContentType="application/vnd.openxmlformats-officedocument.presentationml.tags+xml"/>
  <Override PartName="/ppt/tags/tag1091.xml" ContentType="application/vnd.openxmlformats-officedocument.presentationml.tags+xml"/>
  <Override PartName="/ppt/tags/tag1092.xml" ContentType="application/vnd.openxmlformats-officedocument.presentationml.tags+xml"/>
  <Override PartName="/ppt/tags/tag1093.xml" ContentType="application/vnd.openxmlformats-officedocument.presentationml.tags+xml"/>
  <Override PartName="/ppt/tags/tag1094.xml" ContentType="application/vnd.openxmlformats-officedocument.presentationml.tags+xml"/>
  <Override PartName="/ppt/tags/tag1095.xml" ContentType="application/vnd.openxmlformats-officedocument.presentationml.tags+xml"/>
  <Override PartName="/ppt/tags/tag1096.xml" ContentType="application/vnd.openxmlformats-officedocument.presentationml.tags+xml"/>
  <Override PartName="/ppt/tags/tag1097.xml" ContentType="application/vnd.openxmlformats-officedocument.presentationml.tags+xml"/>
  <Override PartName="/ppt/tags/tag1098.xml" ContentType="application/vnd.openxmlformats-officedocument.presentationml.tags+xml"/>
  <Override PartName="/ppt/tags/tag1099.xml" ContentType="application/vnd.openxmlformats-officedocument.presentationml.tags+xml"/>
  <Override PartName="/ppt/tags/tag1100.xml" ContentType="application/vnd.openxmlformats-officedocument.presentationml.tags+xml"/>
  <Override PartName="/ppt/tags/tag1101.xml" ContentType="application/vnd.openxmlformats-officedocument.presentationml.tags+xml"/>
  <Override PartName="/ppt/tags/tag1102.xml" ContentType="application/vnd.openxmlformats-officedocument.presentationml.tags+xml"/>
  <Override PartName="/ppt/tags/tag1103.xml" ContentType="application/vnd.openxmlformats-officedocument.presentationml.tags+xml"/>
  <Override PartName="/ppt/tags/tag1104.xml" ContentType="application/vnd.openxmlformats-officedocument.presentationml.tags+xml"/>
  <Override PartName="/ppt/tags/tag1105.xml" ContentType="application/vnd.openxmlformats-officedocument.presentationml.tags+xml"/>
  <Override PartName="/ppt/tags/tag1106.xml" ContentType="application/vnd.openxmlformats-officedocument.presentationml.tags+xml"/>
  <Override PartName="/ppt/tags/tag1107.xml" ContentType="application/vnd.openxmlformats-officedocument.presentationml.tags+xml"/>
  <Override PartName="/ppt/tags/tag1108.xml" ContentType="application/vnd.openxmlformats-officedocument.presentationml.tags+xml"/>
  <Override PartName="/ppt/tags/tag1109.xml" ContentType="application/vnd.openxmlformats-officedocument.presentationml.tags+xml"/>
  <Override PartName="/ppt/tags/tag1110.xml" ContentType="application/vnd.openxmlformats-officedocument.presentationml.tags+xml"/>
  <Override PartName="/ppt/tags/tag1111.xml" ContentType="application/vnd.openxmlformats-officedocument.presentationml.tags+xml"/>
  <Override PartName="/ppt/tags/tag1112.xml" ContentType="application/vnd.openxmlformats-officedocument.presentationml.tags+xml"/>
  <Override PartName="/ppt/tags/tag1113.xml" ContentType="application/vnd.openxmlformats-officedocument.presentationml.tags+xml"/>
  <Override PartName="/ppt/tags/tag1114.xml" ContentType="application/vnd.openxmlformats-officedocument.presentationml.tags+xml"/>
  <Override PartName="/ppt/tags/tag1115.xml" ContentType="application/vnd.openxmlformats-officedocument.presentationml.tags+xml"/>
  <Override PartName="/ppt/tags/tag1116.xml" ContentType="application/vnd.openxmlformats-officedocument.presentationml.tags+xml"/>
  <Override PartName="/ppt/tags/tag1117.xml" ContentType="application/vnd.openxmlformats-officedocument.presentationml.tags+xml"/>
  <Override PartName="/ppt/tags/tag1118.xml" ContentType="application/vnd.openxmlformats-officedocument.presentationml.tags+xml"/>
  <Override PartName="/ppt/tags/tag1119.xml" ContentType="application/vnd.openxmlformats-officedocument.presentationml.tags+xml"/>
  <Override PartName="/ppt/tags/tag1120.xml" ContentType="application/vnd.openxmlformats-officedocument.presentationml.tags+xml"/>
  <Override PartName="/ppt/tags/tag1121.xml" ContentType="application/vnd.openxmlformats-officedocument.presentationml.tags+xml"/>
  <Override PartName="/ppt/tags/tag1122.xml" ContentType="application/vnd.openxmlformats-officedocument.presentationml.tags+xml"/>
  <Override PartName="/ppt/tags/tag1123.xml" ContentType="application/vnd.openxmlformats-officedocument.presentationml.tags+xml"/>
  <Override PartName="/ppt/tags/tag1124.xml" ContentType="application/vnd.openxmlformats-officedocument.presentationml.tags+xml"/>
  <Override PartName="/ppt/tags/tag1125.xml" ContentType="application/vnd.openxmlformats-officedocument.presentationml.tags+xml"/>
  <Override PartName="/ppt/tags/tag1126.xml" ContentType="application/vnd.openxmlformats-officedocument.presentationml.tags+xml"/>
  <Override PartName="/ppt/tags/tag1127.xml" ContentType="application/vnd.openxmlformats-officedocument.presentationml.tags+xml"/>
  <Override PartName="/ppt/tags/tag1128.xml" ContentType="application/vnd.openxmlformats-officedocument.presentationml.tags+xml"/>
  <Override PartName="/ppt/tags/tag1129.xml" ContentType="application/vnd.openxmlformats-officedocument.presentationml.tags+xml"/>
  <Override PartName="/ppt/tags/tag1130.xml" ContentType="application/vnd.openxmlformats-officedocument.presentationml.tags+xml"/>
  <Override PartName="/ppt/tags/tag1131.xml" ContentType="application/vnd.openxmlformats-officedocument.presentationml.tags+xml"/>
  <Override PartName="/ppt/tags/tag1132.xml" ContentType="application/vnd.openxmlformats-officedocument.presentationml.tags+xml"/>
  <Override PartName="/ppt/tags/tag1133.xml" ContentType="application/vnd.openxmlformats-officedocument.presentationml.tags+xml"/>
  <Override PartName="/ppt/tags/tag1134.xml" ContentType="application/vnd.openxmlformats-officedocument.presentationml.tags+xml"/>
  <Override PartName="/ppt/tags/tag1135.xml" ContentType="application/vnd.openxmlformats-officedocument.presentationml.tags+xml"/>
  <Override PartName="/ppt/notesSlides/notesSlide33.xml" ContentType="application/vnd.openxmlformats-officedocument.presentationml.notesSlide+xml"/>
  <Override PartName="/ppt/tags/tag1136.xml" ContentType="application/vnd.openxmlformats-officedocument.presentationml.tags+xml"/>
  <Override PartName="/ppt/tags/tag1137.xml" ContentType="application/vnd.openxmlformats-officedocument.presentationml.tags+xml"/>
  <Override PartName="/ppt/tags/tag1138.xml" ContentType="application/vnd.openxmlformats-officedocument.presentationml.tags+xml"/>
  <Override PartName="/ppt/tags/tag1139.xml" ContentType="application/vnd.openxmlformats-officedocument.presentationml.tags+xml"/>
  <Override PartName="/ppt/tags/tag1140.xml" ContentType="application/vnd.openxmlformats-officedocument.presentationml.tags+xml"/>
  <Override PartName="/ppt/tags/tag1141.xml" ContentType="application/vnd.openxmlformats-officedocument.presentationml.tags+xml"/>
  <Override PartName="/ppt/tags/tag1142.xml" ContentType="application/vnd.openxmlformats-officedocument.presentationml.tags+xml"/>
  <Override PartName="/ppt/tags/tag1143.xml" ContentType="application/vnd.openxmlformats-officedocument.presentationml.tags+xml"/>
  <Override PartName="/ppt/tags/tag1144.xml" ContentType="application/vnd.openxmlformats-officedocument.presentationml.tags+xml"/>
  <Override PartName="/ppt/tags/tag1145.xml" ContentType="application/vnd.openxmlformats-officedocument.presentationml.tags+xml"/>
  <Override PartName="/ppt/tags/tag1146.xml" ContentType="application/vnd.openxmlformats-officedocument.presentationml.tags+xml"/>
  <Override PartName="/ppt/tags/tag1147.xml" ContentType="application/vnd.openxmlformats-officedocument.presentationml.tags+xml"/>
  <Override PartName="/ppt/tags/tag1148.xml" ContentType="application/vnd.openxmlformats-officedocument.presentationml.tags+xml"/>
  <Override PartName="/ppt/tags/tag1149.xml" ContentType="application/vnd.openxmlformats-officedocument.presentationml.tags+xml"/>
  <Override PartName="/ppt/tags/tag1150.xml" ContentType="application/vnd.openxmlformats-officedocument.presentationml.tags+xml"/>
  <Override PartName="/ppt/tags/tag1151.xml" ContentType="application/vnd.openxmlformats-officedocument.presentationml.tags+xml"/>
  <Override PartName="/ppt/tags/tag1152.xml" ContentType="application/vnd.openxmlformats-officedocument.presentationml.tags+xml"/>
  <Override PartName="/ppt/tags/tag1153.xml" ContentType="application/vnd.openxmlformats-officedocument.presentationml.tags+xml"/>
  <Override PartName="/ppt/tags/tag1154.xml" ContentType="application/vnd.openxmlformats-officedocument.presentationml.tags+xml"/>
  <Override PartName="/ppt/tags/tag1155.xml" ContentType="application/vnd.openxmlformats-officedocument.presentationml.tags+xml"/>
  <Override PartName="/ppt/tags/tag1156.xml" ContentType="application/vnd.openxmlformats-officedocument.presentationml.tags+xml"/>
  <Override PartName="/ppt/tags/tag1157.xml" ContentType="application/vnd.openxmlformats-officedocument.presentationml.tags+xml"/>
  <Override PartName="/ppt/tags/tag1158.xml" ContentType="application/vnd.openxmlformats-officedocument.presentationml.tags+xml"/>
  <Override PartName="/ppt/tags/tag1159.xml" ContentType="application/vnd.openxmlformats-officedocument.presentationml.tags+xml"/>
  <Override PartName="/ppt/tags/tag1160.xml" ContentType="application/vnd.openxmlformats-officedocument.presentationml.tags+xml"/>
  <Override PartName="/ppt/tags/tag1161.xml" ContentType="application/vnd.openxmlformats-officedocument.presentationml.tags+xml"/>
  <Override PartName="/ppt/tags/tag1162.xml" ContentType="application/vnd.openxmlformats-officedocument.presentationml.tags+xml"/>
  <Override PartName="/ppt/tags/tag1163.xml" ContentType="application/vnd.openxmlformats-officedocument.presentationml.tags+xml"/>
  <Override PartName="/ppt/tags/tag1164.xml" ContentType="application/vnd.openxmlformats-officedocument.presentationml.tags+xml"/>
  <Override PartName="/ppt/tags/tag1165.xml" ContentType="application/vnd.openxmlformats-officedocument.presentationml.tags+xml"/>
  <Override PartName="/ppt/tags/tag1166.xml" ContentType="application/vnd.openxmlformats-officedocument.presentationml.tags+xml"/>
  <Override PartName="/ppt/tags/tag1167.xml" ContentType="application/vnd.openxmlformats-officedocument.presentationml.tags+xml"/>
  <Override PartName="/ppt/tags/tag1168.xml" ContentType="application/vnd.openxmlformats-officedocument.presentationml.tags+xml"/>
  <Override PartName="/ppt/tags/tag1169.xml" ContentType="application/vnd.openxmlformats-officedocument.presentationml.tags+xml"/>
  <Override PartName="/ppt/tags/tag1170.xml" ContentType="application/vnd.openxmlformats-officedocument.presentationml.tags+xml"/>
  <Override PartName="/ppt/tags/tag1171.xml" ContentType="application/vnd.openxmlformats-officedocument.presentationml.tags+xml"/>
  <Override PartName="/ppt/tags/tag1172.xml" ContentType="application/vnd.openxmlformats-officedocument.presentationml.tags+xml"/>
  <Override PartName="/ppt/tags/tag1173.xml" ContentType="application/vnd.openxmlformats-officedocument.presentationml.tags+xml"/>
  <Override PartName="/ppt/tags/tag1174.xml" ContentType="application/vnd.openxmlformats-officedocument.presentationml.tags+xml"/>
  <Override PartName="/ppt/tags/tag1175.xml" ContentType="application/vnd.openxmlformats-officedocument.presentationml.tags+xml"/>
  <Override PartName="/ppt/tags/tag1176.xml" ContentType="application/vnd.openxmlformats-officedocument.presentationml.tags+xml"/>
  <Override PartName="/ppt/tags/tag1177.xml" ContentType="application/vnd.openxmlformats-officedocument.presentationml.tags+xml"/>
  <Override PartName="/ppt/tags/tag1178.xml" ContentType="application/vnd.openxmlformats-officedocument.presentationml.tags+xml"/>
  <Override PartName="/ppt/tags/tag1179.xml" ContentType="application/vnd.openxmlformats-officedocument.presentationml.tags+xml"/>
  <Override PartName="/ppt/tags/tag1180.xml" ContentType="application/vnd.openxmlformats-officedocument.presentationml.tags+xml"/>
  <Override PartName="/ppt/tags/tag1181.xml" ContentType="application/vnd.openxmlformats-officedocument.presentationml.tags+xml"/>
  <Override PartName="/ppt/tags/tag1182.xml" ContentType="application/vnd.openxmlformats-officedocument.presentationml.tags+xml"/>
  <Override PartName="/ppt/tags/tag1183.xml" ContentType="application/vnd.openxmlformats-officedocument.presentationml.tags+xml"/>
  <Override PartName="/ppt/tags/tag1184.xml" ContentType="application/vnd.openxmlformats-officedocument.presentationml.tags+xml"/>
  <Override PartName="/ppt/tags/tag1185.xml" ContentType="application/vnd.openxmlformats-officedocument.presentationml.tags+xml"/>
  <Override PartName="/ppt/tags/tag1186.xml" ContentType="application/vnd.openxmlformats-officedocument.presentationml.tags+xml"/>
  <Override PartName="/ppt/tags/tag1187.xml" ContentType="application/vnd.openxmlformats-officedocument.presentationml.tags+xml"/>
  <Override PartName="/ppt/tags/tag1188.xml" ContentType="application/vnd.openxmlformats-officedocument.presentationml.tags+xml"/>
  <Override PartName="/ppt/tags/tag1189.xml" ContentType="application/vnd.openxmlformats-officedocument.presentationml.tags+xml"/>
  <Override PartName="/ppt/tags/tag1190.xml" ContentType="application/vnd.openxmlformats-officedocument.presentationml.tags+xml"/>
  <Override PartName="/ppt/tags/tag1191.xml" ContentType="application/vnd.openxmlformats-officedocument.presentationml.tags+xml"/>
  <Override PartName="/ppt/tags/tag1192.xml" ContentType="application/vnd.openxmlformats-officedocument.presentationml.tags+xml"/>
  <Override PartName="/ppt/tags/tag1193.xml" ContentType="application/vnd.openxmlformats-officedocument.presentationml.tags+xml"/>
  <Override PartName="/ppt/tags/tag1194.xml" ContentType="application/vnd.openxmlformats-officedocument.presentationml.tags+xml"/>
  <Override PartName="/ppt/tags/tag1195.xml" ContentType="application/vnd.openxmlformats-officedocument.presentationml.tags+xml"/>
  <Override PartName="/ppt/tags/tag1196.xml" ContentType="application/vnd.openxmlformats-officedocument.presentationml.tags+xml"/>
  <Override PartName="/ppt/tags/tag1197.xml" ContentType="application/vnd.openxmlformats-officedocument.presentationml.tags+xml"/>
  <Override PartName="/ppt/tags/tag1198.xml" ContentType="application/vnd.openxmlformats-officedocument.presentationml.tags+xml"/>
  <Override PartName="/ppt/tags/tag1199.xml" ContentType="application/vnd.openxmlformats-officedocument.presentationml.tags+xml"/>
  <Override PartName="/ppt/tags/tag1200.xml" ContentType="application/vnd.openxmlformats-officedocument.presentationml.tags+xml"/>
  <Override PartName="/ppt/tags/tag1201.xml" ContentType="application/vnd.openxmlformats-officedocument.presentationml.tags+xml"/>
  <Override PartName="/ppt/tags/tag1202.xml" ContentType="application/vnd.openxmlformats-officedocument.presentationml.tags+xml"/>
  <Override PartName="/ppt/tags/tag1203.xml" ContentType="application/vnd.openxmlformats-officedocument.presentationml.tags+xml"/>
  <Override PartName="/ppt/tags/tag1204.xml" ContentType="application/vnd.openxmlformats-officedocument.presentationml.tags+xml"/>
  <Override PartName="/ppt/tags/tag1205.xml" ContentType="application/vnd.openxmlformats-officedocument.presentationml.tags+xml"/>
  <Override PartName="/ppt/tags/tag1206.xml" ContentType="application/vnd.openxmlformats-officedocument.presentationml.tags+xml"/>
  <Override PartName="/ppt/tags/tag1207.xml" ContentType="application/vnd.openxmlformats-officedocument.presentationml.tags+xml"/>
  <Override PartName="/ppt/tags/tag1208.xml" ContentType="application/vnd.openxmlformats-officedocument.presentationml.tags+xml"/>
  <Override PartName="/ppt/tags/tag1209.xml" ContentType="application/vnd.openxmlformats-officedocument.presentationml.tags+xml"/>
  <Override PartName="/ppt/tags/tag1210.xml" ContentType="application/vnd.openxmlformats-officedocument.presentationml.tags+xml"/>
  <Override PartName="/ppt/tags/tag1211.xml" ContentType="application/vnd.openxmlformats-officedocument.presentationml.tags+xml"/>
  <Override PartName="/ppt/tags/tag1212.xml" ContentType="application/vnd.openxmlformats-officedocument.presentationml.tags+xml"/>
  <Override PartName="/ppt/notesSlides/notesSlide34.xml" ContentType="application/vnd.openxmlformats-officedocument.presentationml.notesSlide+xml"/>
  <Override PartName="/ppt/tags/tag1213.xml" ContentType="application/vnd.openxmlformats-officedocument.presentationml.tags+xml"/>
  <Override PartName="/ppt/tags/tag1214.xml" ContentType="application/vnd.openxmlformats-officedocument.presentationml.tags+xml"/>
  <Override PartName="/ppt/tags/tag1215.xml" ContentType="application/vnd.openxmlformats-officedocument.presentationml.tags+xml"/>
  <Override PartName="/ppt/tags/tag1216.xml" ContentType="application/vnd.openxmlformats-officedocument.presentationml.tags+xml"/>
  <Override PartName="/ppt/tags/tag1217.xml" ContentType="application/vnd.openxmlformats-officedocument.presentationml.tags+xml"/>
  <Override PartName="/ppt/tags/tag1218.xml" ContentType="application/vnd.openxmlformats-officedocument.presentationml.tags+xml"/>
  <Override PartName="/ppt/tags/tag1219.xml" ContentType="application/vnd.openxmlformats-officedocument.presentationml.tags+xml"/>
  <Override PartName="/ppt/tags/tag1220.xml" ContentType="application/vnd.openxmlformats-officedocument.presentationml.tags+xml"/>
  <Override PartName="/ppt/tags/tag1221.xml" ContentType="application/vnd.openxmlformats-officedocument.presentationml.tags+xml"/>
  <Override PartName="/ppt/tags/tag1222.xml" ContentType="application/vnd.openxmlformats-officedocument.presentationml.tags+xml"/>
  <Override PartName="/ppt/tags/tag1223.xml" ContentType="application/vnd.openxmlformats-officedocument.presentationml.tags+xml"/>
  <Override PartName="/ppt/tags/tag1224.xml" ContentType="application/vnd.openxmlformats-officedocument.presentationml.tags+xml"/>
  <Override PartName="/ppt/tags/tag1225.xml" ContentType="application/vnd.openxmlformats-officedocument.presentationml.tags+xml"/>
  <Override PartName="/ppt/tags/tag1226.xml" ContentType="application/vnd.openxmlformats-officedocument.presentationml.tags+xml"/>
  <Override PartName="/ppt/tags/tag1227.xml" ContentType="application/vnd.openxmlformats-officedocument.presentationml.tags+xml"/>
  <Override PartName="/ppt/tags/tag1228.xml" ContentType="application/vnd.openxmlformats-officedocument.presentationml.tags+xml"/>
  <Override PartName="/ppt/tags/tag1229.xml" ContentType="application/vnd.openxmlformats-officedocument.presentationml.tags+xml"/>
  <Override PartName="/ppt/tags/tag1230.xml" ContentType="application/vnd.openxmlformats-officedocument.presentationml.tags+xml"/>
  <Override PartName="/ppt/tags/tag1231.xml" ContentType="application/vnd.openxmlformats-officedocument.presentationml.tags+xml"/>
  <Override PartName="/ppt/tags/tag1232.xml" ContentType="application/vnd.openxmlformats-officedocument.presentationml.tags+xml"/>
  <Override PartName="/ppt/tags/tag1233.xml" ContentType="application/vnd.openxmlformats-officedocument.presentationml.tags+xml"/>
  <Override PartName="/ppt/tags/tag1234.xml" ContentType="application/vnd.openxmlformats-officedocument.presentationml.tags+xml"/>
  <Override PartName="/ppt/tags/tag1235.xml" ContentType="application/vnd.openxmlformats-officedocument.presentationml.tags+xml"/>
  <Override PartName="/ppt/tags/tag1236.xml" ContentType="application/vnd.openxmlformats-officedocument.presentationml.tags+xml"/>
  <Override PartName="/ppt/tags/tag1237.xml" ContentType="application/vnd.openxmlformats-officedocument.presentationml.tags+xml"/>
  <Override PartName="/ppt/tags/tag1238.xml" ContentType="application/vnd.openxmlformats-officedocument.presentationml.tags+xml"/>
  <Override PartName="/ppt/tags/tag1239.xml" ContentType="application/vnd.openxmlformats-officedocument.presentationml.tags+xml"/>
  <Override PartName="/ppt/tags/tag1240.xml" ContentType="application/vnd.openxmlformats-officedocument.presentationml.tags+xml"/>
  <Override PartName="/ppt/tags/tag1241.xml" ContentType="application/vnd.openxmlformats-officedocument.presentationml.tags+xml"/>
  <Override PartName="/ppt/tags/tag1242.xml" ContentType="application/vnd.openxmlformats-officedocument.presentationml.tags+xml"/>
  <Override PartName="/ppt/tags/tag1243.xml" ContentType="application/vnd.openxmlformats-officedocument.presentationml.tags+xml"/>
  <Override PartName="/ppt/tags/tag1244.xml" ContentType="application/vnd.openxmlformats-officedocument.presentationml.tags+xml"/>
  <Override PartName="/ppt/tags/tag1245.xml" ContentType="application/vnd.openxmlformats-officedocument.presentationml.tags+xml"/>
  <Override PartName="/ppt/tags/tag1246.xml" ContentType="application/vnd.openxmlformats-officedocument.presentationml.tags+xml"/>
  <Override PartName="/ppt/tags/tag1247.xml" ContentType="application/vnd.openxmlformats-officedocument.presentationml.tags+xml"/>
  <Override PartName="/ppt/tags/tag1248.xml" ContentType="application/vnd.openxmlformats-officedocument.presentationml.tags+xml"/>
  <Override PartName="/ppt/tags/tag1249.xml" ContentType="application/vnd.openxmlformats-officedocument.presentationml.tags+xml"/>
  <Override PartName="/ppt/tags/tag1250.xml" ContentType="application/vnd.openxmlformats-officedocument.presentationml.tags+xml"/>
  <Override PartName="/ppt/tags/tag1251.xml" ContentType="application/vnd.openxmlformats-officedocument.presentationml.tags+xml"/>
  <Override PartName="/ppt/tags/tag1252.xml" ContentType="application/vnd.openxmlformats-officedocument.presentationml.tags+xml"/>
  <Override PartName="/ppt/tags/tag1253.xml" ContentType="application/vnd.openxmlformats-officedocument.presentationml.tags+xml"/>
  <Override PartName="/ppt/tags/tag1254.xml" ContentType="application/vnd.openxmlformats-officedocument.presentationml.tags+xml"/>
  <Override PartName="/ppt/tags/tag1255.xml" ContentType="application/vnd.openxmlformats-officedocument.presentationml.tags+xml"/>
  <Override PartName="/ppt/tags/tag1256.xml" ContentType="application/vnd.openxmlformats-officedocument.presentationml.tags+xml"/>
  <Override PartName="/ppt/tags/tag1257.xml" ContentType="application/vnd.openxmlformats-officedocument.presentationml.tags+xml"/>
  <Override PartName="/ppt/tags/tag1258.xml" ContentType="application/vnd.openxmlformats-officedocument.presentationml.tags+xml"/>
  <Override PartName="/ppt/tags/tag1259.xml" ContentType="application/vnd.openxmlformats-officedocument.presentationml.tags+xml"/>
  <Override PartName="/ppt/tags/tag1260.xml" ContentType="application/vnd.openxmlformats-officedocument.presentationml.tags+xml"/>
  <Override PartName="/ppt/tags/tag1261.xml" ContentType="application/vnd.openxmlformats-officedocument.presentationml.tags+xml"/>
  <Override PartName="/ppt/tags/tag1262.xml" ContentType="application/vnd.openxmlformats-officedocument.presentationml.tags+xml"/>
  <Override PartName="/ppt/tags/tag1263.xml" ContentType="application/vnd.openxmlformats-officedocument.presentationml.tags+xml"/>
  <Override PartName="/ppt/tags/tag1264.xml" ContentType="application/vnd.openxmlformats-officedocument.presentationml.tags+xml"/>
  <Override PartName="/ppt/tags/tag1265.xml" ContentType="application/vnd.openxmlformats-officedocument.presentationml.tags+xml"/>
  <Override PartName="/ppt/tags/tag1266.xml" ContentType="application/vnd.openxmlformats-officedocument.presentationml.tags+xml"/>
  <Override PartName="/ppt/tags/tag1267.xml" ContentType="application/vnd.openxmlformats-officedocument.presentationml.tags+xml"/>
  <Override PartName="/ppt/tags/tag1268.xml" ContentType="application/vnd.openxmlformats-officedocument.presentationml.tags+xml"/>
  <Override PartName="/ppt/tags/tag1269.xml" ContentType="application/vnd.openxmlformats-officedocument.presentationml.tags+xml"/>
  <Override PartName="/ppt/tags/tag1270.xml" ContentType="application/vnd.openxmlformats-officedocument.presentationml.tags+xml"/>
  <Override PartName="/ppt/tags/tag1271.xml" ContentType="application/vnd.openxmlformats-officedocument.presentationml.tags+xml"/>
  <Override PartName="/ppt/tags/tag1272.xml" ContentType="application/vnd.openxmlformats-officedocument.presentationml.tags+xml"/>
  <Override PartName="/ppt/tags/tag1273.xml" ContentType="application/vnd.openxmlformats-officedocument.presentationml.tags+xml"/>
  <Override PartName="/ppt/tags/tag1274.xml" ContentType="application/vnd.openxmlformats-officedocument.presentationml.tags+xml"/>
  <Override PartName="/ppt/tags/tag1275.xml" ContentType="application/vnd.openxmlformats-officedocument.presentationml.tags+xml"/>
  <Override PartName="/ppt/tags/tag1276.xml" ContentType="application/vnd.openxmlformats-officedocument.presentationml.tags+xml"/>
  <Override PartName="/ppt/tags/tag1277.xml" ContentType="application/vnd.openxmlformats-officedocument.presentationml.tags+xml"/>
  <Override PartName="/ppt/tags/tag1278.xml" ContentType="application/vnd.openxmlformats-officedocument.presentationml.tags+xml"/>
  <Override PartName="/ppt/tags/tag1279.xml" ContentType="application/vnd.openxmlformats-officedocument.presentationml.tags+xml"/>
  <Override PartName="/ppt/tags/tag1280.xml" ContentType="application/vnd.openxmlformats-officedocument.presentationml.tags+xml"/>
  <Override PartName="/ppt/tags/tag1281.xml" ContentType="application/vnd.openxmlformats-officedocument.presentationml.tags+xml"/>
  <Override PartName="/ppt/tags/tag1282.xml" ContentType="application/vnd.openxmlformats-officedocument.presentationml.tags+xml"/>
  <Override PartName="/ppt/tags/tag1283.xml" ContentType="application/vnd.openxmlformats-officedocument.presentationml.tags+xml"/>
  <Override PartName="/ppt/tags/tag1284.xml" ContentType="application/vnd.openxmlformats-officedocument.presentationml.tags+xml"/>
  <Override PartName="/ppt/notesSlides/notesSlide35.xml" ContentType="application/vnd.openxmlformats-officedocument.presentationml.notesSlide+xml"/>
  <Override PartName="/ppt/tags/tag1285.xml" ContentType="application/vnd.openxmlformats-officedocument.presentationml.tags+xml"/>
  <Override PartName="/ppt/tags/tag1286.xml" ContentType="application/vnd.openxmlformats-officedocument.presentationml.tags+xml"/>
  <Override PartName="/ppt/notesSlides/notesSlide36.xml" ContentType="application/vnd.openxmlformats-officedocument.presentationml.notesSlide+xml"/>
  <Override PartName="/ppt/tags/tag1287.xml" ContentType="application/vnd.openxmlformats-officedocument.presentationml.tags+xml"/>
  <Override PartName="/ppt/tags/tag1288.xml" ContentType="application/vnd.openxmlformats-officedocument.presentationml.tags+xml"/>
  <Override PartName="/ppt/tags/tag1289.xml" ContentType="application/vnd.openxmlformats-officedocument.presentationml.tags+xml"/>
  <Override PartName="/ppt/tags/tag1290.xml" ContentType="application/vnd.openxmlformats-officedocument.presentationml.tags+xml"/>
  <Override PartName="/ppt/tags/tag1291.xml" ContentType="application/vnd.openxmlformats-officedocument.presentationml.tags+xml"/>
  <Override PartName="/ppt/tags/tag1292.xml" ContentType="application/vnd.openxmlformats-officedocument.presentationml.tags+xml"/>
  <Override PartName="/ppt/tags/tag1293.xml" ContentType="application/vnd.openxmlformats-officedocument.presentationml.tags+xml"/>
  <Override PartName="/ppt/tags/tag1294.xml" ContentType="application/vnd.openxmlformats-officedocument.presentationml.tags+xml"/>
  <Override PartName="/ppt/tags/tag1295.xml" ContentType="application/vnd.openxmlformats-officedocument.presentationml.tags+xml"/>
  <Override PartName="/ppt/tags/tag1296.xml" ContentType="application/vnd.openxmlformats-officedocument.presentationml.tags+xml"/>
  <Override PartName="/ppt/tags/tag1297.xml" ContentType="application/vnd.openxmlformats-officedocument.presentationml.tags+xml"/>
  <Override PartName="/ppt/tags/tag1298.xml" ContentType="application/vnd.openxmlformats-officedocument.presentationml.tags+xml"/>
  <Override PartName="/ppt/tags/tag1299.xml" ContentType="application/vnd.openxmlformats-officedocument.presentationml.tags+xml"/>
  <Override PartName="/ppt/tags/tag1300.xml" ContentType="application/vnd.openxmlformats-officedocument.presentationml.tags+xml"/>
  <Override PartName="/ppt/tags/tag1301.xml" ContentType="application/vnd.openxmlformats-officedocument.presentationml.tags+xml"/>
  <Override PartName="/ppt/tags/tag1302.xml" ContentType="application/vnd.openxmlformats-officedocument.presentationml.tags+xml"/>
  <Override PartName="/ppt/tags/tag1303.xml" ContentType="application/vnd.openxmlformats-officedocument.presentationml.tags+xml"/>
  <Override PartName="/ppt/tags/tag1304.xml" ContentType="application/vnd.openxmlformats-officedocument.presentationml.tags+xml"/>
  <Override PartName="/ppt/tags/tag1305.xml" ContentType="application/vnd.openxmlformats-officedocument.presentationml.tags+xml"/>
  <Override PartName="/ppt/tags/tag1306.xml" ContentType="application/vnd.openxmlformats-officedocument.presentationml.tags+xml"/>
  <Override PartName="/ppt/tags/tag1307.xml" ContentType="application/vnd.openxmlformats-officedocument.presentationml.tags+xml"/>
  <Override PartName="/ppt/tags/tag1308.xml" ContentType="application/vnd.openxmlformats-officedocument.presentationml.tags+xml"/>
  <Override PartName="/ppt/tags/tag1309.xml" ContentType="application/vnd.openxmlformats-officedocument.presentationml.tags+xml"/>
  <Override PartName="/ppt/tags/tag1310.xml" ContentType="application/vnd.openxmlformats-officedocument.presentationml.tags+xml"/>
  <Override PartName="/ppt/tags/tag1311.xml" ContentType="application/vnd.openxmlformats-officedocument.presentationml.tags+xml"/>
  <Override PartName="/ppt/tags/tag1312.xml" ContentType="application/vnd.openxmlformats-officedocument.presentationml.tags+xml"/>
  <Override PartName="/ppt/tags/tag1313.xml" ContentType="application/vnd.openxmlformats-officedocument.presentationml.tags+xml"/>
  <Override PartName="/ppt/tags/tag1314.xml" ContentType="application/vnd.openxmlformats-officedocument.presentationml.tags+xml"/>
  <Override PartName="/ppt/tags/tag1315.xml" ContentType="application/vnd.openxmlformats-officedocument.presentationml.tags+xml"/>
  <Override PartName="/ppt/tags/tag1316.xml" ContentType="application/vnd.openxmlformats-officedocument.presentationml.tags+xml"/>
  <Override PartName="/ppt/tags/tag1317.xml" ContentType="application/vnd.openxmlformats-officedocument.presentationml.tags+xml"/>
  <Override PartName="/ppt/tags/tag1318.xml" ContentType="application/vnd.openxmlformats-officedocument.presentationml.tags+xml"/>
  <Override PartName="/ppt/tags/tag1319.xml" ContentType="application/vnd.openxmlformats-officedocument.presentationml.tags+xml"/>
  <Override PartName="/ppt/tags/tag1320.xml" ContentType="application/vnd.openxmlformats-officedocument.presentationml.tags+xml"/>
  <Override PartName="/ppt/tags/tag1321.xml" ContentType="application/vnd.openxmlformats-officedocument.presentationml.tags+xml"/>
  <Override PartName="/ppt/tags/tag1322.xml" ContentType="application/vnd.openxmlformats-officedocument.presentationml.tags+xml"/>
  <Override PartName="/ppt/tags/tag1323.xml" ContentType="application/vnd.openxmlformats-officedocument.presentationml.tags+xml"/>
  <Override PartName="/ppt/tags/tag1324.xml" ContentType="application/vnd.openxmlformats-officedocument.presentationml.tags+xml"/>
  <Override PartName="/ppt/tags/tag1325.xml" ContentType="application/vnd.openxmlformats-officedocument.presentationml.tags+xml"/>
  <Override PartName="/ppt/tags/tag1326.xml" ContentType="application/vnd.openxmlformats-officedocument.presentationml.tags+xml"/>
  <Override PartName="/ppt/tags/tag1327.xml" ContentType="application/vnd.openxmlformats-officedocument.presentationml.tags+xml"/>
  <Override PartName="/ppt/tags/tag1328.xml" ContentType="application/vnd.openxmlformats-officedocument.presentationml.tags+xml"/>
  <Override PartName="/ppt/tags/tag1329.xml" ContentType="application/vnd.openxmlformats-officedocument.presentationml.tags+xml"/>
  <Override PartName="/ppt/tags/tag1330.xml" ContentType="application/vnd.openxmlformats-officedocument.presentationml.tags+xml"/>
  <Override PartName="/ppt/tags/tag1331.xml" ContentType="application/vnd.openxmlformats-officedocument.presentationml.tags+xml"/>
  <Override PartName="/ppt/tags/tag1332.xml" ContentType="application/vnd.openxmlformats-officedocument.presentationml.tags+xml"/>
  <Override PartName="/ppt/tags/tag1333.xml" ContentType="application/vnd.openxmlformats-officedocument.presentationml.tags+xml"/>
  <Override PartName="/ppt/tags/tag1334.xml" ContentType="application/vnd.openxmlformats-officedocument.presentationml.tags+xml"/>
  <Override PartName="/ppt/tags/tag1335.xml" ContentType="application/vnd.openxmlformats-officedocument.presentationml.tags+xml"/>
  <Override PartName="/ppt/tags/tag1336.xml" ContentType="application/vnd.openxmlformats-officedocument.presentationml.tags+xml"/>
  <Override PartName="/ppt/tags/tag1337.xml" ContentType="application/vnd.openxmlformats-officedocument.presentationml.tags+xml"/>
  <Override PartName="/ppt/tags/tag1338.xml" ContentType="application/vnd.openxmlformats-officedocument.presentationml.tags+xml"/>
  <Override PartName="/ppt/tags/tag1339.xml" ContentType="application/vnd.openxmlformats-officedocument.presentationml.tags+xml"/>
  <Override PartName="/ppt/tags/tag1340.xml" ContentType="application/vnd.openxmlformats-officedocument.presentationml.tags+xml"/>
  <Override PartName="/ppt/tags/tag1341.xml" ContentType="application/vnd.openxmlformats-officedocument.presentationml.tags+xml"/>
  <Override PartName="/ppt/tags/tag1342.xml" ContentType="application/vnd.openxmlformats-officedocument.presentationml.tags+xml"/>
  <Override PartName="/ppt/tags/tag1343.xml" ContentType="application/vnd.openxmlformats-officedocument.presentationml.tags+xml"/>
  <Override PartName="/ppt/tags/tag1344.xml" ContentType="application/vnd.openxmlformats-officedocument.presentationml.tags+xml"/>
  <Override PartName="/ppt/tags/tag1345.xml" ContentType="application/vnd.openxmlformats-officedocument.presentationml.tags+xml"/>
  <Override PartName="/ppt/tags/tag1346.xml" ContentType="application/vnd.openxmlformats-officedocument.presentationml.tags+xml"/>
  <Override PartName="/ppt/tags/tag1347.xml" ContentType="application/vnd.openxmlformats-officedocument.presentationml.tags+xml"/>
  <Override PartName="/ppt/tags/tag1348.xml" ContentType="application/vnd.openxmlformats-officedocument.presentationml.tags+xml"/>
  <Override PartName="/ppt/tags/tag1349.xml" ContentType="application/vnd.openxmlformats-officedocument.presentationml.tags+xml"/>
  <Override PartName="/ppt/tags/tag1350.xml" ContentType="application/vnd.openxmlformats-officedocument.presentationml.tags+xml"/>
  <Override PartName="/ppt/tags/tag1351.xml" ContentType="application/vnd.openxmlformats-officedocument.presentationml.tags+xml"/>
  <Override PartName="/ppt/tags/tag1352.xml" ContentType="application/vnd.openxmlformats-officedocument.presentationml.tags+xml"/>
  <Override PartName="/ppt/tags/tag1353.xml" ContentType="application/vnd.openxmlformats-officedocument.presentationml.tags+xml"/>
  <Override PartName="/ppt/tags/tag1354.xml" ContentType="application/vnd.openxmlformats-officedocument.presentationml.tags+xml"/>
  <Override PartName="/ppt/tags/tag1355.xml" ContentType="application/vnd.openxmlformats-officedocument.presentationml.tags+xml"/>
  <Override PartName="/ppt/tags/tag1356.xml" ContentType="application/vnd.openxmlformats-officedocument.presentationml.tags+xml"/>
  <Override PartName="/ppt/tags/tag1357.xml" ContentType="application/vnd.openxmlformats-officedocument.presentationml.tags+xml"/>
  <Override PartName="/ppt/tags/tag1358.xml" ContentType="application/vnd.openxmlformats-officedocument.presentationml.tags+xml"/>
  <Override PartName="/ppt/tags/tag1359.xml" ContentType="application/vnd.openxmlformats-officedocument.presentationml.tags+xml"/>
  <Override PartName="/ppt/tags/tag1360.xml" ContentType="application/vnd.openxmlformats-officedocument.presentationml.tags+xml"/>
  <Override PartName="/ppt/tags/tag1361.xml" ContentType="application/vnd.openxmlformats-officedocument.presentationml.tags+xml"/>
  <Override PartName="/ppt/tags/tag1362.xml" ContentType="application/vnd.openxmlformats-officedocument.presentationml.tags+xml"/>
  <Override PartName="/ppt/notesSlides/notesSlide37.xml" ContentType="application/vnd.openxmlformats-officedocument.presentationml.notesSlide+xml"/>
  <Override PartName="/ppt/tags/tag1363.xml" ContentType="application/vnd.openxmlformats-officedocument.presentationml.tags+xml"/>
  <Override PartName="/ppt/tags/tag1364.xml" ContentType="application/vnd.openxmlformats-officedocument.presentationml.tags+xml"/>
  <Override PartName="/ppt/tags/tag1365.xml" ContentType="application/vnd.openxmlformats-officedocument.presentationml.tags+xml"/>
  <Override PartName="/ppt/tags/tag1366.xml" ContentType="application/vnd.openxmlformats-officedocument.presentationml.tags+xml"/>
  <Override PartName="/ppt/tags/tag1367.xml" ContentType="application/vnd.openxmlformats-officedocument.presentationml.tags+xml"/>
  <Override PartName="/ppt/tags/tag1368.xml" ContentType="application/vnd.openxmlformats-officedocument.presentationml.tags+xml"/>
  <Override PartName="/ppt/tags/tag1369.xml" ContentType="application/vnd.openxmlformats-officedocument.presentationml.tags+xml"/>
  <Override PartName="/ppt/tags/tag1370.xml" ContentType="application/vnd.openxmlformats-officedocument.presentationml.tags+xml"/>
  <Override PartName="/ppt/tags/tag1371.xml" ContentType="application/vnd.openxmlformats-officedocument.presentationml.tags+xml"/>
  <Override PartName="/ppt/tags/tag1372.xml" ContentType="application/vnd.openxmlformats-officedocument.presentationml.tags+xml"/>
  <Override PartName="/ppt/tags/tag1373.xml" ContentType="application/vnd.openxmlformats-officedocument.presentationml.tags+xml"/>
  <Override PartName="/ppt/tags/tag1374.xml" ContentType="application/vnd.openxmlformats-officedocument.presentationml.tags+xml"/>
  <Override PartName="/ppt/tags/tag1375.xml" ContentType="application/vnd.openxmlformats-officedocument.presentationml.tags+xml"/>
  <Override PartName="/ppt/tags/tag1376.xml" ContentType="application/vnd.openxmlformats-officedocument.presentationml.tags+xml"/>
  <Override PartName="/ppt/tags/tag1377.xml" ContentType="application/vnd.openxmlformats-officedocument.presentationml.tags+xml"/>
  <Override PartName="/ppt/tags/tag1378.xml" ContentType="application/vnd.openxmlformats-officedocument.presentationml.tags+xml"/>
  <Override PartName="/ppt/tags/tag1379.xml" ContentType="application/vnd.openxmlformats-officedocument.presentationml.tags+xml"/>
  <Override PartName="/ppt/tags/tag1380.xml" ContentType="application/vnd.openxmlformats-officedocument.presentationml.tags+xml"/>
  <Override PartName="/ppt/tags/tag1381.xml" ContentType="application/vnd.openxmlformats-officedocument.presentationml.tags+xml"/>
  <Override PartName="/ppt/tags/tag1382.xml" ContentType="application/vnd.openxmlformats-officedocument.presentationml.tags+xml"/>
  <Override PartName="/ppt/tags/tag1383.xml" ContentType="application/vnd.openxmlformats-officedocument.presentationml.tags+xml"/>
  <Override PartName="/ppt/tags/tag1384.xml" ContentType="application/vnd.openxmlformats-officedocument.presentationml.tags+xml"/>
  <Override PartName="/ppt/tags/tag1385.xml" ContentType="application/vnd.openxmlformats-officedocument.presentationml.tags+xml"/>
  <Override PartName="/ppt/tags/tag1386.xml" ContentType="application/vnd.openxmlformats-officedocument.presentationml.tags+xml"/>
  <Override PartName="/ppt/tags/tag1387.xml" ContentType="application/vnd.openxmlformats-officedocument.presentationml.tags+xml"/>
  <Override PartName="/ppt/tags/tag1388.xml" ContentType="application/vnd.openxmlformats-officedocument.presentationml.tags+xml"/>
  <Override PartName="/ppt/tags/tag1389.xml" ContentType="application/vnd.openxmlformats-officedocument.presentationml.tags+xml"/>
  <Override PartName="/ppt/tags/tag1390.xml" ContentType="application/vnd.openxmlformats-officedocument.presentationml.tags+xml"/>
  <Override PartName="/ppt/tags/tag1391.xml" ContentType="application/vnd.openxmlformats-officedocument.presentationml.tags+xml"/>
  <Override PartName="/ppt/tags/tag1392.xml" ContentType="application/vnd.openxmlformats-officedocument.presentationml.tags+xml"/>
  <Override PartName="/ppt/tags/tag1393.xml" ContentType="application/vnd.openxmlformats-officedocument.presentationml.tags+xml"/>
  <Override PartName="/ppt/tags/tag1394.xml" ContentType="application/vnd.openxmlformats-officedocument.presentationml.tags+xml"/>
  <Override PartName="/ppt/tags/tag1395.xml" ContentType="application/vnd.openxmlformats-officedocument.presentationml.tags+xml"/>
  <Override PartName="/ppt/tags/tag1396.xml" ContentType="application/vnd.openxmlformats-officedocument.presentationml.tags+xml"/>
  <Override PartName="/ppt/tags/tag1397.xml" ContentType="application/vnd.openxmlformats-officedocument.presentationml.tags+xml"/>
  <Override PartName="/ppt/tags/tag1398.xml" ContentType="application/vnd.openxmlformats-officedocument.presentationml.tags+xml"/>
  <Override PartName="/ppt/tags/tag1399.xml" ContentType="application/vnd.openxmlformats-officedocument.presentationml.tags+xml"/>
  <Override PartName="/ppt/tags/tag1400.xml" ContentType="application/vnd.openxmlformats-officedocument.presentationml.tags+xml"/>
  <Override PartName="/ppt/tags/tag1401.xml" ContentType="application/vnd.openxmlformats-officedocument.presentationml.tags+xml"/>
  <Override PartName="/ppt/tags/tag1402.xml" ContentType="application/vnd.openxmlformats-officedocument.presentationml.tags+xml"/>
  <Override PartName="/ppt/tags/tag1403.xml" ContentType="application/vnd.openxmlformats-officedocument.presentationml.tags+xml"/>
  <Override PartName="/ppt/tags/tag1404.xml" ContentType="application/vnd.openxmlformats-officedocument.presentationml.tags+xml"/>
  <Override PartName="/ppt/tags/tag1405.xml" ContentType="application/vnd.openxmlformats-officedocument.presentationml.tags+xml"/>
  <Override PartName="/ppt/tags/tag1406.xml" ContentType="application/vnd.openxmlformats-officedocument.presentationml.tags+xml"/>
  <Override PartName="/ppt/tags/tag1407.xml" ContentType="application/vnd.openxmlformats-officedocument.presentationml.tags+xml"/>
  <Override PartName="/ppt/tags/tag1408.xml" ContentType="application/vnd.openxmlformats-officedocument.presentationml.tags+xml"/>
  <Override PartName="/ppt/tags/tag1409.xml" ContentType="application/vnd.openxmlformats-officedocument.presentationml.tags+xml"/>
  <Override PartName="/ppt/tags/tag1410.xml" ContentType="application/vnd.openxmlformats-officedocument.presentationml.tags+xml"/>
  <Override PartName="/ppt/tags/tag1411.xml" ContentType="application/vnd.openxmlformats-officedocument.presentationml.tags+xml"/>
  <Override PartName="/ppt/tags/tag1412.xml" ContentType="application/vnd.openxmlformats-officedocument.presentationml.tags+xml"/>
  <Override PartName="/ppt/tags/tag1413.xml" ContentType="application/vnd.openxmlformats-officedocument.presentationml.tags+xml"/>
  <Override PartName="/ppt/tags/tag1414.xml" ContentType="application/vnd.openxmlformats-officedocument.presentationml.tags+xml"/>
  <Override PartName="/ppt/tags/tag1415.xml" ContentType="application/vnd.openxmlformats-officedocument.presentationml.tags+xml"/>
  <Override PartName="/ppt/tags/tag1416.xml" ContentType="application/vnd.openxmlformats-officedocument.presentationml.tags+xml"/>
  <Override PartName="/ppt/tags/tag1417.xml" ContentType="application/vnd.openxmlformats-officedocument.presentationml.tags+xml"/>
  <Override PartName="/ppt/tags/tag1418.xml" ContentType="application/vnd.openxmlformats-officedocument.presentationml.tags+xml"/>
  <Override PartName="/ppt/tags/tag1419.xml" ContentType="application/vnd.openxmlformats-officedocument.presentationml.tags+xml"/>
  <Override PartName="/ppt/tags/tag1420.xml" ContentType="application/vnd.openxmlformats-officedocument.presentationml.tags+xml"/>
  <Override PartName="/ppt/tags/tag1421.xml" ContentType="application/vnd.openxmlformats-officedocument.presentationml.tags+xml"/>
  <Override PartName="/ppt/tags/tag1422.xml" ContentType="application/vnd.openxmlformats-officedocument.presentationml.tags+xml"/>
  <Override PartName="/ppt/tags/tag1423.xml" ContentType="application/vnd.openxmlformats-officedocument.presentationml.tags+xml"/>
  <Override PartName="/ppt/tags/tag1424.xml" ContentType="application/vnd.openxmlformats-officedocument.presentationml.tags+xml"/>
  <Override PartName="/ppt/tags/tag1425.xml" ContentType="application/vnd.openxmlformats-officedocument.presentationml.tags+xml"/>
  <Override PartName="/ppt/tags/tag1426.xml" ContentType="application/vnd.openxmlformats-officedocument.presentationml.tags+xml"/>
  <Override PartName="/ppt/tags/tag1427.xml" ContentType="application/vnd.openxmlformats-officedocument.presentationml.tags+xml"/>
  <Override PartName="/ppt/tags/tag1428.xml" ContentType="application/vnd.openxmlformats-officedocument.presentationml.tags+xml"/>
  <Override PartName="/ppt/tags/tag1429.xml" ContentType="application/vnd.openxmlformats-officedocument.presentationml.tags+xml"/>
  <Override PartName="/ppt/tags/tag1430.xml" ContentType="application/vnd.openxmlformats-officedocument.presentationml.tags+xml"/>
  <Override PartName="/ppt/tags/tag1431.xml" ContentType="application/vnd.openxmlformats-officedocument.presentationml.tags+xml"/>
  <Override PartName="/ppt/tags/tag1432.xml" ContentType="application/vnd.openxmlformats-officedocument.presentationml.tags+xml"/>
  <Override PartName="/ppt/tags/tag1433.xml" ContentType="application/vnd.openxmlformats-officedocument.presentationml.tags+xml"/>
  <Override PartName="/ppt/tags/tag1434.xml" ContentType="application/vnd.openxmlformats-officedocument.presentationml.tags+xml"/>
  <Override PartName="/ppt/tags/tag1435.xml" ContentType="application/vnd.openxmlformats-officedocument.presentationml.tags+xml"/>
  <Override PartName="/ppt/tags/tag1436.xml" ContentType="application/vnd.openxmlformats-officedocument.presentationml.tags+xml"/>
  <Override PartName="/ppt/tags/tag1437.xml" ContentType="application/vnd.openxmlformats-officedocument.presentationml.tags+xml"/>
  <Override PartName="/ppt/tags/tag1438.xml" ContentType="application/vnd.openxmlformats-officedocument.presentationml.tags+xml"/>
  <Override PartName="/ppt/notesSlides/notesSlide38.xml" ContentType="application/vnd.openxmlformats-officedocument.presentationml.notesSlide+xml"/>
  <Override PartName="/ppt/tags/tag1439.xml" ContentType="application/vnd.openxmlformats-officedocument.presentationml.tags+xml"/>
  <Override PartName="/ppt/tags/tag1440.xml" ContentType="application/vnd.openxmlformats-officedocument.presentationml.tags+xml"/>
  <Override PartName="/ppt/notesSlides/notesSlide39.xml" ContentType="application/vnd.openxmlformats-officedocument.presentationml.notesSlide+xml"/>
  <Override PartName="/ppt/tags/tag1441.xml" ContentType="application/vnd.openxmlformats-officedocument.presentationml.tags+xml"/>
  <Override PartName="/ppt/tags/tag1442.xml" ContentType="application/vnd.openxmlformats-officedocument.presentationml.tags+xml"/>
  <Override PartName="/ppt/notesSlides/notesSlide40.xml" ContentType="application/vnd.openxmlformats-officedocument.presentationml.notesSlide+xml"/>
  <Override PartName="/ppt/tags/tag1443.xml" ContentType="application/vnd.openxmlformats-officedocument.presentationml.tags+xml"/>
  <Override PartName="/ppt/notesSlides/notesSlide41.xml" ContentType="application/vnd.openxmlformats-officedocument.presentationml.notesSlide+xml"/>
  <Override PartName="/ppt/tags/tag1444.xml" ContentType="application/vnd.openxmlformats-officedocument.presentationml.tags+xml"/>
  <Override PartName="/ppt/tags/tag1445.xml" ContentType="application/vnd.openxmlformats-officedocument.presentationml.tags+xml"/>
  <Override PartName="/ppt/notesSlides/notesSlide42.xml" ContentType="application/vnd.openxmlformats-officedocument.presentationml.notesSlide+xml"/>
  <Override PartName="/ppt/tags/tag1446.xml" ContentType="application/vnd.openxmlformats-officedocument.presentationml.tags+xml"/>
  <Override PartName="/ppt/tags/tag1447.xml" ContentType="application/vnd.openxmlformats-officedocument.presentationml.tags+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340" r:id="rId3"/>
    <p:sldId id="341" r:id="rId4"/>
    <p:sldId id="342" r:id="rId5"/>
    <p:sldId id="343" r:id="rId6"/>
    <p:sldId id="344" r:id="rId7"/>
    <p:sldId id="345" r:id="rId8"/>
    <p:sldId id="402" r:id="rId9"/>
    <p:sldId id="403" r:id="rId10"/>
    <p:sldId id="404" r:id="rId11"/>
    <p:sldId id="405" r:id="rId12"/>
    <p:sldId id="406" r:id="rId13"/>
    <p:sldId id="408" r:id="rId14"/>
    <p:sldId id="409" r:id="rId15"/>
    <p:sldId id="410" r:id="rId16"/>
    <p:sldId id="411" r:id="rId17"/>
    <p:sldId id="412" r:id="rId18"/>
    <p:sldId id="413" r:id="rId19"/>
    <p:sldId id="414" r:id="rId20"/>
    <p:sldId id="347" r:id="rId21"/>
    <p:sldId id="348" r:id="rId22"/>
    <p:sldId id="349" r:id="rId23"/>
    <p:sldId id="350" r:id="rId24"/>
    <p:sldId id="351" r:id="rId25"/>
    <p:sldId id="352" r:id="rId26"/>
    <p:sldId id="353" r:id="rId27"/>
    <p:sldId id="354" r:id="rId28"/>
    <p:sldId id="355" r:id="rId29"/>
    <p:sldId id="356" r:id="rId30"/>
    <p:sldId id="357" r:id="rId31"/>
    <p:sldId id="358" r:id="rId32"/>
    <p:sldId id="359" r:id="rId33"/>
    <p:sldId id="362" r:id="rId34"/>
    <p:sldId id="363" r:id="rId35"/>
    <p:sldId id="367" r:id="rId36"/>
    <p:sldId id="368" r:id="rId37"/>
    <p:sldId id="369" r:id="rId38"/>
    <p:sldId id="418" r:id="rId39"/>
    <p:sldId id="371" r:id="rId40"/>
    <p:sldId id="372" r:id="rId41"/>
    <p:sldId id="419" r:id="rId42"/>
    <p:sldId id="420" r:id="rId43"/>
    <p:sldId id="378" r:id="rId44"/>
    <p:sldId id="379" r:id="rId45"/>
    <p:sldId id="380" r:id="rId46"/>
    <p:sldId id="381" r:id="rId47"/>
    <p:sldId id="383" r:id="rId48"/>
    <p:sldId id="387" r:id="rId49"/>
    <p:sldId id="388" r:id="rId50"/>
    <p:sldId id="421" r:id="rId51"/>
    <p:sldId id="390" r:id="rId52"/>
    <p:sldId id="391" r:id="rId53"/>
    <p:sldId id="392" r:id="rId54"/>
    <p:sldId id="393" r:id="rId55"/>
    <p:sldId id="394" r:id="rId56"/>
    <p:sldId id="395" r:id="rId57"/>
    <p:sldId id="396" r:id="rId58"/>
    <p:sldId id="397" r:id="rId59"/>
    <p:sldId id="398" r:id="rId60"/>
    <p:sldId id="399" r:id="rId61"/>
    <p:sldId id="422"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77786" autoAdjust="0"/>
  </p:normalViewPr>
  <p:slideViewPr>
    <p:cSldViewPr>
      <p:cViewPr varScale="1">
        <p:scale>
          <a:sx n="47" d="100"/>
          <a:sy n="47" d="100"/>
        </p:scale>
        <p:origin x="634" y="43"/>
      </p:cViewPr>
      <p:guideLst>
        <p:guide orient="horz" pos="2160"/>
        <p:guide pos="2880"/>
      </p:guideLst>
    </p:cSldViewPr>
  </p:slideViewPr>
  <p:outlineViewPr>
    <p:cViewPr>
      <p:scale>
        <a:sx n="33" d="100"/>
        <a:sy n="33" d="100"/>
      </p:scale>
      <p:origin x="0" y="96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70E512-9F9E-4156-953E-8350C511CBA9}" type="datetimeFigureOut">
              <a:rPr lang="en-US" smtClean="0"/>
              <a:t>2/26/2015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35C3C1-9691-443C-BBCF-BED84F38E74F}" type="slidenum">
              <a:rPr lang="en-US" smtClean="0"/>
              <a:t>‹#›</a:t>
            </a:fld>
            <a:endParaRPr lang="en-US"/>
          </a:p>
        </p:txBody>
      </p:sp>
    </p:spTree>
    <p:extLst>
      <p:ext uri="{BB962C8B-B14F-4D97-AF65-F5344CB8AC3E}">
        <p14:creationId xmlns:p14="http://schemas.microsoft.com/office/powerpoint/2010/main" val="378640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Structural: say only 1 memory for instruction read and the MEM stage. That is a structural hazard. We have designed the MIPS ISA and our implementation of separate memory for instruction and data to avoid this problem. MIPS is designed very carefully to not have any structural hazards.</a:t>
            </a:r>
          </a:p>
          <a:p>
            <a:pPr marL="228600" indent="-228600">
              <a:buAutoNum type="arabicParenR"/>
            </a:pPr>
            <a:endParaRPr lang="en-US" baseline="0" dirty="0" smtClean="0"/>
          </a:p>
          <a:p>
            <a:pPr marL="228600" indent="-228600">
              <a:buAutoNum type="arabicParenR"/>
            </a:pPr>
            <a:r>
              <a:rPr lang="en-US" baseline="0" dirty="0" smtClean="0"/>
              <a:t>Data hazards arise when data needed by one instruction has not yet been computed (because it is further down the pipeline). We need a solution for this.</a:t>
            </a:r>
          </a:p>
          <a:p>
            <a:pPr marL="228600" indent="-228600">
              <a:buAutoNum type="arabicParenR"/>
            </a:pPr>
            <a:endParaRPr lang="en-US" baseline="0" dirty="0" smtClean="0"/>
          </a:p>
          <a:p>
            <a:pPr marL="228600" indent="-228600">
              <a:buAutoNum type="arabicParenR"/>
            </a:pPr>
            <a:r>
              <a:rPr lang="en-US" baseline="0" dirty="0" smtClean="0"/>
              <a:t>Control hazards arise when we don’t know what the PC will be. This makes it not possible to push the next instruction down the pipeline. Till we know what the issue is. </a:t>
            </a:r>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5</a:t>
            </a:fld>
            <a:endParaRPr lang="en-US"/>
          </a:p>
        </p:txBody>
      </p:sp>
    </p:spTree>
    <p:extLst>
      <p:ext uri="{BB962C8B-B14F-4D97-AF65-F5344CB8AC3E}">
        <p14:creationId xmlns:p14="http://schemas.microsoft.com/office/powerpoint/2010/main" val="25479215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50" y="4570751"/>
            <a:ext cx="5346999" cy="4334331"/>
          </a:xfrm>
          <a:prstGeom prst="rect">
            <a:avLst/>
          </a:prstGeom>
          <a:solidFill>
            <a:srgbClr val="FFFFFF"/>
          </a:solidFill>
          <a:ln>
            <a:solidFill>
              <a:srgbClr val="000000"/>
            </a:solidFill>
            <a:miter lim="800000"/>
            <a:headEnd/>
            <a:tailEnd/>
          </a:ln>
        </p:spPr>
        <p:txBody>
          <a:bodyPr lIns="94982" tIns="47491" rIns="94982" bIns="47491"/>
          <a:lstStyle/>
          <a:p>
            <a:r>
              <a:rPr lang="en-US" dirty="0" smtClean="0"/>
              <a:t>draw control signals for /stall</a:t>
            </a:r>
          </a:p>
          <a:p>
            <a:r>
              <a:rPr lang="en-US" dirty="0" smtClean="0"/>
              <a:t>Q:</a:t>
            </a:r>
            <a:r>
              <a:rPr lang="en-US" baseline="0" dirty="0" smtClean="0"/>
              <a:t> what happens if branch in EX?</a:t>
            </a:r>
          </a:p>
          <a:p>
            <a:r>
              <a:rPr lang="en-US" baseline="0" dirty="0" smtClean="0"/>
              <a:t>A: bad stuff: we miss the branch</a:t>
            </a:r>
          </a:p>
          <a:p>
            <a:r>
              <a:rPr lang="en-US" baseline="0" dirty="0" smtClean="0"/>
              <a:t>So: lets try not to stall</a:t>
            </a:r>
            <a:endParaRPr lang="en-US" dirty="0" smtClean="0"/>
          </a:p>
        </p:txBody>
      </p:sp>
    </p:spTree>
    <p:extLst>
      <p:ext uri="{BB962C8B-B14F-4D97-AF65-F5344CB8AC3E}">
        <p14:creationId xmlns:p14="http://schemas.microsoft.com/office/powerpoint/2010/main" val="1310553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prev</a:t>
            </a:r>
            <a:r>
              <a:rPr lang="en-US" baseline="0" dirty="0" smtClean="0"/>
              <a:t> slide:</a:t>
            </a:r>
          </a:p>
          <a:p>
            <a:r>
              <a:rPr lang="en-US" dirty="0" smtClean="0"/>
              <a:t>Q:</a:t>
            </a:r>
            <a:r>
              <a:rPr lang="en-US" baseline="0" dirty="0" smtClean="0"/>
              <a:t> what happens if branch in EX?</a:t>
            </a:r>
          </a:p>
          <a:p>
            <a:r>
              <a:rPr lang="en-US" baseline="0" dirty="0" smtClean="0"/>
              <a:t>A: bad stuff: we miss the branch</a:t>
            </a:r>
          </a:p>
          <a:p>
            <a:r>
              <a:rPr lang="en-US" baseline="0" dirty="0" smtClean="0"/>
              <a:t>So: lets try not to stall</a:t>
            </a:r>
            <a:endParaRPr lang="en-US" dirty="0" smtClean="0"/>
          </a:p>
          <a:p>
            <a:endParaRPr lang="en-US" baseline="0" dirty="0" smtClean="0"/>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CE8B89BC-E639-4669-A5FD-6670120E857A}" type="slidenum">
              <a:rPr lang="en-US" smtClean="0"/>
              <a:pPr/>
              <a:t>17</a:t>
            </a:fld>
            <a:endParaRPr lang="en-US"/>
          </a:p>
        </p:txBody>
      </p:sp>
    </p:spTree>
    <p:extLst>
      <p:ext uri="{BB962C8B-B14F-4D97-AF65-F5344CB8AC3E}">
        <p14:creationId xmlns:p14="http://schemas.microsoft.com/office/powerpoint/2010/main" val="282478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104900" y="676275"/>
            <a:ext cx="4600575" cy="3451225"/>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897702" y="4353097"/>
            <a:ext cx="5012812" cy="4127934"/>
          </a:xfrm>
          <a:prstGeom prst="rect">
            <a:avLst/>
          </a:prstGeom>
          <a:solidFill>
            <a:srgbClr val="FFFFFF"/>
          </a:solidFill>
          <a:ln>
            <a:solidFill>
              <a:srgbClr val="000000"/>
            </a:solidFill>
            <a:miter lim="800000"/>
            <a:headEnd/>
            <a:tailEnd/>
          </a:ln>
        </p:spPr>
        <p:txBody>
          <a:bodyPr lIns="89845" tIns="44923" rIns="89845" bIns="44923"/>
          <a:lstStyle/>
          <a:p>
            <a:endParaRPr lang="en-US" dirty="0"/>
          </a:p>
        </p:txBody>
      </p:sp>
    </p:spTree>
    <p:extLst>
      <p:ext uri="{BB962C8B-B14F-4D97-AF65-F5344CB8AC3E}">
        <p14:creationId xmlns:p14="http://schemas.microsoft.com/office/powerpoint/2010/main" val="2776359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104900" y="676275"/>
            <a:ext cx="4600575" cy="3451225"/>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897702" y="4353097"/>
            <a:ext cx="5012812" cy="4127934"/>
          </a:xfrm>
          <a:prstGeom prst="rect">
            <a:avLst/>
          </a:prstGeom>
          <a:solidFill>
            <a:srgbClr val="FFFFFF"/>
          </a:solidFill>
          <a:ln>
            <a:solidFill>
              <a:srgbClr val="000000"/>
            </a:solidFill>
            <a:miter lim="800000"/>
            <a:headEnd/>
            <a:tailEnd/>
          </a:ln>
        </p:spPr>
        <p:txBody>
          <a:bodyPr lIns="89845" tIns="44923" rIns="89845" bIns="44923"/>
          <a:lstStyle/>
          <a:p>
            <a:r>
              <a:rPr lang="en-US" dirty="0" smtClean="0"/>
              <a:t>Note that the arrow is not going backward in time.</a:t>
            </a:r>
            <a:endParaRPr lang="en-US" dirty="0"/>
          </a:p>
        </p:txBody>
      </p:sp>
    </p:spTree>
    <p:extLst>
      <p:ext uri="{BB962C8B-B14F-4D97-AF65-F5344CB8AC3E}">
        <p14:creationId xmlns:p14="http://schemas.microsoft.com/office/powerpoint/2010/main" val="5985580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104900" y="676275"/>
            <a:ext cx="4600575" cy="3451225"/>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897702" y="4353097"/>
            <a:ext cx="5012812" cy="4127934"/>
          </a:xfrm>
          <a:prstGeom prst="rect">
            <a:avLst/>
          </a:prstGeom>
          <a:solidFill>
            <a:srgbClr val="FFFFFF"/>
          </a:solidFill>
          <a:ln>
            <a:solidFill>
              <a:srgbClr val="000000"/>
            </a:solidFill>
            <a:miter lim="800000"/>
            <a:headEnd/>
            <a:tailEnd/>
          </a:ln>
        </p:spPr>
        <p:txBody>
          <a:bodyPr lIns="89845" tIns="44923" rIns="89845" bIns="44923"/>
          <a:lstStyle/>
          <a:p>
            <a:r>
              <a:rPr lang="en-US" dirty="0" smtClean="0"/>
              <a:t>See</a:t>
            </a:r>
            <a:r>
              <a:rPr lang="en-US" baseline="0" dirty="0" smtClean="0"/>
              <a:t> where the hazard detection is. Forward unit is in the execute stage, because that is where you actually need the data. </a:t>
            </a:r>
            <a:endParaRPr lang="en-US" dirty="0" smtClean="0"/>
          </a:p>
        </p:txBody>
      </p:sp>
    </p:spTree>
    <p:extLst>
      <p:ext uri="{BB962C8B-B14F-4D97-AF65-F5344CB8AC3E}">
        <p14:creationId xmlns:p14="http://schemas.microsoft.com/office/powerpoint/2010/main" val="3958753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104900" y="676275"/>
            <a:ext cx="4600575" cy="3451225"/>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897702" y="4353097"/>
            <a:ext cx="5012812" cy="4127934"/>
          </a:xfrm>
          <a:prstGeom prst="rect">
            <a:avLst/>
          </a:prstGeom>
          <a:solidFill>
            <a:srgbClr val="FFFFFF"/>
          </a:solidFill>
          <a:ln>
            <a:solidFill>
              <a:srgbClr val="000000"/>
            </a:solidFill>
            <a:miter lim="800000"/>
            <a:headEnd/>
            <a:tailEnd/>
          </a:ln>
        </p:spPr>
        <p:txBody>
          <a:bodyPr lIns="89845" tIns="44923" rIns="89845" bIns="44923"/>
          <a:lstStyle/>
          <a:p>
            <a:r>
              <a:rPr lang="en-US" dirty="0" smtClean="0"/>
              <a:t>Why is the forward unit here. Because it does not need to be earlier.</a:t>
            </a:r>
          </a:p>
          <a:p>
            <a:endParaRPr lang="en-US" dirty="0" smtClean="0"/>
          </a:p>
        </p:txBody>
      </p:sp>
    </p:spTree>
    <p:extLst>
      <p:ext uri="{BB962C8B-B14F-4D97-AF65-F5344CB8AC3E}">
        <p14:creationId xmlns:p14="http://schemas.microsoft.com/office/powerpoint/2010/main" val="1292607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5074" name="Rectangle 2"/>
          <p:cNvSpPr>
            <a:spLocks noGrp="1" noRot="1" noChangeAspect="1" noChangeArrowheads="1" noTextEdit="1"/>
          </p:cNvSpPr>
          <p:nvPr>
            <p:ph type="sldImg"/>
          </p:nvPr>
        </p:nvSpPr>
        <p:spPr bwMode="auto">
          <a:xfrm>
            <a:off x="1103313" y="676275"/>
            <a:ext cx="4600575" cy="3451225"/>
          </a:xfrm>
          <a:prstGeom prst="rect">
            <a:avLst/>
          </a:prstGeom>
          <a:solidFill>
            <a:srgbClr val="FFFFFF"/>
          </a:solidFill>
          <a:ln>
            <a:solidFill>
              <a:srgbClr val="000000"/>
            </a:solidFill>
            <a:miter lim="800000"/>
            <a:headEnd/>
            <a:tailEnd/>
          </a:ln>
        </p:spPr>
      </p:sp>
      <p:sp>
        <p:nvSpPr>
          <p:cNvPr id="2435075" name="Rectangle 3"/>
          <p:cNvSpPr>
            <a:spLocks noGrp="1" noChangeArrowheads="1"/>
          </p:cNvSpPr>
          <p:nvPr>
            <p:ph type="body" idx="1"/>
          </p:nvPr>
        </p:nvSpPr>
        <p:spPr bwMode="auto">
          <a:xfrm>
            <a:off x="897702" y="4354662"/>
            <a:ext cx="5012812" cy="4126370"/>
          </a:xfrm>
          <a:prstGeom prst="rect">
            <a:avLst/>
          </a:prstGeom>
          <a:solidFill>
            <a:srgbClr val="FFFFFF"/>
          </a:solidFill>
          <a:ln>
            <a:solidFill>
              <a:srgbClr val="000000"/>
            </a:solidFill>
            <a:miter lim="800000"/>
            <a:headEnd/>
            <a:tailEnd/>
          </a:ln>
        </p:spPr>
        <p:txBody>
          <a:bodyPr lIns="86459" tIns="43230" rIns="86459" bIns="43230"/>
          <a:lstStyle/>
          <a:p>
            <a:pPr defTabSz="914156">
              <a:defRPr/>
            </a:pPr>
            <a:r>
              <a:rPr lang="en-US" baseline="0" dirty="0" smtClean="0"/>
              <a:t>assumes (WE=0 implies </a:t>
            </a:r>
            <a:r>
              <a:rPr lang="en-US" baseline="0" dirty="0" err="1" smtClean="0"/>
              <a:t>rD</a:t>
            </a:r>
            <a:r>
              <a:rPr lang="en-US" baseline="0" dirty="0" smtClean="0"/>
              <a:t>=0) everywhere, similar for </a:t>
            </a:r>
            <a:r>
              <a:rPr lang="en-US" baseline="0" dirty="0" err="1" smtClean="0"/>
              <a:t>rA</a:t>
            </a:r>
            <a:r>
              <a:rPr lang="en-US" baseline="0" dirty="0" smtClean="0"/>
              <a:t> needed, </a:t>
            </a:r>
            <a:r>
              <a:rPr lang="en-US" baseline="0" dirty="0" err="1" smtClean="0"/>
              <a:t>rB</a:t>
            </a:r>
            <a:r>
              <a:rPr lang="en-US" baseline="0" dirty="0" smtClean="0"/>
              <a:t> needed (can ensure this in ID stage)</a:t>
            </a:r>
          </a:p>
          <a:p>
            <a:endParaRPr lang="en-US" dirty="0"/>
          </a:p>
        </p:txBody>
      </p:sp>
    </p:spTree>
    <p:extLst>
      <p:ext uri="{BB962C8B-B14F-4D97-AF65-F5344CB8AC3E}">
        <p14:creationId xmlns:p14="http://schemas.microsoft.com/office/powerpoint/2010/main" val="3084186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104900" y="676275"/>
            <a:ext cx="4600575" cy="3451225"/>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897702" y="4353097"/>
            <a:ext cx="5012812" cy="4127934"/>
          </a:xfrm>
          <a:prstGeom prst="rect">
            <a:avLst/>
          </a:prstGeom>
          <a:solidFill>
            <a:srgbClr val="FFFFFF"/>
          </a:solidFill>
          <a:ln>
            <a:solidFill>
              <a:srgbClr val="000000"/>
            </a:solidFill>
            <a:miter lim="800000"/>
            <a:headEnd/>
            <a:tailEnd/>
          </a:ln>
        </p:spPr>
        <p:txBody>
          <a:bodyPr lIns="89845" tIns="44923" rIns="89845" bIns="44923"/>
          <a:lstStyle/>
          <a:p>
            <a:endParaRPr lang="en-US" dirty="0"/>
          </a:p>
        </p:txBody>
      </p:sp>
    </p:spTree>
    <p:extLst>
      <p:ext uri="{BB962C8B-B14F-4D97-AF65-F5344CB8AC3E}">
        <p14:creationId xmlns:p14="http://schemas.microsoft.com/office/powerpoint/2010/main" val="41277977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5074" name="Rectangle 2"/>
          <p:cNvSpPr>
            <a:spLocks noGrp="1" noRot="1" noChangeAspect="1" noChangeArrowheads="1" noTextEdit="1"/>
          </p:cNvSpPr>
          <p:nvPr>
            <p:ph type="sldImg"/>
          </p:nvPr>
        </p:nvSpPr>
        <p:spPr bwMode="auto">
          <a:xfrm>
            <a:off x="1103313" y="676275"/>
            <a:ext cx="4600575" cy="3451225"/>
          </a:xfrm>
          <a:prstGeom prst="rect">
            <a:avLst/>
          </a:prstGeom>
          <a:solidFill>
            <a:srgbClr val="FFFFFF"/>
          </a:solidFill>
          <a:ln>
            <a:solidFill>
              <a:srgbClr val="000000"/>
            </a:solidFill>
            <a:miter lim="800000"/>
            <a:headEnd/>
            <a:tailEnd/>
          </a:ln>
        </p:spPr>
      </p:sp>
      <p:sp>
        <p:nvSpPr>
          <p:cNvPr id="2435075" name="Rectangle 3"/>
          <p:cNvSpPr>
            <a:spLocks noGrp="1" noChangeArrowheads="1"/>
          </p:cNvSpPr>
          <p:nvPr>
            <p:ph type="body" idx="1"/>
          </p:nvPr>
        </p:nvSpPr>
        <p:spPr bwMode="auto">
          <a:xfrm>
            <a:off x="897702" y="4354662"/>
            <a:ext cx="5012812" cy="4126370"/>
          </a:xfrm>
          <a:prstGeom prst="rect">
            <a:avLst/>
          </a:prstGeom>
          <a:solidFill>
            <a:srgbClr val="FFFFFF"/>
          </a:solidFill>
          <a:ln>
            <a:solidFill>
              <a:srgbClr val="000000"/>
            </a:solidFill>
            <a:miter lim="800000"/>
            <a:headEnd/>
            <a:tailEnd/>
          </a:ln>
        </p:spPr>
        <p:txBody>
          <a:bodyPr lIns="86459" tIns="43230" rIns="86459" bIns="43230"/>
          <a:lstStyle/>
          <a:p>
            <a:pPr defTabSz="914156">
              <a:defRPr/>
            </a:pPr>
            <a:r>
              <a:rPr lang="en-US" baseline="0" dirty="0" smtClean="0"/>
              <a:t>assumes (WE=0 implies </a:t>
            </a:r>
            <a:r>
              <a:rPr lang="en-US" baseline="0" dirty="0" err="1" smtClean="0"/>
              <a:t>rD</a:t>
            </a:r>
            <a:r>
              <a:rPr lang="en-US" baseline="0" dirty="0" smtClean="0"/>
              <a:t>=0) everywhere, similar for </a:t>
            </a:r>
            <a:r>
              <a:rPr lang="en-US" baseline="0" dirty="0" err="1" smtClean="0"/>
              <a:t>rA</a:t>
            </a:r>
            <a:r>
              <a:rPr lang="en-US" baseline="0" dirty="0" smtClean="0"/>
              <a:t> needed, </a:t>
            </a:r>
            <a:r>
              <a:rPr lang="en-US" baseline="0" dirty="0" err="1" smtClean="0"/>
              <a:t>rB</a:t>
            </a:r>
            <a:r>
              <a:rPr lang="en-US" baseline="0" dirty="0" smtClean="0"/>
              <a:t> needed (can ensure this in ID stage)</a:t>
            </a:r>
          </a:p>
          <a:p>
            <a:endParaRPr lang="en-US" dirty="0"/>
          </a:p>
        </p:txBody>
      </p:sp>
    </p:spTree>
    <p:extLst>
      <p:ext uri="{BB962C8B-B14F-4D97-AF65-F5344CB8AC3E}">
        <p14:creationId xmlns:p14="http://schemas.microsoft.com/office/powerpoint/2010/main" val="991591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5074" name="Rectangle 2"/>
          <p:cNvSpPr>
            <a:spLocks noGrp="1" noRot="1" noChangeAspect="1" noChangeArrowheads="1" noTextEdit="1"/>
          </p:cNvSpPr>
          <p:nvPr>
            <p:ph type="sldImg"/>
          </p:nvPr>
        </p:nvSpPr>
        <p:spPr bwMode="auto">
          <a:xfrm>
            <a:off x="1103313" y="676275"/>
            <a:ext cx="4600575" cy="3451225"/>
          </a:xfrm>
          <a:prstGeom prst="rect">
            <a:avLst/>
          </a:prstGeom>
          <a:solidFill>
            <a:srgbClr val="FFFFFF"/>
          </a:solidFill>
          <a:ln>
            <a:solidFill>
              <a:srgbClr val="000000"/>
            </a:solidFill>
            <a:miter lim="800000"/>
            <a:headEnd/>
            <a:tailEnd/>
          </a:ln>
        </p:spPr>
      </p:sp>
      <p:sp>
        <p:nvSpPr>
          <p:cNvPr id="2435075" name="Rectangle 3"/>
          <p:cNvSpPr>
            <a:spLocks noGrp="1" noChangeArrowheads="1"/>
          </p:cNvSpPr>
          <p:nvPr>
            <p:ph type="body" idx="1"/>
          </p:nvPr>
        </p:nvSpPr>
        <p:spPr bwMode="auto">
          <a:xfrm>
            <a:off x="897702" y="4354662"/>
            <a:ext cx="5012812" cy="4126370"/>
          </a:xfrm>
          <a:prstGeom prst="rect">
            <a:avLst/>
          </a:prstGeom>
          <a:solidFill>
            <a:srgbClr val="FFFFFF"/>
          </a:solidFill>
          <a:ln>
            <a:solidFill>
              <a:srgbClr val="000000"/>
            </a:solidFill>
            <a:miter lim="800000"/>
            <a:headEnd/>
            <a:tailEnd/>
          </a:ln>
        </p:spPr>
        <p:txBody>
          <a:bodyPr lIns="86459" tIns="43230" rIns="86459" bIns="43230"/>
          <a:lstStyle/>
          <a:p>
            <a:pPr defTabSz="914156">
              <a:defRPr/>
            </a:pPr>
            <a:r>
              <a:rPr lang="en-US" baseline="0" dirty="0" smtClean="0"/>
              <a:t>assumes (WE=0 implies </a:t>
            </a:r>
            <a:r>
              <a:rPr lang="en-US" baseline="0" dirty="0" err="1" smtClean="0"/>
              <a:t>rD</a:t>
            </a:r>
            <a:r>
              <a:rPr lang="en-US" baseline="0" dirty="0" smtClean="0"/>
              <a:t>=0) everywhere, similar for </a:t>
            </a:r>
            <a:r>
              <a:rPr lang="en-US" baseline="0" dirty="0" err="1" smtClean="0"/>
              <a:t>rA</a:t>
            </a:r>
            <a:r>
              <a:rPr lang="en-US" baseline="0" dirty="0" smtClean="0"/>
              <a:t> needed, </a:t>
            </a:r>
            <a:r>
              <a:rPr lang="en-US" baseline="0" dirty="0" err="1" smtClean="0"/>
              <a:t>rB</a:t>
            </a:r>
            <a:r>
              <a:rPr lang="en-US" baseline="0" dirty="0" smtClean="0"/>
              <a:t> needed (can ensure this in ID stage)</a:t>
            </a:r>
          </a:p>
          <a:p>
            <a:endParaRPr lang="en-US" dirty="0"/>
          </a:p>
        </p:txBody>
      </p:sp>
    </p:spTree>
    <p:extLst>
      <p:ext uri="{BB962C8B-B14F-4D97-AF65-F5344CB8AC3E}">
        <p14:creationId xmlns:p14="http://schemas.microsoft.com/office/powerpoint/2010/main" val="3426192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4594" name="Rectangle 2"/>
          <p:cNvSpPr>
            <a:spLocks noGrp="1" noRot="1" noChangeAspect="1" noChangeArrowheads="1" noTextEdit="1"/>
          </p:cNvSpPr>
          <p:nvPr>
            <p:ph type="sldImg"/>
          </p:nvPr>
        </p:nvSpPr>
        <p:spPr bwMode="auto">
          <a:xfrm>
            <a:off x="1104900" y="676275"/>
            <a:ext cx="4600575" cy="3451225"/>
          </a:xfrm>
          <a:prstGeom prst="rect">
            <a:avLst/>
          </a:prstGeom>
          <a:solidFill>
            <a:srgbClr val="FFFFFF"/>
          </a:solidFill>
          <a:ln>
            <a:solidFill>
              <a:srgbClr val="000000"/>
            </a:solidFill>
            <a:miter lim="800000"/>
            <a:headEnd/>
            <a:tailEnd/>
          </a:ln>
        </p:spPr>
      </p:sp>
      <p:sp>
        <p:nvSpPr>
          <p:cNvPr id="2414595" name="Rectangle 3"/>
          <p:cNvSpPr>
            <a:spLocks noGrp="1" noChangeArrowheads="1"/>
          </p:cNvSpPr>
          <p:nvPr>
            <p:ph type="body" idx="1"/>
          </p:nvPr>
        </p:nvSpPr>
        <p:spPr bwMode="auto">
          <a:xfrm>
            <a:off x="897702" y="4353097"/>
            <a:ext cx="5012812" cy="4127934"/>
          </a:xfrm>
          <a:prstGeom prst="rect">
            <a:avLst/>
          </a:prstGeom>
          <a:solidFill>
            <a:srgbClr val="FFFFFF"/>
          </a:solidFill>
          <a:ln>
            <a:solidFill>
              <a:srgbClr val="000000"/>
            </a:solidFill>
            <a:miter lim="800000"/>
            <a:headEnd/>
            <a:tailEnd/>
          </a:ln>
        </p:spPr>
        <p:txBody>
          <a:bodyPr lIns="89845" tIns="44923" rIns="89845" bIns="44923"/>
          <a:lstStyle/>
          <a:p>
            <a:pPr defTabSz="914237">
              <a:defRPr/>
            </a:pPr>
            <a:r>
              <a:rPr lang="en-US" dirty="0">
                <a:solidFill>
                  <a:schemeClr val="accent4"/>
                </a:solidFill>
                <a:latin typeface="Calibri" pitchFamily="34" charset="0"/>
                <a:cs typeface="Arial" pitchFamily="34" charset="0"/>
              </a:rPr>
              <a:t>Nothing: Modify ISA to match </a:t>
            </a:r>
            <a:r>
              <a:rPr lang="en-US" dirty="0" smtClean="0">
                <a:solidFill>
                  <a:schemeClr val="accent4"/>
                </a:solidFill>
                <a:latin typeface="Calibri" pitchFamily="34" charset="0"/>
                <a:cs typeface="Arial" pitchFamily="34" charset="0"/>
              </a:rPr>
              <a:t>implementation (not great as an option, violates abstraction. Requires restructuring by application.</a:t>
            </a:r>
            <a:r>
              <a:rPr lang="en-US" baseline="0" dirty="0" smtClean="0">
                <a:solidFill>
                  <a:schemeClr val="accent4"/>
                </a:solidFill>
                <a:latin typeface="Calibri" pitchFamily="34" charset="0"/>
                <a:cs typeface="Arial" pitchFamily="34" charset="0"/>
              </a:rPr>
              <a:t> Might not always be possible). </a:t>
            </a:r>
            <a:endParaRPr lang="en-US" dirty="0">
              <a:solidFill>
                <a:schemeClr val="accent4"/>
              </a:solidFill>
              <a:latin typeface="Calibri" pitchFamily="34" charset="0"/>
              <a:cs typeface="Arial" pitchFamily="34" charset="0"/>
            </a:endParaRPr>
          </a:p>
          <a:p>
            <a:pPr defTabSz="914237">
              <a:defRPr/>
            </a:pPr>
            <a:r>
              <a:rPr lang="en-US" dirty="0">
                <a:solidFill>
                  <a:schemeClr val="accent4"/>
                </a:solidFill>
                <a:latin typeface="Calibri" pitchFamily="34" charset="0"/>
                <a:cs typeface="Arial" pitchFamily="34" charset="0"/>
              </a:rPr>
              <a:t>Stall: Pause current and all subsequent instruction</a:t>
            </a:r>
          </a:p>
          <a:p>
            <a:pPr defTabSz="914237">
              <a:defRPr/>
            </a:pPr>
            <a:r>
              <a:rPr lang="en-US" dirty="0">
                <a:solidFill>
                  <a:schemeClr val="accent4"/>
                </a:solidFill>
                <a:latin typeface="Calibri" pitchFamily="34" charset="0"/>
                <a:cs typeface="Arial" pitchFamily="34" charset="0"/>
              </a:rPr>
              <a:t>Forward/Bypass: Steal correct value from elsewhere in pipeline</a:t>
            </a:r>
          </a:p>
          <a:p>
            <a:pPr lvl="0">
              <a:buFont typeface="Arial" pitchFamily="34" charset="0"/>
              <a:buNone/>
            </a:pPr>
            <a:endParaRPr lang="en-US" dirty="0" smtClean="0"/>
          </a:p>
        </p:txBody>
      </p:sp>
    </p:spTree>
    <p:extLst>
      <p:ext uri="{BB962C8B-B14F-4D97-AF65-F5344CB8AC3E}">
        <p14:creationId xmlns:p14="http://schemas.microsoft.com/office/powerpoint/2010/main" val="22125321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8B89BC-E639-4669-A5FD-6670120E857A}" type="slidenum">
              <a:rPr lang="en-US" smtClean="0"/>
              <a:pPr/>
              <a:t>28</a:t>
            </a:fld>
            <a:endParaRPr lang="en-US"/>
          </a:p>
        </p:txBody>
      </p:sp>
    </p:spTree>
    <p:extLst>
      <p:ext uri="{BB962C8B-B14F-4D97-AF65-F5344CB8AC3E}">
        <p14:creationId xmlns:p14="http://schemas.microsoft.com/office/powerpoint/2010/main" val="38266998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104900" y="676275"/>
            <a:ext cx="4600575" cy="3451225"/>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897702" y="4353097"/>
            <a:ext cx="5012812" cy="4127934"/>
          </a:xfrm>
          <a:prstGeom prst="rect">
            <a:avLst/>
          </a:prstGeom>
          <a:solidFill>
            <a:srgbClr val="FFFFFF"/>
          </a:solidFill>
          <a:ln>
            <a:solidFill>
              <a:srgbClr val="000000"/>
            </a:solidFill>
            <a:miter lim="800000"/>
            <a:headEnd/>
            <a:tailEnd/>
          </a:ln>
        </p:spPr>
        <p:txBody>
          <a:bodyPr lIns="89845" tIns="44923" rIns="89845" bIns="44923"/>
          <a:lstStyle/>
          <a:p>
            <a:endParaRPr lang="en-US" dirty="0"/>
          </a:p>
        </p:txBody>
      </p:sp>
    </p:spTree>
    <p:extLst>
      <p:ext uri="{BB962C8B-B14F-4D97-AF65-F5344CB8AC3E}">
        <p14:creationId xmlns:p14="http://schemas.microsoft.com/office/powerpoint/2010/main" val="32835057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often see lw …; </a:t>
            </a:r>
            <a:r>
              <a:rPr lang="en-US" baseline="0" dirty="0" smtClean="0"/>
              <a:t>nop; …</a:t>
            </a:r>
          </a:p>
          <a:p>
            <a:r>
              <a:rPr lang="en-US" baseline="0" dirty="0" smtClean="0"/>
              <a:t>we will stall for our project 2</a:t>
            </a:r>
          </a:p>
          <a:p>
            <a:endParaRPr lang="en-US" baseline="0" dirty="0" smtClean="0"/>
          </a:p>
        </p:txBody>
      </p:sp>
      <p:sp>
        <p:nvSpPr>
          <p:cNvPr id="4" name="Slide Number Placeholder 3"/>
          <p:cNvSpPr>
            <a:spLocks noGrp="1"/>
          </p:cNvSpPr>
          <p:nvPr>
            <p:ph type="sldNum" sz="quarter" idx="10"/>
          </p:nvPr>
        </p:nvSpPr>
        <p:spPr/>
        <p:txBody>
          <a:bodyPr/>
          <a:lstStyle/>
          <a:p>
            <a:fld id="{CE8B89BC-E639-4669-A5FD-6670120E857A}" type="slidenum">
              <a:rPr lang="en-US" smtClean="0"/>
              <a:pPr/>
              <a:t>31</a:t>
            </a:fld>
            <a:endParaRPr lang="en-US"/>
          </a:p>
        </p:txBody>
      </p:sp>
    </p:spTree>
    <p:extLst>
      <p:ext uri="{BB962C8B-B14F-4D97-AF65-F5344CB8AC3E}">
        <p14:creationId xmlns:p14="http://schemas.microsoft.com/office/powerpoint/2010/main" val="11139296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104900" y="676275"/>
            <a:ext cx="4600575" cy="3451225"/>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897703" y="4353097"/>
            <a:ext cx="5012812" cy="4127934"/>
          </a:xfrm>
          <a:prstGeom prst="rect">
            <a:avLst/>
          </a:prstGeom>
          <a:solidFill>
            <a:srgbClr val="FFFFFF"/>
          </a:solidFill>
          <a:ln>
            <a:solidFill>
              <a:srgbClr val="000000"/>
            </a:solidFill>
            <a:miter lim="800000"/>
            <a:headEnd/>
            <a:tailEnd/>
          </a:ln>
        </p:spPr>
        <p:txBody>
          <a:bodyPr lIns="89843" tIns="44922" rIns="89843" bIns="44922"/>
          <a:lstStyle/>
          <a:p>
            <a:r>
              <a:rPr lang="en-US" dirty="0" smtClean="0"/>
              <a:t>requires one bubble</a:t>
            </a:r>
          </a:p>
          <a:p>
            <a:endParaRPr lang="en-US" dirty="0" smtClean="0"/>
          </a:p>
          <a:p>
            <a:endParaRPr lang="en-US" dirty="0"/>
          </a:p>
        </p:txBody>
      </p:sp>
    </p:spTree>
    <p:extLst>
      <p:ext uri="{BB962C8B-B14F-4D97-AF65-F5344CB8AC3E}">
        <p14:creationId xmlns:p14="http://schemas.microsoft.com/office/powerpoint/2010/main" val="10342080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104900" y="676275"/>
            <a:ext cx="4600575" cy="3451225"/>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897703" y="4353097"/>
            <a:ext cx="5012812" cy="4127934"/>
          </a:xfrm>
          <a:prstGeom prst="rect">
            <a:avLst/>
          </a:prstGeom>
          <a:solidFill>
            <a:srgbClr val="FFFFFF"/>
          </a:solidFill>
          <a:ln>
            <a:solidFill>
              <a:srgbClr val="000000"/>
            </a:solidFill>
            <a:miter lim="800000"/>
            <a:headEnd/>
            <a:tailEnd/>
          </a:ln>
        </p:spPr>
        <p:txBody>
          <a:bodyPr lIns="89843" tIns="44922" rIns="89843" bIns="44922"/>
          <a:lstStyle/>
          <a:p>
            <a:r>
              <a:rPr lang="en-US" dirty="0" smtClean="0"/>
              <a:t>It happens in an earlier stage. You stall since you don’t want to go ahead from the ID stage unless you are ready.</a:t>
            </a:r>
          </a:p>
          <a:p>
            <a:endParaRPr lang="en-US" dirty="0" smtClean="0"/>
          </a:p>
          <a:p>
            <a:r>
              <a:rPr lang="en-US" dirty="0" smtClean="0"/>
              <a:t>Walk through what happens</a:t>
            </a:r>
            <a:r>
              <a:rPr lang="en-US" baseline="0" dirty="0" smtClean="0"/>
              <a:t> with a </a:t>
            </a:r>
            <a:endParaRPr lang="en-US" dirty="0" smtClean="0"/>
          </a:p>
        </p:txBody>
      </p:sp>
    </p:spTree>
    <p:extLst>
      <p:ext uri="{BB962C8B-B14F-4D97-AF65-F5344CB8AC3E}">
        <p14:creationId xmlns:p14="http://schemas.microsoft.com/office/powerpoint/2010/main" val="8482184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often see lw …; </a:t>
            </a:r>
            <a:r>
              <a:rPr lang="en-US" baseline="0" dirty="0" smtClean="0"/>
              <a:t>nop; …</a:t>
            </a:r>
          </a:p>
          <a:p>
            <a:r>
              <a:rPr lang="en-US" baseline="0" dirty="0" smtClean="0"/>
              <a:t>we will stall for our project 2</a:t>
            </a:r>
          </a:p>
          <a:p>
            <a:endParaRPr lang="en-US" baseline="0" dirty="0" smtClean="0"/>
          </a:p>
        </p:txBody>
      </p:sp>
      <p:sp>
        <p:nvSpPr>
          <p:cNvPr id="4" name="Slide Number Placeholder 3"/>
          <p:cNvSpPr>
            <a:spLocks noGrp="1"/>
          </p:cNvSpPr>
          <p:nvPr>
            <p:ph type="sldNum" sz="quarter" idx="10"/>
          </p:nvPr>
        </p:nvSpPr>
        <p:spPr/>
        <p:txBody>
          <a:bodyPr/>
          <a:lstStyle/>
          <a:p>
            <a:fld id="{CE8B89BC-E639-4669-A5FD-6670120E857A}" type="slidenum">
              <a:rPr lang="en-US" smtClean="0"/>
              <a:pPr/>
              <a:t>34</a:t>
            </a:fld>
            <a:endParaRPr lang="en-US"/>
          </a:p>
        </p:txBody>
      </p:sp>
    </p:spTree>
    <p:extLst>
      <p:ext uri="{BB962C8B-B14F-4D97-AF65-F5344CB8AC3E}">
        <p14:creationId xmlns:p14="http://schemas.microsoft.com/office/powerpoint/2010/main" val="36980820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ISA tied to </a:t>
            </a:r>
            <a:r>
              <a:rPr lang="en-US" dirty="0" err="1" smtClean="0"/>
              <a:t>impl</a:t>
            </a:r>
            <a:r>
              <a:rPr lang="en-US" dirty="0" smtClean="0"/>
              <a:t>; messy </a:t>
            </a:r>
            <a:r>
              <a:rPr lang="en-US" dirty="0" err="1" smtClean="0"/>
              <a:t>asm</a:t>
            </a:r>
            <a:r>
              <a:rPr lang="en-US" dirty="0" smtClean="0"/>
              <a:t>; </a:t>
            </a:r>
            <a:r>
              <a:rPr lang="en-US" dirty="0" err="1" smtClean="0"/>
              <a:t>impl</a:t>
            </a:r>
            <a:r>
              <a:rPr lang="en-US" dirty="0" smtClean="0"/>
              <a:t> easy &amp; cheap; </a:t>
            </a:r>
            <a:r>
              <a:rPr lang="en-US" dirty="0" err="1" smtClean="0"/>
              <a:t>perf</a:t>
            </a:r>
            <a:r>
              <a:rPr lang="en-US" dirty="0" smtClean="0"/>
              <a:t> depends on </a:t>
            </a:r>
            <a:r>
              <a:rPr lang="en-US" dirty="0" err="1" smtClean="0"/>
              <a:t>asm</a:t>
            </a:r>
            <a:r>
              <a:rPr lang="en-US" dirty="0" smtClean="0"/>
              <a:t>.</a:t>
            </a:r>
          </a:p>
          <a:p>
            <a:r>
              <a:rPr lang="en-US" dirty="0" smtClean="0"/>
              <a:t>2: ISA correctness not tied to </a:t>
            </a:r>
            <a:r>
              <a:rPr lang="en-US" dirty="0" err="1" smtClean="0"/>
              <a:t>impl</a:t>
            </a:r>
            <a:r>
              <a:rPr lang="en-US" dirty="0" smtClean="0"/>
              <a:t>; </a:t>
            </a:r>
            <a:r>
              <a:rPr lang="en-US" dirty="0" err="1" smtClean="0"/>
              <a:t>clean+slow</a:t>
            </a:r>
            <a:r>
              <a:rPr lang="en-US" dirty="0" smtClean="0"/>
              <a:t> </a:t>
            </a:r>
            <a:r>
              <a:rPr lang="en-US" dirty="0" err="1" smtClean="0"/>
              <a:t>asm</a:t>
            </a:r>
            <a:r>
              <a:rPr lang="en-US" dirty="0" smtClean="0"/>
              <a:t>, or </a:t>
            </a:r>
            <a:r>
              <a:rPr lang="en-US" dirty="0" err="1" smtClean="0"/>
              <a:t>messy+fast</a:t>
            </a:r>
            <a:r>
              <a:rPr lang="en-US" dirty="0" smtClean="0"/>
              <a:t> </a:t>
            </a:r>
            <a:r>
              <a:rPr lang="en-US" dirty="0" err="1" smtClean="0"/>
              <a:t>asm</a:t>
            </a:r>
            <a:r>
              <a:rPr lang="en-US" dirty="0" smtClean="0"/>
              <a:t>; </a:t>
            </a:r>
            <a:r>
              <a:rPr lang="en-US" dirty="0" err="1" smtClean="0"/>
              <a:t>impl</a:t>
            </a:r>
            <a:r>
              <a:rPr lang="en-US" dirty="0" smtClean="0"/>
              <a:t> easy and cheap; same </a:t>
            </a:r>
            <a:r>
              <a:rPr lang="en-US" dirty="0" err="1" smtClean="0"/>
              <a:t>perf</a:t>
            </a:r>
            <a:r>
              <a:rPr lang="en-US" dirty="0" smtClean="0"/>
              <a:t> as 1.</a:t>
            </a:r>
            <a:br>
              <a:rPr lang="en-US" dirty="0" smtClean="0"/>
            </a:br>
            <a:r>
              <a:rPr lang="en-US" dirty="0" smtClean="0"/>
              <a:t>3: ISA </a:t>
            </a:r>
            <a:r>
              <a:rPr lang="en-US" dirty="0" err="1" smtClean="0"/>
              <a:t>perf</a:t>
            </a:r>
            <a:r>
              <a:rPr lang="en-US" dirty="0" smtClean="0"/>
              <a:t> not tied to </a:t>
            </a:r>
            <a:r>
              <a:rPr lang="en-US" dirty="0" err="1" smtClean="0"/>
              <a:t>impl</a:t>
            </a:r>
            <a:r>
              <a:rPr lang="en-US" dirty="0" smtClean="0"/>
              <a:t>; </a:t>
            </a:r>
            <a:r>
              <a:rPr lang="en-US" dirty="0" err="1" smtClean="0"/>
              <a:t>clean+fast</a:t>
            </a:r>
            <a:r>
              <a:rPr lang="en-US" dirty="0" smtClean="0"/>
              <a:t> </a:t>
            </a:r>
            <a:r>
              <a:rPr lang="en-US" dirty="0" err="1" smtClean="0"/>
              <a:t>asm</a:t>
            </a:r>
            <a:r>
              <a:rPr lang="en-US" dirty="0" smtClean="0"/>
              <a:t>;  </a:t>
            </a:r>
            <a:r>
              <a:rPr lang="en-US" dirty="0" err="1" smtClean="0"/>
              <a:t>impl</a:t>
            </a:r>
            <a:r>
              <a:rPr lang="en-US" dirty="0" smtClean="0"/>
              <a:t> is tricky; best </a:t>
            </a:r>
            <a:r>
              <a:rPr lang="en-US" dirty="0" err="1" smtClean="0"/>
              <a:t>perf</a:t>
            </a:r>
            <a:endParaRPr lang="en-US" dirty="0"/>
          </a:p>
        </p:txBody>
      </p:sp>
      <p:sp>
        <p:nvSpPr>
          <p:cNvPr id="4" name="Slide Number Placeholder 3"/>
          <p:cNvSpPr>
            <a:spLocks noGrp="1"/>
          </p:cNvSpPr>
          <p:nvPr>
            <p:ph type="sldNum" sz="quarter" idx="10"/>
          </p:nvPr>
        </p:nvSpPr>
        <p:spPr/>
        <p:txBody>
          <a:bodyPr/>
          <a:lstStyle/>
          <a:p>
            <a:fld id="{CE8B89BC-E639-4669-A5FD-6670120E857A}" type="slidenum">
              <a:rPr lang="en-US" smtClean="0">
                <a:solidFill>
                  <a:prstClr val="black"/>
                </a:solidFill>
                <a:latin typeface="Calibri"/>
              </a:rPr>
              <a:pPr/>
              <a:t>35</a:t>
            </a:fld>
            <a:endParaRPr lang="en-US">
              <a:solidFill>
                <a:prstClr val="black"/>
              </a:solidFill>
              <a:latin typeface="Calibri"/>
            </a:endParaRPr>
          </a:p>
        </p:txBody>
      </p:sp>
    </p:spTree>
    <p:extLst>
      <p:ext uri="{BB962C8B-B14F-4D97-AF65-F5344CB8AC3E}">
        <p14:creationId xmlns:p14="http://schemas.microsoft.com/office/powerpoint/2010/main" val="15187664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 what happens with branch/jump in branch delay slot?</a:t>
            </a:r>
          </a:p>
          <a:p>
            <a:r>
              <a:rPr lang="en-US" dirty="0" smtClean="0"/>
              <a:t>A: bad stuff, so forbidden</a:t>
            </a:r>
          </a:p>
          <a:p>
            <a:r>
              <a:rPr lang="en-US" dirty="0" smtClean="0"/>
              <a:t>Q: why one, not two?</a:t>
            </a:r>
          </a:p>
          <a:p>
            <a:r>
              <a:rPr lang="en-US" dirty="0" smtClean="0"/>
              <a:t>A: can move branch calc from EX</a:t>
            </a:r>
            <a:r>
              <a:rPr lang="en-US" baseline="0" dirty="0" smtClean="0"/>
              <a:t> to ID; will require new bypasses into ID stage; or can just zap the second instruction</a:t>
            </a:r>
          </a:p>
          <a:p>
            <a:r>
              <a:rPr lang="en-US" baseline="0" dirty="0" smtClean="0"/>
              <a:t>Q: performance?</a:t>
            </a:r>
          </a:p>
          <a:p>
            <a:r>
              <a:rPr lang="en-US" baseline="0" dirty="0" smtClean="0"/>
              <a:t>A: stall is bad</a:t>
            </a:r>
            <a:endParaRPr lang="en-US" dirty="0"/>
          </a:p>
        </p:txBody>
      </p:sp>
      <p:sp>
        <p:nvSpPr>
          <p:cNvPr id="4" name="Slide Number Placeholder 3"/>
          <p:cNvSpPr>
            <a:spLocks noGrp="1"/>
          </p:cNvSpPr>
          <p:nvPr>
            <p:ph type="sldNum" sz="quarter" idx="10"/>
          </p:nvPr>
        </p:nvSpPr>
        <p:spPr/>
        <p:txBody>
          <a:bodyPr/>
          <a:lstStyle/>
          <a:p>
            <a:fld id="{CE8B89BC-E639-4669-A5FD-6670120E857A}" type="slidenum">
              <a:rPr lang="en-US" smtClean="0">
                <a:solidFill>
                  <a:prstClr val="black"/>
                </a:solidFill>
                <a:latin typeface="Calibri"/>
              </a:rPr>
              <a:pPr/>
              <a:t>37</a:t>
            </a:fld>
            <a:endParaRPr lang="en-US">
              <a:solidFill>
                <a:prstClr val="black"/>
              </a:solidFill>
              <a:latin typeface="Calibri"/>
            </a:endParaRPr>
          </a:p>
        </p:txBody>
      </p:sp>
    </p:spTree>
    <p:extLst>
      <p:ext uri="{BB962C8B-B14F-4D97-AF65-F5344CB8AC3E}">
        <p14:creationId xmlns:p14="http://schemas.microsoft.com/office/powerpoint/2010/main" val="17908387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 what happens with branch/jump in branch delay slot?</a:t>
            </a:r>
          </a:p>
          <a:p>
            <a:r>
              <a:rPr lang="en-US" dirty="0" smtClean="0"/>
              <a:t>A: bad stuff, so forbidden</a:t>
            </a:r>
          </a:p>
          <a:p>
            <a:r>
              <a:rPr lang="en-US" dirty="0" smtClean="0"/>
              <a:t>Q: why one, not two?</a:t>
            </a:r>
          </a:p>
          <a:p>
            <a:r>
              <a:rPr lang="en-US" dirty="0" smtClean="0"/>
              <a:t>A: can move branch calc from EX</a:t>
            </a:r>
            <a:r>
              <a:rPr lang="en-US" baseline="0" dirty="0" smtClean="0"/>
              <a:t> to ID; will require new bypasses into ID stage; or can just zap the second instruction</a:t>
            </a:r>
          </a:p>
          <a:p>
            <a:r>
              <a:rPr lang="en-US" baseline="0" dirty="0" smtClean="0"/>
              <a:t>Q: performance?</a:t>
            </a:r>
          </a:p>
          <a:p>
            <a:r>
              <a:rPr lang="en-US" baseline="0" dirty="0" smtClean="0"/>
              <a:t>A: stall is bad</a:t>
            </a:r>
            <a:endParaRPr lang="en-US" dirty="0"/>
          </a:p>
        </p:txBody>
      </p:sp>
      <p:sp>
        <p:nvSpPr>
          <p:cNvPr id="4" name="Slide Number Placeholder 3"/>
          <p:cNvSpPr>
            <a:spLocks noGrp="1"/>
          </p:cNvSpPr>
          <p:nvPr>
            <p:ph type="sldNum" sz="quarter" idx="10"/>
          </p:nvPr>
        </p:nvSpPr>
        <p:spPr/>
        <p:txBody>
          <a:bodyPr/>
          <a:lstStyle/>
          <a:p>
            <a:fld id="{CE8B89BC-E639-4669-A5FD-6670120E857A}" type="slidenum">
              <a:rPr lang="en-US" smtClean="0">
                <a:solidFill>
                  <a:prstClr val="black"/>
                </a:solidFill>
                <a:latin typeface="Calibri"/>
              </a:rPr>
              <a:pPr/>
              <a:t>38</a:t>
            </a:fld>
            <a:endParaRPr lang="en-US">
              <a:solidFill>
                <a:prstClr val="black"/>
              </a:solidFill>
              <a:latin typeface="Calibri"/>
            </a:endParaRPr>
          </a:p>
        </p:txBody>
      </p:sp>
    </p:spTree>
    <p:extLst>
      <p:ext uri="{BB962C8B-B14F-4D97-AF65-F5344CB8AC3E}">
        <p14:creationId xmlns:p14="http://schemas.microsoft.com/office/powerpoint/2010/main" val="3405234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104900" y="676275"/>
            <a:ext cx="4600575" cy="3451225"/>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897703" y="4353096"/>
            <a:ext cx="5012812" cy="4127934"/>
          </a:xfrm>
          <a:prstGeom prst="rect">
            <a:avLst/>
          </a:prstGeom>
          <a:solidFill>
            <a:srgbClr val="FFFFFF"/>
          </a:solidFill>
          <a:ln>
            <a:solidFill>
              <a:srgbClr val="000000"/>
            </a:solidFill>
            <a:miter lim="800000"/>
            <a:headEnd/>
            <a:tailEnd/>
          </a:ln>
        </p:spPr>
        <p:txBody>
          <a:bodyPr lIns="89851" tIns="44926" rIns="89851" bIns="44926"/>
          <a:lstStyle/>
          <a:p>
            <a:r>
              <a:rPr lang="en-US" dirty="0" smtClean="0"/>
              <a:t>branch decision in EX</a:t>
            </a:r>
          </a:p>
          <a:p>
            <a:r>
              <a:rPr lang="en-US" dirty="0" smtClean="0"/>
              <a:t>need 2</a:t>
            </a:r>
            <a:r>
              <a:rPr lang="en-US" baseline="0" dirty="0" smtClean="0"/>
              <a:t> stalls, and maybe kill </a:t>
            </a:r>
            <a:endParaRPr lang="en-US" dirty="0"/>
          </a:p>
        </p:txBody>
      </p:sp>
    </p:spTree>
    <p:extLst>
      <p:ext uri="{BB962C8B-B14F-4D97-AF65-F5344CB8AC3E}">
        <p14:creationId xmlns:p14="http://schemas.microsoft.com/office/powerpoint/2010/main" val="1770513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5074" name="Rectangle 2"/>
          <p:cNvSpPr>
            <a:spLocks noGrp="1" noRot="1" noChangeAspect="1" noChangeArrowheads="1" noTextEdit="1"/>
          </p:cNvSpPr>
          <p:nvPr>
            <p:ph type="sldImg"/>
          </p:nvPr>
        </p:nvSpPr>
        <p:spPr bwMode="auto">
          <a:xfrm>
            <a:off x="1214438" y="709613"/>
            <a:ext cx="4832350" cy="3624262"/>
          </a:xfrm>
          <a:prstGeom prst="rect">
            <a:avLst/>
          </a:prstGeom>
          <a:solidFill>
            <a:srgbClr val="FFFFFF"/>
          </a:solidFill>
          <a:ln>
            <a:solidFill>
              <a:srgbClr val="000000"/>
            </a:solidFill>
            <a:miter lim="800000"/>
            <a:headEnd/>
            <a:tailEnd/>
          </a:ln>
        </p:spPr>
      </p:sp>
      <p:sp>
        <p:nvSpPr>
          <p:cNvPr id="2435075" name="Rectangle 3"/>
          <p:cNvSpPr>
            <a:spLocks noGrp="1" noChangeArrowheads="1"/>
          </p:cNvSpPr>
          <p:nvPr>
            <p:ph type="body" idx="1"/>
          </p:nvPr>
        </p:nvSpPr>
        <p:spPr bwMode="auto">
          <a:xfrm>
            <a:off x="957550" y="4572393"/>
            <a:ext cx="5346999" cy="4332689"/>
          </a:xfrm>
          <a:prstGeom prst="rect">
            <a:avLst/>
          </a:prstGeom>
          <a:solidFill>
            <a:srgbClr val="FFFFFF"/>
          </a:solidFill>
          <a:ln>
            <a:solidFill>
              <a:srgbClr val="000000"/>
            </a:solidFill>
            <a:miter lim="800000"/>
            <a:headEnd/>
            <a:tailEnd/>
          </a:ln>
        </p:spPr>
        <p:txBody>
          <a:bodyPr lIns="91410" tIns="45704" rIns="91410" bIns="45704"/>
          <a:lstStyle/>
          <a:p>
            <a:pPr defTabSz="966502">
              <a:defRPr/>
            </a:pPr>
            <a:r>
              <a:rPr lang="en-US" baseline="0" dirty="0" smtClean="0"/>
              <a:t>assumes (WE=0 implies </a:t>
            </a:r>
            <a:r>
              <a:rPr lang="en-US" baseline="0" dirty="0" err="1" smtClean="0"/>
              <a:t>rD</a:t>
            </a:r>
            <a:r>
              <a:rPr lang="en-US" baseline="0" dirty="0" smtClean="0"/>
              <a:t>=0) everywhere, similar for </a:t>
            </a:r>
            <a:r>
              <a:rPr lang="en-US" baseline="0" dirty="0" err="1" smtClean="0"/>
              <a:t>rA</a:t>
            </a:r>
            <a:r>
              <a:rPr lang="en-US" baseline="0" dirty="0" smtClean="0"/>
              <a:t> needed, </a:t>
            </a:r>
            <a:r>
              <a:rPr lang="en-US" baseline="0" dirty="0" err="1" smtClean="0"/>
              <a:t>rB</a:t>
            </a:r>
            <a:r>
              <a:rPr lang="en-US" baseline="0" dirty="0" smtClean="0"/>
              <a:t> needed (can ensure this in ID stage)</a:t>
            </a:r>
          </a:p>
          <a:p>
            <a:endParaRPr lang="en-US" dirty="0"/>
          </a:p>
        </p:txBody>
      </p:sp>
    </p:spTree>
    <p:extLst>
      <p:ext uri="{BB962C8B-B14F-4D97-AF65-F5344CB8AC3E}">
        <p14:creationId xmlns:p14="http://schemas.microsoft.com/office/powerpoint/2010/main" val="33926858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104900" y="676275"/>
            <a:ext cx="4600575" cy="3451225"/>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897703" y="4353096"/>
            <a:ext cx="5012812" cy="4127934"/>
          </a:xfrm>
          <a:prstGeom prst="rect">
            <a:avLst/>
          </a:prstGeom>
          <a:solidFill>
            <a:srgbClr val="FFFFFF"/>
          </a:solidFill>
          <a:ln>
            <a:solidFill>
              <a:srgbClr val="000000"/>
            </a:solidFill>
            <a:miter lim="800000"/>
            <a:headEnd/>
            <a:tailEnd/>
          </a:ln>
        </p:spPr>
        <p:txBody>
          <a:bodyPr lIns="89851" tIns="44926" rIns="89851" bIns="44926"/>
          <a:lstStyle/>
          <a:p>
            <a:r>
              <a:rPr lang="en-US" dirty="0" smtClean="0"/>
              <a:t>branch decision in EX</a:t>
            </a:r>
          </a:p>
          <a:p>
            <a:r>
              <a:rPr lang="en-US" dirty="0" smtClean="0"/>
              <a:t>need 2</a:t>
            </a:r>
            <a:r>
              <a:rPr lang="en-US" baseline="0" dirty="0" smtClean="0"/>
              <a:t> stalls, and maybe kill </a:t>
            </a:r>
            <a:endParaRPr lang="en-US" dirty="0"/>
          </a:p>
        </p:txBody>
      </p:sp>
    </p:spTree>
    <p:extLst>
      <p:ext uri="{BB962C8B-B14F-4D97-AF65-F5344CB8AC3E}">
        <p14:creationId xmlns:p14="http://schemas.microsoft.com/office/powerpoint/2010/main" val="23837683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 what happens with branch/jump in branch delay slot?</a:t>
            </a:r>
          </a:p>
          <a:p>
            <a:r>
              <a:rPr lang="en-US" dirty="0" smtClean="0"/>
              <a:t>A: bad stuff, so forbidden</a:t>
            </a:r>
          </a:p>
          <a:p>
            <a:r>
              <a:rPr lang="en-US" dirty="0" smtClean="0"/>
              <a:t>Q: why one, not two?</a:t>
            </a:r>
          </a:p>
          <a:p>
            <a:r>
              <a:rPr lang="en-US" dirty="0" smtClean="0"/>
              <a:t>A: can move branch calc from EX</a:t>
            </a:r>
            <a:r>
              <a:rPr lang="en-US" baseline="0" dirty="0" smtClean="0"/>
              <a:t> to ID; will require new bypasses into ID stage; or can just zap the second instruction</a:t>
            </a:r>
          </a:p>
          <a:p>
            <a:r>
              <a:rPr lang="en-US" baseline="0" dirty="0" smtClean="0"/>
              <a:t>Q: performance?</a:t>
            </a:r>
          </a:p>
          <a:p>
            <a:r>
              <a:rPr lang="en-US" baseline="0" dirty="0" smtClean="0"/>
              <a:t>A: stall is bad</a:t>
            </a:r>
            <a:endParaRPr lang="en-US" dirty="0"/>
          </a:p>
        </p:txBody>
      </p:sp>
      <p:sp>
        <p:nvSpPr>
          <p:cNvPr id="4" name="Slide Number Placeholder 3"/>
          <p:cNvSpPr>
            <a:spLocks noGrp="1"/>
          </p:cNvSpPr>
          <p:nvPr>
            <p:ph type="sldNum" sz="quarter" idx="10"/>
          </p:nvPr>
        </p:nvSpPr>
        <p:spPr/>
        <p:txBody>
          <a:bodyPr/>
          <a:lstStyle/>
          <a:p>
            <a:fld id="{CE8B89BC-E639-4669-A5FD-6670120E857A}" type="slidenum">
              <a:rPr lang="en-US" smtClean="0">
                <a:solidFill>
                  <a:prstClr val="black"/>
                </a:solidFill>
                <a:latin typeface="Calibri"/>
              </a:rPr>
              <a:pPr/>
              <a:t>43</a:t>
            </a:fld>
            <a:endParaRPr lang="en-US">
              <a:solidFill>
                <a:prstClr val="black"/>
              </a:solidFill>
              <a:latin typeface="Calibri"/>
            </a:endParaRPr>
          </a:p>
        </p:txBody>
      </p:sp>
    </p:spTree>
    <p:extLst>
      <p:ext uri="{BB962C8B-B14F-4D97-AF65-F5344CB8AC3E}">
        <p14:creationId xmlns:p14="http://schemas.microsoft.com/office/powerpoint/2010/main" val="7371818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104900" y="676275"/>
            <a:ext cx="4600575" cy="3451225"/>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897703" y="4353096"/>
            <a:ext cx="5012812" cy="4127934"/>
          </a:xfrm>
          <a:prstGeom prst="rect">
            <a:avLst/>
          </a:prstGeom>
          <a:solidFill>
            <a:srgbClr val="FFFFFF"/>
          </a:solidFill>
          <a:ln>
            <a:solidFill>
              <a:srgbClr val="000000"/>
            </a:solidFill>
            <a:miter lim="800000"/>
            <a:headEnd/>
            <a:tailEnd/>
          </a:ln>
        </p:spPr>
        <p:txBody>
          <a:bodyPr lIns="89851" tIns="44926" rIns="89851" bIns="44926"/>
          <a:lstStyle/>
          <a:p>
            <a:r>
              <a:rPr lang="en-US" dirty="0" smtClean="0"/>
              <a:t>branch decision in EX</a:t>
            </a:r>
          </a:p>
          <a:p>
            <a:r>
              <a:rPr lang="en-US" dirty="0" smtClean="0"/>
              <a:t>need 2</a:t>
            </a:r>
            <a:r>
              <a:rPr lang="en-US" baseline="0" dirty="0" smtClean="0"/>
              <a:t> stalls, and maybe kill </a:t>
            </a:r>
            <a:endParaRPr lang="en-US" dirty="0"/>
          </a:p>
        </p:txBody>
      </p:sp>
    </p:spTree>
    <p:extLst>
      <p:ext uri="{BB962C8B-B14F-4D97-AF65-F5344CB8AC3E}">
        <p14:creationId xmlns:p14="http://schemas.microsoft.com/office/powerpoint/2010/main" val="3631510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104900" y="676275"/>
            <a:ext cx="4600575" cy="3451225"/>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897703" y="4353096"/>
            <a:ext cx="5012812" cy="4127934"/>
          </a:xfrm>
          <a:prstGeom prst="rect">
            <a:avLst/>
          </a:prstGeom>
          <a:solidFill>
            <a:srgbClr val="FFFFFF"/>
          </a:solidFill>
          <a:ln>
            <a:solidFill>
              <a:srgbClr val="000000"/>
            </a:solidFill>
            <a:miter lim="800000"/>
            <a:headEnd/>
            <a:tailEnd/>
          </a:ln>
        </p:spPr>
        <p:txBody>
          <a:bodyPr lIns="89851" tIns="44926" rIns="89851" bIns="44926"/>
          <a:lstStyle/>
          <a:p>
            <a:r>
              <a:rPr lang="en-US" dirty="0" smtClean="0"/>
              <a:t>branch decision in EX</a:t>
            </a:r>
          </a:p>
          <a:p>
            <a:r>
              <a:rPr lang="en-US" dirty="0" smtClean="0"/>
              <a:t>need 2</a:t>
            </a:r>
            <a:r>
              <a:rPr lang="en-US" baseline="0" dirty="0" smtClean="0"/>
              <a:t> stalls, and maybe kill </a:t>
            </a:r>
            <a:endParaRPr lang="en-US" dirty="0"/>
          </a:p>
        </p:txBody>
      </p:sp>
    </p:spTree>
    <p:extLst>
      <p:ext uri="{BB962C8B-B14F-4D97-AF65-F5344CB8AC3E}">
        <p14:creationId xmlns:p14="http://schemas.microsoft.com/office/powerpoint/2010/main" val="37290579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104900" y="676275"/>
            <a:ext cx="4600575" cy="3451225"/>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897703" y="4353096"/>
            <a:ext cx="5012812" cy="4127934"/>
          </a:xfrm>
          <a:prstGeom prst="rect">
            <a:avLst/>
          </a:prstGeom>
          <a:solidFill>
            <a:srgbClr val="FFFFFF"/>
          </a:solidFill>
          <a:ln>
            <a:solidFill>
              <a:srgbClr val="000000"/>
            </a:solidFill>
            <a:miter lim="800000"/>
            <a:headEnd/>
            <a:tailEnd/>
          </a:ln>
        </p:spPr>
        <p:txBody>
          <a:bodyPr lIns="89851" tIns="44926" rIns="89851" bIns="44926"/>
          <a:lstStyle/>
          <a:p>
            <a:r>
              <a:rPr lang="en-US" dirty="0" smtClean="0"/>
              <a:t>branch decision in EX</a:t>
            </a:r>
          </a:p>
          <a:p>
            <a:r>
              <a:rPr lang="en-US" dirty="0" smtClean="0"/>
              <a:t>need 2</a:t>
            </a:r>
            <a:r>
              <a:rPr lang="en-US" baseline="0" dirty="0" smtClean="0"/>
              <a:t> stalls, and maybe kill </a:t>
            </a:r>
            <a:endParaRPr lang="en-US" dirty="0"/>
          </a:p>
        </p:txBody>
      </p:sp>
    </p:spTree>
    <p:extLst>
      <p:ext uri="{BB962C8B-B14F-4D97-AF65-F5344CB8AC3E}">
        <p14:creationId xmlns:p14="http://schemas.microsoft.com/office/powerpoint/2010/main" val="17773049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104900" y="676275"/>
            <a:ext cx="4600575" cy="3451225"/>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897703" y="4353096"/>
            <a:ext cx="5012812" cy="4127934"/>
          </a:xfrm>
          <a:prstGeom prst="rect">
            <a:avLst/>
          </a:prstGeom>
          <a:solidFill>
            <a:srgbClr val="FFFFFF"/>
          </a:solidFill>
          <a:ln>
            <a:solidFill>
              <a:srgbClr val="000000"/>
            </a:solidFill>
            <a:miter lim="800000"/>
            <a:headEnd/>
            <a:tailEnd/>
          </a:ln>
        </p:spPr>
        <p:txBody>
          <a:bodyPr lIns="89851" tIns="44926" rIns="89851" bIns="44926"/>
          <a:lstStyle/>
          <a:p>
            <a:r>
              <a:rPr lang="en-US" dirty="0" smtClean="0"/>
              <a:t>branch decision in EX</a:t>
            </a:r>
          </a:p>
          <a:p>
            <a:r>
              <a:rPr lang="en-US" dirty="0" smtClean="0"/>
              <a:t>need 2</a:t>
            </a:r>
            <a:r>
              <a:rPr lang="en-US" baseline="0" dirty="0" smtClean="0"/>
              <a:t> stalls, and maybe kill </a:t>
            </a:r>
            <a:endParaRPr lang="en-US" dirty="0"/>
          </a:p>
        </p:txBody>
      </p:sp>
    </p:spTree>
    <p:extLst>
      <p:ext uri="{BB962C8B-B14F-4D97-AF65-F5344CB8AC3E}">
        <p14:creationId xmlns:p14="http://schemas.microsoft.com/office/powerpoint/2010/main" val="9500305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 what happens with branch/jump in branch delay slot?</a:t>
            </a:r>
          </a:p>
          <a:p>
            <a:r>
              <a:rPr lang="en-US" dirty="0" smtClean="0"/>
              <a:t>A: bad stuff, so forbidden</a:t>
            </a:r>
          </a:p>
          <a:p>
            <a:r>
              <a:rPr lang="en-US" dirty="0" smtClean="0"/>
              <a:t>Q: why one, not two?</a:t>
            </a:r>
          </a:p>
          <a:p>
            <a:r>
              <a:rPr lang="en-US" dirty="0" smtClean="0"/>
              <a:t>A: can move branch calc from EX</a:t>
            </a:r>
            <a:r>
              <a:rPr lang="en-US" baseline="0" dirty="0" smtClean="0"/>
              <a:t> to ID; will require new bypasses into ID stage; or can just zap the second instruction</a:t>
            </a:r>
          </a:p>
          <a:p>
            <a:r>
              <a:rPr lang="en-US" baseline="0" dirty="0" smtClean="0"/>
              <a:t>Q: performance?</a:t>
            </a:r>
          </a:p>
          <a:p>
            <a:r>
              <a:rPr lang="en-US" baseline="0" dirty="0" smtClean="0"/>
              <a:t>A: stall is bad</a:t>
            </a:r>
            <a:endParaRPr lang="en-US" dirty="0"/>
          </a:p>
        </p:txBody>
      </p:sp>
      <p:sp>
        <p:nvSpPr>
          <p:cNvPr id="4" name="Slide Number Placeholder 3"/>
          <p:cNvSpPr>
            <a:spLocks noGrp="1"/>
          </p:cNvSpPr>
          <p:nvPr>
            <p:ph type="sldNum" sz="quarter" idx="10"/>
          </p:nvPr>
        </p:nvSpPr>
        <p:spPr/>
        <p:txBody>
          <a:bodyPr/>
          <a:lstStyle/>
          <a:p>
            <a:fld id="{CE8B89BC-E639-4669-A5FD-6670120E857A}" type="slidenum">
              <a:rPr lang="en-US" smtClean="0">
                <a:solidFill>
                  <a:prstClr val="black"/>
                </a:solidFill>
                <a:latin typeface="Calibri"/>
              </a:rPr>
              <a:pPr/>
              <a:t>48</a:t>
            </a:fld>
            <a:endParaRPr lang="en-US">
              <a:solidFill>
                <a:prstClr val="black"/>
              </a:solidFill>
              <a:latin typeface="Calibri"/>
            </a:endParaRPr>
          </a:p>
        </p:txBody>
      </p:sp>
    </p:spTree>
    <p:extLst>
      <p:ext uri="{BB962C8B-B14F-4D97-AF65-F5344CB8AC3E}">
        <p14:creationId xmlns:p14="http://schemas.microsoft.com/office/powerpoint/2010/main" val="11845229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104900" y="676275"/>
            <a:ext cx="4600575" cy="3451225"/>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897703" y="4353096"/>
            <a:ext cx="5012812" cy="4127934"/>
          </a:xfrm>
          <a:prstGeom prst="rect">
            <a:avLst/>
          </a:prstGeom>
          <a:solidFill>
            <a:srgbClr val="FFFFFF"/>
          </a:solidFill>
          <a:ln>
            <a:solidFill>
              <a:srgbClr val="000000"/>
            </a:solidFill>
            <a:miter lim="800000"/>
            <a:headEnd/>
            <a:tailEnd/>
          </a:ln>
        </p:spPr>
        <p:txBody>
          <a:bodyPr lIns="89851" tIns="44926" rIns="89851" bIns="44926"/>
          <a:lstStyle/>
          <a:p>
            <a:r>
              <a:rPr lang="en-US" dirty="0" smtClean="0"/>
              <a:t>Pipeline is humming</a:t>
            </a:r>
            <a:endParaRPr lang="en-US" dirty="0"/>
          </a:p>
        </p:txBody>
      </p:sp>
    </p:spTree>
    <p:extLst>
      <p:ext uri="{BB962C8B-B14F-4D97-AF65-F5344CB8AC3E}">
        <p14:creationId xmlns:p14="http://schemas.microsoft.com/office/powerpoint/2010/main" val="23579114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104900" y="676275"/>
            <a:ext cx="4600575" cy="3451225"/>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897703" y="4353096"/>
            <a:ext cx="5012812" cy="4127934"/>
          </a:xfrm>
          <a:prstGeom prst="rect">
            <a:avLst/>
          </a:prstGeom>
          <a:solidFill>
            <a:srgbClr val="FFFFFF"/>
          </a:solidFill>
          <a:ln>
            <a:solidFill>
              <a:srgbClr val="000000"/>
            </a:solidFill>
            <a:miter lim="800000"/>
            <a:headEnd/>
            <a:tailEnd/>
          </a:ln>
        </p:spPr>
        <p:txBody>
          <a:bodyPr lIns="89851" tIns="44926" rIns="89851" bIns="44926"/>
          <a:lstStyle/>
          <a:p>
            <a:r>
              <a:rPr lang="en-US" dirty="0" smtClean="0"/>
              <a:t>branch decision in EX</a:t>
            </a:r>
          </a:p>
          <a:p>
            <a:r>
              <a:rPr lang="en-US" dirty="0" smtClean="0"/>
              <a:t>need 2</a:t>
            </a:r>
            <a:r>
              <a:rPr lang="en-US" baseline="0" dirty="0" smtClean="0"/>
              <a:t> stalls, and maybe kill </a:t>
            </a:r>
            <a:endParaRPr lang="en-US" dirty="0"/>
          </a:p>
        </p:txBody>
      </p:sp>
    </p:spTree>
    <p:extLst>
      <p:ext uri="{BB962C8B-B14F-4D97-AF65-F5344CB8AC3E}">
        <p14:creationId xmlns:p14="http://schemas.microsoft.com/office/powerpoint/2010/main" val="22987091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 what happens with branch/jump in branch delay slot?</a:t>
            </a:r>
          </a:p>
          <a:p>
            <a:r>
              <a:rPr lang="en-US" dirty="0" smtClean="0"/>
              <a:t>A: bad stuff, so forbidden</a:t>
            </a:r>
          </a:p>
          <a:p>
            <a:r>
              <a:rPr lang="en-US" dirty="0" smtClean="0"/>
              <a:t>Q: why one, not two?</a:t>
            </a:r>
          </a:p>
          <a:p>
            <a:r>
              <a:rPr lang="en-US" dirty="0" smtClean="0"/>
              <a:t>A: can move branch calc from EX</a:t>
            </a:r>
            <a:r>
              <a:rPr lang="en-US" baseline="0" dirty="0" smtClean="0"/>
              <a:t> to ID; will require new bypasses into ID stage; or can just zap the second instruction</a:t>
            </a:r>
          </a:p>
          <a:p>
            <a:r>
              <a:rPr lang="en-US" baseline="0" dirty="0" smtClean="0"/>
              <a:t>Q: performance?</a:t>
            </a:r>
          </a:p>
          <a:p>
            <a:r>
              <a:rPr lang="en-US" baseline="0" dirty="0" smtClean="0"/>
              <a:t>A: stall is bad</a:t>
            </a:r>
          </a:p>
          <a:p>
            <a:endParaRPr lang="en-US" baseline="0" dirty="0" smtClean="0"/>
          </a:p>
          <a:p>
            <a:endParaRPr lang="en-US" baseline="0" dirty="0" smtClean="0"/>
          </a:p>
          <a:p>
            <a:r>
              <a:rPr lang="en-US" baseline="0" dirty="0" smtClean="0"/>
              <a:t>GPUs have such long pipelines it is just not realistic to add delay slots. So the penalty of branching is very high typically. Various architectural approaches to address that.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E8B89BC-E639-4669-A5FD-6670120E857A}" type="slidenum">
              <a:rPr lang="en-US" smtClean="0"/>
              <a:pPr/>
              <a:t>53</a:t>
            </a:fld>
            <a:endParaRPr lang="en-US"/>
          </a:p>
        </p:txBody>
      </p:sp>
    </p:spTree>
    <p:extLst>
      <p:ext uri="{BB962C8B-B14F-4D97-AF65-F5344CB8AC3E}">
        <p14:creationId xmlns:p14="http://schemas.microsoft.com/office/powerpoint/2010/main" val="153648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ISA tied to </a:t>
            </a:r>
            <a:r>
              <a:rPr lang="en-US" dirty="0" err="1" smtClean="0"/>
              <a:t>impl</a:t>
            </a:r>
            <a:r>
              <a:rPr lang="en-US" dirty="0" smtClean="0"/>
              <a:t>; messy </a:t>
            </a:r>
            <a:r>
              <a:rPr lang="en-US" dirty="0" err="1" smtClean="0"/>
              <a:t>asm</a:t>
            </a:r>
            <a:r>
              <a:rPr lang="en-US" dirty="0" smtClean="0"/>
              <a:t>; </a:t>
            </a:r>
            <a:r>
              <a:rPr lang="en-US" dirty="0" err="1" smtClean="0"/>
              <a:t>impl</a:t>
            </a:r>
            <a:r>
              <a:rPr lang="en-US" dirty="0" smtClean="0"/>
              <a:t> easy &amp; cheap; </a:t>
            </a:r>
            <a:r>
              <a:rPr lang="en-US" dirty="0" err="1" smtClean="0"/>
              <a:t>perf</a:t>
            </a:r>
            <a:r>
              <a:rPr lang="en-US" dirty="0" smtClean="0"/>
              <a:t> depends on </a:t>
            </a:r>
            <a:r>
              <a:rPr lang="en-US" dirty="0" err="1" smtClean="0"/>
              <a:t>asm</a:t>
            </a:r>
            <a:r>
              <a:rPr lang="en-US" dirty="0" smtClean="0"/>
              <a:t>.</a:t>
            </a:r>
          </a:p>
          <a:p>
            <a:r>
              <a:rPr lang="en-US" dirty="0" smtClean="0"/>
              <a:t>2: ISA correctness not tied to </a:t>
            </a:r>
            <a:r>
              <a:rPr lang="en-US" dirty="0" err="1" smtClean="0"/>
              <a:t>impl</a:t>
            </a:r>
            <a:r>
              <a:rPr lang="en-US" dirty="0" smtClean="0"/>
              <a:t>; </a:t>
            </a:r>
            <a:r>
              <a:rPr lang="en-US" dirty="0" err="1" smtClean="0"/>
              <a:t>clean+slow</a:t>
            </a:r>
            <a:r>
              <a:rPr lang="en-US" dirty="0" smtClean="0"/>
              <a:t> </a:t>
            </a:r>
            <a:r>
              <a:rPr lang="en-US" dirty="0" err="1" smtClean="0"/>
              <a:t>asm</a:t>
            </a:r>
            <a:r>
              <a:rPr lang="en-US" dirty="0" smtClean="0"/>
              <a:t>, or </a:t>
            </a:r>
            <a:r>
              <a:rPr lang="en-US" dirty="0" err="1" smtClean="0"/>
              <a:t>messy+fast</a:t>
            </a:r>
            <a:r>
              <a:rPr lang="en-US" dirty="0" smtClean="0"/>
              <a:t> </a:t>
            </a:r>
            <a:r>
              <a:rPr lang="en-US" dirty="0" err="1" smtClean="0"/>
              <a:t>asm</a:t>
            </a:r>
            <a:r>
              <a:rPr lang="en-US" dirty="0" smtClean="0"/>
              <a:t>; </a:t>
            </a:r>
            <a:r>
              <a:rPr lang="en-US" dirty="0" err="1" smtClean="0"/>
              <a:t>impl</a:t>
            </a:r>
            <a:r>
              <a:rPr lang="en-US" dirty="0" smtClean="0"/>
              <a:t> easy and cheap; same </a:t>
            </a:r>
            <a:r>
              <a:rPr lang="en-US" dirty="0" err="1" smtClean="0"/>
              <a:t>perf</a:t>
            </a:r>
            <a:r>
              <a:rPr lang="en-US" dirty="0" smtClean="0"/>
              <a:t> as 1.</a:t>
            </a:r>
            <a:br>
              <a:rPr lang="en-US" dirty="0" smtClean="0"/>
            </a:br>
            <a:r>
              <a:rPr lang="en-US" dirty="0" smtClean="0"/>
              <a:t>3: ISA </a:t>
            </a:r>
            <a:r>
              <a:rPr lang="en-US" dirty="0" err="1" smtClean="0"/>
              <a:t>perf</a:t>
            </a:r>
            <a:r>
              <a:rPr lang="en-US" dirty="0" smtClean="0"/>
              <a:t> not tied to </a:t>
            </a:r>
            <a:r>
              <a:rPr lang="en-US" dirty="0" err="1" smtClean="0"/>
              <a:t>impl</a:t>
            </a:r>
            <a:r>
              <a:rPr lang="en-US" dirty="0" smtClean="0"/>
              <a:t>; </a:t>
            </a:r>
            <a:r>
              <a:rPr lang="en-US" dirty="0" err="1" smtClean="0"/>
              <a:t>clean+fast</a:t>
            </a:r>
            <a:r>
              <a:rPr lang="en-US" dirty="0" smtClean="0"/>
              <a:t> </a:t>
            </a:r>
            <a:r>
              <a:rPr lang="en-US" dirty="0" err="1" smtClean="0"/>
              <a:t>asm</a:t>
            </a:r>
            <a:r>
              <a:rPr lang="en-US" dirty="0" smtClean="0"/>
              <a:t>;  </a:t>
            </a:r>
            <a:r>
              <a:rPr lang="en-US" dirty="0" err="1" smtClean="0"/>
              <a:t>impl</a:t>
            </a:r>
            <a:r>
              <a:rPr lang="en-US" dirty="0" smtClean="0"/>
              <a:t> is tricky; best </a:t>
            </a:r>
            <a:r>
              <a:rPr lang="en-US" dirty="0" err="1" smtClean="0"/>
              <a:t>perf</a:t>
            </a:r>
            <a:endParaRPr lang="en-US" dirty="0"/>
          </a:p>
        </p:txBody>
      </p:sp>
      <p:sp>
        <p:nvSpPr>
          <p:cNvPr id="4" name="Slide Number Placeholder 3"/>
          <p:cNvSpPr>
            <a:spLocks noGrp="1"/>
          </p:cNvSpPr>
          <p:nvPr>
            <p:ph type="sldNum" sz="quarter" idx="10"/>
          </p:nvPr>
        </p:nvSpPr>
        <p:spPr/>
        <p:txBody>
          <a:bodyPr/>
          <a:lstStyle/>
          <a:p>
            <a:fld id="{CE8B89BC-E639-4669-A5FD-6670120E857A}" type="slidenum">
              <a:rPr lang="en-US" smtClean="0"/>
              <a:pPr/>
              <a:t>9</a:t>
            </a:fld>
            <a:endParaRPr lang="en-US"/>
          </a:p>
        </p:txBody>
      </p:sp>
    </p:spTree>
    <p:extLst>
      <p:ext uri="{BB962C8B-B14F-4D97-AF65-F5344CB8AC3E}">
        <p14:creationId xmlns:p14="http://schemas.microsoft.com/office/powerpoint/2010/main" val="335396549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 How to guess?</a:t>
            </a:r>
          </a:p>
          <a:p>
            <a:r>
              <a:rPr lang="en-US" dirty="0" smtClean="0"/>
              <a:t>A: constant; hint; branch prediction; random;</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CE8B89BC-E639-4669-A5FD-6670120E857A}" type="slidenum">
              <a:rPr lang="en-US" smtClean="0">
                <a:solidFill>
                  <a:prstClr val="black"/>
                </a:solidFill>
                <a:latin typeface="Calibri"/>
              </a:rPr>
              <a:pPr/>
              <a:t>55</a:t>
            </a:fld>
            <a:endParaRPr lang="en-US">
              <a:solidFill>
                <a:prstClr val="black"/>
              </a:solidFill>
              <a:latin typeface="Calibri"/>
            </a:endParaRPr>
          </a:p>
        </p:txBody>
      </p:sp>
    </p:spTree>
    <p:extLst>
      <p:ext uri="{BB962C8B-B14F-4D97-AF65-F5344CB8AC3E}">
        <p14:creationId xmlns:p14="http://schemas.microsoft.com/office/powerpoint/2010/main" val="8765820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Sates is a 2 bit prediction scheme</a:t>
            </a:r>
          </a:p>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58</a:t>
            </a:fld>
            <a:endParaRPr lang="en-US"/>
          </a:p>
        </p:txBody>
      </p:sp>
    </p:spTree>
    <p:extLst>
      <p:ext uri="{BB962C8B-B14F-4D97-AF65-F5344CB8AC3E}">
        <p14:creationId xmlns:p14="http://schemas.microsoft.com/office/powerpoint/2010/main" val="6486238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5074" name="Rectangle 2"/>
          <p:cNvSpPr>
            <a:spLocks noGrp="1" noRot="1" noChangeAspect="1" noChangeArrowheads="1" noTextEdit="1"/>
          </p:cNvSpPr>
          <p:nvPr>
            <p:ph type="sldImg"/>
          </p:nvPr>
        </p:nvSpPr>
        <p:spPr bwMode="auto">
          <a:xfrm>
            <a:off x="1103313" y="676275"/>
            <a:ext cx="4600575" cy="3451225"/>
          </a:xfrm>
          <a:prstGeom prst="rect">
            <a:avLst/>
          </a:prstGeom>
          <a:solidFill>
            <a:srgbClr val="FFFFFF"/>
          </a:solidFill>
          <a:ln>
            <a:solidFill>
              <a:srgbClr val="000000"/>
            </a:solidFill>
            <a:miter lim="800000"/>
            <a:headEnd/>
            <a:tailEnd/>
          </a:ln>
        </p:spPr>
      </p:sp>
      <p:sp>
        <p:nvSpPr>
          <p:cNvPr id="2435075" name="Rectangle 3"/>
          <p:cNvSpPr>
            <a:spLocks noGrp="1" noChangeArrowheads="1"/>
          </p:cNvSpPr>
          <p:nvPr>
            <p:ph type="body" idx="1"/>
          </p:nvPr>
        </p:nvSpPr>
        <p:spPr bwMode="auto">
          <a:xfrm>
            <a:off x="897703" y="4354660"/>
            <a:ext cx="5012812" cy="4126370"/>
          </a:xfrm>
          <a:prstGeom prst="rect">
            <a:avLst/>
          </a:prstGeom>
          <a:solidFill>
            <a:srgbClr val="FFFFFF"/>
          </a:solidFill>
          <a:ln>
            <a:solidFill>
              <a:srgbClr val="000000"/>
            </a:solidFill>
            <a:miter lim="800000"/>
            <a:headEnd/>
            <a:tailEnd/>
          </a:ln>
        </p:spPr>
        <p:txBody>
          <a:bodyPr lIns="86472" tIns="43236" rIns="86472" bIns="43236"/>
          <a:lstStyle/>
          <a:p>
            <a:r>
              <a:rPr lang="en-US" dirty="0" smtClean="0"/>
              <a:t>Q:</a:t>
            </a:r>
            <a:r>
              <a:rPr lang="en-US" baseline="0" dirty="0" smtClean="0"/>
              <a:t> what if we had a “copy 0(r3), 4(r3)” instruction, as the </a:t>
            </a:r>
            <a:r>
              <a:rPr lang="en-US" baseline="0" smtClean="0"/>
              <a:t>x86 does, or “add r4, r4, 0(r3)”?</a:t>
            </a:r>
            <a:endParaRPr lang="en-US" baseline="0" dirty="0" smtClean="0"/>
          </a:p>
          <a:p>
            <a:r>
              <a:rPr lang="en-US" baseline="0" dirty="0" smtClean="0"/>
              <a:t>A: structural hazard</a:t>
            </a:r>
            <a:endParaRPr lang="en-US" dirty="0"/>
          </a:p>
        </p:txBody>
      </p:sp>
    </p:spTree>
    <p:extLst>
      <p:ext uri="{BB962C8B-B14F-4D97-AF65-F5344CB8AC3E}">
        <p14:creationId xmlns:p14="http://schemas.microsoft.com/office/powerpoint/2010/main" val="34892472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5074" name="Rectangle 2"/>
          <p:cNvSpPr>
            <a:spLocks noGrp="1" noRot="1" noChangeAspect="1" noChangeArrowheads="1" noTextEdit="1"/>
          </p:cNvSpPr>
          <p:nvPr>
            <p:ph type="sldImg"/>
          </p:nvPr>
        </p:nvSpPr>
        <p:spPr bwMode="auto">
          <a:xfrm>
            <a:off x="1214438" y="709613"/>
            <a:ext cx="4832350" cy="3624262"/>
          </a:xfrm>
          <a:prstGeom prst="rect">
            <a:avLst/>
          </a:prstGeom>
          <a:solidFill>
            <a:srgbClr val="FFFFFF"/>
          </a:solidFill>
          <a:ln>
            <a:solidFill>
              <a:srgbClr val="000000"/>
            </a:solidFill>
            <a:miter lim="800000"/>
            <a:headEnd/>
            <a:tailEnd/>
          </a:ln>
        </p:spPr>
      </p:sp>
      <p:sp>
        <p:nvSpPr>
          <p:cNvPr id="2435075" name="Rectangle 3"/>
          <p:cNvSpPr>
            <a:spLocks noGrp="1" noChangeArrowheads="1"/>
          </p:cNvSpPr>
          <p:nvPr>
            <p:ph type="body" idx="1"/>
          </p:nvPr>
        </p:nvSpPr>
        <p:spPr bwMode="auto">
          <a:xfrm>
            <a:off x="957550" y="4572392"/>
            <a:ext cx="5346999" cy="4332689"/>
          </a:xfrm>
          <a:prstGeom prst="rect">
            <a:avLst/>
          </a:prstGeom>
          <a:solidFill>
            <a:srgbClr val="FFFFFF"/>
          </a:solidFill>
          <a:ln>
            <a:solidFill>
              <a:srgbClr val="000000"/>
            </a:solidFill>
            <a:miter lim="800000"/>
            <a:headEnd/>
            <a:tailEnd/>
          </a:ln>
        </p:spPr>
        <p:txBody>
          <a:bodyPr lIns="91418" tIns="45709" rIns="91418" bIns="45709"/>
          <a:lstStyle/>
          <a:p>
            <a:r>
              <a:rPr lang="en-US" dirty="0" smtClean="0"/>
              <a:t>Q:</a:t>
            </a:r>
            <a:r>
              <a:rPr lang="en-US" baseline="0" dirty="0" smtClean="0"/>
              <a:t> what if we had a “copy 0(r3), 4(r3)” instruction, as the x86 does, or “add r4, r4, 0(r3)”?</a:t>
            </a:r>
          </a:p>
          <a:p>
            <a:r>
              <a:rPr lang="en-US" baseline="0" dirty="0" smtClean="0"/>
              <a:t>A: structural hazard</a:t>
            </a:r>
            <a:endParaRPr lang="en-US" dirty="0"/>
          </a:p>
        </p:txBody>
      </p:sp>
    </p:spTree>
    <p:extLst>
      <p:ext uri="{BB962C8B-B14F-4D97-AF65-F5344CB8AC3E}">
        <p14:creationId xmlns:p14="http://schemas.microsoft.com/office/powerpoint/2010/main" val="524714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50" y="4570751"/>
            <a:ext cx="5346999" cy="4334331"/>
          </a:xfrm>
          <a:prstGeom prst="rect">
            <a:avLst/>
          </a:prstGeom>
          <a:solidFill>
            <a:srgbClr val="FFFFFF"/>
          </a:solidFill>
          <a:ln>
            <a:solidFill>
              <a:srgbClr val="000000"/>
            </a:solidFill>
            <a:miter lim="800000"/>
            <a:headEnd/>
            <a:tailEnd/>
          </a:ln>
        </p:spPr>
        <p:txBody>
          <a:bodyPr lIns="94982" tIns="47491" rIns="94982" bIns="47491"/>
          <a:lstStyle/>
          <a:p>
            <a:r>
              <a:rPr lang="en-US" dirty="0" smtClean="0"/>
              <a:t>draw control signals</a:t>
            </a:r>
          </a:p>
        </p:txBody>
      </p:sp>
    </p:spTree>
    <p:extLst>
      <p:ext uri="{BB962C8B-B14F-4D97-AF65-F5344CB8AC3E}">
        <p14:creationId xmlns:p14="http://schemas.microsoft.com/office/powerpoint/2010/main" val="3456056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50" y="4570751"/>
            <a:ext cx="5346999" cy="4334331"/>
          </a:xfrm>
          <a:prstGeom prst="rect">
            <a:avLst/>
          </a:prstGeom>
          <a:solidFill>
            <a:srgbClr val="FFFFFF"/>
          </a:solidFill>
          <a:ln>
            <a:solidFill>
              <a:srgbClr val="000000"/>
            </a:solidFill>
            <a:miter lim="800000"/>
            <a:headEnd/>
            <a:tailEnd/>
          </a:ln>
        </p:spPr>
        <p:txBody>
          <a:bodyPr lIns="94982" tIns="47491" rIns="94982" bIns="47491"/>
          <a:lstStyle/>
          <a:p>
            <a:r>
              <a:rPr lang="en-US" dirty="0" smtClean="0"/>
              <a:t>draw control signals</a:t>
            </a:r>
          </a:p>
        </p:txBody>
      </p:sp>
    </p:spTree>
    <p:extLst>
      <p:ext uri="{BB962C8B-B14F-4D97-AF65-F5344CB8AC3E}">
        <p14:creationId xmlns:p14="http://schemas.microsoft.com/office/powerpoint/2010/main" val="3223654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50" y="4570751"/>
            <a:ext cx="5346999" cy="4334331"/>
          </a:xfrm>
          <a:prstGeom prst="rect">
            <a:avLst/>
          </a:prstGeom>
          <a:solidFill>
            <a:srgbClr val="FFFFFF"/>
          </a:solidFill>
          <a:ln>
            <a:solidFill>
              <a:srgbClr val="000000"/>
            </a:solidFill>
            <a:miter lim="800000"/>
            <a:headEnd/>
            <a:tailEnd/>
          </a:ln>
        </p:spPr>
        <p:txBody>
          <a:bodyPr lIns="94982" tIns="47491" rIns="94982" bIns="47491"/>
          <a:lstStyle/>
          <a:p>
            <a:r>
              <a:rPr lang="en-US" dirty="0" smtClean="0"/>
              <a:t>find hazards first, then</a:t>
            </a:r>
            <a:r>
              <a:rPr lang="en-US" baseline="0" dirty="0" smtClean="0"/>
              <a:t> draw</a:t>
            </a:r>
            <a:endParaRPr lang="en-US" dirty="0"/>
          </a:p>
        </p:txBody>
      </p:sp>
    </p:spTree>
    <p:extLst>
      <p:ext uri="{BB962C8B-B14F-4D97-AF65-F5344CB8AC3E}">
        <p14:creationId xmlns:p14="http://schemas.microsoft.com/office/powerpoint/2010/main" val="989954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50" y="4570751"/>
            <a:ext cx="5346999" cy="4334331"/>
          </a:xfrm>
          <a:prstGeom prst="rect">
            <a:avLst/>
          </a:prstGeom>
          <a:solidFill>
            <a:srgbClr val="FFFFFF"/>
          </a:solidFill>
          <a:ln>
            <a:solidFill>
              <a:srgbClr val="000000"/>
            </a:solidFill>
            <a:miter lim="800000"/>
            <a:headEnd/>
            <a:tailEnd/>
          </a:ln>
        </p:spPr>
        <p:txBody>
          <a:bodyPr lIns="94982" tIns="47491" rIns="94982" bIns="47491"/>
          <a:lstStyle/>
          <a:p>
            <a:r>
              <a:rPr lang="en-US" dirty="0" smtClean="0"/>
              <a:t>draw control signals for /stall</a:t>
            </a:r>
          </a:p>
          <a:p>
            <a:r>
              <a:rPr lang="en-US" dirty="0" smtClean="0"/>
              <a:t>Q:</a:t>
            </a:r>
            <a:r>
              <a:rPr lang="en-US" baseline="0" dirty="0" smtClean="0"/>
              <a:t> what happens if branch in EX?</a:t>
            </a:r>
          </a:p>
          <a:p>
            <a:r>
              <a:rPr lang="en-US" baseline="0" dirty="0" smtClean="0"/>
              <a:t>A: bad stuff: we miss the branch</a:t>
            </a:r>
          </a:p>
          <a:p>
            <a:r>
              <a:rPr lang="en-US" baseline="0" dirty="0" smtClean="0"/>
              <a:t>So: lets try not to stall</a:t>
            </a:r>
            <a:endParaRPr lang="en-US" dirty="0" smtClean="0"/>
          </a:p>
        </p:txBody>
      </p:sp>
    </p:spTree>
    <p:extLst>
      <p:ext uri="{BB962C8B-B14F-4D97-AF65-F5344CB8AC3E}">
        <p14:creationId xmlns:p14="http://schemas.microsoft.com/office/powerpoint/2010/main" val="813468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1826" name="Rectangle 2"/>
          <p:cNvSpPr>
            <a:spLocks noGrp="1" noRot="1" noChangeAspect="1" noChangeArrowheads="1" noTextEdit="1"/>
          </p:cNvSpPr>
          <p:nvPr>
            <p:ph type="sldImg"/>
          </p:nvPr>
        </p:nvSpPr>
        <p:spPr bwMode="auto">
          <a:xfrm>
            <a:off x="1216025" y="709613"/>
            <a:ext cx="4832350" cy="3624262"/>
          </a:xfrm>
          <a:prstGeom prst="rect">
            <a:avLst/>
          </a:prstGeom>
          <a:solidFill>
            <a:srgbClr val="FFFFFF"/>
          </a:solidFill>
          <a:ln>
            <a:solidFill>
              <a:srgbClr val="000000"/>
            </a:solidFill>
            <a:miter lim="800000"/>
            <a:headEnd/>
            <a:tailEnd/>
          </a:ln>
        </p:spPr>
      </p:sp>
      <p:sp>
        <p:nvSpPr>
          <p:cNvPr id="2381827" name="Rectangle 3"/>
          <p:cNvSpPr>
            <a:spLocks noGrp="1" noChangeArrowheads="1"/>
          </p:cNvSpPr>
          <p:nvPr>
            <p:ph type="body" idx="1"/>
          </p:nvPr>
        </p:nvSpPr>
        <p:spPr bwMode="auto">
          <a:xfrm>
            <a:off x="957550" y="4570751"/>
            <a:ext cx="5346999" cy="4334331"/>
          </a:xfrm>
          <a:prstGeom prst="rect">
            <a:avLst/>
          </a:prstGeom>
          <a:solidFill>
            <a:srgbClr val="FFFFFF"/>
          </a:solidFill>
          <a:ln>
            <a:solidFill>
              <a:srgbClr val="000000"/>
            </a:solidFill>
            <a:miter lim="800000"/>
            <a:headEnd/>
            <a:tailEnd/>
          </a:ln>
        </p:spPr>
        <p:txBody>
          <a:bodyPr lIns="94982" tIns="47491" rIns="94982" bIns="47491"/>
          <a:lstStyle/>
          <a:p>
            <a:r>
              <a:rPr lang="en-US" dirty="0" smtClean="0"/>
              <a:t>draw control signals for /stall</a:t>
            </a:r>
          </a:p>
          <a:p>
            <a:r>
              <a:rPr lang="en-US" dirty="0" smtClean="0"/>
              <a:t>Q:</a:t>
            </a:r>
            <a:r>
              <a:rPr lang="en-US" baseline="0" dirty="0" smtClean="0"/>
              <a:t> what happens if branch in EX?</a:t>
            </a:r>
          </a:p>
          <a:p>
            <a:r>
              <a:rPr lang="en-US" baseline="0" dirty="0" smtClean="0"/>
              <a:t>A: bad stuff: we miss the branch</a:t>
            </a:r>
          </a:p>
          <a:p>
            <a:r>
              <a:rPr lang="en-US" baseline="0" dirty="0" smtClean="0"/>
              <a:t>So: lets try not to stall</a:t>
            </a:r>
            <a:endParaRPr lang="en-US" dirty="0" smtClean="0"/>
          </a:p>
        </p:txBody>
      </p:sp>
    </p:spTree>
    <p:extLst>
      <p:ext uri="{BB962C8B-B14F-4D97-AF65-F5344CB8AC3E}">
        <p14:creationId xmlns:p14="http://schemas.microsoft.com/office/powerpoint/2010/main" val="189013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2014</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83716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685800"/>
            <a:ext cx="4267200" cy="5440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685800"/>
            <a:ext cx="4343400" cy="5440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0291F04E-0558-49D7-83D7-0EA3FDD97FD3}" type="datetimeFigureOut">
              <a:rPr lang="en-US" smtClean="0">
                <a:solidFill>
                  <a:prstClr val="white">
                    <a:tint val="75000"/>
                  </a:prstClr>
                </a:solidFill>
              </a:rPr>
              <a:pPr/>
              <a:t>2/26/2015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DAD0A56F-BD0F-4BDF-9912-D1E89E9626C0}"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171878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8686800" cy="533400"/>
          </a:xfrm>
          <a:prstGeom prst="rect">
            <a:avLst/>
          </a:prstGeom>
          <a:noFill/>
          <a:ln>
            <a:noFill/>
          </a:ln>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8382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2/26/2015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xStyles>
    <p:titleStyle>
      <a:lvl1pPr algn="ctr" defTabSz="914400" rtl="0" eaLnBrk="1" latinLnBrk="0" hangingPunct="1">
        <a:spcBef>
          <a:spcPct val="0"/>
        </a:spcBef>
        <a:buNone/>
        <a:defRPr sz="4400" kern="1200">
          <a:ln>
            <a:solidFill>
              <a:schemeClr val="accent5">
                <a:lumMod val="60000"/>
                <a:lumOff val="40000"/>
              </a:schemeClr>
            </a:solidFill>
          </a:ln>
          <a:solidFill>
            <a:schemeClr val="accent5">
              <a:lumMod val="60000"/>
              <a:lumOff val="40000"/>
            </a:schemeClr>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tags" Target="../tags/tag22.xml"/><Relationship Id="rId18" Type="http://schemas.openxmlformats.org/officeDocument/2006/relationships/tags" Target="../tags/tag27.xml"/><Relationship Id="rId26" Type="http://schemas.openxmlformats.org/officeDocument/2006/relationships/tags" Target="../tags/tag35.xml"/><Relationship Id="rId39" Type="http://schemas.openxmlformats.org/officeDocument/2006/relationships/tags" Target="../tags/tag48.xml"/><Relationship Id="rId21" Type="http://schemas.openxmlformats.org/officeDocument/2006/relationships/tags" Target="../tags/tag30.xml"/><Relationship Id="rId34" Type="http://schemas.openxmlformats.org/officeDocument/2006/relationships/tags" Target="../tags/tag43.xml"/><Relationship Id="rId42" Type="http://schemas.openxmlformats.org/officeDocument/2006/relationships/tags" Target="../tags/tag51.xml"/><Relationship Id="rId47" Type="http://schemas.openxmlformats.org/officeDocument/2006/relationships/tags" Target="../tags/tag56.xml"/><Relationship Id="rId50" Type="http://schemas.openxmlformats.org/officeDocument/2006/relationships/tags" Target="../tags/tag59.xml"/><Relationship Id="rId7" Type="http://schemas.openxmlformats.org/officeDocument/2006/relationships/tags" Target="../tags/tag16.xml"/><Relationship Id="rId2" Type="http://schemas.openxmlformats.org/officeDocument/2006/relationships/tags" Target="../tags/tag11.xml"/><Relationship Id="rId16" Type="http://schemas.openxmlformats.org/officeDocument/2006/relationships/tags" Target="../tags/tag25.xml"/><Relationship Id="rId29" Type="http://schemas.openxmlformats.org/officeDocument/2006/relationships/tags" Target="../tags/tag38.xml"/><Relationship Id="rId11" Type="http://schemas.openxmlformats.org/officeDocument/2006/relationships/tags" Target="../tags/tag20.xml"/><Relationship Id="rId24" Type="http://schemas.openxmlformats.org/officeDocument/2006/relationships/tags" Target="../tags/tag33.xml"/><Relationship Id="rId32" Type="http://schemas.openxmlformats.org/officeDocument/2006/relationships/tags" Target="../tags/tag41.xml"/><Relationship Id="rId37" Type="http://schemas.openxmlformats.org/officeDocument/2006/relationships/tags" Target="../tags/tag46.xml"/><Relationship Id="rId40" Type="http://schemas.openxmlformats.org/officeDocument/2006/relationships/tags" Target="../tags/tag49.xml"/><Relationship Id="rId45" Type="http://schemas.openxmlformats.org/officeDocument/2006/relationships/tags" Target="../tags/tag54.xml"/><Relationship Id="rId53" Type="http://schemas.openxmlformats.org/officeDocument/2006/relationships/notesSlide" Target="../notesSlides/notesSlide5.xml"/><Relationship Id="rId5" Type="http://schemas.openxmlformats.org/officeDocument/2006/relationships/tags" Target="../tags/tag14.xml"/><Relationship Id="rId10" Type="http://schemas.openxmlformats.org/officeDocument/2006/relationships/tags" Target="../tags/tag19.xml"/><Relationship Id="rId19" Type="http://schemas.openxmlformats.org/officeDocument/2006/relationships/tags" Target="../tags/tag28.xml"/><Relationship Id="rId31" Type="http://schemas.openxmlformats.org/officeDocument/2006/relationships/tags" Target="../tags/tag40.xml"/><Relationship Id="rId44" Type="http://schemas.openxmlformats.org/officeDocument/2006/relationships/tags" Target="../tags/tag53.xml"/><Relationship Id="rId52" Type="http://schemas.openxmlformats.org/officeDocument/2006/relationships/slideLayout" Target="../slideLayouts/slideLayout4.xml"/><Relationship Id="rId4" Type="http://schemas.openxmlformats.org/officeDocument/2006/relationships/tags" Target="../tags/tag13.xml"/><Relationship Id="rId9" Type="http://schemas.openxmlformats.org/officeDocument/2006/relationships/tags" Target="../tags/tag18.xml"/><Relationship Id="rId14" Type="http://schemas.openxmlformats.org/officeDocument/2006/relationships/tags" Target="../tags/tag23.xml"/><Relationship Id="rId22" Type="http://schemas.openxmlformats.org/officeDocument/2006/relationships/tags" Target="../tags/tag31.xml"/><Relationship Id="rId27" Type="http://schemas.openxmlformats.org/officeDocument/2006/relationships/tags" Target="../tags/tag36.xml"/><Relationship Id="rId30" Type="http://schemas.openxmlformats.org/officeDocument/2006/relationships/tags" Target="../tags/tag39.xml"/><Relationship Id="rId35" Type="http://schemas.openxmlformats.org/officeDocument/2006/relationships/tags" Target="../tags/tag44.xml"/><Relationship Id="rId43" Type="http://schemas.openxmlformats.org/officeDocument/2006/relationships/tags" Target="../tags/tag52.xml"/><Relationship Id="rId48" Type="http://schemas.openxmlformats.org/officeDocument/2006/relationships/tags" Target="../tags/tag57.xml"/><Relationship Id="rId8" Type="http://schemas.openxmlformats.org/officeDocument/2006/relationships/tags" Target="../tags/tag17.xml"/><Relationship Id="rId51" Type="http://schemas.openxmlformats.org/officeDocument/2006/relationships/tags" Target="../tags/tag60.xml"/><Relationship Id="rId3" Type="http://schemas.openxmlformats.org/officeDocument/2006/relationships/tags" Target="../tags/tag12.xml"/><Relationship Id="rId12" Type="http://schemas.openxmlformats.org/officeDocument/2006/relationships/tags" Target="../tags/tag21.xml"/><Relationship Id="rId17" Type="http://schemas.openxmlformats.org/officeDocument/2006/relationships/tags" Target="../tags/tag26.xml"/><Relationship Id="rId25" Type="http://schemas.openxmlformats.org/officeDocument/2006/relationships/tags" Target="../tags/tag34.xml"/><Relationship Id="rId33" Type="http://schemas.openxmlformats.org/officeDocument/2006/relationships/tags" Target="../tags/tag42.xml"/><Relationship Id="rId38" Type="http://schemas.openxmlformats.org/officeDocument/2006/relationships/tags" Target="../tags/tag47.xml"/><Relationship Id="rId46" Type="http://schemas.openxmlformats.org/officeDocument/2006/relationships/tags" Target="../tags/tag55.xml"/><Relationship Id="rId20" Type="http://schemas.openxmlformats.org/officeDocument/2006/relationships/tags" Target="../tags/tag29.xml"/><Relationship Id="rId41" Type="http://schemas.openxmlformats.org/officeDocument/2006/relationships/tags" Target="../tags/tag50.xml"/><Relationship Id="rId1" Type="http://schemas.openxmlformats.org/officeDocument/2006/relationships/tags" Target="../tags/tag10.xml"/><Relationship Id="rId6" Type="http://schemas.openxmlformats.org/officeDocument/2006/relationships/tags" Target="../tags/tag15.xml"/><Relationship Id="rId15" Type="http://schemas.openxmlformats.org/officeDocument/2006/relationships/tags" Target="../tags/tag24.xml"/><Relationship Id="rId23" Type="http://schemas.openxmlformats.org/officeDocument/2006/relationships/tags" Target="../tags/tag32.xml"/><Relationship Id="rId28" Type="http://schemas.openxmlformats.org/officeDocument/2006/relationships/tags" Target="../tags/tag37.xml"/><Relationship Id="rId36" Type="http://schemas.openxmlformats.org/officeDocument/2006/relationships/tags" Target="../tags/tag45.xml"/><Relationship Id="rId49" Type="http://schemas.openxmlformats.org/officeDocument/2006/relationships/tags" Target="../tags/tag58.xml"/></Relationships>
</file>

<file path=ppt/slides/_rels/slide11.xml.rels><?xml version="1.0" encoding="UTF-8" standalone="yes"?>
<Relationships xmlns="http://schemas.openxmlformats.org/package/2006/relationships"><Relationship Id="rId26" Type="http://schemas.openxmlformats.org/officeDocument/2006/relationships/tags" Target="../tags/tag86.xml"/><Relationship Id="rId21" Type="http://schemas.openxmlformats.org/officeDocument/2006/relationships/tags" Target="../tags/tag81.xml"/><Relationship Id="rId34" Type="http://schemas.openxmlformats.org/officeDocument/2006/relationships/tags" Target="../tags/tag94.xml"/><Relationship Id="rId42" Type="http://schemas.openxmlformats.org/officeDocument/2006/relationships/tags" Target="../tags/tag102.xml"/><Relationship Id="rId47" Type="http://schemas.openxmlformats.org/officeDocument/2006/relationships/tags" Target="../tags/tag107.xml"/><Relationship Id="rId50" Type="http://schemas.openxmlformats.org/officeDocument/2006/relationships/tags" Target="../tags/tag110.xml"/><Relationship Id="rId55" Type="http://schemas.openxmlformats.org/officeDocument/2006/relationships/tags" Target="../tags/tag115.xml"/><Relationship Id="rId63" Type="http://schemas.openxmlformats.org/officeDocument/2006/relationships/tags" Target="../tags/tag123.xml"/><Relationship Id="rId7" Type="http://schemas.openxmlformats.org/officeDocument/2006/relationships/tags" Target="../tags/tag67.xml"/><Relationship Id="rId2" Type="http://schemas.openxmlformats.org/officeDocument/2006/relationships/tags" Target="../tags/tag62.xml"/><Relationship Id="rId16" Type="http://schemas.openxmlformats.org/officeDocument/2006/relationships/tags" Target="../tags/tag76.xml"/><Relationship Id="rId29" Type="http://schemas.openxmlformats.org/officeDocument/2006/relationships/tags" Target="../tags/tag89.xml"/><Relationship Id="rId11" Type="http://schemas.openxmlformats.org/officeDocument/2006/relationships/tags" Target="../tags/tag71.xml"/><Relationship Id="rId24" Type="http://schemas.openxmlformats.org/officeDocument/2006/relationships/tags" Target="../tags/tag84.xml"/><Relationship Id="rId32" Type="http://schemas.openxmlformats.org/officeDocument/2006/relationships/tags" Target="../tags/tag92.xml"/><Relationship Id="rId37" Type="http://schemas.openxmlformats.org/officeDocument/2006/relationships/tags" Target="../tags/tag97.xml"/><Relationship Id="rId40" Type="http://schemas.openxmlformats.org/officeDocument/2006/relationships/tags" Target="../tags/tag100.xml"/><Relationship Id="rId45" Type="http://schemas.openxmlformats.org/officeDocument/2006/relationships/tags" Target="../tags/tag105.xml"/><Relationship Id="rId53" Type="http://schemas.openxmlformats.org/officeDocument/2006/relationships/tags" Target="../tags/tag113.xml"/><Relationship Id="rId58" Type="http://schemas.openxmlformats.org/officeDocument/2006/relationships/tags" Target="../tags/tag118.xml"/><Relationship Id="rId66" Type="http://schemas.openxmlformats.org/officeDocument/2006/relationships/notesSlide" Target="../notesSlides/notesSlide6.xml"/><Relationship Id="rId5" Type="http://schemas.openxmlformats.org/officeDocument/2006/relationships/tags" Target="../tags/tag65.xml"/><Relationship Id="rId61" Type="http://schemas.openxmlformats.org/officeDocument/2006/relationships/tags" Target="../tags/tag121.xml"/><Relationship Id="rId19" Type="http://schemas.openxmlformats.org/officeDocument/2006/relationships/tags" Target="../tags/tag79.xml"/><Relationship Id="rId14" Type="http://schemas.openxmlformats.org/officeDocument/2006/relationships/tags" Target="../tags/tag74.xml"/><Relationship Id="rId22" Type="http://schemas.openxmlformats.org/officeDocument/2006/relationships/tags" Target="../tags/tag82.xml"/><Relationship Id="rId27" Type="http://schemas.openxmlformats.org/officeDocument/2006/relationships/tags" Target="../tags/tag87.xml"/><Relationship Id="rId30" Type="http://schemas.openxmlformats.org/officeDocument/2006/relationships/tags" Target="../tags/tag90.xml"/><Relationship Id="rId35" Type="http://schemas.openxmlformats.org/officeDocument/2006/relationships/tags" Target="../tags/tag95.xml"/><Relationship Id="rId43" Type="http://schemas.openxmlformats.org/officeDocument/2006/relationships/tags" Target="../tags/tag103.xml"/><Relationship Id="rId48" Type="http://schemas.openxmlformats.org/officeDocument/2006/relationships/tags" Target="../tags/tag108.xml"/><Relationship Id="rId56" Type="http://schemas.openxmlformats.org/officeDocument/2006/relationships/tags" Target="../tags/tag116.xml"/><Relationship Id="rId64" Type="http://schemas.openxmlformats.org/officeDocument/2006/relationships/tags" Target="../tags/tag124.xml"/><Relationship Id="rId8" Type="http://schemas.openxmlformats.org/officeDocument/2006/relationships/tags" Target="../tags/tag68.xml"/><Relationship Id="rId51" Type="http://schemas.openxmlformats.org/officeDocument/2006/relationships/tags" Target="../tags/tag111.xml"/><Relationship Id="rId3" Type="http://schemas.openxmlformats.org/officeDocument/2006/relationships/tags" Target="../tags/tag63.xml"/><Relationship Id="rId12" Type="http://schemas.openxmlformats.org/officeDocument/2006/relationships/tags" Target="../tags/tag72.xml"/><Relationship Id="rId17" Type="http://schemas.openxmlformats.org/officeDocument/2006/relationships/tags" Target="../tags/tag77.xml"/><Relationship Id="rId25" Type="http://schemas.openxmlformats.org/officeDocument/2006/relationships/tags" Target="../tags/tag85.xml"/><Relationship Id="rId33" Type="http://schemas.openxmlformats.org/officeDocument/2006/relationships/tags" Target="../tags/tag93.xml"/><Relationship Id="rId38" Type="http://schemas.openxmlformats.org/officeDocument/2006/relationships/tags" Target="../tags/tag98.xml"/><Relationship Id="rId46" Type="http://schemas.openxmlformats.org/officeDocument/2006/relationships/tags" Target="../tags/tag106.xml"/><Relationship Id="rId59" Type="http://schemas.openxmlformats.org/officeDocument/2006/relationships/tags" Target="../tags/tag119.xml"/><Relationship Id="rId20" Type="http://schemas.openxmlformats.org/officeDocument/2006/relationships/tags" Target="../tags/tag80.xml"/><Relationship Id="rId41" Type="http://schemas.openxmlformats.org/officeDocument/2006/relationships/tags" Target="../tags/tag101.xml"/><Relationship Id="rId54" Type="http://schemas.openxmlformats.org/officeDocument/2006/relationships/tags" Target="../tags/tag114.xml"/><Relationship Id="rId62" Type="http://schemas.openxmlformats.org/officeDocument/2006/relationships/tags" Target="../tags/tag122.xml"/><Relationship Id="rId1" Type="http://schemas.openxmlformats.org/officeDocument/2006/relationships/tags" Target="../tags/tag61.xml"/><Relationship Id="rId6" Type="http://schemas.openxmlformats.org/officeDocument/2006/relationships/tags" Target="../tags/tag66.xml"/><Relationship Id="rId15" Type="http://schemas.openxmlformats.org/officeDocument/2006/relationships/tags" Target="../tags/tag75.xml"/><Relationship Id="rId23" Type="http://schemas.openxmlformats.org/officeDocument/2006/relationships/tags" Target="../tags/tag83.xml"/><Relationship Id="rId28" Type="http://schemas.openxmlformats.org/officeDocument/2006/relationships/tags" Target="../tags/tag88.xml"/><Relationship Id="rId36" Type="http://schemas.openxmlformats.org/officeDocument/2006/relationships/tags" Target="../tags/tag96.xml"/><Relationship Id="rId49" Type="http://schemas.openxmlformats.org/officeDocument/2006/relationships/tags" Target="../tags/tag109.xml"/><Relationship Id="rId57" Type="http://schemas.openxmlformats.org/officeDocument/2006/relationships/tags" Target="../tags/tag117.xml"/><Relationship Id="rId10" Type="http://schemas.openxmlformats.org/officeDocument/2006/relationships/tags" Target="../tags/tag70.xml"/><Relationship Id="rId31" Type="http://schemas.openxmlformats.org/officeDocument/2006/relationships/tags" Target="../tags/tag91.xml"/><Relationship Id="rId44" Type="http://schemas.openxmlformats.org/officeDocument/2006/relationships/tags" Target="../tags/tag104.xml"/><Relationship Id="rId52" Type="http://schemas.openxmlformats.org/officeDocument/2006/relationships/tags" Target="../tags/tag112.xml"/><Relationship Id="rId60" Type="http://schemas.openxmlformats.org/officeDocument/2006/relationships/tags" Target="../tags/tag120.xml"/><Relationship Id="rId65" Type="http://schemas.openxmlformats.org/officeDocument/2006/relationships/slideLayout" Target="../slideLayouts/slideLayout4.xml"/><Relationship Id="rId4" Type="http://schemas.openxmlformats.org/officeDocument/2006/relationships/tags" Target="../tags/tag64.xml"/><Relationship Id="rId9" Type="http://schemas.openxmlformats.org/officeDocument/2006/relationships/tags" Target="../tags/tag69.xml"/><Relationship Id="rId13" Type="http://schemas.openxmlformats.org/officeDocument/2006/relationships/tags" Target="../tags/tag73.xml"/><Relationship Id="rId18" Type="http://schemas.openxmlformats.org/officeDocument/2006/relationships/tags" Target="../tags/tag78.xml"/><Relationship Id="rId39" Type="http://schemas.openxmlformats.org/officeDocument/2006/relationships/tags" Target="../tags/tag9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4.xml"/><Relationship Id="rId3" Type="http://schemas.openxmlformats.org/officeDocument/2006/relationships/tags" Target="../tags/tag127.xml"/><Relationship Id="rId7" Type="http://schemas.openxmlformats.org/officeDocument/2006/relationships/tags" Target="../tags/tag131.xml"/><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tags" Target="../tags/tag130.xml"/><Relationship Id="rId5" Type="http://schemas.openxmlformats.org/officeDocument/2006/relationships/tags" Target="../tags/tag129.xml"/><Relationship Id="rId4" Type="http://schemas.openxmlformats.org/officeDocument/2006/relationships/tags" Target="../tags/tag128.xml"/><Relationship Id="rId9"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26" Type="http://schemas.openxmlformats.org/officeDocument/2006/relationships/tags" Target="../tags/tag157.xml"/><Relationship Id="rId21" Type="http://schemas.openxmlformats.org/officeDocument/2006/relationships/tags" Target="../tags/tag152.xml"/><Relationship Id="rId42" Type="http://schemas.openxmlformats.org/officeDocument/2006/relationships/tags" Target="../tags/tag173.xml"/><Relationship Id="rId47" Type="http://schemas.openxmlformats.org/officeDocument/2006/relationships/tags" Target="../tags/tag178.xml"/><Relationship Id="rId63" Type="http://schemas.openxmlformats.org/officeDocument/2006/relationships/tags" Target="../tags/tag194.xml"/><Relationship Id="rId68" Type="http://schemas.openxmlformats.org/officeDocument/2006/relationships/tags" Target="../tags/tag199.xml"/><Relationship Id="rId84" Type="http://schemas.openxmlformats.org/officeDocument/2006/relationships/tags" Target="../tags/tag215.xml"/><Relationship Id="rId89" Type="http://schemas.openxmlformats.org/officeDocument/2006/relationships/notesSlide" Target="../notesSlides/notesSlide8.xml"/><Relationship Id="rId16" Type="http://schemas.openxmlformats.org/officeDocument/2006/relationships/tags" Target="../tags/tag147.xml"/><Relationship Id="rId11" Type="http://schemas.openxmlformats.org/officeDocument/2006/relationships/tags" Target="../tags/tag142.xml"/><Relationship Id="rId32" Type="http://schemas.openxmlformats.org/officeDocument/2006/relationships/tags" Target="../tags/tag163.xml"/><Relationship Id="rId37" Type="http://schemas.openxmlformats.org/officeDocument/2006/relationships/tags" Target="../tags/tag168.xml"/><Relationship Id="rId53" Type="http://schemas.openxmlformats.org/officeDocument/2006/relationships/tags" Target="../tags/tag184.xml"/><Relationship Id="rId58" Type="http://schemas.openxmlformats.org/officeDocument/2006/relationships/tags" Target="../tags/tag189.xml"/><Relationship Id="rId74" Type="http://schemas.openxmlformats.org/officeDocument/2006/relationships/tags" Target="../tags/tag205.xml"/><Relationship Id="rId79" Type="http://schemas.openxmlformats.org/officeDocument/2006/relationships/tags" Target="../tags/tag210.xml"/><Relationship Id="rId5" Type="http://schemas.openxmlformats.org/officeDocument/2006/relationships/tags" Target="../tags/tag136.xml"/><Relationship Id="rId14" Type="http://schemas.openxmlformats.org/officeDocument/2006/relationships/tags" Target="../tags/tag145.xml"/><Relationship Id="rId22" Type="http://schemas.openxmlformats.org/officeDocument/2006/relationships/tags" Target="../tags/tag153.xml"/><Relationship Id="rId27" Type="http://schemas.openxmlformats.org/officeDocument/2006/relationships/tags" Target="../tags/tag158.xml"/><Relationship Id="rId30" Type="http://schemas.openxmlformats.org/officeDocument/2006/relationships/tags" Target="../tags/tag161.xml"/><Relationship Id="rId35" Type="http://schemas.openxmlformats.org/officeDocument/2006/relationships/tags" Target="../tags/tag166.xml"/><Relationship Id="rId43" Type="http://schemas.openxmlformats.org/officeDocument/2006/relationships/tags" Target="../tags/tag174.xml"/><Relationship Id="rId48" Type="http://schemas.openxmlformats.org/officeDocument/2006/relationships/tags" Target="../tags/tag179.xml"/><Relationship Id="rId56" Type="http://schemas.openxmlformats.org/officeDocument/2006/relationships/tags" Target="../tags/tag187.xml"/><Relationship Id="rId64" Type="http://schemas.openxmlformats.org/officeDocument/2006/relationships/tags" Target="../tags/tag195.xml"/><Relationship Id="rId69" Type="http://schemas.openxmlformats.org/officeDocument/2006/relationships/tags" Target="../tags/tag200.xml"/><Relationship Id="rId77" Type="http://schemas.openxmlformats.org/officeDocument/2006/relationships/tags" Target="../tags/tag208.xml"/><Relationship Id="rId8" Type="http://schemas.openxmlformats.org/officeDocument/2006/relationships/tags" Target="../tags/tag139.xml"/><Relationship Id="rId51" Type="http://schemas.openxmlformats.org/officeDocument/2006/relationships/tags" Target="../tags/tag182.xml"/><Relationship Id="rId72" Type="http://schemas.openxmlformats.org/officeDocument/2006/relationships/tags" Target="../tags/tag203.xml"/><Relationship Id="rId80" Type="http://schemas.openxmlformats.org/officeDocument/2006/relationships/tags" Target="../tags/tag211.xml"/><Relationship Id="rId85" Type="http://schemas.openxmlformats.org/officeDocument/2006/relationships/tags" Target="../tags/tag216.xml"/><Relationship Id="rId3" Type="http://schemas.openxmlformats.org/officeDocument/2006/relationships/tags" Target="../tags/tag134.xml"/><Relationship Id="rId12" Type="http://schemas.openxmlformats.org/officeDocument/2006/relationships/tags" Target="../tags/tag143.xml"/><Relationship Id="rId17" Type="http://schemas.openxmlformats.org/officeDocument/2006/relationships/tags" Target="../tags/tag148.xml"/><Relationship Id="rId25" Type="http://schemas.openxmlformats.org/officeDocument/2006/relationships/tags" Target="../tags/tag156.xml"/><Relationship Id="rId33" Type="http://schemas.openxmlformats.org/officeDocument/2006/relationships/tags" Target="../tags/tag164.xml"/><Relationship Id="rId38" Type="http://schemas.openxmlformats.org/officeDocument/2006/relationships/tags" Target="../tags/tag169.xml"/><Relationship Id="rId46" Type="http://schemas.openxmlformats.org/officeDocument/2006/relationships/tags" Target="../tags/tag177.xml"/><Relationship Id="rId59" Type="http://schemas.openxmlformats.org/officeDocument/2006/relationships/tags" Target="../tags/tag190.xml"/><Relationship Id="rId67" Type="http://schemas.openxmlformats.org/officeDocument/2006/relationships/tags" Target="../tags/tag198.xml"/><Relationship Id="rId20" Type="http://schemas.openxmlformats.org/officeDocument/2006/relationships/tags" Target="../tags/tag151.xml"/><Relationship Id="rId41" Type="http://schemas.openxmlformats.org/officeDocument/2006/relationships/tags" Target="../tags/tag172.xml"/><Relationship Id="rId54" Type="http://schemas.openxmlformats.org/officeDocument/2006/relationships/tags" Target="../tags/tag185.xml"/><Relationship Id="rId62" Type="http://schemas.openxmlformats.org/officeDocument/2006/relationships/tags" Target="../tags/tag193.xml"/><Relationship Id="rId70" Type="http://schemas.openxmlformats.org/officeDocument/2006/relationships/tags" Target="../tags/tag201.xml"/><Relationship Id="rId75" Type="http://schemas.openxmlformats.org/officeDocument/2006/relationships/tags" Target="../tags/tag206.xml"/><Relationship Id="rId83" Type="http://schemas.openxmlformats.org/officeDocument/2006/relationships/tags" Target="../tags/tag214.xml"/><Relationship Id="rId88" Type="http://schemas.openxmlformats.org/officeDocument/2006/relationships/slideLayout" Target="../slideLayouts/slideLayout4.xml"/><Relationship Id="rId1" Type="http://schemas.openxmlformats.org/officeDocument/2006/relationships/tags" Target="../tags/tag132.xml"/><Relationship Id="rId6" Type="http://schemas.openxmlformats.org/officeDocument/2006/relationships/tags" Target="../tags/tag137.xml"/><Relationship Id="rId15" Type="http://schemas.openxmlformats.org/officeDocument/2006/relationships/tags" Target="../tags/tag146.xml"/><Relationship Id="rId23" Type="http://schemas.openxmlformats.org/officeDocument/2006/relationships/tags" Target="../tags/tag154.xml"/><Relationship Id="rId28" Type="http://schemas.openxmlformats.org/officeDocument/2006/relationships/tags" Target="../tags/tag159.xml"/><Relationship Id="rId36" Type="http://schemas.openxmlformats.org/officeDocument/2006/relationships/tags" Target="../tags/tag167.xml"/><Relationship Id="rId49" Type="http://schemas.openxmlformats.org/officeDocument/2006/relationships/tags" Target="../tags/tag180.xml"/><Relationship Id="rId57" Type="http://schemas.openxmlformats.org/officeDocument/2006/relationships/tags" Target="../tags/tag188.xml"/><Relationship Id="rId10" Type="http://schemas.openxmlformats.org/officeDocument/2006/relationships/tags" Target="../tags/tag141.xml"/><Relationship Id="rId31" Type="http://schemas.openxmlformats.org/officeDocument/2006/relationships/tags" Target="../tags/tag162.xml"/><Relationship Id="rId44" Type="http://schemas.openxmlformats.org/officeDocument/2006/relationships/tags" Target="../tags/tag175.xml"/><Relationship Id="rId52" Type="http://schemas.openxmlformats.org/officeDocument/2006/relationships/tags" Target="../tags/tag183.xml"/><Relationship Id="rId60" Type="http://schemas.openxmlformats.org/officeDocument/2006/relationships/tags" Target="../tags/tag191.xml"/><Relationship Id="rId65" Type="http://schemas.openxmlformats.org/officeDocument/2006/relationships/tags" Target="../tags/tag196.xml"/><Relationship Id="rId73" Type="http://schemas.openxmlformats.org/officeDocument/2006/relationships/tags" Target="../tags/tag204.xml"/><Relationship Id="rId78" Type="http://schemas.openxmlformats.org/officeDocument/2006/relationships/tags" Target="../tags/tag209.xml"/><Relationship Id="rId81" Type="http://schemas.openxmlformats.org/officeDocument/2006/relationships/tags" Target="../tags/tag212.xml"/><Relationship Id="rId86" Type="http://schemas.openxmlformats.org/officeDocument/2006/relationships/tags" Target="../tags/tag217.xml"/><Relationship Id="rId4" Type="http://schemas.openxmlformats.org/officeDocument/2006/relationships/tags" Target="../tags/tag135.xml"/><Relationship Id="rId9" Type="http://schemas.openxmlformats.org/officeDocument/2006/relationships/tags" Target="../tags/tag140.xml"/><Relationship Id="rId13" Type="http://schemas.openxmlformats.org/officeDocument/2006/relationships/tags" Target="../tags/tag144.xml"/><Relationship Id="rId18" Type="http://schemas.openxmlformats.org/officeDocument/2006/relationships/tags" Target="../tags/tag149.xml"/><Relationship Id="rId39" Type="http://schemas.openxmlformats.org/officeDocument/2006/relationships/tags" Target="../tags/tag170.xml"/><Relationship Id="rId34" Type="http://schemas.openxmlformats.org/officeDocument/2006/relationships/tags" Target="../tags/tag165.xml"/><Relationship Id="rId50" Type="http://schemas.openxmlformats.org/officeDocument/2006/relationships/tags" Target="../tags/tag181.xml"/><Relationship Id="rId55" Type="http://schemas.openxmlformats.org/officeDocument/2006/relationships/tags" Target="../tags/tag186.xml"/><Relationship Id="rId76" Type="http://schemas.openxmlformats.org/officeDocument/2006/relationships/tags" Target="../tags/tag207.xml"/><Relationship Id="rId7" Type="http://schemas.openxmlformats.org/officeDocument/2006/relationships/tags" Target="../tags/tag138.xml"/><Relationship Id="rId71" Type="http://schemas.openxmlformats.org/officeDocument/2006/relationships/tags" Target="../tags/tag202.xml"/><Relationship Id="rId2" Type="http://schemas.openxmlformats.org/officeDocument/2006/relationships/tags" Target="../tags/tag133.xml"/><Relationship Id="rId29" Type="http://schemas.openxmlformats.org/officeDocument/2006/relationships/tags" Target="../tags/tag160.xml"/><Relationship Id="rId24" Type="http://schemas.openxmlformats.org/officeDocument/2006/relationships/tags" Target="../tags/tag155.xml"/><Relationship Id="rId40" Type="http://schemas.openxmlformats.org/officeDocument/2006/relationships/tags" Target="../tags/tag171.xml"/><Relationship Id="rId45" Type="http://schemas.openxmlformats.org/officeDocument/2006/relationships/tags" Target="../tags/tag176.xml"/><Relationship Id="rId66" Type="http://schemas.openxmlformats.org/officeDocument/2006/relationships/tags" Target="../tags/tag197.xml"/><Relationship Id="rId87" Type="http://schemas.openxmlformats.org/officeDocument/2006/relationships/tags" Target="../tags/tag218.xml"/><Relationship Id="rId61" Type="http://schemas.openxmlformats.org/officeDocument/2006/relationships/tags" Target="../tags/tag192.xml"/><Relationship Id="rId82" Type="http://schemas.openxmlformats.org/officeDocument/2006/relationships/tags" Target="../tags/tag213.xml"/><Relationship Id="rId19" Type="http://schemas.openxmlformats.org/officeDocument/2006/relationships/tags" Target="../tags/tag150.xml"/></Relationships>
</file>

<file path=ppt/slides/_rels/slide15.xml.rels><?xml version="1.0" encoding="UTF-8" standalone="yes"?>
<Relationships xmlns="http://schemas.openxmlformats.org/package/2006/relationships"><Relationship Id="rId26" Type="http://schemas.openxmlformats.org/officeDocument/2006/relationships/tags" Target="../tags/tag244.xml"/><Relationship Id="rId21" Type="http://schemas.openxmlformats.org/officeDocument/2006/relationships/tags" Target="../tags/tag239.xml"/><Relationship Id="rId42" Type="http://schemas.openxmlformats.org/officeDocument/2006/relationships/tags" Target="../tags/tag260.xml"/><Relationship Id="rId47" Type="http://schemas.openxmlformats.org/officeDocument/2006/relationships/tags" Target="../tags/tag265.xml"/><Relationship Id="rId63" Type="http://schemas.openxmlformats.org/officeDocument/2006/relationships/tags" Target="../tags/tag281.xml"/><Relationship Id="rId68" Type="http://schemas.openxmlformats.org/officeDocument/2006/relationships/tags" Target="../tags/tag286.xml"/><Relationship Id="rId84" Type="http://schemas.openxmlformats.org/officeDocument/2006/relationships/tags" Target="../tags/tag302.xml"/><Relationship Id="rId89" Type="http://schemas.openxmlformats.org/officeDocument/2006/relationships/notesSlide" Target="../notesSlides/notesSlide9.xml"/><Relationship Id="rId16" Type="http://schemas.openxmlformats.org/officeDocument/2006/relationships/tags" Target="../tags/tag234.xml"/><Relationship Id="rId11" Type="http://schemas.openxmlformats.org/officeDocument/2006/relationships/tags" Target="../tags/tag229.xml"/><Relationship Id="rId32" Type="http://schemas.openxmlformats.org/officeDocument/2006/relationships/tags" Target="../tags/tag250.xml"/><Relationship Id="rId37" Type="http://schemas.openxmlformats.org/officeDocument/2006/relationships/tags" Target="../tags/tag255.xml"/><Relationship Id="rId53" Type="http://schemas.openxmlformats.org/officeDocument/2006/relationships/tags" Target="../tags/tag271.xml"/><Relationship Id="rId58" Type="http://schemas.openxmlformats.org/officeDocument/2006/relationships/tags" Target="../tags/tag276.xml"/><Relationship Id="rId74" Type="http://schemas.openxmlformats.org/officeDocument/2006/relationships/tags" Target="../tags/tag292.xml"/><Relationship Id="rId79" Type="http://schemas.openxmlformats.org/officeDocument/2006/relationships/tags" Target="../tags/tag297.xml"/><Relationship Id="rId5" Type="http://schemas.openxmlformats.org/officeDocument/2006/relationships/tags" Target="../tags/tag223.xml"/><Relationship Id="rId14" Type="http://schemas.openxmlformats.org/officeDocument/2006/relationships/tags" Target="../tags/tag232.xml"/><Relationship Id="rId22" Type="http://schemas.openxmlformats.org/officeDocument/2006/relationships/tags" Target="../tags/tag240.xml"/><Relationship Id="rId27" Type="http://schemas.openxmlformats.org/officeDocument/2006/relationships/tags" Target="../tags/tag245.xml"/><Relationship Id="rId30" Type="http://schemas.openxmlformats.org/officeDocument/2006/relationships/tags" Target="../tags/tag248.xml"/><Relationship Id="rId35" Type="http://schemas.openxmlformats.org/officeDocument/2006/relationships/tags" Target="../tags/tag253.xml"/><Relationship Id="rId43" Type="http://schemas.openxmlformats.org/officeDocument/2006/relationships/tags" Target="../tags/tag261.xml"/><Relationship Id="rId48" Type="http://schemas.openxmlformats.org/officeDocument/2006/relationships/tags" Target="../tags/tag266.xml"/><Relationship Id="rId56" Type="http://schemas.openxmlformats.org/officeDocument/2006/relationships/tags" Target="../tags/tag274.xml"/><Relationship Id="rId64" Type="http://schemas.openxmlformats.org/officeDocument/2006/relationships/tags" Target="../tags/tag282.xml"/><Relationship Id="rId69" Type="http://schemas.openxmlformats.org/officeDocument/2006/relationships/tags" Target="../tags/tag287.xml"/><Relationship Id="rId77" Type="http://schemas.openxmlformats.org/officeDocument/2006/relationships/tags" Target="../tags/tag295.xml"/><Relationship Id="rId8" Type="http://schemas.openxmlformats.org/officeDocument/2006/relationships/tags" Target="../tags/tag226.xml"/><Relationship Id="rId51" Type="http://schemas.openxmlformats.org/officeDocument/2006/relationships/tags" Target="../tags/tag269.xml"/><Relationship Id="rId72" Type="http://schemas.openxmlformats.org/officeDocument/2006/relationships/tags" Target="../tags/tag290.xml"/><Relationship Id="rId80" Type="http://schemas.openxmlformats.org/officeDocument/2006/relationships/tags" Target="../tags/tag298.xml"/><Relationship Id="rId85" Type="http://schemas.openxmlformats.org/officeDocument/2006/relationships/tags" Target="../tags/tag303.xml"/><Relationship Id="rId3" Type="http://schemas.openxmlformats.org/officeDocument/2006/relationships/tags" Target="../tags/tag221.xml"/><Relationship Id="rId12" Type="http://schemas.openxmlformats.org/officeDocument/2006/relationships/tags" Target="../tags/tag230.xml"/><Relationship Id="rId17" Type="http://schemas.openxmlformats.org/officeDocument/2006/relationships/tags" Target="../tags/tag235.xml"/><Relationship Id="rId25" Type="http://schemas.openxmlformats.org/officeDocument/2006/relationships/tags" Target="../tags/tag243.xml"/><Relationship Id="rId33" Type="http://schemas.openxmlformats.org/officeDocument/2006/relationships/tags" Target="../tags/tag251.xml"/><Relationship Id="rId38" Type="http://schemas.openxmlformats.org/officeDocument/2006/relationships/tags" Target="../tags/tag256.xml"/><Relationship Id="rId46" Type="http://schemas.openxmlformats.org/officeDocument/2006/relationships/tags" Target="../tags/tag264.xml"/><Relationship Id="rId59" Type="http://schemas.openxmlformats.org/officeDocument/2006/relationships/tags" Target="../tags/tag277.xml"/><Relationship Id="rId67" Type="http://schemas.openxmlformats.org/officeDocument/2006/relationships/tags" Target="../tags/tag285.xml"/><Relationship Id="rId20" Type="http://schemas.openxmlformats.org/officeDocument/2006/relationships/tags" Target="../tags/tag238.xml"/><Relationship Id="rId41" Type="http://schemas.openxmlformats.org/officeDocument/2006/relationships/tags" Target="../tags/tag259.xml"/><Relationship Id="rId54" Type="http://schemas.openxmlformats.org/officeDocument/2006/relationships/tags" Target="../tags/tag272.xml"/><Relationship Id="rId62" Type="http://schemas.openxmlformats.org/officeDocument/2006/relationships/tags" Target="../tags/tag280.xml"/><Relationship Id="rId70" Type="http://schemas.openxmlformats.org/officeDocument/2006/relationships/tags" Target="../tags/tag288.xml"/><Relationship Id="rId75" Type="http://schemas.openxmlformats.org/officeDocument/2006/relationships/tags" Target="../tags/tag293.xml"/><Relationship Id="rId83" Type="http://schemas.openxmlformats.org/officeDocument/2006/relationships/tags" Target="../tags/tag301.xml"/><Relationship Id="rId88" Type="http://schemas.openxmlformats.org/officeDocument/2006/relationships/slideLayout" Target="../slideLayouts/slideLayout4.xml"/><Relationship Id="rId1" Type="http://schemas.openxmlformats.org/officeDocument/2006/relationships/tags" Target="../tags/tag219.xml"/><Relationship Id="rId6" Type="http://schemas.openxmlformats.org/officeDocument/2006/relationships/tags" Target="../tags/tag224.xml"/><Relationship Id="rId15" Type="http://schemas.openxmlformats.org/officeDocument/2006/relationships/tags" Target="../tags/tag233.xml"/><Relationship Id="rId23" Type="http://schemas.openxmlformats.org/officeDocument/2006/relationships/tags" Target="../tags/tag241.xml"/><Relationship Id="rId28" Type="http://schemas.openxmlformats.org/officeDocument/2006/relationships/tags" Target="../tags/tag246.xml"/><Relationship Id="rId36" Type="http://schemas.openxmlformats.org/officeDocument/2006/relationships/tags" Target="../tags/tag254.xml"/><Relationship Id="rId49" Type="http://schemas.openxmlformats.org/officeDocument/2006/relationships/tags" Target="../tags/tag267.xml"/><Relationship Id="rId57" Type="http://schemas.openxmlformats.org/officeDocument/2006/relationships/tags" Target="../tags/tag275.xml"/><Relationship Id="rId10" Type="http://schemas.openxmlformats.org/officeDocument/2006/relationships/tags" Target="../tags/tag228.xml"/><Relationship Id="rId31" Type="http://schemas.openxmlformats.org/officeDocument/2006/relationships/tags" Target="../tags/tag249.xml"/><Relationship Id="rId44" Type="http://schemas.openxmlformats.org/officeDocument/2006/relationships/tags" Target="../tags/tag262.xml"/><Relationship Id="rId52" Type="http://schemas.openxmlformats.org/officeDocument/2006/relationships/tags" Target="../tags/tag270.xml"/><Relationship Id="rId60" Type="http://schemas.openxmlformats.org/officeDocument/2006/relationships/tags" Target="../tags/tag278.xml"/><Relationship Id="rId65" Type="http://schemas.openxmlformats.org/officeDocument/2006/relationships/tags" Target="../tags/tag283.xml"/><Relationship Id="rId73" Type="http://schemas.openxmlformats.org/officeDocument/2006/relationships/tags" Target="../tags/tag291.xml"/><Relationship Id="rId78" Type="http://schemas.openxmlformats.org/officeDocument/2006/relationships/tags" Target="../tags/tag296.xml"/><Relationship Id="rId81" Type="http://schemas.openxmlformats.org/officeDocument/2006/relationships/tags" Target="../tags/tag299.xml"/><Relationship Id="rId86" Type="http://schemas.openxmlformats.org/officeDocument/2006/relationships/tags" Target="../tags/tag304.xml"/><Relationship Id="rId4" Type="http://schemas.openxmlformats.org/officeDocument/2006/relationships/tags" Target="../tags/tag222.xml"/><Relationship Id="rId9" Type="http://schemas.openxmlformats.org/officeDocument/2006/relationships/tags" Target="../tags/tag227.xml"/><Relationship Id="rId13" Type="http://schemas.openxmlformats.org/officeDocument/2006/relationships/tags" Target="../tags/tag231.xml"/><Relationship Id="rId18" Type="http://schemas.openxmlformats.org/officeDocument/2006/relationships/tags" Target="../tags/tag236.xml"/><Relationship Id="rId39" Type="http://schemas.openxmlformats.org/officeDocument/2006/relationships/tags" Target="../tags/tag257.xml"/><Relationship Id="rId34" Type="http://schemas.openxmlformats.org/officeDocument/2006/relationships/tags" Target="../tags/tag252.xml"/><Relationship Id="rId50" Type="http://schemas.openxmlformats.org/officeDocument/2006/relationships/tags" Target="../tags/tag268.xml"/><Relationship Id="rId55" Type="http://schemas.openxmlformats.org/officeDocument/2006/relationships/tags" Target="../tags/tag273.xml"/><Relationship Id="rId76" Type="http://schemas.openxmlformats.org/officeDocument/2006/relationships/tags" Target="../tags/tag294.xml"/><Relationship Id="rId7" Type="http://schemas.openxmlformats.org/officeDocument/2006/relationships/tags" Target="../tags/tag225.xml"/><Relationship Id="rId71" Type="http://schemas.openxmlformats.org/officeDocument/2006/relationships/tags" Target="../tags/tag289.xml"/><Relationship Id="rId2" Type="http://schemas.openxmlformats.org/officeDocument/2006/relationships/tags" Target="../tags/tag220.xml"/><Relationship Id="rId29" Type="http://schemas.openxmlformats.org/officeDocument/2006/relationships/tags" Target="../tags/tag247.xml"/><Relationship Id="rId24" Type="http://schemas.openxmlformats.org/officeDocument/2006/relationships/tags" Target="../tags/tag242.xml"/><Relationship Id="rId40" Type="http://schemas.openxmlformats.org/officeDocument/2006/relationships/tags" Target="../tags/tag258.xml"/><Relationship Id="rId45" Type="http://schemas.openxmlformats.org/officeDocument/2006/relationships/tags" Target="../tags/tag263.xml"/><Relationship Id="rId66" Type="http://schemas.openxmlformats.org/officeDocument/2006/relationships/tags" Target="../tags/tag284.xml"/><Relationship Id="rId87" Type="http://schemas.openxmlformats.org/officeDocument/2006/relationships/tags" Target="../tags/tag305.xml"/><Relationship Id="rId61" Type="http://schemas.openxmlformats.org/officeDocument/2006/relationships/tags" Target="../tags/tag279.xml"/><Relationship Id="rId82" Type="http://schemas.openxmlformats.org/officeDocument/2006/relationships/tags" Target="../tags/tag300.xml"/><Relationship Id="rId19" Type="http://schemas.openxmlformats.org/officeDocument/2006/relationships/tags" Target="../tags/tag237.xml"/></Relationships>
</file>

<file path=ppt/slides/_rels/slide16.xml.rels><?xml version="1.0" encoding="UTF-8" standalone="yes"?>
<Relationships xmlns="http://schemas.openxmlformats.org/package/2006/relationships"><Relationship Id="rId26" Type="http://schemas.openxmlformats.org/officeDocument/2006/relationships/tags" Target="../tags/tag331.xml"/><Relationship Id="rId21" Type="http://schemas.openxmlformats.org/officeDocument/2006/relationships/tags" Target="../tags/tag326.xml"/><Relationship Id="rId42" Type="http://schemas.openxmlformats.org/officeDocument/2006/relationships/tags" Target="../tags/tag347.xml"/><Relationship Id="rId47" Type="http://schemas.openxmlformats.org/officeDocument/2006/relationships/tags" Target="../tags/tag352.xml"/><Relationship Id="rId63" Type="http://schemas.openxmlformats.org/officeDocument/2006/relationships/tags" Target="../tags/tag368.xml"/><Relationship Id="rId68" Type="http://schemas.openxmlformats.org/officeDocument/2006/relationships/tags" Target="../tags/tag373.xml"/><Relationship Id="rId84" Type="http://schemas.openxmlformats.org/officeDocument/2006/relationships/tags" Target="../tags/tag389.xml"/><Relationship Id="rId89" Type="http://schemas.openxmlformats.org/officeDocument/2006/relationships/notesSlide" Target="../notesSlides/notesSlide10.xml"/><Relationship Id="rId16" Type="http://schemas.openxmlformats.org/officeDocument/2006/relationships/tags" Target="../tags/tag321.xml"/><Relationship Id="rId11" Type="http://schemas.openxmlformats.org/officeDocument/2006/relationships/tags" Target="../tags/tag316.xml"/><Relationship Id="rId32" Type="http://schemas.openxmlformats.org/officeDocument/2006/relationships/tags" Target="../tags/tag337.xml"/><Relationship Id="rId37" Type="http://schemas.openxmlformats.org/officeDocument/2006/relationships/tags" Target="../tags/tag342.xml"/><Relationship Id="rId53" Type="http://schemas.openxmlformats.org/officeDocument/2006/relationships/tags" Target="../tags/tag358.xml"/><Relationship Id="rId58" Type="http://schemas.openxmlformats.org/officeDocument/2006/relationships/tags" Target="../tags/tag363.xml"/><Relationship Id="rId74" Type="http://schemas.openxmlformats.org/officeDocument/2006/relationships/tags" Target="../tags/tag379.xml"/><Relationship Id="rId79" Type="http://schemas.openxmlformats.org/officeDocument/2006/relationships/tags" Target="../tags/tag384.xml"/><Relationship Id="rId5" Type="http://schemas.openxmlformats.org/officeDocument/2006/relationships/tags" Target="../tags/tag310.xml"/><Relationship Id="rId14" Type="http://schemas.openxmlformats.org/officeDocument/2006/relationships/tags" Target="../tags/tag319.xml"/><Relationship Id="rId22" Type="http://schemas.openxmlformats.org/officeDocument/2006/relationships/tags" Target="../tags/tag327.xml"/><Relationship Id="rId27" Type="http://schemas.openxmlformats.org/officeDocument/2006/relationships/tags" Target="../tags/tag332.xml"/><Relationship Id="rId30" Type="http://schemas.openxmlformats.org/officeDocument/2006/relationships/tags" Target="../tags/tag335.xml"/><Relationship Id="rId35" Type="http://schemas.openxmlformats.org/officeDocument/2006/relationships/tags" Target="../tags/tag340.xml"/><Relationship Id="rId43" Type="http://schemas.openxmlformats.org/officeDocument/2006/relationships/tags" Target="../tags/tag348.xml"/><Relationship Id="rId48" Type="http://schemas.openxmlformats.org/officeDocument/2006/relationships/tags" Target="../tags/tag353.xml"/><Relationship Id="rId56" Type="http://schemas.openxmlformats.org/officeDocument/2006/relationships/tags" Target="../tags/tag361.xml"/><Relationship Id="rId64" Type="http://schemas.openxmlformats.org/officeDocument/2006/relationships/tags" Target="../tags/tag369.xml"/><Relationship Id="rId69" Type="http://schemas.openxmlformats.org/officeDocument/2006/relationships/tags" Target="../tags/tag374.xml"/><Relationship Id="rId77" Type="http://schemas.openxmlformats.org/officeDocument/2006/relationships/tags" Target="../tags/tag382.xml"/><Relationship Id="rId8" Type="http://schemas.openxmlformats.org/officeDocument/2006/relationships/tags" Target="../tags/tag313.xml"/><Relationship Id="rId51" Type="http://schemas.openxmlformats.org/officeDocument/2006/relationships/tags" Target="../tags/tag356.xml"/><Relationship Id="rId72" Type="http://schemas.openxmlformats.org/officeDocument/2006/relationships/tags" Target="../tags/tag377.xml"/><Relationship Id="rId80" Type="http://schemas.openxmlformats.org/officeDocument/2006/relationships/tags" Target="../tags/tag385.xml"/><Relationship Id="rId85" Type="http://schemas.openxmlformats.org/officeDocument/2006/relationships/tags" Target="../tags/tag390.xml"/><Relationship Id="rId3" Type="http://schemas.openxmlformats.org/officeDocument/2006/relationships/tags" Target="../tags/tag308.xml"/><Relationship Id="rId12" Type="http://schemas.openxmlformats.org/officeDocument/2006/relationships/tags" Target="../tags/tag317.xml"/><Relationship Id="rId17" Type="http://schemas.openxmlformats.org/officeDocument/2006/relationships/tags" Target="../tags/tag322.xml"/><Relationship Id="rId25" Type="http://schemas.openxmlformats.org/officeDocument/2006/relationships/tags" Target="../tags/tag330.xml"/><Relationship Id="rId33" Type="http://schemas.openxmlformats.org/officeDocument/2006/relationships/tags" Target="../tags/tag338.xml"/><Relationship Id="rId38" Type="http://schemas.openxmlformats.org/officeDocument/2006/relationships/tags" Target="../tags/tag343.xml"/><Relationship Id="rId46" Type="http://schemas.openxmlformats.org/officeDocument/2006/relationships/tags" Target="../tags/tag351.xml"/><Relationship Id="rId59" Type="http://schemas.openxmlformats.org/officeDocument/2006/relationships/tags" Target="../tags/tag364.xml"/><Relationship Id="rId67" Type="http://schemas.openxmlformats.org/officeDocument/2006/relationships/tags" Target="../tags/tag372.xml"/><Relationship Id="rId20" Type="http://schemas.openxmlformats.org/officeDocument/2006/relationships/tags" Target="../tags/tag325.xml"/><Relationship Id="rId41" Type="http://schemas.openxmlformats.org/officeDocument/2006/relationships/tags" Target="../tags/tag346.xml"/><Relationship Id="rId54" Type="http://schemas.openxmlformats.org/officeDocument/2006/relationships/tags" Target="../tags/tag359.xml"/><Relationship Id="rId62" Type="http://schemas.openxmlformats.org/officeDocument/2006/relationships/tags" Target="../tags/tag367.xml"/><Relationship Id="rId70" Type="http://schemas.openxmlformats.org/officeDocument/2006/relationships/tags" Target="../tags/tag375.xml"/><Relationship Id="rId75" Type="http://schemas.openxmlformats.org/officeDocument/2006/relationships/tags" Target="../tags/tag380.xml"/><Relationship Id="rId83" Type="http://schemas.openxmlformats.org/officeDocument/2006/relationships/tags" Target="../tags/tag388.xml"/><Relationship Id="rId88" Type="http://schemas.openxmlformats.org/officeDocument/2006/relationships/slideLayout" Target="../slideLayouts/slideLayout4.xml"/><Relationship Id="rId1" Type="http://schemas.openxmlformats.org/officeDocument/2006/relationships/tags" Target="../tags/tag306.xml"/><Relationship Id="rId6" Type="http://schemas.openxmlformats.org/officeDocument/2006/relationships/tags" Target="../tags/tag311.xml"/><Relationship Id="rId15" Type="http://schemas.openxmlformats.org/officeDocument/2006/relationships/tags" Target="../tags/tag320.xml"/><Relationship Id="rId23" Type="http://schemas.openxmlformats.org/officeDocument/2006/relationships/tags" Target="../tags/tag328.xml"/><Relationship Id="rId28" Type="http://schemas.openxmlformats.org/officeDocument/2006/relationships/tags" Target="../tags/tag333.xml"/><Relationship Id="rId36" Type="http://schemas.openxmlformats.org/officeDocument/2006/relationships/tags" Target="../tags/tag341.xml"/><Relationship Id="rId49" Type="http://schemas.openxmlformats.org/officeDocument/2006/relationships/tags" Target="../tags/tag354.xml"/><Relationship Id="rId57" Type="http://schemas.openxmlformats.org/officeDocument/2006/relationships/tags" Target="../tags/tag362.xml"/><Relationship Id="rId10" Type="http://schemas.openxmlformats.org/officeDocument/2006/relationships/tags" Target="../tags/tag315.xml"/><Relationship Id="rId31" Type="http://schemas.openxmlformats.org/officeDocument/2006/relationships/tags" Target="../tags/tag336.xml"/><Relationship Id="rId44" Type="http://schemas.openxmlformats.org/officeDocument/2006/relationships/tags" Target="../tags/tag349.xml"/><Relationship Id="rId52" Type="http://schemas.openxmlformats.org/officeDocument/2006/relationships/tags" Target="../tags/tag357.xml"/><Relationship Id="rId60" Type="http://schemas.openxmlformats.org/officeDocument/2006/relationships/tags" Target="../tags/tag365.xml"/><Relationship Id="rId65" Type="http://schemas.openxmlformats.org/officeDocument/2006/relationships/tags" Target="../tags/tag370.xml"/><Relationship Id="rId73" Type="http://schemas.openxmlformats.org/officeDocument/2006/relationships/tags" Target="../tags/tag378.xml"/><Relationship Id="rId78" Type="http://schemas.openxmlformats.org/officeDocument/2006/relationships/tags" Target="../tags/tag383.xml"/><Relationship Id="rId81" Type="http://schemas.openxmlformats.org/officeDocument/2006/relationships/tags" Target="../tags/tag386.xml"/><Relationship Id="rId86" Type="http://schemas.openxmlformats.org/officeDocument/2006/relationships/tags" Target="../tags/tag391.xml"/><Relationship Id="rId4" Type="http://schemas.openxmlformats.org/officeDocument/2006/relationships/tags" Target="../tags/tag309.xml"/><Relationship Id="rId9" Type="http://schemas.openxmlformats.org/officeDocument/2006/relationships/tags" Target="../tags/tag314.xml"/><Relationship Id="rId13" Type="http://schemas.openxmlformats.org/officeDocument/2006/relationships/tags" Target="../tags/tag318.xml"/><Relationship Id="rId18" Type="http://schemas.openxmlformats.org/officeDocument/2006/relationships/tags" Target="../tags/tag323.xml"/><Relationship Id="rId39" Type="http://schemas.openxmlformats.org/officeDocument/2006/relationships/tags" Target="../tags/tag344.xml"/><Relationship Id="rId34" Type="http://schemas.openxmlformats.org/officeDocument/2006/relationships/tags" Target="../tags/tag339.xml"/><Relationship Id="rId50" Type="http://schemas.openxmlformats.org/officeDocument/2006/relationships/tags" Target="../tags/tag355.xml"/><Relationship Id="rId55" Type="http://schemas.openxmlformats.org/officeDocument/2006/relationships/tags" Target="../tags/tag360.xml"/><Relationship Id="rId76" Type="http://schemas.openxmlformats.org/officeDocument/2006/relationships/tags" Target="../tags/tag381.xml"/><Relationship Id="rId7" Type="http://schemas.openxmlformats.org/officeDocument/2006/relationships/tags" Target="../tags/tag312.xml"/><Relationship Id="rId71" Type="http://schemas.openxmlformats.org/officeDocument/2006/relationships/tags" Target="../tags/tag376.xml"/><Relationship Id="rId2" Type="http://schemas.openxmlformats.org/officeDocument/2006/relationships/tags" Target="../tags/tag307.xml"/><Relationship Id="rId29" Type="http://schemas.openxmlformats.org/officeDocument/2006/relationships/tags" Target="../tags/tag334.xml"/><Relationship Id="rId24" Type="http://schemas.openxmlformats.org/officeDocument/2006/relationships/tags" Target="../tags/tag329.xml"/><Relationship Id="rId40" Type="http://schemas.openxmlformats.org/officeDocument/2006/relationships/tags" Target="../tags/tag345.xml"/><Relationship Id="rId45" Type="http://schemas.openxmlformats.org/officeDocument/2006/relationships/tags" Target="../tags/tag350.xml"/><Relationship Id="rId66" Type="http://schemas.openxmlformats.org/officeDocument/2006/relationships/tags" Target="../tags/tag371.xml"/><Relationship Id="rId87" Type="http://schemas.openxmlformats.org/officeDocument/2006/relationships/tags" Target="../tags/tag392.xml"/><Relationship Id="rId61" Type="http://schemas.openxmlformats.org/officeDocument/2006/relationships/tags" Target="../tags/tag366.xml"/><Relationship Id="rId82" Type="http://schemas.openxmlformats.org/officeDocument/2006/relationships/tags" Target="../tags/tag387.xml"/><Relationship Id="rId19" Type="http://schemas.openxmlformats.org/officeDocument/2006/relationships/tags" Target="../tags/tag324.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4.xml"/><Relationship Id="rId1" Type="http://schemas.openxmlformats.org/officeDocument/2006/relationships/tags" Target="../tags/tag393.xml"/><Relationship Id="rId4"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tags" Target="../tags/tag402.xml"/><Relationship Id="rId3" Type="http://schemas.openxmlformats.org/officeDocument/2006/relationships/tags" Target="../tags/tag397.xml"/><Relationship Id="rId7" Type="http://schemas.openxmlformats.org/officeDocument/2006/relationships/tags" Target="../tags/tag401.xml"/><Relationship Id="rId12" Type="http://schemas.openxmlformats.org/officeDocument/2006/relationships/notesSlide" Target="../notesSlides/notesSlide12.xml"/><Relationship Id="rId2" Type="http://schemas.openxmlformats.org/officeDocument/2006/relationships/tags" Target="../tags/tag396.xml"/><Relationship Id="rId1" Type="http://schemas.openxmlformats.org/officeDocument/2006/relationships/tags" Target="../tags/tag395.xml"/><Relationship Id="rId6" Type="http://schemas.openxmlformats.org/officeDocument/2006/relationships/tags" Target="../tags/tag400.xml"/><Relationship Id="rId11" Type="http://schemas.openxmlformats.org/officeDocument/2006/relationships/slideLayout" Target="../slideLayouts/slideLayout4.xml"/><Relationship Id="rId5" Type="http://schemas.openxmlformats.org/officeDocument/2006/relationships/tags" Target="../tags/tag399.xml"/><Relationship Id="rId10" Type="http://schemas.openxmlformats.org/officeDocument/2006/relationships/tags" Target="../tags/tag404.xml"/><Relationship Id="rId4" Type="http://schemas.openxmlformats.org/officeDocument/2006/relationships/tags" Target="../tags/tag398.xml"/><Relationship Id="rId9" Type="http://schemas.openxmlformats.org/officeDocument/2006/relationships/tags" Target="../tags/tag40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3" Type="http://schemas.openxmlformats.org/officeDocument/2006/relationships/tags" Target="../tags/tag417.xml"/><Relationship Id="rId18" Type="http://schemas.openxmlformats.org/officeDocument/2006/relationships/tags" Target="../tags/tag422.xml"/><Relationship Id="rId26" Type="http://schemas.openxmlformats.org/officeDocument/2006/relationships/tags" Target="../tags/tag430.xml"/><Relationship Id="rId39" Type="http://schemas.openxmlformats.org/officeDocument/2006/relationships/tags" Target="../tags/tag443.xml"/><Relationship Id="rId21" Type="http://schemas.openxmlformats.org/officeDocument/2006/relationships/tags" Target="../tags/tag425.xml"/><Relationship Id="rId34" Type="http://schemas.openxmlformats.org/officeDocument/2006/relationships/tags" Target="../tags/tag438.xml"/><Relationship Id="rId42" Type="http://schemas.openxmlformats.org/officeDocument/2006/relationships/tags" Target="../tags/tag446.xml"/><Relationship Id="rId47" Type="http://schemas.openxmlformats.org/officeDocument/2006/relationships/tags" Target="../tags/tag451.xml"/><Relationship Id="rId50" Type="http://schemas.openxmlformats.org/officeDocument/2006/relationships/tags" Target="../tags/tag454.xml"/><Relationship Id="rId55" Type="http://schemas.openxmlformats.org/officeDocument/2006/relationships/tags" Target="../tags/tag459.xml"/><Relationship Id="rId7" Type="http://schemas.openxmlformats.org/officeDocument/2006/relationships/tags" Target="../tags/tag411.xml"/><Relationship Id="rId2" Type="http://schemas.openxmlformats.org/officeDocument/2006/relationships/tags" Target="../tags/tag406.xml"/><Relationship Id="rId16" Type="http://schemas.openxmlformats.org/officeDocument/2006/relationships/tags" Target="../tags/tag420.xml"/><Relationship Id="rId29" Type="http://schemas.openxmlformats.org/officeDocument/2006/relationships/tags" Target="../tags/tag433.xml"/><Relationship Id="rId11" Type="http://schemas.openxmlformats.org/officeDocument/2006/relationships/tags" Target="../tags/tag415.xml"/><Relationship Id="rId24" Type="http://schemas.openxmlformats.org/officeDocument/2006/relationships/tags" Target="../tags/tag428.xml"/><Relationship Id="rId32" Type="http://schemas.openxmlformats.org/officeDocument/2006/relationships/tags" Target="../tags/tag436.xml"/><Relationship Id="rId37" Type="http://schemas.openxmlformats.org/officeDocument/2006/relationships/tags" Target="../tags/tag441.xml"/><Relationship Id="rId40" Type="http://schemas.openxmlformats.org/officeDocument/2006/relationships/tags" Target="../tags/tag444.xml"/><Relationship Id="rId45" Type="http://schemas.openxmlformats.org/officeDocument/2006/relationships/tags" Target="../tags/tag449.xml"/><Relationship Id="rId53" Type="http://schemas.openxmlformats.org/officeDocument/2006/relationships/tags" Target="../tags/tag457.xml"/><Relationship Id="rId58" Type="http://schemas.openxmlformats.org/officeDocument/2006/relationships/slideLayout" Target="../slideLayouts/slideLayout4.xml"/><Relationship Id="rId5" Type="http://schemas.openxmlformats.org/officeDocument/2006/relationships/tags" Target="../tags/tag409.xml"/><Relationship Id="rId19" Type="http://schemas.openxmlformats.org/officeDocument/2006/relationships/tags" Target="../tags/tag423.xml"/><Relationship Id="rId4" Type="http://schemas.openxmlformats.org/officeDocument/2006/relationships/tags" Target="../tags/tag408.xml"/><Relationship Id="rId9" Type="http://schemas.openxmlformats.org/officeDocument/2006/relationships/tags" Target="../tags/tag413.xml"/><Relationship Id="rId14" Type="http://schemas.openxmlformats.org/officeDocument/2006/relationships/tags" Target="../tags/tag418.xml"/><Relationship Id="rId22" Type="http://schemas.openxmlformats.org/officeDocument/2006/relationships/tags" Target="../tags/tag426.xml"/><Relationship Id="rId27" Type="http://schemas.openxmlformats.org/officeDocument/2006/relationships/tags" Target="../tags/tag431.xml"/><Relationship Id="rId30" Type="http://schemas.openxmlformats.org/officeDocument/2006/relationships/tags" Target="../tags/tag434.xml"/><Relationship Id="rId35" Type="http://schemas.openxmlformats.org/officeDocument/2006/relationships/tags" Target="../tags/tag439.xml"/><Relationship Id="rId43" Type="http://schemas.openxmlformats.org/officeDocument/2006/relationships/tags" Target="../tags/tag447.xml"/><Relationship Id="rId48" Type="http://schemas.openxmlformats.org/officeDocument/2006/relationships/tags" Target="../tags/tag452.xml"/><Relationship Id="rId56" Type="http://schemas.openxmlformats.org/officeDocument/2006/relationships/tags" Target="../tags/tag460.xml"/><Relationship Id="rId8" Type="http://schemas.openxmlformats.org/officeDocument/2006/relationships/tags" Target="../tags/tag412.xml"/><Relationship Id="rId51" Type="http://schemas.openxmlformats.org/officeDocument/2006/relationships/tags" Target="../tags/tag455.xml"/><Relationship Id="rId3" Type="http://schemas.openxmlformats.org/officeDocument/2006/relationships/tags" Target="../tags/tag407.xml"/><Relationship Id="rId12" Type="http://schemas.openxmlformats.org/officeDocument/2006/relationships/tags" Target="../tags/tag416.xml"/><Relationship Id="rId17" Type="http://schemas.openxmlformats.org/officeDocument/2006/relationships/tags" Target="../tags/tag421.xml"/><Relationship Id="rId25" Type="http://schemas.openxmlformats.org/officeDocument/2006/relationships/tags" Target="../tags/tag429.xml"/><Relationship Id="rId33" Type="http://schemas.openxmlformats.org/officeDocument/2006/relationships/tags" Target="../tags/tag437.xml"/><Relationship Id="rId38" Type="http://schemas.openxmlformats.org/officeDocument/2006/relationships/tags" Target="../tags/tag442.xml"/><Relationship Id="rId46" Type="http://schemas.openxmlformats.org/officeDocument/2006/relationships/tags" Target="../tags/tag450.xml"/><Relationship Id="rId59" Type="http://schemas.openxmlformats.org/officeDocument/2006/relationships/notesSlide" Target="../notesSlides/notesSlide13.xml"/><Relationship Id="rId20" Type="http://schemas.openxmlformats.org/officeDocument/2006/relationships/tags" Target="../tags/tag424.xml"/><Relationship Id="rId41" Type="http://schemas.openxmlformats.org/officeDocument/2006/relationships/tags" Target="../tags/tag445.xml"/><Relationship Id="rId54" Type="http://schemas.openxmlformats.org/officeDocument/2006/relationships/tags" Target="../tags/tag458.xml"/><Relationship Id="rId1" Type="http://schemas.openxmlformats.org/officeDocument/2006/relationships/tags" Target="../tags/tag405.xml"/><Relationship Id="rId6" Type="http://schemas.openxmlformats.org/officeDocument/2006/relationships/tags" Target="../tags/tag410.xml"/><Relationship Id="rId15" Type="http://schemas.openxmlformats.org/officeDocument/2006/relationships/tags" Target="../tags/tag419.xml"/><Relationship Id="rId23" Type="http://schemas.openxmlformats.org/officeDocument/2006/relationships/tags" Target="../tags/tag427.xml"/><Relationship Id="rId28" Type="http://schemas.openxmlformats.org/officeDocument/2006/relationships/tags" Target="../tags/tag432.xml"/><Relationship Id="rId36" Type="http://schemas.openxmlformats.org/officeDocument/2006/relationships/tags" Target="../tags/tag440.xml"/><Relationship Id="rId49" Type="http://schemas.openxmlformats.org/officeDocument/2006/relationships/tags" Target="../tags/tag453.xml"/><Relationship Id="rId57" Type="http://schemas.openxmlformats.org/officeDocument/2006/relationships/tags" Target="../tags/tag461.xml"/><Relationship Id="rId10" Type="http://schemas.openxmlformats.org/officeDocument/2006/relationships/tags" Target="../tags/tag414.xml"/><Relationship Id="rId31" Type="http://schemas.openxmlformats.org/officeDocument/2006/relationships/tags" Target="../tags/tag435.xml"/><Relationship Id="rId44" Type="http://schemas.openxmlformats.org/officeDocument/2006/relationships/tags" Target="../tags/tag448.xml"/><Relationship Id="rId52" Type="http://schemas.openxmlformats.org/officeDocument/2006/relationships/tags" Target="../tags/tag456.xml"/></Relationships>
</file>

<file path=ppt/slides/_rels/slide22.xml.rels><?xml version="1.0" encoding="UTF-8" standalone="yes"?>
<Relationships xmlns="http://schemas.openxmlformats.org/package/2006/relationships"><Relationship Id="rId13" Type="http://schemas.openxmlformats.org/officeDocument/2006/relationships/tags" Target="../tags/tag474.xml"/><Relationship Id="rId18" Type="http://schemas.openxmlformats.org/officeDocument/2006/relationships/tags" Target="../tags/tag479.xml"/><Relationship Id="rId26" Type="http://schemas.openxmlformats.org/officeDocument/2006/relationships/tags" Target="../tags/tag487.xml"/><Relationship Id="rId39" Type="http://schemas.openxmlformats.org/officeDocument/2006/relationships/tags" Target="../tags/tag500.xml"/><Relationship Id="rId21" Type="http://schemas.openxmlformats.org/officeDocument/2006/relationships/tags" Target="../tags/tag482.xml"/><Relationship Id="rId34" Type="http://schemas.openxmlformats.org/officeDocument/2006/relationships/tags" Target="../tags/tag495.xml"/><Relationship Id="rId42" Type="http://schemas.openxmlformats.org/officeDocument/2006/relationships/tags" Target="../tags/tag503.xml"/><Relationship Id="rId47" Type="http://schemas.openxmlformats.org/officeDocument/2006/relationships/tags" Target="../tags/tag508.xml"/><Relationship Id="rId50" Type="http://schemas.openxmlformats.org/officeDocument/2006/relationships/tags" Target="../tags/tag511.xml"/><Relationship Id="rId7" Type="http://schemas.openxmlformats.org/officeDocument/2006/relationships/tags" Target="../tags/tag468.xml"/><Relationship Id="rId2" Type="http://schemas.openxmlformats.org/officeDocument/2006/relationships/tags" Target="../tags/tag463.xml"/><Relationship Id="rId16" Type="http://schemas.openxmlformats.org/officeDocument/2006/relationships/tags" Target="../tags/tag477.xml"/><Relationship Id="rId29" Type="http://schemas.openxmlformats.org/officeDocument/2006/relationships/tags" Target="../tags/tag490.xml"/><Relationship Id="rId11" Type="http://schemas.openxmlformats.org/officeDocument/2006/relationships/tags" Target="../tags/tag472.xml"/><Relationship Id="rId24" Type="http://schemas.openxmlformats.org/officeDocument/2006/relationships/tags" Target="../tags/tag485.xml"/><Relationship Id="rId32" Type="http://schemas.openxmlformats.org/officeDocument/2006/relationships/tags" Target="../tags/tag493.xml"/><Relationship Id="rId37" Type="http://schemas.openxmlformats.org/officeDocument/2006/relationships/tags" Target="../tags/tag498.xml"/><Relationship Id="rId40" Type="http://schemas.openxmlformats.org/officeDocument/2006/relationships/tags" Target="../tags/tag501.xml"/><Relationship Id="rId45" Type="http://schemas.openxmlformats.org/officeDocument/2006/relationships/tags" Target="../tags/tag506.xml"/><Relationship Id="rId5" Type="http://schemas.openxmlformats.org/officeDocument/2006/relationships/tags" Target="../tags/tag466.xml"/><Relationship Id="rId15" Type="http://schemas.openxmlformats.org/officeDocument/2006/relationships/tags" Target="../tags/tag476.xml"/><Relationship Id="rId23" Type="http://schemas.openxmlformats.org/officeDocument/2006/relationships/tags" Target="../tags/tag484.xml"/><Relationship Id="rId28" Type="http://schemas.openxmlformats.org/officeDocument/2006/relationships/tags" Target="../tags/tag489.xml"/><Relationship Id="rId36" Type="http://schemas.openxmlformats.org/officeDocument/2006/relationships/tags" Target="../tags/tag497.xml"/><Relationship Id="rId49" Type="http://schemas.openxmlformats.org/officeDocument/2006/relationships/tags" Target="../tags/tag510.xml"/><Relationship Id="rId10" Type="http://schemas.openxmlformats.org/officeDocument/2006/relationships/tags" Target="../tags/tag471.xml"/><Relationship Id="rId19" Type="http://schemas.openxmlformats.org/officeDocument/2006/relationships/tags" Target="../tags/tag480.xml"/><Relationship Id="rId31" Type="http://schemas.openxmlformats.org/officeDocument/2006/relationships/tags" Target="../tags/tag492.xml"/><Relationship Id="rId44" Type="http://schemas.openxmlformats.org/officeDocument/2006/relationships/tags" Target="../tags/tag505.xml"/><Relationship Id="rId52" Type="http://schemas.openxmlformats.org/officeDocument/2006/relationships/notesSlide" Target="../notesSlides/notesSlide14.xml"/><Relationship Id="rId4" Type="http://schemas.openxmlformats.org/officeDocument/2006/relationships/tags" Target="../tags/tag465.xml"/><Relationship Id="rId9" Type="http://schemas.openxmlformats.org/officeDocument/2006/relationships/tags" Target="../tags/tag470.xml"/><Relationship Id="rId14" Type="http://schemas.openxmlformats.org/officeDocument/2006/relationships/tags" Target="../tags/tag475.xml"/><Relationship Id="rId22" Type="http://schemas.openxmlformats.org/officeDocument/2006/relationships/tags" Target="../tags/tag483.xml"/><Relationship Id="rId27" Type="http://schemas.openxmlformats.org/officeDocument/2006/relationships/tags" Target="../tags/tag488.xml"/><Relationship Id="rId30" Type="http://schemas.openxmlformats.org/officeDocument/2006/relationships/tags" Target="../tags/tag491.xml"/><Relationship Id="rId35" Type="http://schemas.openxmlformats.org/officeDocument/2006/relationships/tags" Target="../tags/tag496.xml"/><Relationship Id="rId43" Type="http://schemas.openxmlformats.org/officeDocument/2006/relationships/tags" Target="../tags/tag504.xml"/><Relationship Id="rId48" Type="http://schemas.openxmlformats.org/officeDocument/2006/relationships/tags" Target="../tags/tag509.xml"/><Relationship Id="rId8" Type="http://schemas.openxmlformats.org/officeDocument/2006/relationships/tags" Target="../tags/tag469.xml"/><Relationship Id="rId51" Type="http://schemas.openxmlformats.org/officeDocument/2006/relationships/slideLayout" Target="../slideLayouts/slideLayout4.xml"/><Relationship Id="rId3" Type="http://schemas.openxmlformats.org/officeDocument/2006/relationships/tags" Target="../tags/tag464.xml"/><Relationship Id="rId12" Type="http://schemas.openxmlformats.org/officeDocument/2006/relationships/tags" Target="../tags/tag473.xml"/><Relationship Id="rId17" Type="http://schemas.openxmlformats.org/officeDocument/2006/relationships/tags" Target="../tags/tag478.xml"/><Relationship Id="rId25" Type="http://schemas.openxmlformats.org/officeDocument/2006/relationships/tags" Target="../tags/tag486.xml"/><Relationship Id="rId33" Type="http://schemas.openxmlformats.org/officeDocument/2006/relationships/tags" Target="../tags/tag494.xml"/><Relationship Id="rId38" Type="http://schemas.openxmlformats.org/officeDocument/2006/relationships/tags" Target="../tags/tag499.xml"/><Relationship Id="rId46" Type="http://schemas.openxmlformats.org/officeDocument/2006/relationships/tags" Target="../tags/tag507.xml"/><Relationship Id="rId20" Type="http://schemas.openxmlformats.org/officeDocument/2006/relationships/tags" Target="../tags/tag481.xml"/><Relationship Id="rId41" Type="http://schemas.openxmlformats.org/officeDocument/2006/relationships/tags" Target="../tags/tag502.xml"/><Relationship Id="rId1" Type="http://schemas.openxmlformats.org/officeDocument/2006/relationships/tags" Target="../tags/tag462.xml"/><Relationship Id="rId6" Type="http://schemas.openxmlformats.org/officeDocument/2006/relationships/tags" Target="../tags/tag467.xml"/></Relationships>
</file>

<file path=ppt/slides/_rels/slide23.xml.rels><?xml version="1.0" encoding="UTF-8" standalone="yes"?>
<Relationships xmlns="http://schemas.openxmlformats.org/package/2006/relationships"><Relationship Id="rId26" Type="http://schemas.openxmlformats.org/officeDocument/2006/relationships/tags" Target="../tags/tag537.xml"/><Relationship Id="rId21" Type="http://schemas.openxmlformats.org/officeDocument/2006/relationships/tags" Target="../tags/tag532.xml"/><Relationship Id="rId34" Type="http://schemas.openxmlformats.org/officeDocument/2006/relationships/tags" Target="../tags/tag545.xml"/><Relationship Id="rId42" Type="http://schemas.openxmlformats.org/officeDocument/2006/relationships/tags" Target="../tags/tag553.xml"/><Relationship Id="rId47" Type="http://schemas.openxmlformats.org/officeDocument/2006/relationships/tags" Target="../tags/tag558.xml"/><Relationship Id="rId50" Type="http://schemas.openxmlformats.org/officeDocument/2006/relationships/tags" Target="../tags/tag561.xml"/><Relationship Id="rId55" Type="http://schemas.openxmlformats.org/officeDocument/2006/relationships/tags" Target="../tags/tag566.xml"/><Relationship Id="rId63" Type="http://schemas.openxmlformats.org/officeDocument/2006/relationships/tags" Target="../tags/tag574.xml"/><Relationship Id="rId7" Type="http://schemas.openxmlformats.org/officeDocument/2006/relationships/tags" Target="../tags/tag518.xml"/><Relationship Id="rId2" Type="http://schemas.openxmlformats.org/officeDocument/2006/relationships/tags" Target="../tags/tag513.xml"/><Relationship Id="rId16" Type="http://schemas.openxmlformats.org/officeDocument/2006/relationships/tags" Target="../tags/tag527.xml"/><Relationship Id="rId29" Type="http://schemas.openxmlformats.org/officeDocument/2006/relationships/tags" Target="../tags/tag540.xml"/><Relationship Id="rId11" Type="http://schemas.openxmlformats.org/officeDocument/2006/relationships/tags" Target="../tags/tag522.xml"/><Relationship Id="rId24" Type="http://schemas.openxmlformats.org/officeDocument/2006/relationships/tags" Target="../tags/tag535.xml"/><Relationship Id="rId32" Type="http://schemas.openxmlformats.org/officeDocument/2006/relationships/tags" Target="../tags/tag543.xml"/><Relationship Id="rId37" Type="http://schemas.openxmlformats.org/officeDocument/2006/relationships/tags" Target="../tags/tag548.xml"/><Relationship Id="rId40" Type="http://schemas.openxmlformats.org/officeDocument/2006/relationships/tags" Target="../tags/tag551.xml"/><Relationship Id="rId45" Type="http://schemas.openxmlformats.org/officeDocument/2006/relationships/tags" Target="../tags/tag556.xml"/><Relationship Id="rId53" Type="http://schemas.openxmlformats.org/officeDocument/2006/relationships/tags" Target="../tags/tag564.xml"/><Relationship Id="rId58" Type="http://schemas.openxmlformats.org/officeDocument/2006/relationships/tags" Target="../tags/tag569.xml"/><Relationship Id="rId66" Type="http://schemas.openxmlformats.org/officeDocument/2006/relationships/notesSlide" Target="../notesSlides/notesSlide15.xml"/><Relationship Id="rId5" Type="http://schemas.openxmlformats.org/officeDocument/2006/relationships/tags" Target="../tags/tag516.xml"/><Relationship Id="rId61" Type="http://schemas.openxmlformats.org/officeDocument/2006/relationships/tags" Target="../tags/tag572.xml"/><Relationship Id="rId19" Type="http://schemas.openxmlformats.org/officeDocument/2006/relationships/tags" Target="../tags/tag530.xml"/><Relationship Id="rId14" Type="http://schemas.openxmlformats.org/officeDocument/2006/relationships/tags" Target="../tags/tag525.xml"/><Relationship Id="rId22" Type="http://schemas.openxmlformats.org/officeDocument/2006/relationships/tags" Target="../tags/tag533.xml"/><Relationship Id="rId27" Type="http://schemas.openxmlformats.org/officeDocument/2006/relationships/tags" Target="../tags/tag538.xml"/><Relationship Id="rId30" Type="http://schemas.openxmlformats.org/officeDocument/2006/relationships/tags" Target="../tags/tag541.xml"/><Relationship Id="rId35" Type="http://schemas.openxmlformats.org/officeDocument/2006/relationships/tags" Target="../tags/tag546.xml"/><Relationship Id="rId43" Type="http://schemas.openxmlformats.org/officeDocument/2006/relationships/tags" Target="../tags/tag554.xml"/><Relationship Id="rId48" Type="http://schemas.openxmlformats.org/officeDocument/2006/relationships/tags" Target="../tags/tag559.xml"/><Relationship Id="rId56" Type="http://schemas.openxmlformats.org/officeDocument/2006/relationships/tags" Target="../tags/tag567.xml"/><Relationship Id="rId64" Type="http://schemas.openxmlformats.org/officeDocument/2006/relationships/tags" Target="../tags/tag575.xml"/><Relationship Id="rId8" Type="http://schemas.openxmlformats.org/officeDocument/2006/relationships/tags" Target="../tags/tag519.xml"/><Relationship Id="rId51" Type="http://schemas.openxmlformats.org/officeDocument/2006/relationships/tags" Target="../tags/tag562.xml"/><Relationship Id="rId3" Type="http://schemas.openxmlformats.org/officeDocument/2006/relationships/tags" Target="../tags/tag514.xml"/><Relationship Id="rId12" Type="http://schemas.openxmlformats.org/officeDocument/2006/relationships/tags" Target="../tags/tag523.xml"/><Relationship Id="rId17" Type="http://schemas.openxmlformats.org/officeDocument/2006/relationships/tags" Target="../tags/tag528.xml"/><Relationship Id="rId25" Type="http://schemas.openxmlformats.org/officeDocument/2006/relationships/tags" Target="../tags/tag536.xml"/><Relationship Id="rId33" Type="http://schemas.openxmlformats.org/officeDocument/2006/relationships/tags" Target="../tags/tag544.xml"/><Relationship Id="rId38" Type="http://schemas.openxmlformats.org/officeDocument/2006/relationships/tags" Target="../tags/tag549.xml"/><Relationship Id="rId46" Type="http://schemas.openxmlformats.org/officeDocument/2006/relationships/tags" Target="../tags/tag557.xml"/><Relationship Id="rId59" Type="http://schemas.openxmlformats.org/officeDocument/2006/relationships/tags" Target="../tags/tag570.xml"/><Relationship Id="rId20" Type="http://schemas.openxmlformats.org/officeDocument/2006/relationships/tags" Target="../tags/tag531.xml"/><Relationship Id="rId41" Type="http://schemas.openxmlformats.org/officeDocument/2006/relationships/tags" Target="../tags/tag552.xml"/><Relationship Id="rId54" Type="http://schemas.openxmlformats.org/officeDocument/2006/relationships/tags" Target="../tags/tag565.xml"/><Relationship Id="rId62" Type="http://schemas.openxmlformats.org/officeDocument/2006/relationships/tags" Target="../tags/tag573.xml"/><Relationship Id="rId1" Type="http://schemas.openxmlformats.org/officeDocument/2006/relationships/tags" Target="../tags/tag512.xml"/><Relationship Id="rId6" Type="http://schemas.openxmlformats.org/officeDocument/2006/relationships/tags" Target="../tags/tag517.xml"/><Relationship Id="rId15" Type="http://schemas.openxmlformats.org/officeDocument/2006/relationships/tags" Target="../tags/tag526.xml"/><Relationship Id="rId23" Type="http://schemas.openxmlformats.org/officeDocument/2006/relationships/tags" Target="../tags/tag534.xml"/><Relationship Id="rId28" Type="http://schemas.openxmlformats.org/officeDocument/2006/relationships/tags" Target="../tags/tag539.xml"/><Relationship Id="rId36" Type="http://schemas.openxmlformats.org/officeDocument/2006/relationships/tags" Target="../tags/tag547.xml"/><Relationship Id="rId49" Type="http://schemas.openxmlformats.org/officeDocument/2006/relationships/tags" Target="../tags/tag560.xml"/><Relationship Id="rId57" Type="http://schemas.openxmlformats.org/officeDocument/2006/relationships/tags" Target="../tags/tag568.xml"/><Relationship Id="rId10" Type="http://schemas.openxmlformats.org/officeDocument/2006/relationships/tags" Target="../tags/tag521.xml"/><Relationship Id="rId31" Type="http://schemas.openxmlformats.org/officeDocument/2006/relationships/tags" Target="../tags/tag542.xml"/><Relationship Id="rId44" Type="http://schemas.openxmlformats.org/officeDocument/2006/relationships/tags" Target="../tags/tag555.xml"/><Relationship Id="rId52" Type="http://schemas.openxmlformats.org/officeDocument/2006/relationships/tags" Target="../tags/tag563.xml"/><Relationship Id="rId60" Type="http://schemas.openxmlformats.org/officeDocument/2006/relationships/tags" Target="../tags/tag571.xml"/><Relationship Id="rId65" Type="http://schemas.openxmlformats.org/officeDocument/2006/relationships/slideLayout" Target="../slideLayouts/slideLayout4.xml"/><Relationship Id="rId4" Type="http://schemas.openxmlformats.org/officeDocument/2006/relationships/tags" Target="../tags/tag515.xml"/><Relationship Id="rId9" Type="http://schemas.openxmlformats.org/officeDocument/2006/relationships/tags" Target="../tags/tag520.xml"/><Relationship Id="rId13" Type="http://schemas.openxmlformats.org/officeDocument/2006/relationships/tags" Target="../tags/tag524.xml"/><Relationship Id="rId18" Type="http://schemas.openxmlformats.org/officeDocument/2006/relationships/tags" Target="../tags/tag529.xml"/><Relationship Id="rId39" Type="http://schemas.openxmlformats.org/officeDocument/2006/relationships/tags" Target="../tags/tag550.xml"/></Relationships>
</file>

<file path=ppt/slides/_rels/slide24.xml.rels><?xml version="1.0" encoding="UTF-8" standalone="yes"?>
<Relationships xmlns="http://schemas.openxmlformats.org/package/2006/relationships"><Relationship Id="rId3" Type="http://schemas.openxmlformats.org/officeDocument/2006/relationships/tags" Target="../tags/tag578.xml"/><Relationship Id="rId7" Type="http://schemas.openxmlformats.org/officeDocument/2006/relationships/notesSlide" Target="../notesSlides/notesSlide16.xml"/><Relationship Id="rId2" Type="http://schemas.openxmlformats.org/officeDocument/2006/relationships/tags" Target="../tags/tag577.xml"/><Relationship Id="rId1" Type="http://schemas.openxmlformats.org/officeDocument/2006/relationships/tags" Target="../tags/tag576.xml"/><Relationship Id="rId6" Type="http://schemas.openxmlformats.org/officeDocument/2006/relationships/slideLayout" Target="../slideLayouts/slideLayout2.xml"/><Relationship Id="rId5" Type="http://schemas.openxmlformats.org/officeDocument/2006/relationships/tags" Target="../tags/tag580.xml"/><Relationship Id="rId4" Type="http://schemas.openxmlformats.org/officeDocument/2006/relationships/tags" Target="../tags/tag579.xml"/></Relationships>
</file>

<file path=ppt/slides/_rels/slide25.xml.rels><?xml version="1.0" encoding="UTF-8" standalone="yes"?>
<Relationships xmlns="http://schemas.openxmlformats.org/package/2006/relationships"><Relationship Id="rId13" Type="http://schemas.openxmlformats.org/officeDocument/2006/relationships/tags" Target="../tags/tag593.xml"/><Relationship Id="rId18" Type="http://schemas.openxmlformats.org/officeDocument/2006/relationships/tags" Target="../tags/tag598.xml"/><Relationship Id="rId26" Type="http://schemas.openxmlformats.org/officeDocument/2006/relationships/tags" Target="../tags/tag606.xml"/><Relationship Id="rId39" Type="http://schemas.openxmlformats.org/officeDocument/2006/relationships/tags" Target="../tags/tag619.xml"/><Relationship Id="rId21" Type="http://schemas.openxmlformats.org/officeDocument/2006/relationships/tags" Target="../tags/tag601.xml"/><Relationship Id="rId34" Type="http://schemas.openxmlformats.org/officeDocument/2006/relationships/tags" Target="../tags/tag614.xml"/><Relationship Id="rId42" Type="http://schemas.openxmlformats.org/officeDocument/2006/relationships/tags" Target="../tags/tag622.xml"/><Relationship Id="rId47" Type="http://schemas.openxmlformats.org/officeDocument/2006/relationships/tags" Target="../tags/tag627.xml"/><Relationship Id="rId50" Type="http://schemas.openxmlformats.org/officeDocument/2006/relationships/tags" Target="../tags/tag630.xml"/><Relationship Id="rId55" Type="http://schemas.openxmlformats.org/officeDocument/2006/relationships/tags" Target="../tags/tag635.xml"/><Relationship Id="rId7" Type="http://schemas.openxmlformats.org/officeDocument/2006/relationships/tags" Target="../tags/tag587.xml"/><Relationship Id="rId2" Type="http://schemas.openxmlformats.org/officeDocument/2006/relationships/tags" Target="../tags/tag582.xml"/><Relationship Id="rId16" Type="http://schemas.openxmlformats.org/officeDocument/2006/relationships/tags" Target="../tags/tag596.xml"/><Relationship Id="rId29" Type="http://schemas.openxmlformats.org/officeDocument/2006/relationships/tags" Target="../tags/tag609.xml"/><Relationship Id="rId11" Type="http://schemas.openxmlformats.org/officeDocument/2006/relationships/tags" Target="../tags/tag591.xml"/><Relationship Id="rId24" Type="http://schemas.openxmlformats.org/officeDocument/2006/relationships/tags" Target="../tags/tag604.xml"/><Relationship Id="rId32" Type="http://schemas.openxmlformats.org/officeDocument/2006/relationships/tags" Target="../tags/tag612.xml"/><Relationship Id="rId37" Type="http://schemas.openxmlformats.org/officeDocument/2006/relationships/tags" Target="../tags/tag617.xml"/><Relationship Id="rId40" Type="http://schemas.openxmlformats.org/officeDocument/2006/relationships/tags" Target="../tags/tag620.xml"/><Relationship Id="rId45" Type="http://schemas.openxmlformats.org/officeDocument/2006/relationships/tags" Target="../tags/tag625.xml"/><Relationship Id="rId53" Type="http://schemas.openxmlformats.org/officeDocument/2006/relationships/tags" Target="../tags/tag633.xml"/><Relationship Id="rId58" Type="http://schemas.openxmlformats.org/officeDocument/2006/relationships/slideLayout" Target="../slideLayouts/slideLayout4.xml"/><Relationship Id="rId5" Type="http://schemas.openxmlformats.org/officeDocument/2006/relationships/tags" Target="../tags/tag585.xml"/><Relationship Id="rId19" Type="http://schemas.openxmlformats.org/officeDocument/2006/relationships/tags" Target="../tags/tag599.xml"/><Relationship Id="rId4" Type="http://schemas.openxmlformats.org/officeDocument/2006/relationships/tags" Target="../tags/tag584.xml"/><Relationship Id="rId9" Type="http://schemas.openxmlformats.org/officeDocument/2006/relationships/tags" Target="../tags/tag589.xml"/><Relationship Id="rId14" Type="http://schemas.openxmlformats.org/officeDocument/2006/relationships/tags" Target="../tags/tag594.xml"/><Relationship Id="rId22" Type="http://schemas.openxmlformats.org/officeDocument/2006/relationships/tags" Target="../tags/tag602.xml"/><Relationship Id="rId27" Type="http://schemas.openxmlformats.org/officeDocument/2006/relationships/tags" Target="../tags/tag607.xml"/><Relationship Id="rId30" Type="http://schemas.openxmlformats.org/officeDocument/2006/relationships/tags" Target="../tags/tag610.xml"/><Relationship Id="rId35" Type="http://schemas.openxmlformats.org/officeDocument/2006/relationships/tags" Target="../tags/tag615.xml"/><Relationship Id="rId43" Type="http://schemas.openxmlformats.org/officeDocument/2006/relationships/tags" Target="../tags/tag623.xml"/><Relationship Id="rId48" Type="http://schemas.openxmlformats.org/officeDocument/2006/relationships/tags" Target="../tags/tag628.xml"/><Relationship Id="rId56" Type="http://schemas.openxmlformats.org/officeDocument/2006/relationships/tags" Target="../tags/tag636.xml"/><Relationship Id="rId8" Type="http://schemas.openxmlformats.org/officeDocument/2006/relationships/tags" Target="../tags/tag588.xml"/><Relationship Id="rId51" Type="http://schemas.openxmlformats.org/officeDocument/2006/relationships/tags" Target="../tags/tag631.xml"/><Relationship Id="rId3" Type="http://schemas.openxmlformats.org/officeDocument/2006/relationships/tags" Target="../tags/tag583.xml"/><Relationship Id="rId12" Type="http://schemas.openxmlformats.org/officeDocument/2006/relationships/tags" Target="../tags/tag592.xml"/><Relationship Id="rId17" Type="http://schemas.openxmlformats.org/officeDocument/2006/relationships/tags" Target="../tags/tag597.xml"/><Relationship Id="rId25" Type="http://schemas.openxmlformats.org/officeDocument/2006/relationships/tags" Target="../tags/tag605.xml"/><Relationship Id="rId33" Type="http://schemas.openxmlformats.org/officeDocument/2006/relationships/tags" Target="../tags/tag613.xml"/><Relationship Id="rId38" Type="http://schemas.openxmlformats.org/officeDocument/2006/relationships/tags" Target="../tags/tag618.xml"/><Relationship Id="rId46" Type="http://schemas.openxmlformats.org/officeDocument/2006/relationships/tags" Target="../tags/tag626.xml"/><Relationship Id="rId59" Type="http://schemas.openxmlformats.org/officeDocument/2006/relationships/notesSlide" Target="../notesSlides/notesSlide17.xml"/><Relationship Id="rId20" Type="http://schemas.openxmlformats.org/officeDocument/2006/relationships/tags" Target="../tags/tag600.xml"/><Relationship Id="rId41" Type="http://schemas.openxmlformats.org/officeDocument/2006/relationships/tags" Target="../tags/tag621.xml"/><Relationship Id="rId54" Type="http://schemas.openxmlformats.org/officeDocument/2006/relationships/tags" Target="../tags/tag634.xml"/><Relationship Id="rId1" Type="http://schemas.openxmlformats.org/officeDocument/2006/relationships/tags" Target="../tags/tag581.xml"/><Relationship Id="rId6" Type="http://schemas.openxmlformats.org/officeDocument/2006/relationships/tags" Target="../tags/tag586.xml"/><Relationship Id="rId15" Type="http://schemas.openxmlformats.org/officeDocument/2006/relationships/tags" Target="../tags/tag595.xml"/><Relationship Id="rId23" Type="http://schemas.openxmlformats.org/officeDocument/2006/relationships/tags" Target="../tags/tag603.xml"/><Relationship Id="rId28" Type="http://schemas.openxmlformats.org/officeDocument/2006/relationships/tags" Target="../tags/tag608.xml"/><Relationship Id="rId36" Type="http://schemas.openxmlformats.org/officeDocument/2006/relationships/tags" Target="../tags/tag616.xml"/><Relationship Id="rId49" Type="http://schemas.openxmlformats.org/officeDocument/2006/relationships/tags" Target="../tags/tag629.xml"/><Relationship Id="rId57" Type="http://schemas.openxmlformats.org/officeDocument/2006/relationships/tags" Target="../tags/tag637.xml"/><Relationship Id="rId10" Type="http://schemas.openxmlformats.org/officeDocument/2006/relationships/tags" Target="../tags/tag590.xml"/><Relationship Id="rId31" Type="http://schemas.openxmlformats.org/officeDocument/2006/relationships/tags" Target="../tags/tag611.xml"/><Relationship Id="rId44" Type="http://schemas.openxmlformats.org/officeDocument/2006/relationships/tags" Target="../tags/tag624.xml"/><Relationship Id="rId52" Type="http://schemas.openxmlformats.org/officeDocument/2006/relationships/tags" Target="../tags/tag632.xml"/></Relationships>
</file>

<file path=ppt/slides/_rels/slide26.xml.rels><?xml version="1.0" encoding="UTF-8" standalone="yes"?>
<Relationships xmlns="http://schemas.openxmlformats.org/package/2006/relationships"><Relationship Id="rId3" Type="http://schemas.openxmlformats.org/officeDocument/2006/relationships/tags" Target="../tags/tag640.xml"/><Relationship Id="rId7" Type="http://schemas.openxmlformats.org/officeDocument/2006/relationships/notesSlide" Target="../notesSlides/notesSlide18.xml"/><Relationship Id="rId2" Type="http://schemas.openxmlformats.org/officeDocument/2006/relationships/tags" Target="../tags/tag639.xml"/><Relationship Id="rId1" Type="http://schemas.openxmlformats.org/officeDocument/2006/relationships/tags" Target="../tags/tag638.xml"/><Relationship Id="rId6" Type="http://schemas.openxmlformats.org/officeDocument/2006/relationships/slideLayout" Target="../slideLayouts/slideLayout2.xml"/><Relationship Id="rId5" Type="http://schemas.openxmlformats.org/officeDocument/2006/relationships/tags" Target="../tags/tag642.xml"/><Relationship Id="rId4" Type="http://schemas.openxmlformats.org/officeDocument/2006/relationships/tags" Target="../tags/tag641.xml"/></Relationships>
</file>

<file path=ppt/slides/_rels/slide27.xml.rels><?xml version="1.0" encoding="UTF-8" standalone="yes"?>
<Relationships xmlns="http://schemas.openxmlformats.org/package/2006/relationships"><Relationship Id="rId3" Type="http://schemas.openxmlformats.org/officeDocument/2006/relationships/tags" Target="../tags/tag645.xml"/><Relationship Id="rId7" Type="http://schemas.openxmlformats.org/officeDocument/2006/relationships/notesSlide" Target="../notesSlides/notesSlide19.xml"/><Relationship Id="rId2" Type="http://schemas.openxmlformats.org/officeDocument/2006/relationships/tags" Target="../tags/tag644.xml"/><Relationship Id="rId1" Type="http://schemas.openxmlformats.org/officeDocument/2006/relationships/tags" Target="../tags/tag643.xml"/><Relationship Id="rId6" Type="http://schemas.openxmlformats.org/officeDocument/2006/relationships/slideLayout" Target="../slideLayouts/slideLayout2.xml"/><Relationship Id="rId5" Type="http://schemas.openxmlformats.org/officeDocument/2006/relationships/tags" Target="../tags/tag647.xml"/><Relationship Id="rId4" Type="http://schemas.openxmlformats.org/officeDocument/2006/relationships/tags" Target="../tags/tag646.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49.xml"/><Relationship Id="rId1" Type="http://schemas.openxmlformats.org/officeDocument/2006/relationships/tags" Target="../tags/tag648.xml"/><Relationship Id="rId4" Type="http://schemas.openxmlformats.org/officeDocument/2006/relationships/notesSlide" Target="../notesSlides/notesSlide20.xml"/></Relationships>
</file>

<file path=ppt/slides/_rels/slide29.xml.rels><?xml version="1.0" encoding="UTF-8" standalone="yes"?>
<Relationships xmlns="http://schemas.openxmlformats.org/package/2006/relationships"><Relationship Id="rId13" Type="http://schemas.openxmlformats.org/officeDocument/2006/relationships/tags" Target="../tags/tag662.xml"/><Relationship Id="rId18" Type="http://schemas.openxmlformats.org/officeDocument/2006/relationships/tags" Target="../tags/tag667.xml"/><Relationship Id="rId26" Type="http://schemas.openxmlformats.org/officeDocument/2006/relationships/tags" Target="../tags/tag675.xml"/><Relationship Id="rId39" Type="http://schemas.openxmlformats.org/officeDocument/2006/relationships/tags" Target="../tags/tag688.xml"/><Relationship Id="rId21" Type="http://schemas.openxmlformats.org/officeDocument/2006/relationships/tags" Target="../tags/tag670.xml"/><Relationship Id="rId34" Type="http://schemas.openxmlformats.org/officeDocument/2006/relationships/tags" Target="../tags/tag683.xml"/><Relationship Id="rId42" Type="http://schemas.openxmlformats.org/officeDocument/2006/relationships/tags" Target="../tags/tag691.xml"/><Relationship Id="rId47" Type="http://schemas.openxmlformats.org/officeDocument/2006/relationships/tags" Target="../tags/tag696.xml"/><Relationship Id="rId50" Type="http://schemas.openxmlformats.org/officeDocument/2006/relationships/tags" Target="../tags/tag699.xml"/><Relationship Id="rId55" Type="http://schemas.openxmlformats.org/officeDocument/2006/relationships/tags" Target="../tags/tag704.xml"/><Relationship Id="rId7" Type="http://schemas.openxmlformats.org/officeDocument/2006/relationships/tags" Target="../tags/tag656.xml"/><Relationship Id="rId2" Type="http://schemas.openxmlformats.org/officeDocument/2006/relationships/tags" Target="../tags/tag651.xml"/><Relationship Id="rId16" Type="http://schemas.openxmlformats.org/officeDocument/2006/relationships/tags" Target="../tags/tag665.xml"/><Relationship Id="rId29" Type="http://schemas.openxmlformats.org/officeDocument/2006/relationships/tags" Target="../tags/tag678.xml"/><Relationship Id="rId11" Type="http://schemas.openxmlformats.org/officeDocument/2006/relationships/tags" Target="../tags/tag660.xml"/><Relationship Id="rId24" Type="http://schemas.openxmlformats.org/officeDocument/2006/relationships/tags" Target="../tags/tag673.xml"/><Relationship Id="rId32" Type="http://schemas.openxmlformats.org/officeDocument/2006/relationships/tags" Target="../tags/tag681.xml"/><Relationship Id="rId37" Type="http://schemas.openxmlformats.org/officeDocument/2006/relationships/tags" Target="../tags/tag686.xml"/><Relationship Id="rId40" Type="http://schemas.openxmlformats.org/officeDocument/2006/relationships/tags" Target="../tags/tag689.xml"/><Relationship Id="rId45" Type="http://schemas.openxmlformats.org/officeDocument/2006/relationships/tags" Target="../tags/tag694.xml"/><Relationship Id="rId53" Type="http://schemas.openxmlformats.org/officeDocument/2006/relationships/tags" Target="../tags/tag702.xml"/><Relationship Id="rId58" Type="http://schemas.openxmlformats.org/officeDocument/2006/relationships/slideLayout" Target="../slideLayouts/slideLayout4.xml"/><Relationship Id="rId5" Type="http://schemas.openxmlformats.org/officeDocument/2006/relationships/tags" Target="../tags/tag654.xml"/><Relationship Id="rId19" Type="http://schemas.openxmlformats.org/officeDocument/2006/relationships/tags" Target="../tags/tag668.xml"/><Relationship Id="rId4" Type="http://schemas.openxmlformats.org/officeDocument/2006/relationships/tags" Target="../tags/tag653.xml"/><Relationship Id="rId9" Type="http://schemas.openxmlformats.org/officeDocument/2006/relationships/tags" Target="../tags/tag658.xml"/><Relationship Id="rId14" Type="http://schemas.openxmlformats.org/officeDocument/2006/relationships/tags" Target="../tags/tag663.xml"/><Relationship Id="rId22" Type="http://schemas.openxmlformats.org/officeDocument/2006/relationships/tags" Target="../tags/tag671.xml"/><Relationship Id="rId27" Type="http://schemas.openxmlformats.org/officeDocument/2006/relationships/tags" Target="../tags/tag676.xml"/><Relationship Id="rId30" Type="http://schemas.openxmlformats.org/officeDocument/2006/relationships/tags" Target="../tags/tag679.xml"/><Relationship Id="rId35" Type="http://schemas.openxmlformats.org/officeDocument/2006/relationships/tags" Target="../tags/tag684.xml"/><Relationship Id="rId43" Type="http://schemas.openxmlformats.org/officeDocument/2006/relationships/tags" Target="../tags/tag692.xml"/><Relationship Id="rId48" Type="http://schemas.openxmlformats.org/officeDocument/2006/relationships/tags" Target="../tags/tag697.xml"/><Relationship Id="rId56" Type="http://schemas.openxmlformats.org/officeDocument/2006/relationships/tags" Target="../tags/tag705.xml"/><Relationship Id="rId8" Type="http://schemas.openxmlformats.org/officeDocument/2006/relationships/tags" Target="../tags/tag657.xml"/><Relationship Id="rId51" Type="http://schemas.openxmlformats.org/officeDocument/2006/relationships/tags" Target="../tags/tag700.xml"/><Relationship Id="rId3" Type="http://schemas.openxmlformats.org/officeDocument/2006/relationships/tags" Target="../tags/tag652.xml"/><Relationship Id="rId12" Type="http://schemas.openxmlformats.org/officeDocument/2006/relationships/tags" Target="../tags/tag661.xml"/><Relationship Id="rId17" Type="http://schemas.openxmlformats.org/officeDocument/2006/relationships/tags" Target="../tags/tag666.xml"/><Relationship Id="rId25" Type="http://schemas.openxmlformats.org/officeDocument/2006/relationships/tags" Target="../tags/tag674.xml"/><Relationship Id="rId33" Type="http://schemas.openxmlformats.org/officeDocument/2006/relationships/tags" Target="../tags/tag682.xml"/><Relationship Id="rId38" Type="http://schemas.openxmlformats.org/officeDocument/2006/relationships/tags" Target="../tags/tag687.xml"/><Relationship Id="rId46" Type="http://schemas.openxmlformats.org/officeDocument/2006/relationships/tags" Target="../tags/tag695.xml"/><Relationship Id="rId59" Type="http://schemas.openxmlformats.org/officeDocument/2006/relationships/notesSlide" Target="../notesSlides/notesSlide21.xml"/><Relationship Id="rId20" Type="http://schemas.openxmlformats.org/officeDocument/2006/relationships/tags" Target="../tags/tag669.xml"/><Relationship Id="rId41" Type="http://schemas.openxmlformats.org/officeDocument/2006/relationships/tags" Target="../tags/tag690.xml"/><Relationship Id="rId54" Type="http://schemas.openxmlformats.org/officeDocument/2006/relationships/tags" Target="../tags/tag703.xml"/><Relationship Id="rId1" Type="http://schemas.openxmlformats.org/officeDocument/2006/relationships/tags" Target="../tags/tag650.xml"/><Relationship Id="rId6" Type="http://schemas.openxmlformats.org/officeDocument/2006/relationships/tags" Target="../tags/tag655.xml"/><Relationship Id="rId15" Type="http://schemas.openxmlformats.org/officeDocument/2006/relationships/tags" Target="../tags/tag664.xml"/><Relationship Id="rId23" Type="http://schemas.openxmlformats.org/officeDocument/2006/relationships/tags" Target="../tags/tag672.xml"/><Relationship Id="rId28" Type="http://schemas.openxmlformats.org/officeDocument/2006/relationships/tags" Target="../tags/tag677.xml"/><Relationship Id="rId36" Type="http://schemas.openxmlformats.org/officeDocument/2006/relationships/tags" Target="../tags/tag685.xml"/><Relationship Id="rId49" Type="http://schemas.openxmlformats.org/officeDocument/2006/relationships/tags" Target="../tags/tag698.xml"/><Relationship Id="rId57" Type="http://schemas.openxmlformats.org/officeDocument/2006/relationships/tags" Target="../tags/tag706.xml"/><Relationship Id="rId10" Type="http://schemas.openxmlformats.org/officeDocument/2006/relationships/tags" Target="../tags/tag659.xml"/><Relationship Id="rId31" Type="http://schemas.openxmlformats.org/officeDocument/2006/relationships/tags" Target="../tags/tag680.xml"/><Relationship Id="rId44" Type="http://schemas.openxmlformats.org/officeDocument/2006/relationships/tags" Target="../tags/tag693.xml"/><Relationship Id="rId52" Type="http://schemas.openxmlformats.org/officeDocument/2006/relationships/tags" Target="../tags/tag70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08.xml"/><Relationship Id="rId1" Type="http://schemas.openxmlformats.org/officeDocument/2006/relationships/tags" Target="../tags/tag707.xml"/><Relationship Id="rId4" Type="http://schemas.openxmlformats.org/officeDocument/2006/relationships/notesSlide" Target="../notesSlides/notesSlide22.xml"/></Relationships>
</file>

<file path=ppt/slides/_rels/slide32.xml.rels><?xml version="1.0" encoding="UTF-8" standalone="yes"?>
<Relationships xmlns="http://schemas.openxmlformats.org/package/2006/relationships"><Relationship Id="rId13" Type="http://schemas.openxmlformats.org/officeDocument/2006/relationships/tags" Target="../tags/tag721.xml"/><Relationship Id="rId18" Type="http://schemas.openxmlformats.org/officeDocument/2006/relationships/tags" Target="../tags/tag726.xml"/><Relationship Id="rId26" Type="http://schemas.openxmlformats.org/officeDocument/2006/relationships/tags" Target="../tags/tag734.xml"/><Relationship Id="rId39" Type="http://schemas.openxmlformats.org/officeDocument/2006/relationships/tags" Target="../tags/tag747.xml"/><Relationship Id="rId21" Type="http://schemas.openxmlformats.org/officeDocument/2006/relationships/tags" Target="../tags/tag729.xml"/><Relationship Id="rId34" Type="http://schemas.openxmlformats.org/officeDocument/2006/relationships/tags" Target="../tags/tag742.xml"/><Relationship Id="rId42" Type="http://schemas.openxmlformats.org/officeDocument/2006/relationships/tags" Target="../tags/tag750.xml"/><Relationship Id="rId47" Type="http://schemas.openxmlformats.org/officeDocument/2006/relationships/tags" Target="../tags/tag755.xml"/><Relationship Id="rId50" Type="http://schemas.openxmlformats.org/officeDocument/2006/relationships/tags" Target="../tags/tag758.xml"/><Relationship Id="rId55" Type="http://schemas.openxmlformats.org/officeDocument/2006/relationships/tags" Target="../tags/tag763.xml"/><Relationship Id="rId7" Type="http://schemas.openxmlformats.org/officeDocument/2006/relationships/tags" Target="../tags/tag715.xml"/><Relationship Id="rId2" Type="http://schemas.openxmlformats.org/officeDocument/2006/relationships/tags" Target="../tags/tag710.xml"/><Relationship Id="rId16" Type="http://schemas.openxmlformats.org/officeDocument/2006/relationships/tags" Target="../tags/tag724.xml"/><Relationship Id="rId29" Type="http://schemas.openxmlformats.org/officeDocument/2006/relationships/tags" Target="../tags/tag737.xml"/><Relationship Id="rId11" Type="http://schemas.openxmlformats.org/officeDocument/2006/relationships/tags" Target="../tags/tag719.xml"/><Relationship Id="rId24" Type="http://schemas.openxmlformats.org/officeDocument/2006/relationships/tags" Target="../tags/tag732.xml"/><Relationship Id="rId32" Type="http://schemas.openxmlformats.org/officeDocument/2006/relationships/tags" Target="../tags/tag740.xml"/><Relationship Id="rId37" Type="http://schemas.openxmlformats.org/officeDocument/2006/relationships/tags" Target="../tags/tag745.xml"/><Relationship Id="rId40" Type="http://schemas.openxmlformats.org/officeDocument/2006/relationships/tags" Target="../tags/tag748.xml"/><Relationship Id="rId45" Type="http://schemas.openxmlformats.org/officeDocument/2006/relationships/tags" Target="../tags/tag753.xml"/><Relationship Id="rId53" Type="http://schemas.openxmlformats.org/officeDocument/2006/relationships/tags" Target="../tags/tag761.xml"/><Relationship Id="rId58" Type="http://schemas.openxmlformats.org/officeDocument/2006/relationships/slideLayout" Target="../slideLayouts/slideLayout4.xml"/><Relationship Id="rId5" Type="http://schemas.openxmlformats.org/officeDocument/2006/relationships/tags" Target="../tags/tag713.xml"/><Relationship Id="rId19" Type="http://schemas.openxmlformats.org/officeDocument/2006/relationships/tags" Target="../tags/tag727.xml"/><Relationship Id="rId4" Type="http://schemas.openxmlformats.org/officeDocument/2006/relationships/tags" Target="../tags/tag712.xml"/><Relationship Id="rId9" Type="http://schemas.openxmlformats.org/officeDocument/2006/relationships/tags" Target="../tags/tag717.xml"/><Relationship Id="rId14" Type="http://schemas.openxmlformats.org/officeDocument/2006/relationships/tags" Target="../tags/tag722.xml"/><Relationship Id="rId22" Type="http://schemas.openxmlformats.org/officeDocument/2006/relationships/tags" Target="../tags/tag730.xml"/><Relationship Id="rId27" Type="http://schemas.openxmlformats.org/officeDocument/2006/relationships/tags" Target="../tags/tag735.xml"/><Relationship Id="rId30" Type="http://schemas.openxmlformats.org/officeDocument/2006/relationships/tags" Target="../tags/tag738.xml"/><Relationship Id="rId35" Type="http://schemas.openxmlformats.org/officeDocument/2006/relationships/tags" Target="../tags/tag743.xml"/><Relationship Id="rId43" Type="http://schemas.openxmlformats.org/officeDocument/2006/relationships/tags" Target="../tags/tag751.xml"/><Relationship Id="rId48" Type="http://schemas.openxmlformats.org/officeDocument/2006/relationships/tags" Target="../tags/tag756.xml"/><Relationship Id="rId56" Type="http://schemas.openxmlformats.org/officeDocument/2006/relationships/tags" Target="../tags/tag764.xml"/><Relationship Id="rId8" Type="http://schemas.openxmlformats.org/officeDocument/2006/relationships/tags" Target="../tags/tag716.xml"/><Relationship Id="rId51" Type="http://schemas.openxmlformats.org/officeDocument/2006/relationships/tags" Target="../tags/tag759.xml"/><Relationship Id="rId3" Type="http://schemas.openxmlformats.org/officeDocument/2006/relationships/tags" Target="../tags/tag711.xml"/><Relationship Id="rId12" Type="http://schemas.openxmlformats.org/officeDocument/2006/relationships/tags" Target="../tags/tag720.xml"/><Relationship Id="rId17" Type="http://schemas.openxmlformats.org/officeDocument/2006/relationships/tags" Target="../tags/tag725.xml"/><Relationship Id="rId25" Type="http://schemas.openxmlformats.org/officeDocument/2006/relationships/tags" Target="../tags/tag733.xml"/><Relationship Id="rId33" Type="http://schemas.openxmlformats.org/officeDocument/2006/relationships/tags" Target="../tags/tag741.xml"/><Relationship Id="rId38" Type="http://schemas.openxmlformats.org/officeDocument/2006/relationships/tags" Target="../tags/tag746.xml"/><Relationship Id="rId46" Type="http://schemas.openxmlformats.org/officeDocument/2006/relationships/tags" Target="../tags/tag754.xml"/><Relationship Id="rId59" Type="http://schemas.openxmlformats.org/officeDocument/2006/relationships/notesSlide" Target="../notesSlides/notesSlide23.xml"/><Relationship Id="rId20" Type="http://schemas.openxmlformats.org/officeDocument/2006/relationships/tags" Target="../tags/tag728.xml"/><Relationship Id="rId41" Type="http://schemas.openxmlformats.org/officeDocument/2006/relationships/tags" Target="../tags/tag749.xml"/><Relationship Id="rId54" Type="http://schemas.openxmlformats.org/officeDocument/2006/relationships/tags" Target="../tags/tag762.xml"/><Relationship Id="rId1" Type="http://schemas.openxmlformats.org/officeDocument/2006/relationships/tags" Target="../tags/tag709.xml"/><Relationship Id="rId6" Type="http://schemas.openxmlformats.org/officeDocument/2006/relationships/tags" Target="../tags/tag714.xml"/><Relationship Id="rId15" Type="http://schemas.openxmlformats.org/officeDocument/2006/relationships/tags" Target="../tags/tag723.xml"/><Relationship Id="rId23" Type="http://schemas.openxmlformats.org/officeDocument/2006/relationships/tags" Target="../tags/tag731.xml"/><Relationship Id="rId28" Type="http://schemas.openxmlformats.org/officeDocument/2006/relationships/tags" Target="../tags/tag736.xml"/><Relationship Id="rId36" Type="http://schemas.openxmlformats.org/officeDocument/2006/relationships/tags" Target="../tags/tag744.xml"/><Relationship Id="rId49" Type="http://schemas.openxmlformats.org/officeDocument/2006/relationships/tags" Target="../tags/tag757.xml"/><Relationship Id="rId57" Type="http://schemas.openxmlformats.org/officeDocument/2006/relationships/tags" Target="../tags/tag765.xml"/><Relationship Id="rId10" Type="http://schemas.openxmlformats.org/officeDocument/2006/relationships/tags" Target="../tags/tag718.xml"/><Relationship Id="rId31" Type="http://schemas.openxmlformats.org/officeDocument/2006/relationships/tags" Target="../tags/tag739.xml"/><Relationship Id="rId44" Type="http://schemas.openxmlformats.org/officeDocument/2006/relationships/tags" Target="../tags/tag752.xml"/><Relationship Id="rId52" Type="http://schemas.openxmlformats.org/officeDocument/2006/relationships/tags" Target="../tags/tag760.xml"/></Relationships>
</file>

<file path=ppt/slides/_rels/slide33.xml.rels><?xml version="1.0" encoding="UTF-8" standalone="yes"?>
<Relationships xmlns="http://schemas.openxmlformats.org/package/2006/relationships"><Relationship Id="rId26" Type="http://schemas.openxmlformats.org/officeDocument/2006/relationships/tags" Target="../tags/tag791.xml"/><Relationship Id="rId21" Type="http://schemas.openxmlformats.org/officeDocument/2006/relationships/tags" Target="../tags/tag786.xml"/><Relationship Id="rId34" Type="http://schemas.openxmlformats.org/officeDocument/2006/relationships/tags" Target="../tags/tag799.xml"/><Relationship Id="rId42" Type="http://schemas.openxmlformats.org/officeDocument/2006/relationships/tags" Target="../tags/tag807.xml"/><Relationship Id="rId47" Type="http://schemas.openxmlformats.org/officeDocument/2006/relationships/tags" Target="../tags/tag812.xml"/><Relationship Id="rId50" Type="http://schemas.openxmlformats.org/officeDocument/2006/relationships/tags" Target="../tags/tag815.xml"/><Relationship Id="rId55" Type="http://schemas.openxmlformats.org/officeDocument/2006/relationships/tags" Target="../tags/tag820.xml"/><Relationship Id="rId63" Type="http://schemas.openxmlformats.org/officeDocument/2006/relationships/tags" Target="../tags/tag828.xml"/><Relationship Id="rId68" Type="http://schemas.openxmlformats.org/officeDocument/2006/relationships/notesSlide" Target="../notesSlides/notesSlide24.xml"/><Relationship Id="rId7" Type="http://schemas.openxmlformats.org/officeDocument/2006/relationships/tags" Target="../tags/tag772.xml"/><Relationship Id="rId2" Type="http://schemas.openxmlformats.org/officeDocument/2006/relationships/tags" Target="../tags/tag767.xml"/><Relationship Id="rId16" Type="http://schemas.openxmlformats.org/officeDocument/2006/relationships/tags" Target="../tags/tag781.xml"/><Relationship Id="rId29" Type="http://schemas.openxmlformats.org/officeDocument/2006/relationships/tags" Target="../tags/tag794.xml"/><Relationship Id="rId11" Type="http://schemas.openxmlformats.org/officeDocument/2006/relationships/tags" Target="../tags/tag776.xml"/><Relationship Id="rId24" Type="http://schemas.openxmlformats.org/officeDocument/2006/relationships/tags" Target="../tags/tag789.xml"/><Relationship Id="rId32" Type="http://schemas.openxmlformats.org/officeDocument/2006/relationships/tags" Target="../tags/tag797.xml"/><Relationship Id="rId37" Type="http://schemas.openxmlformats.org/officeDocument/2006/relationships/tags" Target="../tags/tag802.xml"/><Relationship Id="rId40" Type="http://schemas.openxmlformats.org/officeDocument/2006/relationships/tags" Target="../tags/tag805.xml"/><Relationship Id="rId45" Type="http://schemas.openxmlformats.org/officeDocument/2006/relationships/tags" Target="../tags/tag810.xml"/><Relationship Id="rId53" Type="http://schemas.openxmlformats.org/officeDocument/2006/relationships/tags" Target="../tags/tag818.xml"/><Relationship Id="rId58" Type="http://schemas.openxmlformats.org/officeDocument/2006/relationships/tags" Target="../tags/tag823.xml"/><Relationship Id="rId66" Type="http://schemas.openxmlformats.org/officeDocument/2006/relationships/tags" Target="../tags/tag831.xml"/><Relationship Id="rId5" Type="http://schemas.openxmlformats.org/officeDocument/2006/relationships/tags" Target="../tags/tag770.xml"/><Relationship Id="rId61" Type="http://schemas.openxmlformats.org/officeDocument/2006/relationships/tags" Target="../tags/tag826.xml"/><Relationship Id="rId19" Type="http://schemas.openxmlformats.org/officeDocument/2006/relationships/tags" Target="../tags/tag784.xml"/><Relationship Id="rId14" Type="http://schemas.openxmlformats.org/officeDocument/2006/relationships/tags" Target="../tags/tag779.xml"/><Relationship Id="rId22" Type="http://schemas.openxmlformats.org/officeDocument/2006/relationships/tags" Target="../tags/tag787.xml"/><Relationship Id="rId27" Type="http://schemas.openxmlformats.org/officeDocument/2006/relationships/tags" Target="../tags/tag792.xml"/><Relationship Id="rId30" Type="http://schemas.openxmlformats.org/officeDocument/2006/relationships/tags" Target="../tags/tag795.xml"/><Relationship Id="rId35" Type="http://schemas.openxmlformats.org/officeDocument/2006/relationships/tags" Target="../tags/tag800.xml"/><Relationship Id="rId43" Type="http://schemas.openxmlformats.org/officeDocument/2006/relationships/tags" Target="../tags/tag808.xml"/><Relationship Id="rId48" Type="http://schemas.openxmlformats.org/officeDocument/2006/relationships/tags" Target="../tags/tag813.xml"/><Relationship Id="rId56" Type="http://schemas.openxmlformats.org/officeDocument/2006/relationships/tags" Target="../tags/tag821.xml"/><Relationship Id="rId64" Type="http://schemas.openxmlformats.org/officeDocument/2006/relationships/tags" Target="../tags/tag829.xml"/><Relationship Id="rId8" Type="http://schemas.openxmlformats.org/officeDocument/2006/relationships/tags" Target="../tags/tag773.xml"/><Relationship Id="rId51" Type="http://schemas.openxmlformats.org/officeDocument/2006/relationships/tags" Target="../tags/tag816.xml"/><Relationship Id="rId3" Type="http://schemas.openxmlformats.org/officeDocument/2006/relationships/tags" Target="../tags/tag768.xml"/><Relationship Id="rId12" Type="http://schemas.openxmlformats.org/officeDocument/2006/relationships/tags" Target="../tags/tag777.xml"/><Relationship Id="rId17" Type="http://schemas.openxmlformats.org/officeDocument/2006/relationships/tags" Target="../tags/tag782.xml"/><Relationship Id="rId25" Type="http://schemas.openxmlformats.org/officeDocument/2006/relationships/tags" Target="../tags/tag790.xml"/><Relationship Id="rId33" Type="http://schemas.openxmlformats.org/officeDocument/2006/relationships/tags" Target="../tags/tag798.xml"/><Relationship Id="rId38" Type="http://schemas.openxmlformats.org/officeDocument/2006/relationships/tags" Target="../tags/tag803.xml"/><Relationship Id="rId46" Type="http://schemas.openxmlformats.org/officeDocument/2006/relationships/tags" Target="../tags/tag811.xml"/><Relationship Id="rId59" Type="http://schemas.openxmlformats.org/officeDocument/2006/relationships/tags" Target="../tags/tag824.xml"/><Relationship Id="rId67" Type="http://schemas.openxmlformats.org/officeDocument/2006/relationships/slideLayout" Target="../slideLayouts/slideLayout4.xml"/><Relationship Id="rId20" Type="http://schemas.openxmlformats.org/officeDocument/2006/relationships/tags" Target="../tags/tag785.xml"/><Relationship Id="rId41" Type="http://schemas.openxmlformats.org/officeDocument/2006/relationships/tags" Target="../tags/tag806.xml"/><Relationship Id="rId54" Type="http://schemas.openxmlformats.org/officeDocument/2006/relationships/tags" Target="../tags/tag819.xml"/><Relationship Id="rId62" Type="http://schemas.openxmlformats.org/officeDocument/2006/relationships/tags" Target="../tags/tag827.xml"/><Relationship Id="rId1" Type="http://schemas.openxmlformats.org/officeDocument/2006/relationships/tags" Target="../tags/tag766.xml"/><Relationship Id="rId6" Type="http://schemas.openxmlformats.org/officeDocument/2006/relationships/tags" Target="../tags/tag771.xml"/><Relationship Id="rId15" Type="http://schemas.openxmlformats.org/officeDocument/2006/relationships/tags" Target="../tags/tag780.xml"/><Relationship Id="rId23" Type="http://schemas.openxmlformats.org/officeDocument/2006/relationships/tags" Target="../tags/tag788.xml"/><Relationship Id="rId28" Type="http://schemas.openxmlformats.org/officeDocument/2006/relationships/tags" Target="../tags/tag793.xml"/><Relationship Id="rId36" Type="http://schemas.openxmlformats.org/officeDocument/2006/relationships/tags" Target="../tags/tag801.xml"/><Relationship Id="rId49" Type="http://schemas.openxmlformats.org/officeDocument/2006/relationships/tags" Target="../tags/tag814.xml"/><Relationship Id="rId57" Type="http://schemas.openxmlformats.org/officeDocument/2006/relationships/tags" Target="../tags/tag822.xml"/><Relationship Id="rId10" Type="http://schemas.openxmlformats.org/officeDocument/2006/relationships/tags" Target="../tags/tag775.xml"/><Relationship Id="rId31" Type="http://schemas.openxmlformats.org/officeDocument/2006/relationships/tags" Target="../tags/tag796.xml"/><Relationship Id="rId44" Type="http://schemas.openxmlformats.org/officeDocument/2006/relationships/tags" Target="../tags/tag809.xml"/><Relationship Id="rId52" Type="http://schemas.openxmlformats.org/officeDocument/2006/relationships/tags" Target="../tags/tag817.xml"/><Relationship Id="rId60" Type="http://schemas.openxmlformats.org/officeDocument/2006/relationships/tags" Target="../tags/tag825.xml"/><Relationship Id="rId65" Type="http://schemas.openxmlformats.org/officeDocument/2006/relationships/tags" Target="../tags/tag830.xml"/><Relationship Id="rId4" Type="http://schemas.openxmlformats.org/officeDocument/2006/relationships/tags" Target="../tags/tag769.xml"/><Relationship Id="rId9" Type="http://schemas.openxmlformats.org/officeDocument/2006/relationships/tags" Target="../tags/tag774.xml"/><Relationship Id="rId13" Type="http://schemas.openxmlformats.org/officeDocument/2006/relationships/tags" Target="../tags/tag778.xml"/><Relationship Id="rId18" Type="http://schemas.openxmlformats.org/officeDocument/2006/relationships/tags" Target="../tags/tag783.xml"/><Relationship Id="rId39" Type="http://schemas.openxmlformats.org/officeDocument/2006/relationships/tags" Target="../tags/tag804.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33.xml"/><Relationship Id="rId1" Type="http://schemas.openxmlformats.org/officeDocument/2006/relationships/tags" Target="../tags/tag832.xml"/><Relationship Id="rId4" Type="http://schemas.openxmlformats.org/officeDocument/2006/relationships/notesSlide" Target="../notesSlides/notesSlide25.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35.xml"/><Relationship Id="rId1" Type="http://schemas.openxmlformats.org/officeDocument/2006/relationships/tags" Target="../tags/tag834.xml"/><Relationship Id="rId4" Type="http://schemas.openxmlformats.org/officeDocument/2006/relationships/notesSlide" Target="../notesSlides/notesSlide2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37.xml"/><Relationship Id="rId1" Type="http://schemas.openxmlformats.org/officeDocument/2006/relationships/tags" Target="../tags/tag836.xml"/><Relationship Id="rId4" Type="http://schemas.openxmlformats.org/officeDocument/2006/relationships/notesSlide" Target="../notesSlides/notesSlide27.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39.xml"/><Relationship Id="rId1" Type="http://schemas.openxmlformats.org/officeDocument/2006/relationships/tags" Target="../tags/tag838.xml"/><Relationship Id="rId4" Type="http://schemas.openxmlformats.org/officeDocument/2006/relationships/notesSlide" Target="../notesSlides/notesSlide28.xml"/></Relationships>
</file>

<file path=ppt/slides/_rels/slide39.xml.rels><?xml version="1.0" encoding="UTF-8" standalone="yes"?>
<Relationships xmlns="http://schemas.openxmlformats.org/package/2006/relationships"><Relationship Id="rId26" Type="http://schemas.openxmlformats.org/officeDocument/2006/relationships/tags" Target="../tags/tag865.xml"/><Relationship Id="rId21" Type="http://schemas.openxmlformats.org/officeDocument/2006/relationships/tags" Target="../tags/tag860.xml"/><Relationship Id="rId42" Type="http://schemas.openxmlformats.org/officeDocument/2006/relationships/tags" Target="../tags/tag881.xml"/><Relationship Id="rId47" Type="http://schemas.openxmlformats.org/officeDocument/2006/relationships/tags" Target="../tags/tag886.xml"/><Relationship Id="rId63" Type="http://schemas.openxmlformats.org/officeDocument/2006/relationships/tags" Target="../tags/tag902.xml"/><Relationship Id="rId68" Type="http://schemas.openxmlformats.org/officeDocument/2006/relationships/tags" Target="../tags/tag907.xml"/><Relationship Id="rId2" Type="http://schemas.openxmlformats.org/officeDocument/2006/relationships/tags" Target="../tags/tag841.xml"/><Relationship Id="rId16" Type="http://schemas.openxmlformats.org/officeDocument/2006/relationships/tags" Target="../tags/tag855.xml"/><Relationship Id="rId29" Type="http://schemas.openxmlformats.org/officeDocument/2006/relationships/tags" Target="../tags/tag868.xml"/><Relationship Id="rId11" Type="http://schemas.openxmlformats.org/officeDocument/2006/relationships/tags" Target="../tags/tag850.xml"/><Relationship Id="rId24" Type="http://schemas.openxmlformats.org/officeDocument/2006/relationships/tags" Target="../tags/tag863.xml"/><Relationship Id="rId32" Type="http://schemas.openxmlformats.org/officeDocument/2006/relationships/tags" Target="../tags/tag871.xml"/><Relationship Id="rId37" Type="http://schemas.openxmlformats.org/officeDocument/2006/relationships/tags" Target="../tags/tag876.xml"/><Relationship Id="rId40" Type="http://schemas.openxmlformats.org/officeDocument/2006/relationships/tags" Target="../tags/tag879.xml"/><Relationship Id="rId45" Type="http://schemas.openxmlformats.org/officeDocument/2006/relationships/tags" Target="../tags/tag884.xml"/><Relationship Id="rId53" Type="http://schemas.openxmlformats.org/officeDocument/2006/relationships/tags" Target="../tags/tag892.xml"/><Relationship Id="rId58" Type="http://schemas.openxmlformats.org/officeDocument/2006/relationships/tags" Target="../tags/tag897.xml"/><Relationship Id="rId66" Type="http://schemas.openxmlformats.org/officeDocument/2006/relationships/tags" Target="../tags/tag905.xml"/><Relationship Id="rId74" Type="http://schemas.openxmlformats.org/officeDocument/2006/relationships/notesSlide" Target="../notesSlides/notesSlide29.xml"/><Relationship Id="rId5" Type="http://schemas.openxmlformats.org/officeDocument/2006/relationships/tags" Target="../tags/tag844.xml"/><Relationship Id="rId61" Type="http://schemas.openxmlformats.org/officeDocument/2006/relationships/tags" Target="../tags/tag900.xml"/><Relationship Id="rId19" Type="http://schemas.openxmlformats.org/officeDocument/2006/relationships/tags" Target="../tags/tag858.xml"/><Relationship Id="rId14" Type="http://schemas.openxmlformats.org/officeDocument/2006/relationships/tags" Target="../tags/tag853.xml"/><Relationship Id="rId22" Type="http://schemas.openxmlformats.org/officeDocument/2006/relationships/tags" Target="../tags/tag861.xml"/><Relationship Id="rId27" Type="http://schemas.openxmlformats.org/officeDocument/2006/relationships/tags" Target="../tags/tag866.xml"/><Relationship Id="rId30" Type="http://schemas.openxmlformats.org/officeDocument/2006/relationships/tags" Target="../tags/tag869.xml"/><Relationship Id="rId35" Type="http://schemas.openxmlformats.org/officeDocument/2006/relationships/tags" Target="../tags/tag874.xml"/><Relationship Id="rId43" Type="http://schemas.openxmlformats.org/officeDocument/2006/relationships/tags" Target="../tags/tag882.xml"/><Relationship Id="rId48" Type="http://schemas.openxmlformats.org/officeDocument/2006/relationships/tags" Target="../tags/tag887.xml"/><Relationship Id="rId56" Type="http://schemas.openxmlformats.org/officeDocument/2006/relationships/tags" Target="../tags/tag895.xml"/><Relationship Id="rId64" Type="http://schemas.openxmlformats.org/officeDocument/2006/relationships/tags" Target="../tags/tag903.xml"/><Relationship Id="rId69" Type="http://schemas.openxmlformats.org/officeDocument/2006/relationships/tags" Target="../tags/tag908.xml"/><Relationship Id="rId8" Type="http://schemas.openxmlformats.org/officeDocument/2006/relationships/tags" Target="../tags/tag847.xml"/><Relationship Id="rId51" Type="http://schemas.openxmlformats.org/officeDocument/2006/relationships/tags" Target="../tags/tag890.xml"/><Relationship Id="rId72" Type="http://schemas.openxmlformats.org/officeDocument/2006/relationships/tags" Target="../tags/tag911.xml"/><Relationship Id="rId3" Type="http://schemas.openxmlformats.org/officeDocument/2006/relationships/tags" Target="../tags/tag842.xml"/><Relationship Id="rId12" Type="http://schemas.openxmlformats.org/officeDocument/2006/relationships/tags" Target="../tags/tag851.xml"/><Relationship Id="rId17" Type="http://schemas.openxmlformats.org/officeDocument/2006/relationships/tags" Target="../tags/tag856.xml"/><Relationship Id="rId25" Type="http://schemas.openxmlformats.org/officeDocument/2006/relationships/tags" Target="../tags/tag864.xml"/><Relationship Id="rId33" Type="http://schemas.openxmlformats.org/officeDocument/2006/relationships/tags" Target="../tags/tag872.xml"/><Relationship Id="rId38" Type="http://schemas.openxmlformats.org/officeDocument/2006/relationships/tags" Target="../tags/tag877.xml"/><Relationship Id="rId46" Type="http://schemas.openxmlformats.org/officeDocument/2006/relationships/tags" Target="../tags/tag885.xml"/><Relationship Id="rId59" Type="http://schemas.openxmlformats.org/officeDocument/2006/relationships/tags" Target="../tags/tag898.xml"/><Relationship Id="rId67" Type="http://schemas.openxmlformats.org/officeDocument/2006/relationships/tags" Target="../tags/tag906.xml"/><Relationship Id="rId20" Type="http://schemas.openxmlformats.org/officeDocument/2006/relationships/tags" Target="../tags/tag859.xml"/><Relationship Id="rId41" Type="http://schemas.openxmlformats.org/officeDocument/2006/relationships/tags" Target="../tags/tag880.xml"/><Relationship Id="rId54" Type="http://schemas.openxmlformats.org/officeDocument/2006/relationships/tags" Target="../tags/tag893.xml"/><Relationship Id="rId62" Type="http://schemas.openxmlformats.org/officeDocument/2006/relationships/tags" Target="../tags/tag901.xml"/><Relationship Id="rId70" Type="http://schemas.openxmlformats.org/officeDocument/2006/relationships/tags" Target="../tags/tag909.xml"/><Relationship Id="rId1" Type="http://schemas.openxmlformats.org/officeDocument/2006/relationships/tags" Target="../tags/tag840.xml"/><Relationship Id="rId6" Type="http://schemas.openxmlformats.org/officeDocument/2006/relationships/tags" Target="../tags/tag845.xml"/><Relationship Id="rId15" Type="http://schemas.openxmlformats.org/officeDocument/2006/relationships/tags" Target="../tags/tag854.xml"/><Relationship Id="rId23" Type="http://schemas.openxmlformats.org/officeDocument/2006/relationships/tags" Target="../tags/tag862.xml"/><Relationship Id="rId28" Type="http://schemas.openxmlformats.org/officeDocument/2006/relationships/tags" Target="../tags/tag867.xml"/><Relationship Id="rId36" Type="http://schemas.openxmlformats.org/officeDocument/2006/relationships/tags" Target="../tags/tag875.xml"/><Relationship Id="rId49" Type="http://schemas.openxmlformats.org/officeDocument/2006/relationships/tags" Target="../tags/tag888.xml"/><Relationship Id="rId57" Type="http://schemas.openxmlformats.org/officeDocument/2006/relationships/tags" Target="../tags/tag896.xml"/><Relationship Id="rId10" Type="http://schemas.openxmlformats.org/officeDocument/2006/relationships/tags" Target="../tags/tag849.xml"/><Relationship Id="rId31" Type="http://schemas.openxmlformats.org/officeDocument/2006/relationships/tags" Target="../tags/tag870.xml"/><Relationship Id="rId44" Type="http://schemas.openxmlformats.org/officeDocument/2006/relationships/tags" Target="../tags/tag883.xml"/><Relationship Id="rId52" Type="http://schemas.openxmlformats.org/officeDocument/2006/relationships/tags" Target="../tags/tag891.xml"/><Relationship Id="rId60" Type="http://schemas.openxmlformats.org/officeDocument/2006/relationships/tags" Target="../tags/tag899.xml"/><Relationship Id="rId65" Type="http://schemas.openxmlformats.org/officeDocument/2006/relationships/tags" Target="../tags/tag904.xml"/><Relationship Id="rId73" Type="http://schemas.openxmlformats.org/officeDocument/2006/relationships/slideLayout" Target="../slideLayouts/slideLayout4.xml"/><Relationship Id="rId4" Type="http://schemas.openxmlformats.org/officeDocument/2006/relationships/tags" Target="../tags/tag843.xml"/><Relationship Id="rId9" Type="http://schemas.openxmlformats.org/officeDocument/2006/relationships/tags" Target="../tags/tag848.xml"/><Relationship Id="rId13" Type="http://schemas.openxmlformats.org/officeDocument/2006/relationships/tags" Target="../tags/tag852.xml"/><Relationship Id="rId18" Type="http://schemas.openxmlformats.org/officeDocument/2006/relationships/tags" Target="../tags/tag857.xml"/><Relationship Id="rId39" Type="http://schemas.openxmlformats.org/officeDocument/2006/relationships/tags" Target="../tags/tag878.xml"/><Relationship Id="rId34" Type="http://schemas.openxmlformats.org/officeDocument/2006/relationships/tags" Target="../tags/tag873.xml"/><Relationship Id="rId50" Type="http://schemas.openxmlformats.org/officeDocument/2006/relationships/tags" Target="../tags/tag889.xml"/><Relationship Id="rId55" Type="http://schemas.openxmlformats.org/officeDocument/2006/relationships/tags" Target="../tags/tag894.xml"/><Relationship Id="rId7" Type="http://schemas.openxmlformats.org/officeDocument/2006/relationships/tags" Target="../tags/tag846.xml"/><Relationship Id="rId71" Type="http://schemas.openxmlformats.org/officeDocument/2006/relationships/tags" Target="../tags/tag9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6" Type="http://schemas.openxmlformats.org/officeDocument/2006/relationships/tags" Target="../tags/tag937.xml"/><Relationship Id="rId21" Type="http://schemas.openxmlformats.org/officeDocument/2006/relationships/tags" Target="../tags/tag932.xml"/><Relationship Id="rId42" Type="http://schemas.openxmlformats.org/officeDocument/2006/relationships/tags" Target="../tags/tag953.xml"/><Relationship Id="rId47" Type="http://schemas.openxmlformats.org/officeDocument/2006/relationships/tags" Target="../tags/tag958.xml"/><Relationship Id="rId63" Type="http://schemas.openxmlformats.org/officeDocument/2006/relationships/tags" Target="../tags/tag974.xml"/><Relationship Id="rId68" Type="http://schemas.openxmlformats.org/officeDocument/2006/relationships/tags" Target="../tags/tag979.xml"/><Relationship Id="rId16" Type="http://schemas.openxmlformats.org/officeDocument/2006/relationships/tags" Target="../tags/tag927.xml"/><Relationship Id="rId11" Type="http://schemas.openxmlformats.org/officeDocument/2006/relationships/tags" Target="../tags/tag922.xml"/><Relationship Id="rId24" Type="http://schemas.openxmlformats.org/officeDocument/2006/relationships/tags" Target="../tags/tag935.xml"/><Relationship Id="rId32" Type="http://schemas.openxmlformats.org/officeDocument/2006/relationships/tags" Target="../tags/tag943.xml"/><Relationship Id="rId37" Type="http://schemas.openxmlformats.org/officeDocument/2006/relationships/tags" Target="../tags/tag948.xml"/><Relationship Id="rId40" Type="http://schemas.openxmlformats.org/officeDocument/2006/relationships/tags" Target="../tags/tag951.xml"/><Relationship Id="rId45" Type="http://schemas.openxmlformats.org/officeDocument/2006/relationships/tags" Target="../tags/tag956.xml"/><Relationship Id="rId53" Type="http://schemas.openxmlformats.org/officeDocument/2006/relationships/tags" Target="../tags/tag964.xml"/><Relationship Id="rId58" Type="http://schemas.openxmlformats.org/officeDocument/2006/relationships/tags" Target="../tags/tag969.xml"/><Relationship Id="rId66" Type="http://schemas.openxmlformats.org/officeDocument/2006/relationships/tags" Target="../tags/tag977.xml"/><Relationship Id="rId74" Type="http://schemas.openxmlformats.org/officeDocument/2006/relationships/tags" Target="../tags/tag985.xml"/><Relationship Id="rId5" Type="http://schemas.openxmlformats.org/officeDocument/2006/relationships/tags" Target="../tags/tag916.xml"/><Relationship Id="rId61" Type="http://schemas.openxmlformats.org/officeDocument/2006/relationships/tags" Target="../tags/tag972.xml"/><Relationship Id="rId19" Type="http://schemas.openxmlformats.org/officeDocument/2006/relationships/tags" Target="../tags/tag930.xml"/><Relationship Id="rId14" Type="http://schemas.openxmlformats.org/officeDocument/2006/relationships/tags" Target="../tags/tag925.xml"/><Relationship Id="rId22" Type="http://schemas.openxmlformats.org/officeDocument/2006/relationships/tags" Target="../tags/tag933.xml"/><Relationship Id="rId27" Type="http://schemas.openxmlformats.org/officeDocument/2006/relationships/tags" Target="../tags/tag938.xml"/><Relationship Id="rId30" Type="http://schemas.openxmlformats.org/officeDocument/2006/relationships/tags" Target="../tags/tag941.xml"/><Relationship Id="rId35" Type="http://schemas.openxmlformats.org/officeDocument/2006/relationships/tags" Target="../tags/tag946.xml"/><Relationship Id="rId43" Type="http://schemas.openxmlformats.org/officeDocument/2006/relationships/tags" Target="../tags/tag954.xml"/><Relationship Id="rId48" Type="http://schemas.openxmlformats.org/officeDocument/2006/relationships/tags" Target="../tags/tag959.xml"/><Relationship Id="rId56" Type="http://schemas.openxmlformats.org/officeDocument/2006/relationships/tags" Target="../tags/tag967.xml"/><Relationship Id="rId64" Type="http://schemas.openxmlformats.org/officeDocument/2006/relationships/tags" Target="../tags/tag975.xml"/><Relationship Id="rId69" Type="http://schemas.openxmlformats.org/officeDocument/2006/relationships/tags" Target="../tags/tag980.xml"/><Relationship Id="rId77" Type="http://schemas.openxmlformats.org/officeDocument/2006/relationships/slideLayout" Target="../slideLayouts/slideLayout4.xml"/><Relationship Id="rId8" Type="http://schemas.openxmlformats.org/officeDocument/2006/relationships/tags" Target="../tags/tag919.xml"/><Relationship Id="rId51" Type="http://schemas.openxmlformats.org/officeDocument/2006/relationships/tags" Target="../tags/tag962.xml"/><Relationship Id="rId72" Type="http://schemas.openxmlformats.org/officeDocument/2006/relationships/tags" Target="../tags/tag983.xml"/><Relationship Id="rId3" Type="http://schemas.openxmlformats.org/officeDocument/2006/relationships/tags" Target="../tags/tag914.xml"/><Relationship Id="rId12" Type="http://schemas.openxmlformats.org/officeDocument/2006/relationships/tags" Target="../tags/tag923.xml"/><Relationship Id="rId17" Type="http://schemas.openxmlformats.org/officeDocument/2006/relationships/tags" Target="../tags/tag928.xml"/><Relationship Id="rId25" Type="http://schemas.openxmlformats.org/officeDocument/2006/relationships/tags" Target="../tags/tag936.xml"/><Relationship Id="rId33" Type="http://schemas.openxmlformats.org/officeDocument/2006/relationships/tags" Target="../tags/tag944.xml"/><Relationship Id="rId38" Type="http://schemas.openxmlformats.org/officeDocument/2006/relationships/tags" Target="../tags/tag949.xml"/><Relationship Id="rId46" Type="http://schemas.openxmlformats.org/officeDocument/2006/relationships/tags" Target="../tags/tag957.xml"/><Relationship Id="rId59" Type="http://schemas.openxmlformats.org/officeDocument/2006/relationships/tags" Target="../tags/tag970.xml"/><Relationship Id="rId67" Type="http://schemas.openxmlformats.org/officeDocument/2006/relationships/tags" Target="../tags/tag978.xml"/><Relationship Id="rId20" Type="http://schemas.openxmlformats.org/officeDocument/2006/relationships/tags" Target="../tags/tag931.xml"/><Relationship Id="rId41" Type="http://schemas.openxmlformats.org/officeDocument/2006/relationships/tags" Target="../tags/tag952.xml"/><Relationship Id="rId54" Type="http://schemas.openxmlformats.org/officeDocument/2006/relationships/tags" Target="../tags/tag965.xml"/><Relationship Id="rId62" Type="http://schemas.openxmlformats.org/officeDocument/2006/relationships/tags" Target="../tags/tag973.xml"/><Relationship Id="rId70" Type="http://schemas.openxmlformats.org/officeDocument/2006/relationships/tags" Target="../tags/tag981.xml"/><Relationship Id="rId75" Type="http://schemas.openxmlformats.org/officeDocument/2006/relationships/tags" Target="../tags/tag986.xml"/><Relationship Id="rId1" Type="http://schemas.openxmlformats.org/officeDocument/2006/relationships/tags" Target="../tags/tag912.xml"/><Relationship Id="rId6" Type="http://schemas.openxmlformats.org/officeDocument/2006/relationships/tags" Target="../tags/tag917.xml"/><Relationship Id="rId15" Type="http://schemas.openxmlformats.org/officeDocument/2006/relationships/tags" Target="../tags/tag926.xml"/><Relationship Id="rId23" Type="http://schemas.openxmlformats.org/officeDocument/2006/relationships/tags" Target="../tags/tag934.xml"/><Relationship Id="rId28" Type="http://schemas.openxmlformats.org/officeDocument/2006/relationships/tags" Target="../tags/tag939.xml"/><Relationship Id="rId36" Type="http://schemas.openxmlformats.org/officeDocument/2006/relationships/tags" Target="../tags/tag947.xml"/><Relationship Id="rId49" Type="http://schemas.openxmlformats.org/officeDocument/2006/relationships/tags" Target="../tags/tag960.xml"/><Relationship Id="rId57" Type="http://schemas.openxmlformats.org/officeDocument/2006/relationships/tags" Target="../tags/tag968.xml"/><Relationship Id="rId10" Type="http://schemas.openxmlformats.org/officeDocument/2006/relationships/tags" Target="../tags/tag921.xml"/><Relationship Id="rId31" Type="http://schemas.openxmlformats.org/officeDocument/2006/relationships/tags" Target="../tags/tag942.xml"/><Relationship Id="rId44" Type="http://schemas.openxmlformats.org/officeDocument/2006/relationships/tags" Target="../tags/tag955.xml"/><Relationship Id="rId52" Type="http://schemas.openxmlformats.org/officeDocument/2006/relationships/tags" Target="../tags/tag963.xml"/><Relationship Id="rId60" Type="http://schemas.openxmlformats.org/officeDocument/2006/relationships/tags" Target="../tags/tag971.xml"/><Relationship Id="rId65" Type="http://schemas.openxmlformats.org/officeDocument/2006/relationships/tags" Target="../tags/tag976.xml"/><Relationship Id="rId73" Type="http://schemas.openxmlformats.org/officeDocument/2006/relationships/tags" Target="../tags/tag984.xml"/><Relationship Id="rId78" Type="http://schemas.openxmlformats.org/officeDocument/2006/relationships/notesSlide" Target="../notesSlides/notesSlide30.xml"/><Relationship Id="rId4" Type="http://schemas.openxmlformats.org/officeDocument/2006/relationships/tags" Target="../tags/tag915.xml"/><Relationship Id="rId9" Type="http://schemas.openxmlformats.org/officeDocument/2006/relationships/tags" Target="../tags/tag920.xml"/><Relationship Id="rId13" Type="http://schemas.openxmlformats.org/officeDocument/2006/relationships/tags" Target="../tags/tag924.xml"/><Relationship Id="rId18" Type="http://schemas.openxmlformats.org/officeDocument/2006/relationships/tags" Target="../tags/tag929.xml"/><Relationship Id="rId39" Type="http://schemas.openxmlformats.org/officeDocument/2006/relationships/tags" Target="../tags/tag950.xml"/><Relationship Id="rId34" Type="http://schemas.openxmlformats.org/officeDocument/2006/relationships/tags" Target="../tags/tag945.xml"/><Relationship Id="rId50" Type="http://schemas.openxmlformats.org/officeDocument/2006/relationships/tags" Target="../tags/tag961.xml"/><Relationship Id="rId55" Type="http://schemas.openxmlformats.org/officeDocument/2006/relationships/tags" Target="../tags/tag966.xml"/><Relationship Id="rId76" Type="http://schemas.openxmlformats.org/officeDocument/2006/relationships/tags" Target="../tags/tag987.xml"/><Relationship Id="rId7" Type="http://schemas.openxmlformats.org/officeDocument/2006/relationships/tags" Target="../tags/tag918.xml"/><Relationship Id="rId71" Type="http://schemas.openxmlformats.org/officeDocument/2006/relationships/tags" Target="../tags/tag982.xml"/><Relationship Id="rId2" Type="http://schemas.openxmlformats.org/officeDocument/2006/relationships/tags" Target="../tags/tag913.xml"/><Relationship Id="rId29" Type="http://schemas.openxmlformats.org/officeDocument/2006/relationships/tags" Target="../tags/tag9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89.xml"/><Relationship Id="rId1" Type="http://schemas.openxmlformats.org/officeDocument/2006/relationships/tags" Target="../tags/tag988.xml"/><Relationship Id="rId4" Type="http://schemas.openxmlformats.org/officeDocument/2006/relationships/notesSlide" Target="../notesSlides/notesSlide31.xml"/></Relationships>
</file>

<file path=ppt/slides/_rels/slide44.xml.rels><?xml version="1.0" encoding="UTF-8" standalone="yes"?>
<Relationships xmlns="http://schemas.openxmlformats.org/package/2006/relationships"><Relationship Id="rId26" Type="http://schemas.openxmlformats.org/officeDocument/2006/relationships/tags" Target="../tags/tag1015.xml"/><Relationship Id="rId21" Type="http://schemas.openxmlformats.org/officeDocument/2006/relationships/tags" Target="../tags/tag1010.xml"/><Relationship Id="rId42" Type="http://schemas.openxmlformats.org/officeDocument/2006/relationships/tags" Target="../tags/tag1031.xml"/><Relationship Id="rId47" Type="http://schemas.openxmlformats.org/officeDocument/2006/relationships/tags" Target="../tags/tag1036.xml"/><Relationship Id="rId63" Type="http://schemas.openxmlformats.org/officeDocument/2006/relationships/tags" Target="../tags/tag1052.xml"/><Relationship Id="rId68" Type="http://schemas.openxmlformats.org/officeDocument/2006/relationships/tags" Target="../tags/tag1057.xml"/><Relationship Id="rId2" Type="http://schemas.openxmlformats.org/officeDocument/2006/relationships/tags" Target="../tags/tag991.xml"/><Relationship Id="rId16" Type="http://schemas.openxmlformats.org/officeDocument/2006/relationships/tags" Target="../tags/tag1005.xml"/><Relationship Id="rId29" Type="http://schemas.openxmlformats.org/officeDocument/2006/relationships/tags" Target="../tags/tag1018.xml"/><Relationship Id="rId11" Type="http://schemas.openxmlformats.org/officeDocument/2006/relationships/tags" Target="../tags/tag1000.xml"/><Relationship Id="rId24" Type="http://schemas.openxmlformats.org/officeDocument/2006/relationships/tags" Target="../tags/tag1013.xml"/><Relationship Id="rId32" Type="http://schemas.openxmlformats.org/officeDocument/2006/relationships/tags" Target="../tags/tag1021.xml"/><Relationship Id="rId37" Type="http://schemas.openxmlformats.org/officeDocument/2006/relationships/tags" Target="../tags/tag1026.xml"/><Relationship Id="rId40" Type="http://schemas.openxmlformats.org/officeDocument/2006/relationships/tags" Target="../tags/tag1029.xml"/><Relationship Id="rId45" Type="http://schemas.openxmlformats.org/officeDocument/2006/relationships/tags" Target="../tags/tag1034.xml"/><Relationship Id="rId53" Type="http://schemas.openxmlformats.org/officeDocument/2006/relationships/tags" Target="../tags/tag1042.xml"/><Relationship Id="rId58" Type="http://schemas.openxmlformats.org/officeDocument/2006/relationships/tags" Target="../tags/tag1047.xml"/><Relationship Id="rId66" Type="http://schemas.openxmlformats.org/officeDocument/2006/relationships/tags" Target="../tags/tag1055.xml"/><Relationship Id="rId74" Type="http://schemas.openxmlformats.org/officeDocument/2006/relationships/slideLayout" Target="../slideLayouts/slideLayout4.xml"/><Relationship Id="rId5" Type="http://schemas.openxmlformats.org/officeDocument/2006/relationships/tags" Target="../tags/tag994.xml"/><Relationship Id="rId61" Type="http://schemas.openxmlformats.org/officeDocument/2006/relationships/tags" Target="../tags/tag1050.xml"/><Relationship Id="rId19" Type="http://schemas.openxmlformats.org/officeDocument/2006/relationships/tags" Target="../tags/tag1008.xml"/><Relationship Id="rId14" Type="http://schemas.openxmlformats.org/officeDocument/2006/relationships/tags" Target="../tags/tag1003.xml"/><Relationship Id="rId22" Type="http://schemas.openxmlformats.org/officeDocument/2006/relationships/tags" Target="../tags/tag1011.xml"/><Relationship Id="rId27" Type="http://schemas.openxmlformats.org/officeDocument/2006/relationships/tags" Target="../tags/tag1016.xml"/><Relationship Id="rId30" Type="http://schemas.openxmlformats.org/officeDocument/2006/relationships/tags" Target="../tags/tag1019.xml"/><Relationship Id="rId35" Type="http://schemas.openxmlformats.org/officeDocument/2006/relationships/tags" Target="../tags/tag1024.xml"/><Relationship Id="rId43" Type="http://schemas.openxmlformats.org/officeDocument/2006/relationships/tags" Target="../tags/tag1032.xml"/><Relationship Id="rId48" Type="http://schemas.openxmlformats.org/officeDocument/2006/relationships/tags" Target="../tags/tag1037.xml"/><Relationship Id="rId56" Type="http://schemas.openxmlformats.org/officeDocument/2006/relationships/tags" Target="../tags/tag1045.xml"/><Relationship Id="rId64" Type="http://schemas.openxmlformats.org/officeDocument/2006/relationships/tags" Target="../tags/tag1053.xml"/><Relationship Id="rId69" Type="http://schemas.openxmlformats.org/officeDocument/2006/relationships/tags" Target="../tags/tag1058.xml"/><Relationship Id="rId8" Type="http://schemas.openxmlformats.org/officeDocument/2006/relationships/tags" Target="../tags/tag997.xml"/><Relationship Id="rId51" Type="http://schemas.openxmlformats.org/officeDocument/2006/relationships/tags" Target="../tags/tag1040.xml"/><Relationship Id="rId72" Type="http://schemas.openxmlformats.org/officeDocument/2006/relationships/tags" Target="../tags/tag1061.xml"/><Relationship Id="rId3" Type="http://schemas.openxmlformats.org/officeDocument/2006/relationships/tags" Target="../tags/tag992.xml"/><Relationship Id="rId12" Type="http://schemas.openxmlformats.org/officeDocument/2006/relationships/tags" Target="../tags/tag1001.xml"/><Relationship Id="rId17" Type="http://schemas.openxmlformats.org/officeDocument/2006/relationships/tags" Target="../tags/tag1006.xml"/><Relationship Id="rId25" Type="http://schemas.openxmlformats.org/officeDocument/2006/relationships/tags" Target="../tags/tag1014.xml"/><Relationship Id="rId33" Type="http://schemas.openxmlformats.org/officeDocument/2006/relationships/tags" Target="../tags/tag1022.xml"/><Relationship Id="rId38" Type="http://schemas.openxmlformats.org/officeDocument/2006/relationships/tags" Target="../tags/tag1027.xml"/><Relationship Id="rId46" Type="http://schemas.openxmlformats.org/officeDocument/2006/relationships/tags" Target="../tags/tag1035.xml"/><Relationship Id="rId59" Type="http://schemas.openxmlformats.org/officeDocument/2006/relationships/tags" Target="../tags/tag1048.xml"/><Relationship Id="rId67" Type="http://schemas.openxmlformats.org/officeDocument/2006/relationships/tags" Target="../tags/tag1056.xml"/><Relationship Id="rId20" Type="http://schemas.openxmlformats.org/officeDocument/2006/relationships/tags" Target="../tags/tag1009.xml"/><Relationship Id="rId41" Type="http://schemas.openxmlformats.org/officeDocument/2006/relationships/tags" Target="../tags/tag1030.xml"/><Relationship Id="rId54" Type="http://schemas.openxmlformats.org/officeDocument/2006/relationships/tags" Target="../tags/tag1043.xml"/><Relationship Id="rId62" Type="http://schemas.openxmlformats.org/officeDocument/2006/relationships/tags" Target="../tags/tag1051.xml"/><Relationship Id="rId70" Type="http://schemas.openxmlformats.org/officeDocument/2006/relationships/tags" Target="../tags/tag1059.xml"/><Relationship Id="rId75" Type="http://schemas.openxmlformats.org/officeDocument/2006/relationships/notesSlide" Target="../notesSlides/notesSlide32.xml"/><Relationship Id="rId1" Type="http://schemas.openxmlformats.org/officeDocument/2006/relationships/tags" Target="../tags/tag990.xml"/><Relationship Id="rId6" Type="http://schemas.openxmlformats.org/officeDocument/2006/relationships/tags" Target="../tags/tag995.xml"/><Relationship Id="rId15" Type="http://schemas.openxmlformats.org/officeDocument/2006/relationships/tags" Target="../tags/tag1004.xml"/><Relationship Id="rId23" Type="http://schemas.openxmlformats.org/officeDocument/2006/relationships/tags" Target="../tags/tag1012.xml"/><Relationship Id="rId28" Type="http://schemas.openxmlformats.org/officeDocument/2006/relationships/tags" Target="../tags/tag1017.xml"/><Relationship Id="rId36" Type="http://schemas.openxmlformats.org/officeDocument/2006/relationships/tags" Target="../tags/tag1025.xml"/><Relationship Id="rId49" Type="http://schemas.openxmlformats.org/officeDocument/2006/relationships/tags" Target="../tags/tag1038.xml"/><Relationship Id="rId57" Type="http://schemas.openxmlformats.org/officeDocument/2006/relationships/tags" Target="../tags/tag1046.xml"/><Relationship Id="rId10" Type="http://schemas.openxmlformats.org/officeDocument/2006/relationships/tags" Target="../tags/tag999.xml"/><Relationship Id="rId31" Type="http://schemas.openxmlformats.org/officeDocument/2006/relationships/tags" Target="../tags/tag1020.xml"/><Relationship Id="rId44" Type="http://schemas.openxmlformats.org/officeDocument/2006/relationships/tags" Target="../tags/tag1033.xml"/><Relationship Id="rId52" Type="http://schemas.openxmlformats.org/officeDocument/2006/relationships/tags" Target="../tags/tag1041.xml"/><Relationship Id="rId60" Type="http://schemas.openxmlformats.org/officeDocument/2006/relationships/tags" Target="../tags/tag1049.xml"/><Relationship Id="rId65" Type="http://schemas.openxmlformats.org/officeDocument/2006/relationships/tags" Target="../tags/tag1054.xml"/><Relationship Id="rId73" Type="http://schemas.openxmlformats.org/officeDocument/2006/relationships/tags" Target="../tags/tag1062.xml"/><Relationship Id="rId4" Type="http://schemas.openxmlformats.org/officeDocument/2006/relationships/tags" Target="../tags/tag993.xml"/><Relationship Id="rId9" Type="http://schemas.openxmlformats.org/officeDocument/2006/relationships/tags" Target="../tags/tag998.xml"/><Relationship Id="rId13" Type="http://schemas.openxmlformats.org/officeDocument/2006/relationships/tags" Target="../tags/tag1002.xml"/><Relationship Id="rId18" Type="http://schemas.openxmlformats.org/officeDocument/2006/relationships/tags" Target="../tags/tag1007.xml"/><Relationship Id="rId39" Type="http://schemas.openxmlformats.org/officeDocument/2006/relationships/tags" Target="../tags/tag1028.xml"/><Relationship Id="rId34" Type="http://schemas.openxmlformats.org/officeDocument/2006/relationships/tags" Target="../tags/tag1023.xml"/><Relationship Id="rId50" Type="http://schemas.openxmlformats.org/officeDocument/2006/relationships/tags" Target="../tags/tag1039.xml"/><Relationship Id="rId55" Type="http://schemas.openxmlformats.org/officeDocument/2006/relationships/tags" Target="../tags/tag1044.xml"/><Relationship Id="rId7" Type="http://schemas.openxmlformats.org/officeDocument/2006/relationships/tags" Target="../tags/tag996.xml"/><Relationship Id="rId71" Type="http://schemas.openxmlformats.org/officeDocument/2006/relationships/tags" Target="../tags/tag1060.xml"/></Relationships>
</file>

<file path=ppt/slides/_rels/slide45.xml.rels><?xml version="1.0" encoding="UTF-8" standalone="yes"?>
<Relationships xmlns="http://schemas.openxmlformats.org/package/2006/relationships"><Relationship Id="rId26" Type="http://schemas.openxmlformats.org/officeDocument/2006/relationships/tags" Target="../tags/tag1088.xml"/><Relationship Id="rId21" Type="http://schemas.openxmlformats.org/officeDocument/2006/relationships/tags" Target="../tags/tag1083.xml"/><Relationship Id="rId42" Type="http://schemas.openxmlformats.org/officeDocument/2006/relationships/tags" Target="../tags/tag1104.xml"/><Relationship Id="rId47" Type="http://schemas.openxmlformats.org/officeDocument/2006/relationships/tags" Target="../tags/tag1109.xml"/><Relationship Id="rId63" Type="http://schemas.openxmlformats.org/officeDocument/2006/relationships/tags" Target="../tags/tag1125.xml"/><Relationship Id="rId68" Type="http://schemas.openxmlformats.org/officeDocument/2006/relationships/tags" Target="../tags/tag1130.xml"/><Relationship Id="rId2" Type="http://schemas.openxmlformats.org/officeDocument/2006/relationships/tags" Target="../tags/tag1064.xml"/><Relationship Id="rId16" Type="http://schemas.openxmlformats.org/officeDocument/2006/relationships/tags" Target="../tags/tag1078.xml"/><Relationship Id="rId29" Type="http://schemas.openxmlformats.org/officeDocument/2006/relationships/tags" Target="../tags/tag1091.xml"/><Relationship Id="rId11" Type="http://schemas.openxmlformats.org/officeDocument/2006/relationships/tags" Target="../tags/tag1073.xml"/><Relationship Id="rId24" Type="http://schemas.openxmlformats.org/officeDocument/2006/relationships/tags" Target="../tags/tag1086.xml"/><Relationship Id="rId32" Type="http://schemas.openxmlformats.org/officeDocument/2006/relationships/tags" Target="../tags/tag1094.xml"/><Relationship Id="rId37" Type="http://schemas.openxmlformats.org/officeDocument/2006/relationships/tags" Target="../tags/tag1099.xml"/><Relationship Id="rId40" Type="http://schemas.openxmlformats.org/officeDocument/2006/relationships/tags" Target="../tags/tag1102.xml"/><Relationship Id="rId45" Type="http://schemas.openxmlformats.org/officeDocument/2006/relationships/tags" Target="../tags/tag1107.xml"/><Relationship Id="rId53" Type="http://schemas.openxmlformats.org/officeDocument/2006/relationships/tags" Target="../tags/tag1115.xml"/><Relationship Id="rId58" Type="http://schemas.openxmlformats.org/officeDocument/2006/relationships/tags" Target="../tags/tag1120.xml"/><Relationship Id="rId66" Type="http://schemas.openxmlformats.org/officeDocument/2006/relationships/tags" Target="../tags/tag1128.xml"/><Relationship Id="rId74" Type="http://schemas.openxmlformats.org/officeDocument/2006/relationships/slideLayout" Target="../slideLayouts/slideLayout4.xml"/><Relationship Id="rId5" Type="http://schemas.openxmlformats.org/officeDocument/2006/relationships/tags" Target="../tags/tag1067.xml"/><Relationship Id="rId61" Type="http://schemas.openxmlformats.org/officeDocument/2006/relationships/tags" Target="../tags/tag1123.xml"/><Relationship Id="rId19" Type="http://schemas.openxmlformats.org/officeDocument/2006/relationships/tags" Target="../tags/tag1081.xml"/><Relationship Id="rId14" Type="http://schemas.openxmlformats.org/officeDocument/2006/relationships/tags" Target="../tags/tag1076.xml"/><Relationship Id="rId22" Type="http://schemas.openxmlformats.org/officeDocument/2006/relationships/tags" Target="../tags/tag1084.xml"/><Relationship Id="rId27" Type="http://schemas.openxmlformats.org/officeDocument/2006/relationships/tags" Target="../tags/tag1089.xml"/><Relationship Id="rId30" Type="http://schemas.openxmlformats.org/officeDocument/2006/relationships/tags" Target="../tags/tag1092.xml"/><Relationship Id="rId35" Type="http://schemas.openxmlformats.org/officeDocument/2006/relationships/tags" Target="../tags/tag1097.xml"/><Relationship Id="rId43" Type="http://schemas.openxmlformats.org/officeDocument/2006/relationships/tags" Target="../tags/tag1105.xml"/><Relationship Id="rId48" Type="http://schemas.openxmlformats.org/officeDocument/2006/relationships/tags" Target="../tags/tag1110.xml"/><Relationship Id="rId56" Type="http://schemas.openxmlformats.org/officeDocument/2006/relationships/tags" Target="../tags/tag1118.xml"/><Relationship Id="rId64" Type="http://schemas.openxmlformats.org/officeDocument/2006/relationships/tags" Target="../tags/tag1126.xml"/><Relationship Id="rId69" Type="http://schemas.openxmlformats.org/officeDocument/2006/relationships/tags" Target="../tags/tag1131.xml"/><Relationship Id="rId8" Type="http://schemas.openxmlformats.org/officeDocument/2006/relationships/tags" Target="../tags/tag1070.xml"/><Relationship Id="rId51" Type="http://schemas.openxmlformats.org/officeDocument/2006/relationships/tags" Target="../tags/tag1113.xml"/><Relationship Id="rId72" Type="http://schemas.openxmlformats.org/officeDocument/2006/relationships/tags" Target="../tags/tag1134.xml"/><Relationship Id="rId3" Type="http://schemas.openxmlformats.org/officeDocument/2006/relationships/tags" Target="../tags/tag1065.xml"/><Relationship Id="rId12" Type="http://schemas.openxmlformats.org/officeDocument/2006/relationships/tags" Target="../tags/tag1074.xml"/><Relationship Id="rId17" Type="http://schemas.openxmlformats.org/officeDocument/2006/relationships/tags" Target="../tags/tag1079.xml"/><Relationship Id="rId25" Type="http://schemas.openxmlformats.org/officeDocument/2006/relationships/tags" Target="../tags/tag1087.xml"/><Relationship Id="rId33" Type="http://schemas.openxmlformats.org/officeDocument/2006/relationships/tags" Target="../tags/tag1095.xml"/><Relationship Id="rId38" Type="http://schemas.openxmlformats.org/officeDocument/2006/relationships/tags" Target="../tags/tag1100.xml"/><Relationship Id="rId46" Type="http://schemas.openxmlformats.org/officeDocument/2006/relationships/tags" Target="../tags/tag1108.xml"/><Relationship Id="rId59" Type="http://schemas.openxmlformats.org/officeDocument/2006/relationships/tags" Target="../tags/tag1121.xml"/><Relationship Id="rId67" Type="http://schemas.openxmlformats.org/officeDocument/2006/relationships/tags" Target="../tags/tag1129.xml"/><Relationship Id="rId20" Type="http://schemas.openxmlformats.org/officeDocument/2006/relationships/tags" Target="../tags/tag1082.xml"/><Relationship Id="rId41" Type="http://schemas.openxmlformats.org/officeDocument/2006/relationships/tags" Target="../tags/tag1103.xml"/><Relationship Id="rId54" Type="http://schemas.openxmlformats.org/officeDocument/2006/relationships/tags" Target="../tags/tag1116.xml"/><Relationship Id="rId62" Type="http://schemas.openxmlformats.org/officeDocument/2006/relationships/tags" Target="../tags/tag1124.xml"/><Relationship Id="rId70" Type="http://schemas.openxmlformats.org/officeDocument/2006/relationships/tags" Target="../tags/tag1132.xml"/><Relationship Id="rId75" Type="http://schemas.openxmlformats.org/officeDocument/2006/relationships/notesSlide" Target="../notesSlides/notesSlide33.xml"/><Relationship Id="rId1" Type="http://schemas.openxmlformats.org/officeDocument/2006/relationships/tags" Target="../tags/tag1063.xml"/><Relationship Id="rId6" Type="http://schemas.openxmlformats.org/officeDocument/2006/relationships/tags" Target="../tags/tag1068.xml"/><Relationship Id="rId15" Type="http://schemas.openxmlformats.org/officeDocument/2006/relationships/tags" Target="../tags/tag1077.xml"/><Relationship Id="rId23" Type="http://schemas.openxmlformats.org/officeDocument/2006/relationships/tags" Target="../tags/tag1085.xml"/><Relationship Id="rId28" Type="http://schemas.openxmlformats.org/officeDocument/2006/relationships/tags" Target="../tags/tag1090.xml"/><Relationship Id="rId36" Type="http://schemas.openxmlformats.org/officeDocument/2006/relationships/tags" Target="../tags/tag1098.xml"/><Relationship Id="rId49" Type="http://schemas.openxmlformats.org/officeDocument/2006/relationships/tags" Target="../tags/tag1111.xml"/><Relationship Id="rId57" Type="http://schemas.openxmlformats.org/officeDocument/2006/relationships/tags" Target="../tags/tag1119.xml"/><Relationship Id="rId10" Type="http://schemas.openxmlformats.org/officeDocument/2006/relationships/tags" Target="../tags/tag1072.xml"/><Relationship Id="rId31" Type="http://schemas.openxmlformats.org/officeDocument/2006/relationships/tags" Target="../tags/tag1093.xml"/><Relationship Id="rId44" Type="http://schemas.openxmlformats.org/officeDocument/2006/relationships/tags" Target="../tags/tag1106.xml"/><Relationship Id="rId52" Type="http://schemas.openxmlformats.org/officeDocument/2006/relationships/tags" Target="../tags/tag1114.xml"/><Relationship Id="rId60" Type="http://schemas.openxmlformats.org/officeDocument/2006/relationships/tags" Target="../tags/tag1122.xml"/><Relationship Id="rId65" Type="http://schemas.openxmlformats.org/officeDocument/2006/relationships/tags" Target="../tags/tag1127.xml"/><Relationship Id="rId73" Type="http://schemas.openxmlformats.org/officeDocument/2006/relationships/tags" Target="../tags/tag1135.xml"/><Relationship Id="rId4" Type="http://schemas.openxmlformats.org/officeDocument/2006/relationships/tags" Target="../tags/tag1066.xml"/><Relationship Id="rId9" Type="http://schemas.openxmlformats.org/officeDocument/2006/relationships/tags" Target="../tags/tag1071.xml"/><Relationship Id="rId13" Type="http://schemas.openxmlformats.org/officeDocument/2006/relationships/tags" Target="../tags/tag1075.xml"/><Relationship Id="rId18" Type="http://schemas.openxmlformats.org/officeDocument/2006/relationships/tags" Target="../tags/tag1080.xml"/><Relationship Id="rId39" Type="http://schemas.openxmlformats.org/officeDocument/2006/relationships/tags" Target="../tags/tag1101.xml"/><Relationship Id="rId34" Type="http://schemas.openxmlformats.org/officeDocument/2006/relationships/tags" Target="../tags/tag1096.xml"/><Relationship Id="rId50" Type="http://schemas.openxmlformats.org/officeDocument/2006/relationships/tags" Target="../tags/tag1112.xml"/><Relationship Id="rId55" Type="http://schemas.openxmlformats.org/officeDocument/2006/relationships/tags" Target="../tags/tag1117.xml"/><Relationship Id="rId7" Type="http://schemas.openxmlformats.org/officeDocument/2006/relationships/tags" Target="../tags/tag1069.xml"/><Relationship Id="rId71" Type="http://schemas.openxmlformats.org/officeDocument/2006/relationships/tags" Target="../tags/tag1133.xml"/></Relationships>
</file>

<file path=ppt/slides/_rels/slide46.xml.rels><?xml version="1.0" encoding="UTF-8" standalone="yes"?>
<Relationships xmlns="http://schemas.openxmlformats.org/package/2006/relationships"><Relationship Id="rId26" Type="http://schemas.openxmlformats.org/officeDocument/2006/relationships/tags" Target="../tags/tag1161.xml"/><Relationship Id="rId21" Type="http://schemas.openxmlformats.org/officeDocument/2006/relationships/tags" Target="../tags/tag1156.xml"/><Relationship Id="rId42" Type="http://schemas.openxmlformats.org/officeDocument/2006/relationships/tags" Target="../tags/tag1177.xml"/><Relationship Id="rId47" Type="http://schemas.openxmlformats.org/officeDocument/2006/relationships/tags" Target="../tags/tag1182.xml"/><Relationship Id="rId63" Type="http://schemas.openxmlformats.org/officeDocument/2006/relationships/tags" Target="../tags/tag1198.xml"/><Relationship Id="rId68" Type="http://schemas.openxmlformats.org/officeDocument/2006/relationships/tags" Target="../tags/tag1203.xml"/><Relationship Id="rId16" Type="http://schemas.openxmlformats.org/officeDocument/2006/relationships/tags" Target="../tags/tag1151.xml"/><Relationship Id="rId11" Type="http://schemas.openxmlformats.org/officeDocument/2006/relationships/tags" Target="../tags/tag1146.xml"/><Relationship Id="rId24" Type="http://schemas.openxmlformats.org/officeDocument/2006/relationships/tags" Target="../tags/tag1159.xml"/><Relationship Id="rId32" Type="http://schemas.openxmlformats.org/officeDocument/2006/relationships/tags" Target="../tags/tag1167.xml"/><Relationship Id="rId37" Type="http://schemas.openxmlformats.org/officeDocument/2006/relationships/tags" Target="../tags/tag1172.xml"/><Relationship Id="rId40" Type="http://schemas.openxmlformats.org/officeDocument/2006/relationships/tags" Target="../tags/tag1175.xml"/><Relationship Id="rId45" Type="http://schemas.openxmlformats.org/officeDocument/2006/relationships/tags" Target="../tags/tag1180.xml"/><Relationship Id="rId53" Type="http://schemas.openxmlformats.org/officeDocument/2006/relationships/tags" Target="../tags/tag1188.xml"/><Relationship Id="rId58" Type="http://schemas.openxmlformats.org/officeDocument/2006/relationships/tags" Target="../tags/tag1193.xml"/><Relationship Id="rId66" Type="http://schemas.openxmlformats.org/officeDocument/2006/relationships/tags" Target="../tags/tag1201.xml"/><Relationship Id="rId74" Type="http://schemas.openxmlformats.org/officeDocument/2006/relationships/tags" Target="../tags/tag1209.xml"/><Relationship Id="rId79" Type="http://schemas.openxmlformats.org/officeDocument/2006/relationships/notesSlide" Target="../notesSlides/notesSlide34.xml"/><Relationship Id="rId5" Type="http://schemas.openxmlformats.org/officeDocument/2006/relationships/tags" Target="../tags/tag1140.xml"/><Relationship Id="rId61" Type="http://schemas.openxmlformats.org/officeDocument/2006/relationships/tags" Target="../tags/tag1196.xml"/><Relationship Id="rId19" Type="http://schemas.openxmlformats.org/officeDocument/2006/relationships/tags" Target="../tags/tag1154.xml"/><Relationship Id="rId14" Type="http://schemas.openxmlformats.org/officeDocument/2006/relationships/tags" Target="../tags/tag1149.xml"/><Relationship Id="rId22" Type="http://schemas.openxmlformats.org/officeDocument/2006/relationships/tags" Target="../tags/tag1157.xml"/><Relationship Id="rId27" Type="http://schemas.openxmlformats.org/officeDocument/2006/relationships/tags" Target="../tags/tag1162.xml"/><Relationship Id="rId30" Type="http://schemas.openxmlformats.org/officeDocument/2006/relationships/tags" Target="../tags/tag1165.xml"/><Relationship Id="rId35" Type="http://schemas.openxmlformats.org/officeDocument/2006/relationships/tags" Target="../tags/tag1170.xml"/><Relationship Id="rId43" Type="http://schemas.openxmlformats.org/officeDocument/2006/relationships/tags" Target="../tags/tag1178.xml"/><Relationship Id="rId48" Type="http://schemas.openxmlformats.org/officeDocument/2006/relationships/tags" Target="../tags/tag1183.xml"/><Relationship Id="rId56" Type="http://schemas.openxmlformats.org/officeDocument/2006/relationships/tags" Target="../tags/tag1191.xml"/><Relationship Id="rId64" Type="http://schemas.openxmlformats.org/officeDocument/2006/relationships/tags" Target="../tags/tag1199.xml"/><Relationship Id="rId69" Type="http://schemas.openxmlformats.org/officeDocument/2006/relationships/tags" Target="../tags/tag1204.xml"/><Relationship Id="rId77" Type="http://schemas.openxmlformats.org/officeDocument/2006/relationships/tags" Target="../tags/tag1212.xml"/><Relationship Id="rId8" Type="http://schemas.openxmlformats.org/officeDocument/2006/relationships/tags" Target="../tags/tag1143.xml"/><Relationship Id="rId51" Type="http://schemas.openxmlformats.org/officeDocument/2006/relationships/tags" Target="../tags/tag1186.xml"/><Relationship Id="rId72" Type="http://schemas.openxmlformats.org/officeDocument/2006/relationships/tags" Target="../tags/tag1207.xml"/><Relationship Id="rId3" Type="http://schemas.openxmlformats.org/officeDocument/2006/relationships/tags" Target="../tags/tag1138.xml"/><Relationship Id="rId12" Type="http://schemas.openxmlformats.org/officeDocument/2006/relationships/tags" Target="../tags/tag1147.xml"/><Relationship Id="rId17" Type="http://schemas.openxmlformats.org/officeDocument/2006/relationships/tags" Target="../tags/tag1152.xml"/><Relationship Id="rId25" Type="http://schemas.openxmlformats.org/officeDocument/2006/relationships/tags" Target="../tags/tag1160.xml"/><Relationship Id="rId33" Type="http://schemas.openxmlformats.org/officeDocument/2006/relationships/tags" Target="../tags/tag1168.xml"/><Relationship Id="rId38" Type="http://schemas.openxmlformats.org/officeDocument/2006/relationships/tags" Target="../tags/tag1173.xml"/><Relationship Id="rId46" Type="http://schemas.openxmlformats.org/officeDocument/2006/relationships/tags" Target="../tags/tag1181.xml"/><Relationship Id="rId59" Type="http://schemas.openxmlformats.org/officeDocument/2006/relationships/tags" Target="../tags/tag1194.xml"/><Relationship Id="rId67" Type="http://schemas.openxmlformats.org/officeDocument/2006/relationships/tags" Target="../tags/tag1202.xml"/><Relationship Id="rId20" Type="http://schemas.openxmlformats.org/officeDocument/2006/relationships/tags" Target="../tags/tag1155.xml"/><Relationship Id="rId41" Type="http://schemas.openxmlformats.org/officeDocument/2006/relationships/tags" Target="../tags/tag1176.xml"/><Relationship Id="rId54" Type="http://schemas.openxmlformats.org/officeDocument/2006/relationships/tags" Target="../tags/tag1189.xml"/><Relationship Id="rId62" Type="http://schemas.openxmlformats.org/officeDocument/2006/relationships/tags" Target="../tags/tag1197.xml"/><Relationship Id="rId70" Type="http://schemas.openxmlformats.org/officeDocument/2006/relationships/tags" Target="../tags/tag1205.xml"/><Relationship Id="rId75" Type="http://schemas.openxmlformats.org/officeDocument/2006/relationships/tags" Target="../tags/tag1210.xml"/><Relationship Id="rId1" Type="http://schemas.openxmlformats.org/officeDocument/2006/relationships/tags" Target="../tags/tag1136.xml"/><Relationship Id="rId6" Type="http://schemas.openxmlformats.org/officeDocument/2006/relationships/tags" Target="../tags/tag1141.xml"/><Relationship Id="rId15" Type="http://schemas.openxmlformats.org/officeDocument/2006/relationships/tags" Target="../tags/tag1150.xml"/><Relationship Id="rId23" Type="http://schemas.openxmlformats.org/officeDocument/2006/relationships/tags" Target="../tags/tag1158.xml"/><Relationship Id="rId28" Type="http://schemas.openxmlformats.org/officeDocument/2006/relationships/tags" Target="../tags/tag1163.xml"/><Relationship Id="rId36" Type="http://schemas.openxmlformats.org/officeDocument/2006/relationships/tags" Target="../tags/tag1171.xml"/><Relationship Id="rId49" Type="http://schemas.openxmlformats.org/officeDocument/2006/relationships/tags" Target="../tags/tag1184.xml"/><Relationship Id="rId57" Type="http://schemas.openxmlformats.org/officeDocument/2006/relationships/tags" Target="../tags/tag1192.xml"/><Relationship Id="rId10" Type="http://schemas.openxmlformats.org/officeDocument/2006/relationships/tags" Target="../tags/tag1145.xml"/><Relationship Id="rId31" Type="http://schemas.openxmlformats.org/officeDocument/2006/relationships/tags" Target="../tags/tag1166.xml"/><Relationship Id="rId44" Type="http://schemas.openxmlformats.org/officeDocument/2006/relationships/tags" Target="../tags/tag1179.xml"/><Relationship Id="rId52" Type="http://schemas.openxmlformats.org/officeDocument/2006/relationships/tags" Target="../tags/tag1187.xml"/><Relationship Id="rId60" Type="http://schemas.openxmlformats.org/officeDocument/2006/relationships/tags" Target="../tags/tag1195.xml"/><Relationship Id="rId65" Type="http://schemas.openxmlformats.org/officeDocument/2006/relationships/tags" Target="../tags/tag1200.xml"/><Relationship Id="rId73" Type="http://schemas.openxmlformats.org/officeDocument/2006/relationships/tags" Target="../tags/tag1208.xml"/><Relationship Id="rId78" Type="http://schemas.openxmlformats.org/officeDocument/2006/relationships/slideLayout" Target="../slideLayouts/slideLayout4.xml"/><Relationship Id="rId4" Type="http://schemas.openxmlformats.org/officeDocument/2006/relationships/tags" Target="../tags/tag1139.xml"/><Relationship Id="rId9" Type="http://schemas.openxmlformats.org/officeDocument/2006/relationships/tags" Target="../tags/tag1144.xml"/><Relationship Id="rId13" Type="http://schemas.openxmlformats.org/officeDocument/2006/relationships/tags" Target="../tags/tag1148.xml"/><Relationship Id="rId18" Type="http://schemas.openxmlformats.org/officeDocument/2006/relationships/tags" Target="../tags/tag1153.xml"/><Relationship Id="rId39" Type="http://schemas.openxmlformats.org/officeDocument/2006/relationships/tags" Target="../tags/tag1174.xml"/><Relationship Id="rId34" Type="http://schemas.openxmlformats.org/officeDocument/2006/relationships/tags" Target="../tags/tag1169.xml"/><Relationship Id="rId50" Type="http://schemas.openxmlformats.org/officeDocument/2006/relationships/tags" Target="../tags/tag1185.xml"/><Relationship Id="rId55" Type="http://schemas.openxmlformats.org/officeDocument/2006/relationships/tags" Target="../tags/tag1190.xml"/><Relationship Id="rId76" Type="http://schemas.openxmlformats.org/officeDocument/2006/relationships/tags" Target="../tags/tag1211.xml"/><Relationship Id="rId7" Type="http://schemas.openxmlformats.org/officeDocument/2006/relationships/tags" Target="../tags/tag1142.xml"/><Relationship Id="rId71" Type="http://schemas.openxmlformats.org/officeDocument/2006/relationships/tags" Target="../tags/tag1206.xml"/><Relationship Id="rId2" Type="http://schemas.openxmlformats.org/officeDocument/2006/relationships/tags" Target="../tags/tag1137.xml"/><Relationship Id="rId29" Type="http://schemas.openxmlformats.org/officeDocument/2006/relationships/tags" Target="../tags/tag1164.xml"/></Relationships>
</file>

<file path=ppt/slides/_rels/slide47.xml.rels><?xml version="1.0" encoding="UTF-8" standalone="yes"?>
<Relationships xmlns="http://schemas.openxmlformats.org/package/2006/relationships"><Relationship Id="rId26" Type="http://schemas.openxmlformats.org/officeDocument/2006/relationships/tags" Target="../tags/tag1238.xml"/><Relationship Id="rId21" Type="http://schemas.openxmlformats.org/officeDocument/2006/relationships/tags" Target="../tags/tag1233.xml"/><Relationship Id="rId42" Type="http://schemas.openxmlformats.org/officeDocument/2006/relationships/tags" Target="../tags/tag1254.xml"/><Relationship Id="rId47" Type="http://schemas.openxmlformats.org/officeDocument/2006/relationships/tags" Target="../tags/tag1259.xml"/><Relationship Id="rId63" Type="http://schemas.openxmlformats.org/officeDocument/2006/relationships/tags" Target="../tags/tag1275.xml"/><Relationship Id="rId68" Type="http://schemas.openxmlformats.org/officeDocument/2006/relationships/tags" Target="../tags/tag1280.xml"/><Relationship Id="rId2" Type="http://schemas.openxmlformats.org/officeDocument/2006/relationships/tags" Target="../tags/tag1214.xml"/><Relationship Id="rId16" Type="http://schemas.openxmlformats.org/officeDocument/2006/relationships/tags" Target="../tags/tag1228.xml"/><Relationship Id="rId29" Type="http://schemas.openxmlformats.org/officeDocument/2006/relationships/tags" Target="../tags/tag1241.xml"/><Relationship Id="rId11" Type="http://schemas.openxmlformats.org/officeDocument/2006/relationships/tags" Target="../tags/tag1223.xml"/><Relationship Id="rId24" Type="http://schemas.openxmlformats.org/officeDocument/2006/relationships/tags" Target="../tags/tag1236.xml"/><Relationship Id="rId32" Type="http://schemas.openxmlformats.org/officeDocument/2006/relationships/tags" Target="../tags/tag1244.xml"/><Relationship Id="rId37" Type="http://schemas.openxmlformats.org/officeDocument/2006/relationships/tags" Target="../tags/tag1249.xml"/><Relationship Id="rId40" Type="http://schemas.openxmlformats.org/officeDocument/2006/relationships/tags" Target="../tags/tag1252.xml"/><Relationship Id="rId45" Type="http://schemas.openxmlformats.org/officeDocument/2006/relationships/tags" Target="../tags/tag1257.xml"/><Relationship Id="rId53" Type="http://schemas.openxmlformats.org/officeDocument/2006/relationships/tags" Target="../tags/tag1265.xml"/><Relationship Id="rId58" Type="http://schemas.openxmlformats.org/officeDocument/2006/relationships/tags" Target="../tags/tag1270.xml"/><Relationship Id="rId66" Type="http://schemas.openxmlformats.org/officeDocument/2006/relationships/tags" Target="../tags/tag1278.xml"/><Relationship Id="rId74" Type="http://schemas.openxmlformats.org/officeDocument/2006/relationships/notesSlide" Target="../notesSlides/notesSlide35.xml"/><Relationship Id="rId5" Type="http://schemas.openxmlformats.org/officeDocument/2006/relationships/tags" Target="../tags/tag1217.xml"/><Relationship Id="rId61" Type="http://schemas.openxmlformats.org/officeDocument/2006/relationships/tags" Target="../tags/tag1273.xml"/><Relationship Id="rId19" Type="http://schemas.openxmlformats.org/officeDocument/2006/relationships/tags" Target="../tags/tag1231.xml"/><Relationship Id="rId14" Type="http://schemas.openxmlformats.org/officeDocument/2006/relationships/tags" Target="../tags/tag1226.xml"/><Relationship Id="rId22" Type="http://schemas.openxmlformats.org/officeDocument/2006/relationships/tags" Target="../tags/tag1234.xml"/><Relationship Id="rId27" Type="http://schemas.openxmlformats.org/officeDocument/2006/relationships/tags" Target="../tags/tag1239.xml"/><Relationship Id="rId30" Type="http://schemas.openxmlformats.org/officeDocument/2006/relationships/tags" Target="../tags/tag1242.xml"/><Relationship Id="rId35" Type="http://schemas.openxmlformats.org/officeDocument/2006/relationships/tags" Target="../tags/tag1247.xml"/><Relationship Id="rId43" Type="http://schemas.openxmlformats.org/officeDocument/2006/relationships/tags" Target="../tags/tag1255.xml"/><Relationship Id="rId48" Type="http://schemas.openxmlformats.org/officeDocument/2006/relationships/tags" Target="../tags/tag1260.xml"/><Relationship Id="rId56" Type="http://schemas.openxmlformats.org/officeDocument/2006/relationships/tags" Target="../tags/tag1268.xml"/><Relationship Id="rId64" Type="http://schemas.openxmlformats.org/officeDocument/2006/relationships/tags" Target="../tags/tag1276.xml"/><Relationship Id="rId69" Type="http://schemas.openxmlformats.org/officeDocument/2006/relationships/tags" Target="../tags/tag1281.xml"/><Relationship Id="rId8" Type="http://schemas.openxmlformats.org/officeDocument/2006/relationships/tags" Target="../tags/tag1220.xml"/><Relationship Id="rId51" Type="http://schemas.openxmlformats.org/officeDocument/2006/relationships/tags" Target="../tags/tag1263.xml"/><Relationship Id="rId72" Type="http://schemas.openxmlformats.org/officeDocument/2006/relationships/tags" Target="../tags/tag1284.xml"/><Relationship Id="rId3" Type="http://schemas.openxmlformats.org/officeDocument/2006/relationships/tags" Target="../tags/tag1215.xml"/><Relationship Id="rId12" Type="http://schemas.openxmlformats.org/officeDocument/2006/relationships/tags" Target="../tags/tag1224.xml"/><Relationship Id="rId17" Type="http://schemas.openxmlformats.org/officeDocument/2006/relationships/tags" Target="../tags/tag1229.xml"/><Relationship Id="rId25" Type="http://schemas.openxmlformats.org/officeDocument/2006/relationships/tags" Target="../tags/tag1237.xml"/><Relationship Id="rId33" Type="http://schemas.openxmlformats.org/officeDocument/2006/relationships/tags" Target="../tags/tag1245.xml"/><Relationship Id="rId38" Type="http://schemas.openxmlformats.org/officeDocument/2006/relationships/tags" Target="../tags/tag1250.xml"/><Relationship Id="rId46" Type="http://schemas.openxmlformats.org/officeDocument/2006/relationships/tags" Target="../tags/tag1258.xml"/><Relationship Id="rId59" Type="http://schemas.openxmlformats.org/officeDocument/2006/relationships/tags" Target="../tags/tag1271.xml"/><Relationship Id="rId67" Type="http://schemas.openxmlformats.org/officeDocument/2006/relationships/tags" Target="../tags/tag1279.xml"/><Relationship Id="rId20" Type="http://schemas.openxmlformats.org/officeDocument/2006/relationships/tags" Target="../tags/tag1232.xml"/><Relationship Id="rId41" Type="http://schemas.openxmlformats.org/officeDocument/2006/relationships/tags" Target="../tags/tag1253.xml"/><Relationship Id="rId54" Type="http://schemas.openxmlformats.org/officeDocument/2006/relationships/tags" Target="../tags/tag1266.xml"/><Relationship Id="rId62" Type="http://schemas.openxmlformats.org/officeDocument/2006/relationships/tags" Target="../tags/tag1274.xml"/><Relationship Id="rId70" Type="http://schemas.openxmlformats.org/officeDocument/2006/relationships/tags" Target="../tags/tag1282.xml"/><Relationship Id="rId1" Type="http://schemas.openxmlformats.org/officeDocument/2006/relationships/tags" Target="../tags/tag1213.xml"/><Relationship Id="rId6" Type="http://schemas.openxmlformats.org/officeDocument/2006/relationships/tags" Target="../tags/tag1218.xml"/><Relationship Id="rId15" Type="http://schemas.openxmlformats.org/officeDocument/2006/relationships/tags" Target="../tags/tag1227.xml"/><Relationship Id="rId23" Type="http://schemas.openxmlformats.org/officeDocument/2006/relationships/tags" Target="../tags/tag1235.xml"/><Relationship Id="rId28" Type="http://schemas.openxmlformats.org/officeDocument/2006/relationships/tags" Target="../tags/tag1240.xml"/><Relationship Id="rId36" Type="http://schemas.openxmlformats.org/officeDocument/2006/relationships/tags" Target="../tags/tag1248.xml"/><Relationship Id="rId49" Type="http://schemas.openxmlformats.org/officeDocument/2006/relationships/tags" Target="../tags/tag1261.xml"/><Relationship Id="rId57" Type="http://schemas.openxmlformats.org/officeDocument/2006/relationships/tags" Target="../tags/tag1269.xml"/><Relationship Id="rId10" Type="http://schemas.openxmlformats.org/officeDocument/2006/relationships/tags" Target="../tags/tag1222.xml"/><Relationship Id="rId31" Type="http://schemas.openxmlformats.org/officeDocument/2006/relationships/tags" Target="../tags/tag1243.xml"/><Relationship Id="rId44" Type="http://schemas.openxmlformats.org/officeDocument/2006/relationships/tags" Target="../tags/tag1256.xml"/><Relationship Id="rId52" Type="http://schemas.openxmlformats.org/officeDocument/2006/relationships/tags" Target="../tags/tag1264.xml"/><Relationship Id="rId60" Type="http://schemas.openxmlformats.org/officeDocument/2006/relationships/tags" Target="../tags/tag1272.xml"/><Relationship Id="rId65" Type="http://schemas.openxmlformats.org/officeDocument/2006/relationships/tags" Target="../tags/tag1277.xml"/><Relationship Id="rId73" Type="http://schemas.openxmlformats.org/officeDocument/2006/relationships/slideLayout" Target="../slideLayouts/slideLayout4.xml"/><Relationship Id="rId4" Type="http://schemas.openxmlformats.org/officeDocument/2006/relationships/tags" Target="../tags/tag1216.xml"/><Relationship Id="rId9" Type="http://schemas.openxmlformats.org/officeDocument/2006/relationships/tags" Target="../tags/tag1221.xml"/><Relationship Id="rId13" Type="http://schemas.openxmlformats.org/officeDocument/2006/relationships/tags" Target="../tags/tag1225.xml"/><Relationship Id="rId18" Type="http://schemas.openxmlformats.org/officeDocument/2006/relationships/tags" Target="../tags/tag1230.xml"/><Relationship Id="rId39" Type="http://schemas.openxmlformats.org/officeDocument/2006/relationships/tags" Target="../tags/tag1251.xml"/><Relationship Id="rId34" Type="http://schemas.openxmlformats.org/officeDocument/2006/relationships/tags" Target="../tags/tag1246.xml"/><Relationship Id="rId50" Type="http://schemas.openxmlformats.org/officeDocument/2006/relationships/tags" Target="../tags/tag1262.xml"/><Relationship Id="rId55" Type="http://schemas.openxmlformats.org/officeDocument/2006/relationships/tags" Target="../tags/tag1267.xml"/><Relationship Id="rId7" Type="http://schemas.openxmlformats.org/officeDocument/2006/relationships/tags" Target="../tags/tag1219.xml"/><Relationship Id="rId71" Type="http://schemas.openxmlformats.org/officeDocument/2006/relationships/tags" Target="../tags/tag1283.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86.xml"/><Relationship Id="rId1" Type="http://schemas.openxmlformats.org/officeDocument/2006/relationships/tags" Target="../tags/tag1285.xml"/><Relationship Id="rId4" Type="http://schemas.openxmlformats.org/officeDocument/2006/relationships/notesSlide" Target="../notesSlides/notesSlide3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6" Type="http://schemas.openxmlformats.org/officeDocument/2006/relationships/tags" Target="../tags/tag1312.xml"/><Relationship Id="rId21" Type="http://schemas.openxmlformats.org/officeDocument/2006/relationships/tags" Target="../tags/tag1307.xml"/><Relationship Id="rId42" Type="http://schemas.openxmlformats.org/officeDocument/2006/relationships/tags" Target="../tags/tag1328.xml"/><Relationship Id="rId47" Type="http://schemas.openxmlformats.org/officeDocument/2006/relationships/tags" Target="../tags/tag1333.xml"/><Relationship Id="rId63" Type="http://schemas.openxmlformats.org/officeDocument/2006/relationships/tags" Target="../tags/tag1349.xml"/><Relationship Id="rId68" Type="http://schemas.openxmlformats.org/officeDocument/2006/relationships/tags" Target="../tags/tag1354.xml"/><Relationship Id="rId16" Type="http://schemas.openxmlformats.org/officeDocument/2006/relationships/tags" Target="../tags/tag1302.xml"/><Relationship Id="rId11" Type="http://schemas.openxmlformats.org/officeDocument/2006/relationships/tags" Target="../tags/tag1297.xml"/><Relationship Id="rId24" Type="http://schemas.openxmlformats.org/officeDocument/2006/relationships/tags" Target="../tags/tag1310.xml"/><Relationship Id="rId32" Type="http://schemas.openxmlformats.org/officeDocument/2006/relationships/tags" Target="../tags/tag1318.xml"/><Relationship Id="rId37" Type="http://schemas.openxmlformats.org/officeDocument/2006/relationships/tags" Target="../tags/tag1323.xml"/><Relationship Id="rId40" Type="http://schemas.openxmlformats.org/officeDocument/2006/relationships/tags" Target="../tags/tag1326.xml"/><Relationship Id="rId45" Type="http://schemas.openxmlformats.org/officeDocument/2006/relationships/tags" Target="../tags/tag1331.xml"/><Relationship Id="rId53" Type="http://schemas.openxmlformats.org/officeDocument/2006/relationships/tags" Target="../tags/tag1339.xml"/><Relationship Id="rId58" Type="http://schemas.openxmlformats.org/officeDocument/2006/relationships/tags" Target="../tags/tag1344.xml"/><Relationship Id="rId66" Type="http://schemas.openxmlformats.org/officeDocument/2006/relationships/tags" Target="../tags/tag1352.xml"/><Relationship Id="rId74" Type="http://schemas.openxmlformats.org/officeDocument/2006/relationships/tags" Target="../tags/tag1360.xml"/><Relationship Id="rId5" Type="http://schemas.openxmlformats.org/officeDocument/2006/relationships/tags" Target="../tags/tag1291.xml"/><Relationship Id="rId61" Type="http://schemas.openxmlformats.org/officeDocument/2006/relationships/tags" Target="../tags/tag1347.xml"/><Relationship Id="rId19" Type="http://schemas.openxmlformats.org/officeDocument/2006/relationships/tags" Target="../tags/tag1305.xml"/><Relationship Id="rId14" Type="http://schemas.openxmlformats.org/officeDocument/2006/relationships/tags" Target="../tags/tag1300.xml"/><Relationship Id="rId22" Type="http://schemas.openxmlformats.org/officeDocument/2006/relationships/tags" Target="../tags/tag1308.xml"/><Relationship Id="rId27" Type="http://schemas.openxmlformats.org/officeDocument/2006/relationships/tags" Target="../tags/tag1313.xml"/><Relationship Id="rId30" Type="http://schemas.openxmlformats.org/officeDocument/2006/relationships/tags" Target="../tags/tag1316.xml"/><Relationship Id="rId35" Type="http://schemas.openxmlformats.org/officeDocument/2006/relationships/tags" Target="../tags/tag1321.xml"/><Relationship Id="rId43" Type="http://schemas.openxmlformats.org/officeDocument/2006/relationships/tags" Target="../tags/tag1329.xml"/><Relationship Id="rId48" Type="http://schemas.openxmlformats.org/officeDocument/2006/relationships/tags" Target="../tags/tag1334.xml"/><Relationship Id="rId56" Type="http://schemas.openxmlformats.org/officeDocument/2006/relationships/tags" Target="../tags/tag1342.xml"/><Relationship Id="rId64" Type="http://schemas.openxmlformats.org/officeDocument/2006/relationships/tags" Target="../tags/tag1350.xml"/><Relationship Id="rId69" Type="http://schemas.openxmlformats.org/officeDocument/2006/relationships/tags" Target="../tags/tag1355.xml"/><Relationship Id="rId77" Type="http://schemas.openxmlformats.org/officeDocument/2006/relationships/slideLayout" Target="../slideLayouts/slideLayout4.xml"/><Relationship Id="rId8" Type="http://schemas.openxmlformats.org/officeDocument/2006/relationships/tags" Target="../tags/tag1294.xml"/><Relationship Id="rId51" Type="http://schemas.openxmlformats.org/officeDocument/2006/relationships/tags" Target="../tags/tag1337.xml"/><Relationship Id="rId72" Type="http://schemas.openxmlformats.org/officeDocument/2006/relationships/tags" Target="../tags/tag1358.xml"/><Relationship Id="rId3" Type="http://schemas.openxmlformats.org/officeDocument/2006/relationships/tags" Target="../tags/tag1289.xml"/><Relationship Id="rId12" Type="http://schemas.openxmlformats.org/officeDocument/2006/relationships/tags" Target="../tags/tag1298.xml"/><Relationship Id="rId17" Type="http://schemas.openxmlformats.org/officeDocument/2006/relationships/tags" Target="../tags/tag1303.xml"/><Relationship Id="rId25" Type="http://schemas.openxmlformats.org/officeDocument/2006/relationships/tags" Target="../tags/tag1311.xml"/><Relationship Id="rId33" Type="http://schemas.openxmlformats.org/officeDocument/2006/relationships/tags" Target="../tags/tag1319.xml"/><Relationship Id="rId38" Type="http://schemas.openxmlformats.org/officeDocument/2006/relationships/tags" Target="../tags/tag1324.xml"/><Relationship Id="rId46" Type="http://schemas.openxmlformats.org/officeDocument/2006/relationships/tags" Target="../tags/tag1332.xml"/><Relationship Id="rId59" Type="http://schemas.openxmlformats.org/officeDocument/2006/relationships/tags" Target="../tags/tag1345.xml"/><Relationship Id="rId67" Type="http://schemas.openxmlformats.org/officeDocument/2006/relationships/tags" Target="../tags/tag1353.xml"/><Relationship Id="rId20" Type="http://schemas.openxmlformats.org/officeDocument/2006/relationships/tags" Target="../tags/tag1306.xml"/><Relationship Id="rId41" Type="http://schemas.openxmlformats.org/officeDocument/2006/relationships/tags" Target="../tags/tag1327.xml"/><Relationship Id="rId54" Type="http://schemas.openxmlformats.org/officeDocument/2006/relationships/tags" Target="../tags/tag1340.xml"/><Relationship Id="rId62" Type="http://schemas.openxmlformats.org/officeDocument/2006/relationships/tags" Target="../tags/tag1348.xml"/><Relationship Id="rId70" Type="http://schemas.openxmlformats.org/officeDocument/2006/relationships/tags" Target="../tags/tag1356.xml"/><Relationship Id="rId75" Type="http://schemas.openxmlformats.org/officeDocument/2006/relationships/tags" Target="../tags/tag1361.xml"/><Relationship Id="rId1" Type="http://schemas.openxmlformats.org/officeDocument/2006/relationships/tags" Target="../tags/tag1287.xml"/><Relationship Id="rId6" Type="http://schemas.openxmlformats.org/officeDocument/2006/relationships/tags" Target="../tags/tag1292.xml"/><Relationship Id="rId15" Type="http://schemas.openxmlformats.org/officeDocument/2006/relationships/tags" Target="../tags/tag1301.xml"/><Relationship Id="rId23" Type="http://schemas.openxmlformats.org/officeDocument/2006/relationships/tags" Target="../tags/tag1309.xml"/><Relationship Id="rId28" Type="http://schemas.openxmlformats.org/officeDocument/2006/relationships/tags" Target="../tags/tag1314.xml"/><Relationship Id="rId36" Type="http://schemas.openxmlformats.org/officeDocument/2006/relationships/tags" Target="../tags/tag1322.xml"/><Relationship Id="rId49" Type="http://schemas.openxmlformats.org/officeDocument/2006/relationships/tags" Target="../tags/tag1335.xml"/><Relationship Id="rId57" Type="http://schemas.openxmlformats.org/officeDocument/2006/relationships/tags" Target="../tags/tag1343.xml"/><Relationship Id="rId10" Type="http://schemas.openxmlformats.org/officeDocument/2006/relationships/tags" Target="../tags/tag1296.xml"/><Relationship Id="rId31" Type="http://schemas.openxmlformats.org/officeDocument/2006/relationships/tags" Target="../tags/tag1317.xml"/><Relationship Id="rId44" Type="http://schemas.openxmlformats.org/officeDocument/2006/relationships/tags" Target="../tags/tag1330.xml"/><Relationship Id="rId52" Type="http://schemas.openxmlformats.org/officeDocument/2006/relationships/tags" Target="../tags/tag1338.xml"/><Relationship Id="rId60" Type="http://schemas.openxmlformats.org/officeDocument/2006/relationships/tags" Target="../tags/tag1346.xml"/><Relationship Id="rId65" Type="http://schemas.openxmlformats.org/officeDocument/2006/relationships/tags" Target="../tags/tag1351.xml"/><Relationship Id="rId73" Type="http://schemas.openxmlformats.org/officeDocument/2006/relationships/tags" Target="../tags/tag1359.xml"/><Relationship Id="rId78" Type="http://schemas.openxmlformats.org/officeDocument/2006/relationships/notesSlide" Target="../notesSlides/notesSlide37.xml"/><Relationship Id="rId4" Type="http://schemas.openxmlformats.org/officeDocument/2006/relationships/tags" Target="../tags/tag1290.xml"/><Relationship Id="rId9" Type="http://schemas.openxmlformats.org/officeDocument/2006/relationships/tags" Target="../tags/tag1295.xml"/><Relationship Id="rId13" Type="http://schemas.openxmlformats.org/officeDocument/2006/relationships/tags" Target="../tags/tag1299.xml"/><Relationship Id="rId18" Type="http://schemas.openxmlformats.org/officeDocument/2006/relationships/tags" Target="../tags/tag1304.xml"/><Relationship Id="rId39" Type="http://schemas.openxmlformats.org/officeDocument/2006/relationships/tags" Target="../tags/tag1325.xml"/><Relationship Id="rId34" Type="http://schemas.openxmlformats.org/officeDocument/2006/relationships/tags" Target="../tags/tag1320.xml"/><Relationship Id="rId50" Type="http://schemas.openxmlformats.org/officeDocument/2006/relationships/tags" Target="../tags/tag1336.xml"/><Relationship Id="rId55" Type="http://schemas.openxmlformats.org/officeDocument/2006/relationships/tags" Target="../tags/tag1341.xml"/><Relationship Id="rId76" Type="http://schemas.openxmlformats.org/officeDocument/2006/relationships/tags" Target="../tags/tag1362.xml"/><Relationship Id="rId7" Type="http://schemas.openxmlformats.org/officeDocument/2006/relationships/tags" Target="../tags/tag1293.xml"/><Relationship Id="rId71" Type="http://schemas.openxmlformats.org/officeDocument/2006/relationships/tags" Target="../tags/tag1357.xml"/><Relationship Id="rId2" Type="http://schemas.openxmlformats.org/officeDocument/2006/relationships/tags" Target="../tags/tag1288.xml"/><Relationship Id="rId29" Type="http://schemas.openxmlformats.org/officeDocument/2006/relationships/tags" Target="../tags/tag1315.xml"/></Relationships>
</file>

<file path=ppt/slides/_rels/slide52.xml.rels><?xml version="1.0" encoding="UTF-8" standalone="yes"?>
<Relationships xmlns="http://schemas.openxmlformats.org/package/2006/relationships"><Relationship Id="rId26" Type="http://schemas.openxmlformats.org/officeDocument/2006/relationships/tags" Target="../tags/tag1388.xml"/><Relationship Id="rId21" Type="http://schemas.openxmlformats.org/officeDocument/2006/relationships/tags" Target="../tags/tag1383.xml"/><Relationship Id="rId42" Type="http://schemas.openxmlformats.org/officeDocument/2006/relationships/tags" Target="../tags/tag1404.xml"/><Relationship Id="rId47" Type="http://schemas.openxmlformats.org/officeDocument/2006/relationships/tags" Target="../tags/tag1409.xml"/><Relationship Id="rId63" Type="http://schemas.openxmlformats.org/officeDocument/2006/relationships/tags" Target="../tags/tag1425.xml"/><Relationship Id="rId68" Type="http://schemas.openxmlformats.org/officeDocument/2006/relationships/tags" Target="../tags/tag1430.xml"/><Relationship Id="rId16" Type="http://schemas.openxmlformats.org/officeDocument/2006/relationships/tags" Target="../tags/tag1378.xml"/><Relationship Id="rId11" Type="http://schemas.openxmlformats.org/officeDocument/2006/relationships/tags" Target="../tags/tag1373.xml"/><Relationship Id="rId24" Type="http://schemas.openxmlformats.org/officeDocument/2006/relationships/tags" Target="../tags/tag1386.xml"/><Relationship Id="rId32" Type="http://schemas.openxmlformats.org/officeDocument/2006/relationships/tags" Target="../tags/tag1394.xml"/><Relationship Id="rId37" Type="http://schemas.openxmlformats.org/officeDocument/2006/relationships/tags" Target="../tags/tag1399.xml"/><Relationship Id="rId40" Type="http://schemas.openxmlformats.org/officeDocument/2006/relationships/tags" Target="../tags/tag1402.xml"/><Relationship Id="rId45" Type="http://schemas.openxmlformats.org/officeDocument/2006/relationships/tags" Target="../tags/tag1407.xml"/><Relationship Id="rId53" Type="http://schemas.openxmlformats.org/officeDocument/2006/relationships/tags" Target="../tags/tag1415.xml"/><Relationship Id="rId58" Type="http://schemas.openxmlformats.org/officeDocument/2006/relationships/tags" Target="../tags/tag1420.xml"/><Relationship Id="rId66" Type="http://schemas.openxmlformats.org/officeDocument/2006/relationships/tags" Target="../tags/tag1428.xml"/><Relationship Id="rId74" Type="http://schemas.openxmlformats.org/officeDocument/2006/relationships/tags" Target="../tags/tag1436.xml"/><Relationship Id="rId5" Type="http://schemas.openxmlformats.org/officeDocument/2006/relationships/tags" Target="../tags/tag1367.xml"/><Relationship Id="rId61" Type="http://schemas.openxmlformats.org/officeDocument/2006/relationships/tags" Target="../tags/tag1423.xml"/><Relationship Id="rId19" Type="http://schemas.openxmlformats.org/officeDocument/2006/relationships/tags" Target="../tags/tag1381.xml"/><Relationship Id="rId14" Type="http://schemas.openxmlformats.org/officeDocument/2006/relationships/tags" Target="../tags/tag1376.xml"/><Relationship Id="rId22" Type="http://schemas.openxmlformats.org/officeDocument/2006/relationships/tags" Target="../tags/tag1384.xml"/><Relationship Id="rId27" Type="http://schemas.openxmlformats.org/officeDocument/2006/relationships/tags" Target="../tags/tag1389.xml"/><Relationship Id="rId30" Type="http://schemas.openxmlformats.org/officeDocument/2006/relationships/tags" Target="../tags/tag1392.xml"/><Relationship Id="rId35" Type="http://schemas.openxmlformats.org/officeDocument/2006/relationships/tags" Target="../tags/tag1397.xml"/><Relationship Id="rId43" Type="http://schemas.openxmlformats.org/officeDocument/2006/relationships/tags" Target="../tags/tag1405.xml"/><Relationship Id="rId48" Type="http://schemas.openxmlformats.org/officeDocument/2006/relationships/tags" Target="../tags/tag1410.xml"/><Relationship Id="rId56" Type="http://schemas.openxmlformats.org/officeDocument/2006/relationships/tags" Target="../tags/tag1418.xml"/><Relationship Id="rId64" Type="http://schemas.openxmlformats.org/officeDocument/2006/relationships/tags" Target="../tags/tag1426.xml"/><Relationship Id="rId69" Type="http://schemas.openxmlformats.org/officeDocument/2006/relationships/tags" Target="../tags/tag1431.xml"/><Relationship Id="rId77" Type="http://schemas.openxmlformats.org/officeDocument/2006/relationships/slideLayout" Target="../slideLayouts/slideLayout4.xml"/><Relationship Id="rId8" Type="http://schemas.openxmlformats.org/officeDocument/2006/relationships/tags" Target="../tags/tag1370.xml"/><Relationship Id="rId51" Type="http://schemas.openxmlformats.org/officeDocument/2006/relationships/tags" Target="../tags/tag1413.xml"/><Relationship Id="rId72" Type="http://schemas.openxmlformats.org/officeDocument/2006/relationships/tags" Target="../tags/tag1434.xml"/><Relationship Id="rId3" Type="http://schemas.openxmlformats.org/officeDocument/2006/relationships/tags" Target="../tags/tag1365.xml"/><Relationship Id="rId12" Type="http://schemas.openxmlformats.org/officeDocument/2006/relationships/tags" Target="../tags/tag1374.xml"/><Relationship Id="rId17" Type="http://schemas.openxmlformats.org/officeDocument/2006/relationships/tags" Target="../tags/tag1379.xml"/><Relationship Id="rId25" Type="http://schemas.openxmlformats.org/officeDocument/2006/relationships/tags" Target="../tags/tag1387.xml"/><Relationship Id="rId33" Type="http://schemas.openxmlformats.org/officeDocument/2006/relationships/tags" Target="../tags/tag1395.xml"/><Relationship Id="rId38" Type="http://schemas.openxmlformats.org/officeDocument/2006/relationships/tags" Target="../tags/tag1400.xml"/><Relationship Id="rId46" Type="http://schemas.openxmlformats.org/officeDocument/2006/relationships/tags" Target="../tags/tag1408.xml"/><Relationship Id="rId59" Type="http://schemas.openxmlformats.org/officeDocument/2006/relationships/tags" Target="../tags/tag1421.xml"/><Relationship Id="rId67" Type="http://schemas.openxmlformats.org/officeDocument/2006/relationships/tags" Target="../tags/tag1429.xml"/><Relationship Id="rId20" Type="http://schemas.openxmlformats.org/officeDocument/2006/relationships/tags" Target="../tags/tag1382.xml"/><Relationship Id="rId41" Type="http://schemas.openxmlformats.org/officeDocument/2006/relationships/tags" Target="../tags/tag1403.xml"/><Relationship Id="rId54" Type="http://schemas.openxmlformats.org/officeDocument/2006/relationships/tags" Target="../tags/tag1416.xml"/><Relationship Id="rId62" Type="http://schemas.openxmlformats.org/officeDocument/2006/relationships/tags" Target="../tags/tag1424.xml"/><Relationship Id="rId70" Type="http://schemas.openxmlformats.org/officeDocument/2006/relationships/tags" Target="../tags/tag1432.xml"/><Relationship Id="rId75" Type="http://schemas.openxmlformats.org/officeDocument/2006/relationships/tags" Target="../tags/tag1437.xml"/><Relationship Id="rId1" Type="http://schemas.openxmlformats.org/officeDocument/2006/relationships/tags" Target="../tags/tag1363.xml"/><Relationship Id="rId6" Type="http://schemas.openxmlformats.org/officeDocument/2006/relationships/tags" Target="../tags/tag1368.xml"/><Relationship Id="rId15" Type="http://schemas.openxmlformats.org/officeDocument/2006/relationships/tags" Target="../tags/tag1377.xml"/><Relationship Id="rId23" Type="http://schemas.openxmlformats.org/officeDocument/2006/relationships/tags" Target="../tags/tag1385.xml"/><Relationship Id="rId28" Type="http://schemas.openxmlformats.org/officeDocument/2006/relationships/tags" Target="../tags/tag1390.xml"/><Relationship Id="rId36" Type="http://schemas.openxmlformats.org/officeDocument/2006/relationships/tags" Target="../tags/tag1398.xml"/><Relationship Id="rId49" Type="http://schemas.openxmlformats.org/officeDocument/2006/relationships/tags" Target="../tags/tag1411.xml"/><Relationship Id="rId57" Type="http://schemas.openxmlformats.org/officeDocument/2006/relationships/tags" Target="../tags/tag1419.xml"/><Relationship Id="rId10" Type="http://schemas.openxmlformats.org/officeDocument/2006/relationships/tags" Target="../tags/tag1372.xml"/><Relationship Id="rId31" Type="http://schemas.openxmlformats.org/officeDocument/2006/relationships/tags" Target="../tags/tag1393.xml"/><Relationship Id="rId44" Type="http://schemas.openxmlformats.org/officeDocument/2006/relationships/tags" Target="../tags/tag1406.xml"/><Relationship Id="rId52" Type="http://schemas.openxmlformats.org/officeDocument/2006/relationships/tags" Target="../tags/tag1414.xml"/><Relationship Id="rId60" Type="http://schemas.openxmlformats.org/officeDocument/2006/relationships/tags" Target="../tags/tag1422.xml"/><Relationship Id="rId65" Type="http://schemas.openxmlformats.org/officeDocument/2006/relationships/tags" Target="../tags/tag1427.xml"/><Relationship Id="rId73" Type="http://schemas.openxmlformats.org/officeDocument/2006/relationships/tags" Target="../tags/tag1435.xml"/><Relationship Id="rId78" Type="http://schemas.openxmlformats.org/officeDocument/2006/relationships/notesSlide" Target="../notesSlides/notesSlide38.xml"/><Relationship Id="rId4" Type="http://schemas.openxmlformats.org/officeDocument/2006/relationships/tags" Target="../tags/tag1366.xml"/><Relationship Id="rId9" Type="http://schemas.openxmlformats.org/officeDocument/2006/relationships/tags" Target="../tags/tag1371.xml"/><Relationship Id="rId13" Type="http://schemas.openxmlformats.org/officeDocument/2006/relationships/tags" Target="../tags/tag1375.xml"/><Relationship Id="rId18" Type="http://schemas.openxmlformats.org/officeDocument/2006/relationships/tags" Target="../tags/tag1380.xml"/><Relationship Id="rId39" Type="http://schemas.openxmlformats.org/officeDocument/2006/relationships/tags" Target="../tags/tag1401.xml"/><Relationship Id="rId34" Type="http://schemas.openxmlformats.org/officeDocument/2006/relationships/tags" Target="../tags/tag1396.xml"/><Relationship Id="rId50" Type="http://schemas.openxmlformats.org/officeDocument/2006/relationships/tags" Target="../tags/tag1412.xml"/><Relationship Id="rId55" Type="http://schemas.openxmlformats.org/officeDocument/2006/relationships/tags" Target="../tags/tag1417.xml"/><Relationship Id="rId76" Type="http://schemas.openxmlformats.org/officeDocument/2006/relationships/tags" Target="../tags/tag1438.xml"/><Relationship Id="rId7" Type="http://schemas.openxmlformats.org/officeDocument/2006/relationships/tags" Target="../tags/tag1369.xml"/><Relationship Id="rId71" Type="http://schemas.openxmlformats.org/officeDocument/2006/relationships/tags" Target="../tags/tag1433.xml"/><Relationship Id="rId2" Type="http://schemas.openxmlformats.org/officeDocument/2006/relationships/tags" Target="../tags/tag1364.xml"/><Relationship Id="rId29" Type="http://schemas.openxmlformats.org/officeDocument/2006/relationships/tags" Target="../tags/tag1391.xml"/></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40.xml"/><Relationship Id="rId1" Type="http://schemas.openxmlformats.org/officeDocument/2006/relationships/tags" Target="../tags/tag1439.xml"/><Relationship Id="rId4" Type="http://schemas.openxmlformats.org/officeDocument/2006/relationships/notesSlide" Target="../notesSlides/notesSlide3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42.xml"/><Relationship Id="rId1" Type="http://schemas.openxmlformats.org/officeDocument/2006/relationships/tags" Target="../tags/tag1441.xml"/><Relationship Id="rId4" Type="http://schemas.openxmlformats.org/officeDocument/2006/relationships/notesSlide" Target="../notesSlides/notesSlide4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4.xml"/><Relationship Id="rId1" Type="http://schemas.openxmlformats.org/officeDocument/2006/relationships/tags" Target="../tags/tag144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2.xml"/></Relationships>
</file>

<file path=ppt/slides/_rels/slide6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45.xml"/><Relationship Id="rId1" Type="http://schemas.openxmlformats.org/officeDocument/2006/relationships/tags" Target="../tags/tag1444.xml"/><Relationship Id="rId4" Type="http://schemas.openxmlformats.org/officeDocument/2006/relationships/notesSlide" Target="../notesSlides/notesSlide42.xml"/></Relationships>
</file>

<file path=ppt/slides/_rels/slide6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47.xml"/><Relationship Id="rId1" Type="http://schemas.openxmlformats.org/officeDocument/2006/relationships/tags" Target="../tags/tag1446.xml"/><Relationship Id="rId4" Type="http://schemas.openxmlformats.org/officeDocument/2006/relationships/notesSlide" Target="../notesSlides/notesSlide4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notesSlide" Target="../notesSlides/notesSlide3.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Layout" Target="../slideLayouts/slideLayout2.xml"/><Relationship Id="rId5" Type="http://schemas.openxmlformats.org/officeDocument/2006/relationships/tags" Target="../tags/tag7.xml"/><Relationship Id="rId4"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and Control Hazards</a:t>
            </a:r>
            <a:endParaRPr lang="en-US" dirty="0"/>
          </a:p>
        </p:txBody>
      </p:sp>
      <p:sp>
        <p:nvSpPr>
          <p:cNvPr id="3" name="Subtitle 2"/>
          <p:cNvSpPr>
            <a:spLocks noGrp="1"/>
          </p:cNvSpPr>
          <p:nvPr>
            <p:ph type="subTitle" idx="1"/>
          </p:nvPr>
        </p:nvSpPr>
        <p:spPr>
          <a:xfrm>
            <a:off x="609600" y="3886200"/>
            <a:ext cx="7848600" cy="2057400"/>
          </a:xfrm>
        </p:spPr>
        <p:txBody>
          <a:bodyPr/>
          <a:lstStyle/>
          <a:p>
            <a:r>
              <a:rPr lang="en-US" b="1" dirty="0" smtClean="0"/>
              <a:t>Prof. Hakim Weatherspoon</a:t>
            </a:r>
          </a:p>
          <a:p>
            <a:r>
              <a:rPr lang="en-US" b="1" dirty="0" smtClean="0"/>
              <a:t>CS 3410, </a:t>
            </a:r>
            <a:r>
              <a:rPr lang="en-US" b="1" smtClean="0"/>
              <a:t>Spring 2015</a:t>
            </a:r>
            <a:endParaRPr lang="en-US" b="1" dirty="0" smtClean="0"/>
          </a:p>
          <a:p>
            <a:r>
              <a:rPr lang="en-US" dirty="0" smtClean="0"/>
              <a:t>Computer Science</a:t>
            </a:r>
          </a:p>
          <a:p>
            <a:r>
              <a:rPr lang="en-US" dirty="0" smtClean="0"/>
              <a:t>Cornell University</a:t>
            </a:r>
            <a:endParaRPr lang="en-US" dirty="0"/>
          </a:p>
        </p:txBody>
      </p:sp>
      <p:sp>
        <p:nvSpPr>
          <p:cNvPr id="4" name="TextBox 3"/>
          <p:cNvSpPr txBox="1"/>
          <p:nvPr/>
        </p:nvSpPr>
        <p:spPr>
          <a:xfrm>
            <a:off x="228600" y="5943600"/>
            <a:ext cx="3879362" cy="523220"/>
          </a:xfrm>
          <a:prstGeom prst="rect">
            <a:avLst/>
          </a:prstGeom>
          <a:noFill/>
        </p:spPr>
        <p:txBody>
          <a:bodyPr wrap="none" rtlCol="0">
            <a:spAutoFit/>
          </a:bodyPr>
          <a:lstStyle/>
          <a:p>
            <a:r>
              <a:rPr lang="en-US" sz="2800" dirty="0" smtClean="0">
                <a:solidFill>
                  <a:schemeClr val="bg1"/>
                </a:solidFill>
              </a:rPr>
              <a:t>See P&amp;H Chapter: </a:t>
            </a:r>
            <a:r>
              <a:rPr lang="en-US" sz="2800" dirty="0" smtClean="0">
                <a:solidFill>
                  <a:schemeClr val="accent5">
                    <a:lumMod val="60000"/>
                    <a:lumOff val="40000"/>
                  </a:schemeClr>
                </a:solidFill>
              </a:rPr>
              <a:t>4.6-4.8</a:t>
            </a:r>
          </a:p>
        </p:txBody>
      </p:sp>
    </p:spTree>
    <p:extLst>
      <p:ext uri="{BB962C8B-B14F-4D97-AF65-F5344CB8AC3E}">
        <p14:creationId xmlns:p14="http://schemas.microsoft.com/office/powerpoint/2010/main" val="2481947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itle 304"/>
          <p:cNvSpPr>
            <a:spLocks noGrp="1"/>
          </p:cNvSpPr>
          <p:nvPr>
            <p:ph type="title"/>
            <p:custDataLst>
              <p:tags r:id="rId1"/>
            </p:custDataLst>
          </p:nvPr>
        </p:nvSpPr>
        <p:spPr/>
        <p:txBody>
          <a:bodyPr>
            <a:normAutofit fontScale="90000"/>
          </a:bodyPr>
          <a:lstStyle/>
          <a:p>
            <a:r>
              <a:rPr lang="en-US" dirty="0" smtClean="0"/>
              <a:t>Data Hazards</a:t>
            </a:r>
            <a:endParaRPr lang="en-US" dirty="0"/>
          </a:p>
        </p:txBody>
      </p:sp>
      <p:sp>
        <p:nvSpPr>
          <p:cNvPr id="77" name="Text Box 11"/>
          <p:cNvSpPr txBox="1">
            <a:spLocks noChangeArrowheads="1"/>
          </p:cNvSpPr>
          <p:nvPr>
            <p:custDataLst>
              <p:tags r:id="rId2"/>
            </p:custDataLst>
          </p:nvPr>
        </p:nvSpPr>
        <p:spPr bwMode="auto">
          <a:xfrm rot="16200000">
            <a:off x="-761999" y="3047998"/>
            <a:ext cx="39624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79" name="Text Box 11"/>
          <p:cNvSpPr txBox="1">
            <a:spLocks noChangeArrowheads="1"/>
          </p:cNvSpPr>
          <p:nvPr>
            <p:custDataLst>
              <p:tags r:id="rId3"/>
            </p:custDataLst>
          </p:nvPr>
        </p:nvSpPr>
        <p:spPr bwMode="auto">
          <a:xfrm rot="16200000">
            <a:off x="990604" y="3047996"/>
            <a:ext cx="39624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1" name="Line 43"/>
          <p:cNvSpPr>
            <a:spLocks noChangeShapeType="1"/>
          </p:cNvSpPr>
          <p:nvPr>
            <p:custDataLst>
              <p:tags r:id="rId4"/>
            </p:custDataLst>
          </p:nvPr>
        </p:nvSpPr>
        <p:spPr bwMode="auto">
          <a:xfrm>
            <a:off x="2514601" y="25145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2" name="Line 43"/>
          <p:cNvSpPr>
            <a:spLocks noChangeShapeType="1"/>
          </p:cNvSpPr>
          <p:nvPr>
            <p:custDataLst>
              <p:tags r:id="rId5"/>
            </p:custDataLst>
          </p:nvPr>
        </p:nvSpPr>
        <p:spPr bwMode="auto">
          <a:xfrm>
            <a:off x="2514601" y="16763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3" name="Text Box 11"/>
          <p:cNvSpPr txBox="1">
            <a:spLocks noChangeArrowheads="1"/>
          </p:cNvSpPr>
          <p:nvPr>
            <p:custDataLst>
              <p:tags r:id="rId6"/>
            </p:custDataLst>
          </p:nvPr>
        </p:nvSpPr>
        <p:spPr bwMode="auto">
          <a:xfrm rot="16200000">
            <a:off x="3657602" y="3047994"/>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4" name="Line 43"/>
          <p:cNvSpPr>
            <a:spLocks noChangeShapeType="1"/>
          </p:cNvSpPr>
          <p:nvPr>
            <p:custDataLst>
              <p:tags r:id="rId7"/>
            </p:custDataLst>
          </p:nvPr>
        </p:nvSpPr>
        <p:spPr bwMode="auto">
          <a:xfrm flipV="1">
            <a:off x="5257800" y="1981195"/>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5" name="Rectangle 19"/>
          <p:cNvSpPr>
            <a:spLocks noChangeArrowheads="1"/>
          </p:cNvSpPr>
          <p:nvPr>
            <p:custDataLst>
              <p:tags r:id="rId8"/>
            </p:custDataLst>
          </p:nvPr>
        </p:nvSpPr>
        <p:spPr bwMode="auto">
          <a:xfrm>
            <a:off x="4419599" y="2209797"/>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86" name="Freeform 85"/>
          <p:cNvSpPr/>
          <p:nvPr>
            <p:custDataLst>
              <p:tags r:id="rId9"/>
            </p:custDataLst>
          </p:nvPr>
        </p:nvSpPr>
        <p:spPr>
          <a:xfrm>
            <a:off x="4800600" y="1295397"/>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Line 43"/>
          <p:cNvSpPr>
            <a:spLocks noChangeShapeType="1"/>
          </p:cNvSpPr>
          <p:nvPr>
            <p:custDataLst>
              <p:tags r:id="rId10"/>
            </p:custDataLst>
          </p:nvPr>
        </p:nvSpPr>
        <p:spPr bwMode="auto">
          <a:xfrm>
            <a:off x="3124200" y="3124198"/>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9" name="Text Box 11"/>
          <p:cNvSpPr txBox="1">
            <a:spLocks noChangeArrowheads="1"/>
          </p:cNvSpPr>
          <p:nvPr>
            <p:custDataLst>
              <p:tags r:id="rId11"/>
            </p:custDataLst>
          </p:nvPr>
        </p:nvSpPr>
        <p:spPr bwMode="auto">
          <a:xfrm rot="16200000">
            <a:off x="5791202" y="3047994"/>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90" name="Rectangle 4"/>
          <p:cNvSpPr>
            <a:spLocks noChangeArrowheads="1"/>
          </p:cNvSpPr>
          <p:nvPr>
            <p:custDataLst>
              <p:tags r:id="rId12"/>
            </p:custDataLst>
          </p:nvPr>
        </p:nvSpPr>
        <p:spPr bwMode="auto">
          <a:xfrm>
            <a:off x="6248400" y="2438396"/>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data</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91" name="Text Box 11"/>
          <p:cNvSpPr txBox="1">
            <a:spLocks noChangeArrowheads="1"/>
          </p:cNvSpPr>
          <p:nvPr>
            <p:custDataLst>
              <p:tags r:id="rId13"/>
            </p:custDataLst>
          </p:nvPr>
        </p:nvSpPr>
        <p:spPr bwMode="auto">
          <a:xfrm rot="16200000">
            <a:off x="2743202" y="2971797"/>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93" name="Line 43"/>
          <p:cNvSpPr>
            <a:spLocks noChangeShapeType="1"/>
          </p:cNvSpPr>
          <p:nvPr>
            <p:custDataLst>
              <p:tags r:id="rId14"/>
            </p:custDataLst>
          </p:nvPr>
        </p:nvSpPr>
        <p:spPr bwMode="auto">
          <a:xfrm>
            <a:off x="4648200" y="2590797"/>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94" name="Line 43"/>
          <p:cNvSpPr>
            <a:spLocks noChangeShapeType="1"/>
          </p:cNvSpPr>
          <p:nvPr>
            <p:custDataLst>
              <p:tags r:id="rId15"/>
            </p:custDataLst>
          </p:nvPr>
        </p:nvSpPr>
        <p:spPr bwMode="auto">
          <a:xfrm flipV="1">
            <a:off x="5791200" y="1981196"/>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5" name="Line 43"/>
          <p:cNvSpPr>
            <a:spLocks noChangeShapeType="1"/>
          </p:cNvSpPr>
          <p:nvPr>
            <p:custDataLst>
              <p:tags r:id="rId16"/>
            </p:custDataLst>
          </p:nvPr>
        </p:nvSpPr>
        <p:spPr bwMode="auto">
          <a:xfrm flipV="1">
            <a:off x="5791200" y="2971797"/>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6" name="Line 43"/>
          <p:cNvSpPr>
            <a:spLocks noChangeShapeType="1"/>
          </p:cNvSpPr>
          <p:nvPr>
            <p:custDataLst>
              <p:tags r:id="rId17"/>
            </p:custDataLst>
          </p:nvPr>
        </p:nvSpPr>
        <p:spPr bwMode="auto">
          <a:xfrm flipV="1">
            <a:off x="7086600" y="2971797"/>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7" name="Line 43"/>
          <p:cNvSpPr>
            <a:spLocks noChangeShapeType="1"/>
          </p:cNvSpPr>
          <p:nvPr>
            <p:custDataLst>
              <p:tags r:id="rId18"/>
            </p:custDataLst>
          </p:nvPr>
        </p:nvSpPr>
        <p:spPr bwMode="auto">
          <a:xfrm flipV="1">
            <a:off x="7924801" y="2971796"/>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8" name="Line 43"/>
          <p:cNvSpPr>
            <a:spLocks noChangeShapeType="1"/>
          </p:cNvSpPr>
          <p:nvPr>
            <p:custDataLst>
              <p:tags r:id="rId19"/>
            </p:custDataLst>
          </p:nvPr>
        </p:nvSpPr>
        <p:spPr bwMode="auto">
          <a:xfrm flipV="1">
            <a:off x="7924801" y="198119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9" name="Line 43"/>
          <p:cNvSpPr>
            <a:spLocks noChangeShapeType="1"/>
          </p:cNvSpPr>
          <p:nvPr>
            <p:custDataLst>
              <p:tags r:id="rId20"/>
            </p:custDataLst>
          </p:nvPr>
        </p:nvSpPr>
        <p:spPr bwMode="auto">
          <a:xfrm>
            <a:off x="8458201" y="2514597"/>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02" name="Text Box 11"/>
          <p:cNvSpPr txBox="1">
            <a:spLocks noChangeArrowheads="1"/>
          </p:cNvSpPr>
          <p:nvPr>
            <p:custDataLst>
              <p:tags r:id="rId21"/>
            </p:custDataLst>
          </p:nvPr>
        </p:nvSpPr>
        <p:spPr bwMode="auto">
          <a:xfrm rot="16200000">
            <a:off x="2743202" y="2362198"/>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3" name="Text Box 11"/>
          <p:cNvSpPr txBox="1">
            <a:spLocks noChangeArrowheads="1"/>
          </p:cNvSpPr>
          <p:nvPr>
            <p:custDataLst>
              <p:tags r:id="rId22"/>
            </p:custDataLst>
          </p:nvPr>
        </p:nvSpPr>
        <p:spPr bwMode="auto">
          <a:xfrm rot="16200000">
            <a:off x="2743201" y="1523996"/>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A</a:t>
            </a:r>
            <a:endParaRPr lang="en-US" sz="2400" dirty="0">
              <a:solidFill>
                <a:srgbClr val="FFFFFF"/>
              </a:solidFill>
              <a:latin typeface="+mj-lt"/>
            </a:endParaRPr>
          </a:p>
        </p:txBody>
      </p:sp>
      <p:sp>
        <p:nvSpPr>
          <p:cNvPr id="104" name="Text Box 11"/>
          <p:cNvSpPr txBox="1">
            <a:spLocks noChangeArrowheads="1"/>
          </p:cNvSpPr>
          <p:nvPr>
            <p:custDataLst>
              <p:tags r:id="rId23"/>
            </p:custDataLst>
          </p:nvPr>
        </p:nvSpPr>
        <p:spPr bwMode="auto">
          <a:xfrm rot="16200000">
            <a:off x="5410204" y="2819397"/>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5" name="Text Box 11"/>
          <p:cNvSpPr txBox="1">
            <a:spLocks noChangeArrowheads="1"/>
          </p:cNvSpPr>
          <p:nvPr>
            <p:custDataLst>
              <p:tags r:id="rId24"/>
            </p:custDataLst>
          </p:nvPr>
        </p:nvSpPr>
        <p:spPr bwMode="auto">
          <a:xfrm rot="16200000">
            <a:off x="5410199"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6" name="Text Box 11"/>
          <p:cNvSpPr txBox="1">
            <a:spLocks noChangeArrowheads="1"/>
          </p:cNvSpPr>
          <p:nvPr>
            <p:custDataLst>
              <p:tags r:id="rId25"/>
            </p:custDataLst>
          </p:nvPr>
        </p:nvSpPr>
        <p:spPr bwMode="auto">
          <a:xfrm rot="16200000">
            <a:off x="7543801" y="2819396"/>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M</a:t>
            </a:r>
            <a:endParaRPr lang="en-US" sz="2400" dirty="0">
              <a:solidFill>
                <a:srgbClr val="FFFFFF"/>
              </a:solidFill>
              <a:latin typeface="+mj-lt"/>
            </a:endParaRPr>
          </a:p>
        </p:txBody>
      </p:sp>
      <p:sp>
        <p:nvSpPr>
          <p:cNvPr id="107" name="Text Box 11"/>
          <p:cNvSpPr txBox="1">
            <a:spLocks noChangeArrowheads="1"/>
          </p:cNvSpPr>
          <p:nvPr>
            <p:custDataLst>
              <p:tags r:id="rId26"/>
            </p:custDataLst>
          </p:nvPr>
        </p:nvSpPr>
        <p:spPr bwMode="auto">
          <a:xfrm rot="16200000">
            <a:off x="7543800"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8" name="Line 43"/>
          <p:cNvSpPr>
            <a:spLocks noChangeShapeType="1"/>
          </p:cNvSpPr>
          <p:nvPr>
            <p:custDataLst>
              <p:tags r:id="rId27"/>
            </p:custDataLst>
          </p:nvPr>
        </p:nvSpPr>
        <p:spPr bwMode="auto">
          <a:xfrm>
            <a:off x="6629400" y="1981197"/>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09" name="Rectangle 4"/>
          <p:cNvSpPr>
            <a:spLocks noChangeArrowheads="1"/>
          </p:cNvSpPr>
          <p:nvPr>
            <p:custDataLst>
              <p:tags r:id="rId28"/>
            </p:custDataLst>
          </p:nvPr>
        </p:nvSpPr>
        <p:spPr bwMode="auto">
          <a:xfrm>
            <a:off x="152400" y="2133597"/>
            <a:ext cx="762000"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inst</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110" name="Rectangle 19"/>
          <p:cNvSpPr>
            <a:spLocks noChangeArrowheads="1"/>
          </p:cNvSpPr>
          <p:nvPr>
            <p:custDataLst>
              <p:tags r:id="rId29"/>
            </p:custDataLst>
          </p:nvPr>
        </p:nvSpPr>
        <p:spPr bwMode="auto">
          <a:xfrm>
            <a:off x="8229601" y="1828797"/>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nvGrpSpPr>
          <p:cNvPr id="2" name="Group 110"/>
          <p:cNvGrpSpPr/>
          <p:nvPr>
            <p:custDataLst>
              <p:tags r:id="rId30"/>
            </p:custDataLst>
          </p:nvPr>
        </p:nvGrpSpPr>
        <p:grpSpPr>
          <a:xfrm>
            <a:off x="1752600" y="1447799"/>
            <a:ext cx="762001" cy="1295400"/>
            <a:chOff x="2590798" y="914401"/>
            <a:chExt cx="762001" cy="1295400"/>
          </a:xfrm>
          <a:solidFill>
            <a:schemeClr val="bg2"/>
          </a:solidFill>
        </p:grpSpPr>
        <p:sp>
          <p:nvSpPr>
            <p:cNvPr id="112" name="Rectangle 22"/>
            <p:cNvSpPr>
              <a:spLocks noChangeArrowheads="1"/>
            </p:cNvSpPr>
            <p:nvPr>
              <p:custDataLst>
                <p:tags r:id="rId48"/>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13" name="TextBox 112"/>
            <p:cNvSpPr txBox="1"/>
            <p:nvPr>
              <p:custDataLst>
                <p:tags r:id="rId49"/>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chemeClr val="bg1"/>
                  </a:solidFill>
                </a:rPr>
                <a:t>D</a:t>
              </a:r>
            </a:p>
          </p:txBody>
        </p:sp>
        <p:sp>
          <p:nvSpPr>
            <p:cNvPr id="114" name="TextBox 113"/>
            <p:cNvSpPr txBox="1"/>
            <p:nvPr>
              <p:custDataLst>
                <p:tags r:id="rId50"/>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B</a:t>
              </a:r>
            </a:p>
          </p:txBody>
        </p:sp>
        <p:sp>
          <p:nvSpPr>
            <p:cNvPr id="115" name="TextBox 114"/>
            <p:cNvSpPr txBox="1"/>
            <p:nvPr>
              <p:custDataLst>
                <p:tags r:id="rId51"/>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A</a:t>
              </a:r>
            </a:p>
          </p:txBody>
        </p:sp>
      </p:grpSp>
      <p:sp>
        <p:nvSpPr>
          <p:cNvPr id="54" name="Text Box 11"/>
          <p:cNvSpPr txBox="1">
            <a:spLocks noChangeArrowheads="1"/>
          </p:cNvSpPr>
          <p:nvPr>
            <p:custDataLst>
              <p:tags r:id="rId31"/>
            </p:custDataLst>
          </p:nvPr>
        </p:nvSpPr>
        <p:spPr bwMode="auto">
          <a:xfrm rot="16200000">
            <a:off x="5410199" y="3581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5" name="Text Box 11"/>
          <p:cNvSpPr txBox="1">
            <a:spLocks noChangeArrowheads="1"/>
          </p:cNvSpPr>
          <p:nvPr>
            <p:custDataLst>
              <p:tags r:id="rId32"/>
            </p:custDataLst>
          </p:nvPr>
        </p:nvSpPr>
        <p:spPr bwMode="auto">
          <a:xfrm rot="16200000">
            <a:off x="7543799" y="3581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6" name="Text Box 11"/>
          <p:cNvSpPr txBox="1">
            <a:spLocks noChangeArrowheads="1"/>
          </p:cNvSpPr>
          <p:nvPr>
            <p:custDataLst>
              <p:tags r:id="rId33"/>
            </p:custDataLst>
          </p:nvPr>
        </p:nvSpPr>
        <p:spPr bwMode="auto">
          <a:xfrm rot="16200000">
            <a:off x="2743209" y="41909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Rb</a:t>
            </a:r>
            <a:endParaRPr lang="en-US" dirty="0">
              <a:solidFill>
                <a:srgbClr val="FFFFFF"/>
              </a:solidFill>
              <a:latin typeface="+mj-lt"/>
            </a:endParaRPr>
          </a:p>
        </p:txBody>
      </p:sp>
      <p:sp>
        <p:nvSpPr>
          <p:cNvPr id="57" name="Text Box 11"/>
          <p:cNvSpPr txBox="1">
            <a:spLocks noChangeArrowheads="1"/>
          </p:cNvSpPr>
          <p:nvPr>
            <p:custDataLst>
              <p:tags r:id="rId34"/>
            </p:custDataLst>
          </p:nvPr>
        </p:nvSpPr>
        <p:spPr bwMode="auto">
          <a:xfrm rot="16200000">
            <a:off x="5410199" y="411480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8" name="Text Box 11"/>
          <p:cNvSpPr txBox="1">
            <a:spLocks noChangeArrowheads="1"/>
          </p:cNvSpPr>
          <p:nvPr>
            <p:custDataLst>
              <p:tags r:id="rId35"/>
            </p:custDataLst>
          </p:nvPr>
        </p:nvSpPr>
        <p:spPr bwMode="auto">
          <a:xfrm rot="16200000">
            <a:off x="7543800" y="411480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9" name="Text Box 11"/>
          <p:cNvSpPr txBox="1">
            <a:spLocks noChangeArrowheads="1"/>
          </p:cNvSpPr>
          <p:nvPr>
            <p:custDataLst>
              <p:tags r:id="rId36"/>
            </p:custDataLst>
          </p:nvPr>
        </p:nvSpPr>
        <p:spPr bwMode="auto">
          <a:xfrm rot="16200000">
            <a:off x="5410200"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MC</a:t>
            </a:r>
            <a:endParaRPr lang="en-US" dirty="0">
              <a:solidFill>
                <a:srgbClr val="FFFFFF"/>
              </a:solidFill>
              <a:latin typeface="+mj-lt"/>
            </a:endParaRPr>
          </a:p>
        </p:txBody>
      </p:sp>
      <p:sp>
        <p:nvSpPr>
          <p:cNvPr id="60" name="Text Box 11"/>
          <p:cNvSpPr txBox="1">
            <a:spLocks noChangeArrowheads="1"/>
          </p:cNvSpPr>
          <p:nvPr>
            <p:custDataLst>
              <p:tags r:id="rId37"/>
            </p:custDataLst>
          </p:nvPr>
        </p:nvSpPr>
        <p:spPr bwMode="auto">
          <a:xfrm rot="16200000">
            <a:off x="2743209"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Ra</a:t>
            </a:r>
            <a:endParaRPr lang="en-US" dirty="0">
              <a:solidFill>
                <a:srgbClr val="FFFFFF"/>
              </a:solidFill>
              <a:latin typeface="+mj-lt"/>
            </a:endParaRPr>
          </a:p>
        </p:txBody>
      </p:sp>
      <p:sp>
        <p:nvSpPr>
          <p:cNvPr id="61" name="Text Box 11"/>
          <p:cNvSpPr txBox="1">
            <a:spLocks noChangeArrowheads="1"/>
          </p:cNvSpPr>
          <p:nvPr>
            <p:custDataLst>
              <p:tags r:id="rId38"/>
            </p:custDataLst>
          </p:nvPr>
        </p:nvSpPr>
        <p:spPr bwMode="auto">
          <a:xfrm rot="16200000">
            <a:off x="7543798"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MC</a:t>
            </a:r>
            <a:endParaRPr lang="en-US" dirty="0">
              <a:solidFill>
                <a:srgbClr val="FFFFFF"/>
              </a:solidFill>
              <a:latin typeface="+mj-lt"/>
            </a:endParaRPr>
          </a:p>
        </p:txBody>
      </p:sp>
      <p:sp>
        <p:nvSpPr>
          <p:cNvPr id="66" name="Line 43"/>
          <p:cNvSpPr>
            <a:spLocks noChangeShapeType="1"/>
          </p:cNvSpPr>
          <p:nvPr>
            <p:custDataLst>
              <p:tags r:id="rId39"/>
            </p:custDataLst>
          </p:nvPr>
        </p:nvSpPr>
        <p:spPr bwMode="auto">
          <a:xfrm flipV="1">
            <a:off x="3124200" y="1676400"/>
            <a:ext cx="16764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9" name="Line 43"/>
          <p:cNvSpPr>
            <a:spLocks noChangeShapeType="1"/>
          </p:cNvSpPr>
          <p:nvPr>
            <p:custDataLst>
              <p:tags r:id="rId40"/>
            </p:custDataLst>
          </p:nvPr>
        </p:nvSpPr>
        <p:spPr bwMode="auto">
          <a:xfrm>
            <a:off x="3124200" y="2514597"/>
            <a:ext cx="12953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18" name="Line 43"/>
          <p:cNvSpPr>
            <a:spLocks noChangeShapeType="1"/>
          </p:cNvSpPr>
          <p:nvPr>
            <p:custDataLst>
              <p:tags r:id="rId41"/>
            </p:custDataLst>
          </p:nvPr>
        </p:nvSpPr>
        <p:spPr bwMode="auto">
          <a:xfrm>
            <a:off x="8839200" y="762000"/>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19" name="Line 43"/>
          <p:cNvSpPr>
            <a:spLocks noChangeShapeType="1"/>
          </p:cNvSpPr>
          <p:nvPr>
            <p:custDataLst>
              <p:tags r:id="rId42"/>
            </p:custDataLst>
          </p:nvPr>
        </p:nvSpPr>
        <p:spPr bwMode="auto">
          <a:xfrm flipH="1" flipV="1">
            <a:off x="1523999" y="762000"/>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21" name="Line 43"/>
          <p:cNvSpPr>
            <a:spLocks noChangeShapeType="1"/>
          </p:cNvSpPr>
          <p:nvPr>
            <p:custDataLst>
              <p:tags r:id="rId43"/>
            </p:custDataLst>
          </p:nvPr>
        </p:nvSpPr>
        <p:spPr bwMode="auto">
          <a:xfrm flipH="1">
            <a:off x="1524000" y="762000"/>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25" name="Line 43"/>
          <p:cNvSpPr>
            <a:spLocks noChangeShapeType="1"/>
          </p:cNvSpPr>
          <p:nvPr>
            <p:custDataLst>
              <p:tags r:id="rId44"/>
            </p:custDataLst>
          </p:nvPr>
        </p:nvSpPr>
        <p:spPr bwMode="auto">
          <a:xfrm>
            <a:off x="1524000" y="2057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23" name="SMARTInkAnnotation320"/>
          <p:cNvSpPr/>
          <p:nvPr/>
        </p:nvSpPr>
        <p:spPr>
          <a:xfrm>
            <a:off x="7955280" y="4236720"/>
            <a:ext cx="7621" cy="1"/>
          </a:xfrm>
          <a:custGeom>
            <a:avLst/>
            <a:gdLst/>
            <a:ahLst/>
            <a:cxnLst/>
            <a:rect l="0" t="0" r="0" b="0"/>
            <a:pathLst>
              <a:path w="7621" h="1">
                <a:moveTo>
                  <a:pt x="7620" y="0"/>
                </a:move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Oval 73"/>
          <p:cNvSpPr/>
          <p:nvPr>
            <p:custDataLst>
              <p:tags r:id="rId45"/>
            </p:custDataLst>
          </p:nvPr>
        </p:nvSpPr>
        <p:spPr>
          <a:xfrm>
            <a:off x="1524000" y="3657598"/>
            <a:ext cx="1066802" cy="914401"/>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000" dirty="0" smtClean="0"/>
              <a:t>detect</a:t>
            </a:r>
            <a:br>
              <a:rPr lang="en-US" sz="2000" dirty="0" smtClean="0"/>
            </a:br>
            <a:r>
              <a:rPr lang="en-US" sz="2000" dirty="0" smtClean="0"/>
              <a:t>hazard</a:t>
            </a:r>
            <a:endParaRPr lang="en-US" sz="2000" dirty="0"/>
          </a:p>
        </p:txBody>
      </p:sp>
      <p:sp>
        <p:nvSpPr>
          <p:cNvPr id="6" name="TextBox 5"/>
          <p:cNvSpPr txBox="1"/>
          <p:nvPr/>
        </p:nvSpPr>
        <p:spPr>
          <a:xfrm>
            <a:off x="914400" y="5181600"/>
            <a:ext cx="631007" cy="369332"/>
          </a:xfrm>
          <a:prstGeom prst="rect">
            <a:avLst/>
          </a:prstGeom>
          <a:noFill/>
        </p:spPr>
        <p:txBody>
          <a:bodyPr wrap="none" rtlCol="0">
            <a:spAutoFit/>
          </a:bodyPr>
          <a:lstStyle/>
          <a:p>
            <a:r>
              <a:rPr lang="en-US" dirty="0" smtClean="0"/>
              <a:t>IF/ID</a:t>
            </a:r>
            <a:endParaRPr lang="en-US" dirty="0"/>
          </a:p>
        </p:txBody>
      </p:sp>
      <p:sp>
        <p:nvSpPr>
          <p:cNvPr id="75" name="TextBox 74"/>
          <p:cNvSpPr txBox="1"/>
          <p:nvPr/>
        </p:nvSpPr>
        <p:spPr>
          <a:xfrm>
            <a:off x="2667000" y="5181600"/>
            <a:ext cx="686406" cy="369332"/>
          </a:xfrm>
          <a:prstGeom prst="rect">
            <a:avLst/>
          </a:prstGeom>
          <a:noFill/>
        </p:spPr>
        <p:txBody>
          <a:bodyPr wrap="none" rtlCol="0">
            <a:spAutoFit/>
          </a:bodyPr>
          <a:lstStyle/>
          <a:p>
            <a:r>
              <a:rPr lang="en-US" dirty="0" smtClean="0"/>
              <a:t>ID/Ex</a:t>
            </a:r>
            <a:endParaRPr lang="en-US" dirty="0"/>
          </a:p>
        </p:txBody>
      </p:sp>
      <p:sp>
        <p:nvSpPr>
          <p:cNvPr id="78" name="TextBox 77"/>
          <p:cNvSpPr txBox="1"/>
          <p:nvPr/>
        </p:nvSpPr>
        <p:spPr>
          <a:xfrm>
            <a:off x="5334000" y="5181600"/>
            <a:ext cx="982961" cy="369332"/>
          </a:xfrm>
          <a:prstGeom prst="rect">
            <a:avLst/>
          </a:prstGeom>
          <a:noFill/>
        </p:spPr>
        <p:txBody>
          <a:bodyPr wrap="none" rtlCol="0">
            <a:spAutoFit/>
          </a:bodyPr>
          <a:lstStyle/>
          <a:p>
            <a:r>
              <a:rPr lang="en-US" dirty="0" smtClean="0"/>
              <a:t>Ex/</a:t>
            </a:r>
            <a:r>
              <a:rPr lang="en-US" dirty="0" err="1" smtClean="0"/>
              <a:t>Mem</a:t>
            </a:r>
            <a:endParaRPr lang="en-US" dirty="0"/>
          </a:p>
        </p:txBody>
      </p:sp>
      <p:sp>
        <p:nvSpPr>
          <p:cNvPr id="80" name="TextBox 79"/>
          <p:cNvSpPr txBox="1"/>
          <p:nvPr/>
        </p:nvSpPr>
        <p:spPr>
          <a:xfrm>
            <a:off x="7466994" y="5181600"/>
            <a:ext cx="1101584" cy="369332"/>
          </a:xfrm>
          <a:prstGeom prst="rect">
            <a:avLst/>
          </a:prstGeom>
          <a:noFill/>
        </p:spPr>
        <p:txBody>
          <a:bodyPr wrap="none" rtlCol="0">
            <a:spAutoFit/>
          </a:bodyPr>
          <a:lstStyle/>
          <a:p>
            <a:r>
              <a:rPr lang="en-US" dirty="0" err="1" smtClean="0"/>
              <a:t>Mem</a:t>
            </a:r>
            <a:r>
              <a:rPr lang="en-US" dirty="0" smtClean="0"/>
              <a:t>/WB</a:t>
            </a:r>
            <a:endParaRPr lang="en-US" dirty="0"/>
          </a:p>
        </p:txBody>
      </p:sp>
      <p:sp>
        <p:nvSpPr>
          <p:cNvPr id="128" name="Oval 127"/>
          <p:cNvSpPr/>
          <p:nvPr>
            <p:custDataLst>
              <p:tags r:id="rId46"/>
            </p:custDataLst>
          </p:nvPr>
        </p:nvSpPr>
        <p:spPr>
          <a:xfrm>
            <a:off x="3731260" y="4025897"/>
            <a:ext cx="993140" cy="927103"/>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000" dirty="0" smtClean="0"/>
              <a:t>forward</a:t>
            </a:r>
            <a:br>
              <a:rPr lang="en-US" sz="2000" dirty="0" smtClean="0"/>
            </a:br>
            <a:r>
              <a:rPr lang="en-US" sz="2000" dirty="0" smtClean="0"/>
              <a:t>unit</a:t>
            </a:r>
            <a:endParaRPr lang="en-US" sz="2000" dirty="0"/>
          </a:p>
        </p:txBody>
      </p:sp>
      <p:sp>
        <p:nvSpPr>
          <p:cNvPr id="62" name="TextBox 61"/>
          <p:cNvSpPr txBox="1"/>
          <p:nvPr/>
        </p:nvSpPr>
        <p:spPr>
          <a:xfrm>
            <a:off x="876305" y="5581471"/>
            <a:ext cx="3086095" cy="1200329"/>
          </a:xfrm>
          <a:prstGeom prst="rect">
            <a:avLst/>
          </a:prstGeom>
          <a:noFill/>
        </p:spPr>
        <p:txBody>
          <a:bodyPr wrap="square" rtlCol="0">
            <a:spAutoFit/>
          </a:bodyPr>
          <a:lstStyle/>
          <a:p>
            <a:r>
              <a:rPr lang="en-US" dirty="0" smtClean="0">
                <a:solidFill>
                  <a:schemeClr val="accent5">
                    <a:lumMod val="60000"/>
                    <a:lumOff val="40000"/>
                  </a:schemeClr>
                </a:solidFill>
              </a:rPr>
              <a:t>stall = If(IF/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 ≠ 0 &amp;&amp;</a:t>
            </a:r>
          </a:p>
          <a:p>
            <a:r>
              <a:rPr lang="en-US" dirty="0" smtClean="0">
                <a:solidFill>
                  <a:schemeClr val="accent5">
                    <a:lumMod val="60000"/>
                    <a:lumOff val="40000"/>
                  </a:schemeClr>
                </a:solidFill>
              </a:rPr>
              <a:t>                (IF/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 == ID/</a:t>
            </a:r>
            <a:r>
              <a:rPr lang="en-US" dirty="0" err="1" smtClean="0">
                <a:solidFill>
                  <a:schemeClr val="accent5">
                    <a:lumMod val="60000"/>
                    <a:lumOff val="40000"/>
                  </a:schemeClr>
                </a:solidFill>
              </a:rPr>
              <a:t>Ex.Rd</a:t>
            </a:r>
            <a:endParaRPr lang="en-US" dirty="0" smtClean="0">
              <a:solidFill>
                <a:schemeClr val="accent5">
                  <a:lumMod val="60000"/>
                  <a:lumOff val="40000"/>
                </a:schemeClr>
              </a:solidFill>
            </a:endParaRPr>
          </a:p>
          <a:p>
            <a:r>
              <a:rPr lang="en-US" dirty="0" smtClean="0">
                <a:solidFill>
                  <a:schemeClr val="accent5">
                    <a:lumMod val="60000"/>
                    <a:lumOff val="40000"/>
                  </a:schemeClr>
                </a:solidFill>
              </a:rPr>
              <a:t>                 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 == Ex/</a:t>
            </a:r>
            <a:r>
              <a:rPr lang="en-US" dirty="0" err="1" smtClean="0">
                <a:solidFill>
                  <a:schemeClr val="accent5">
                    <a:lumMod val="60000"/>
                    <a:lumOff val="40000"/>
                  </a:schemeClr>
                </a:solidFill>
              </a:rPr>
              <a:t>M.Rd</a:t>
            </a:r>
            <a:endParaRPr lang="en-US" dirty="0" smtClean="0">
              <a:solidFill>
                <a:schemeClr val="accent5">
                  <a:lumMod val="60000"/>
                  <a:lumOff val="40000"/>
                </a:schemeClr>
              </a:solidFill>
            </a:endParaRPr>
          </a:p>
          <a:p>
            <a:r>
              <a:rPr lang="en-US" dirty="0" smtClean="0">
                <a:solidFill>
                  <a:schemeClr val="accent5">
                    <a:lumMod val="60000"/>
                    <a:lumOff val="40000"/>
                  </a:schemeClr>
                </a:solidFill>
              </a:rPr>
              <a:t>                 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 == M/</a:t>
            </a:r>
            <a:r>
              <a:rPr lang="en-US" dirty="0" err="1" smtClean="0">
                <a:solidFill>
                  <a:schemeClr val="accent5">
                    <a:lumMod val="60000"/>
                    <a:lumOff val="40000"/>
                  </a:schemeClr>
                </a:solidFill>
              </a:rPr>
              <a:t>W.Rd</a:t>
            </a:r>
            <a:r>
              <a:rPr lang="en-US" dirty="0" smtClean="0">
                <a:solidFill>
                  <a:schemeClr val="accent5">
                    <a:lumMod val="60000"/>
                    <a:lumOff val="40000"/>
                  </a:schemeClr>
                </a:solidFill>
              </a:rPr>
              <a:t>))</a:t>
            </a:r>
            <a:endParaRPr lang="en-US" dirty="0">
              <a:solidFill>
                <a:schemeClr val="accent5">
                  <a:lumMod val="60000"/>
                  <a:lumOff val="40000"/>
                </a:schemeClr>
              </a:solidFill>
            </a:endParaRPr>
          </a:p>
        </p:txBody>
      </p:sp>
      <p:cxnSp>
        <p:nvCxnSpPr>
          <p:cNvPr id="4" name="Straight Arrow Connector 3"/>
          <p:cNvCxnSpPr/>
          <p:nvPr/>
        </p:nvCxnSpPr>
        <p:spPr>
          <a:xfrm>
            <a:off x="1981202" y="3352796"/>
            <a:ext cx="0" cy="304802"/>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2209800" y="3352800"/>
            <a:ext cx="0" cy="304802"/>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70" name="Text Box 11"/>
          <p:cNvSpPr txBox="1">
            <a:spLocks noChangeArrowheads="1"/>
          </p:cNvSpPr>
          <p:nvPr>
            <p:custDataLst>
              <p:tags r:id="rId47"/>
            </p:custDataLst>
          </p:nvPr>
        </p:nvSpPr>
        <p:spPr bwMode="auto">
          <a:xfrm rot="16200000">
            <a:off x="2743200" y="37337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grpSp>
        <p:nvGrpSpPr>
          <p:cNvPr id="14" name="Group 13"/>
          <p:cNvGrpSpPr/>
          <p:nvPr/>
        </p:nvGrpSpPr>
        <p:grpSpPr>
          <a:xfrm>
            <a:off x="2590802" y="3657597"/>
            <a:ext cx="533408" cy="457203"/>
            <a:chOff x="2590802" y="3657597"/>
            <a:chExt cx="533408" cy="457203"/>
          </a:xfrm>
        </p:grpSpPr>
        <p:sp>
          <p:nvSpPr>
            <p:cNvPr id="9" name="Oval 8"/>
            <p:cNvSpPr/>
            <p:nvPr/>
          </p:nvSpPr>
          <p:spPr>
            <a:xfrm>
              <a:off x="2819400" y="3657597"/>
              <a:ext cx="304810" cy="457203"/>
            </a:xfrm>
            <a:prstGeom prst="ellipse">
              <a:avLst/>
            </a:prstGeom>
            <a:noFill/>
            <a:ln w="254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a:stCxn id="9" idx="2"/>
            </p:cNvCxnSpPr>
            <p:nvPr/>
          </p:nvCxnSpPr>
          <p:spPr>
            <a:xfrm flipH="1">
              <a:off x="2590802" y="3886199"/>
              <a:ext cx="228598" cy="76201"/>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2463282" y="3505200"/>
            <a:ext cx="3327918" cy="1783599"/>
            <a:chOff x="2463282" y="3505200"/>
            <a:chExt cx="3327918" cy="1783599"/>
          </a:xfrm>
        </p:grpSpPr>
        <p:sp>
          <p:nvSpPr>
            <p:cNvPr id="71" name="Oval 70"/>
            <p:cNvSpPr/>
            <p:nvPr/>
          </p:nvSpPr>
          <p:spPr>
            <a:xfrm>
              <a:off x="5486390" y="3505200"/>
              <a:ext cx="304810" cy="457203"/>
            </a:xfrm>
            <a:prstGeom prst="ellipse">
              <a:avLst/>
            </a:prstGeom>
            <a:noFill/>
            <a:ln w="254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2463282" y="3806890"/>
              <a:ext cx="3079102" cy="1481909"/>
            </a:xfrm>
            <a:custGeom>
              <a:avLst/>
              <a:gdLst>
                <a:gd name="connsiteX0" fmla="*/ 3079102 w 3079102"/>
                <a:gd name="connsiteY0" fmla="*/ 0 h 1481909"/>
                <a:gd name="connsiteX1" fmla="*/ 1828800 w 3079102"/>
                <a:gd name="connsiteY1" fmla="*/ 1474237 h 1481909"/>
                <a:gd name="connsiteX2" fmla="*/ 0 w 3079102"/>
                <a:gd name="connsiteY2" fmla="*/ 615820 h 1481909"/>
              </a:gdLst>
              <a:ahLst/>
              <a:cxnLst>
                <a:cxn ang="0">
                  <a:pos x="connsiteX0" y="connsiteY0"/>
                </a:cxn>
                <a:cxn ang="0">
                  <a:pos x="connsiteX1" y="connsiteY1"/>
                </a:cxn>
                <a:cxn ang="0">
                  <a:pos x="connsiteX2" y="connsiteY2"/>
                </a:cxn>
              </a:cxnLst>
              <a:rect l="l" t="t" r="r" b="b"/>
              <a:pathLst>
                <a:path w="3079102" h="1481909">
                  <a:moveTo>
                    <a:pt x="3079102" y="0"/>
                  </a:moveTo>
                  <a:cubicBezTo>
                    <a:pt x="2710543" y="685800"/>
                    <a:pt x="2341984" y="1371600"/>
                    <a:pt x="1828800" y="1474237"/>
                  </a:cubicBezTo>
                  <a:cubicBezTo>
                    <a:pt x="1315616" y="1576874"/>
                    <a:pt x="0" y="615820"/>
                    <a:pt x="0" y="615820"/>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2239347" y="3505200"/>
            <a:ext cx="5685453" cy="2158020"/>
            <a:chOff x="2239347" y="3505200"/>
            <a:chExt cx="5685453" cy="2158020"/>
          </a:xfrm>
        </p:grpSpPr>
        <p:sp>
          <p:nvSpPr>
            <p:cNvPr id="72" name="Oval 71"/>
            <p:cNvSpPr/>
            <p:nvPr/>
          </p:nvSpPr>
          <p:spPr>
            <a:xfrm>
              <a:off x="7619990" y="3505200"/>
              <a:ext cx="304810" cy="457203"/>
            </a:xfrm>
            <a:prstGeom prst="ellipse">
              <a:avLst/>
            </a:prstGeom>
            <a:noFill/>
            <a:ln w="254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2239347" y="3806890"/>
              <a:ext cx="5449077" cy="1856330"/>
            </a:xfrm>
            <a:custGeom>
              <a:avLst/>
              <a:gdLst>
                <a:gd name="connsiteX0" fmla="*/ 5449077 w 5449077"/>
                <a:gd name="connsiteY0" fmla="*/ 0 h 1856330"/>
                <a:gd name="connsiteX1" fmla="*/ 2071396 w 5449077"/>
                <a:gd name="connsiteY1" fmla="*/ 1847461 h 1856330"/>
                <a:gd name="connsiteX2" fmla="*/ 0 w 5449077"/>
                <a:gd name="connsiteY2" fmla="*/ 746449 h 1856330"/>
              </a:gdLst>
              <a:ahLst/>
              <a:cxnLst>
                <a:cxn ang="0">
                  <a:pos x="connsiteX0" y="connsiteY0"/>
                </a:cxn>
                <a:cxn ang="0">
                  <a:pos x="connsiteX1" y="connsiteY1"/>
                </a:cxn>
                <a:cxn ang="0">
                  <a:pos x="connsiteX2" y="connsiteY2"/>
                </a:cxn>
              </a:cxnLst>
              <a:rect l="l" t="t" r="r" b="b"/>
              <a:pathLst>
                <a:path w="5449077" h="1856330">
                  <a:moveTo>
                    <a:pt x="5449077" y="0"/>
                  </a:moveTo>
                  <a:cubicBezTo>
                    <a:pt x="4214326" y="861526"/>
                    <a:pt x="2979575" y="1723053"/>
                    <a:pt x="2071396" y="1847461"/>
                  </a:cubicBezTo>
                  <a:cubicBezTo>
                    <a:pt x="1163217" y="1971869"/>
                    <a:pt x="0" y="746449"/>
                    <a:pt x="0" y="746449"/>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8292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
                                            <p:txEl>
                                              <p:pRg st="0" end="0"/>
                                            </p:txEl>
                                          </p:spTgt>
                                        </p:tgtEl>
                                        <p:attrNameLst>
                                          <p:attrName>style.visibility</p:attrName>
                                        </p:attrNameLst>
                                      </p:cBhvr>
                                      <p:to>
                                        <p:strVal val="visible"/>
                                      </p:to>
                                    </p:set>
                                  </p:childTnLst>
                                </p:cTn>
                              </p:par>
                              <p:par>
                                <p:cTn id="7" presetID="22" presetClass="entr" presetSubtype="1" fill="hold"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wipe(up)">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62">
                                            <p:txEl>
                                              <p:pRg st="1" end="1"/>
                                            </p:txEl>
                                          </p:spTgt>
                                        </p:tgtEl>
                                        <p:attrNameLst>
                                          <p:attrName>style.visibility</p:attrName>
                                        </p:attrNameLst>
                                      </p:cBhvr>
                                      <p:to>
                                        <p:strVal val="visible"/>
                                      </p:to>
                                    </p:set>
                                  </p:childTnLst>
                                </p:cTn>
                              </p:par>
                              <p:par>
                                <p:cTn id="14" presetID="22" presetClass="entr" presetSubtype="2"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right)">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2">
                                            <p:txEl>
                                              <p:pRg st="2" end="2"/>
                                            </p:txEl>
                                          </p:spTgt>
                                        </p:tgtEl>
                                        <p:attrNameLst>
                                          <p:attrName>style.visibility</p:attrName>
                                        </p:attrNameLst>
                                      </p:cBhvr>
                                      <p:to>
                                        <p:strVal val="visible"/>
                                      </p:to>
                                    </p:set>
                                  </p:childTnLst>
                                </p:cTn>
                              </p:par>
                              <p:par>
                                <p:cTn id="21" presetID="22" presetClass="entr" presetSubtype="2"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right)">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62">
                                            <p:txEl>
                                              <p:pRg st="3" end="3"/>
                                            </p:txEl>
                                          </p:spTgt>
                                        </p:tgtEl>
                                        <p:attrNameLst>
                                          <p:attrName>style.visibility</p:attrName>
                                        </p:attrNameLst>
                                      </p:cBhvr>
                                      <p:to>
                                        <p:strVal val="visible"/>
                                      </p:to>
                                    </p:set>
                                  </p:childTnLst>
                                </p:cTn>
                              </p:par>
                              <p:par>
                                <p:cTn id="28" presetID="22" presetClass="entr" presetSubtype="2" fill="hold"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right)">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63"/>
                                        </p:tgtEl>
                                        <p:attrNameLst>
                                          <p:attrName>style.visibility</p:attrName>
                                        </p:attrNameLst>
                                      </p:cBhvr>
                                      <p:to>
                                        <p:strVal val="visible"/>
                                      </p:to>
                                    </p:set>
                                    <p:animEffect transition="in" filter="wipe(up)">
                                      <p:cBhvr>
                                        <p:cTn id="35" dur="500"/>
                                        <p:tgtEl>
                                          <p:spTgt spid="63"/>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itle 304"/>
          <p:cNvSpPr>
            <a:spLocks noGrp="1"/>
          </p:cNvSpPr>
          <p:nvPr>
            <p:ph type="title"/>
            <p:custDataLst>
              <p:tags r:id="rId1"/>
            </p:custDataLst>
          </p:nvPr>
        </p:nvSpPr>
        <p:spPr/>
        <p:txBody>
          <a:bodyPr>
            <a:normAutofit fontScale="90000"/>
          </a:bodyPr>
          <a:lstStyle/>
          <a:p>
            <a:r>
              <a:rPr lang="en-US" dirty="0" smtClean="0"/>
              <a:t>Data Hazards</a:t>
            </a:r>
            <a:endParaRPr lang="en-US" dirty="0"/>
          </a:p>
        </p:txBody>
      </p:sp>
      <p:sp>
        <p:nvSpPr>
          <p:cNvPr id="77" name="Text Box 11"/>
          <p:cNvSpPr txBox="1">
            <a:spLocks noChangeArrowheads="1"/>
          </p:cNvSpPr>
          <p:nvPr>
            <p:custDataLst>
              <p:tags r:id="rId2"/>
            </p:custDataLst>
          </p:nvPr>
        </p:nvSpPr>
        <p:spPr bwMode="auto">
          <a:xfrm rot="16200000">
            <a:off x="-761999" y="3047998"/>
            <a:ext cx="39624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endParaRPr>
          </a:p>
        </p:txBody>
      </p:sp>
      <p:sp>
        <p:nvSpPr>
          <p:cNvPr id="79" name="Text Box 11"/>
          <p:cNvSpPr txBox="1">
            <a:spLocks noChangeArrowheads="1"/>
          </p:cNvSpPr>
          <p:nvPr>
            <p:custDataLst>
              <p:tags r:id="rId3"/>
            </p:custDataLst>
          </p:nvPr>
        </p:nvSpPr>
        <p:spPr bwMode="auto">
          <a:xfrm rot="16200000">
            <a:off x="990604" y="3047996"/>
            <a:ext cx="39624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endParaRPr>
          </a:p>
        </p:txBody>
      </p:sp>
      <p:sp>
        <p:nvSpPr>
          <p:cNvPr id="81" name="Line 43"/>
          <p:cNvSpPr>
            <a:spLocks noChangeShapeType="1"/>
          </p:cNvSpPr>
          <p:nvPr>
            <p:custDataLst>
              <p:tags r:id="rId4"/>
            </p:custDataLst>
          </p:nvPr>
        </p:nvSpPr>
        <p:spPr bwMode="auto">
          <a:xfrm>
            <a:off x="2514601" y="25145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82" name="Line 43"/>
          <p:cNvSpPr>
            <a:spLocks noChangeShapeType="1"/>
          </p:cNvSpPr>
          <p:nvPr>
            <p:custDataLst>
              <p:tags r:id="rId5"/>
            </p:custDataLst>
          </p:nvPr>
        </p:nvSpPr>
        <p:spPr bwMode="auto">
          <a:xfrm>
            <a:off x="2514601" y="16763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83" name="Text Box 11"/>
          <p:cNvSpPr txBox="1">
            <a:spLocks noChangeArrowheads="1"/>
          </p:cNvSpPr>
          <p:nvPr>
            <p:custDataLst>
              <p:tags r:id="rId6"/>
            </p:custDataLst>
          </p:nvPr>
        </p:nvSpPr>
        <p:spPr bwMode="auto">
          <a:xfrm rot="16200000">
            <a:off x="3657602" y="3047994"/>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endParaRPr>
          </a:p>
        </p:txBody>
      </p:sp>
      <p:sp>
        <p:nvSpPr>
          <p:cNvPr id="84" name="Line 43"/>
          <p:cNvSpPr>
            <a:spLocks noChangeShapeType="1"/>
          </p:cNvSpPr>
          <p:nvPr>
            <p:custDataLst>
              <p:tags r:id="rId7"/>
            </p:custDataLst>
          </p:nvPr>
        </p:nvSpPr>
        <p:spPr bwMode="auto">
          <a:xfrm flipV="1">
            <a:off x="5257800" y="1981195"/>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85" name="Rectangle 19"/>
          <p:cNvSpPr>
            <a:spLocks noChangeArrowheads="1"/>
          </p:cNvSpPr>
          <p:nvPr>
            <p:custDataLst>
              <p:tags r:id="rId8"/>
            </p:custDataLst>
          </p:nvPr>
        </p:nvSpPr>
        <p:spPr bwMode="auto">
          <a:xfrm>
            <a:off x="4419599" y="2209797"/>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solidFill>
                <a:prstClr val="white"/>
              </a:solidFill>
            </a:endParaRPr>
          </a:p>
        </p:txBody>
      </p:sp>
      <p:sp>
        <p:nvSpPr>
          <p:cNvPr id="86" name="Freeform 85"/>
          <p:cNvSpPr/>
          <p:nvPr>
            <p:custDataLst>
              <p:tags r:id="rId9"/>
            </p:custDataLst>
          </p:nvPr>
        </p:nvSpPr>
        <p:spPr>
          <a:xfrm>
            <a:off x="4800600" y="1295397"/>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7" name="Line 43"/>
          <p:cNvSpPr>
            <a:spLocks noChangeShapeType="1"/>
          </p:cNvSpPr>
          <p:nvPr>
            <p:custDataLst>
              <p:tags r:id="rId10"/>
            </p:custDataLst>
          </p:nvPr>
        </p:nvSpPr>
        <p:spPr bwMode="auto">
          <a:xfrm flipV="1">
            <a:off x="4114800" y="2362200"/>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88" name="Line 43"/>
          <p:cNvSpPr>
            <a:spLocks noChangeShapeType="1"/>
          </p:cNvSpPr>
          <p:nvPr>
            <p:custDataLst>
              <p:tags r:id="rId11"/>
            </p:custDataLst>
          </p:nvPr>
        </p:nvSpPr>
        <p:spPr bwMode="auto">
          <a:xfrm>
            <a:off x="3124200" y="3124198"/>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89" name="Text Box 11"/>
          <p:cNvSpPr txBox="1">
            <a:spLocks noChangeArrowheads="1"/>
          </p:cNvSpPr>
          <p:nvPr>
            <p:custDataLst>
              <p:tags r:id="rId12"/>
            </p:custDataLst>
          </p:nvPr>
        </p:nvSpPr>
        <p:spPr bwMode="auto">
          <a:xfrm rot="16200000">
            <a:off x="5791202" y="3047994"/>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endParaRPr>
          </a:p>
        </p:txBody>
      </p:sp>
      <p:sp>
        <p:nvSpPr>
          <p:cNvPr id="90" name="Rectangle 4"/>
          <p:cNvSpPr>
            <a:spLocks noChangeArrowheads="1"/>
          </p:cNvSpPr>
          <p:nvPr>
            <p:custDataLst>
              <p:tags r:id="rId13"/>
            </p:custDataLst>
          </p:nvPr>
        </p:nvSpPr>
        <p:spPr bwMode="auto">
          <a:xfrm>
            <a:off x="6248400" y="2438396"/>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rgbClr val="FFFFFF"/>
                </a:solidFill>
              </a:rPr>
              <a:t>data</a:t>
            </a:r>
            <a:br>
              <a:rPr lang="en-US" sz="2400" dirty="0" smtClean="0">
                <a:solidFill>
                  <a:srgbClr val="FFFFFF"/>
                </a:solidFill>
              </a:rPr>
            </a:br>
            <a:r>
              <a:rPr lang="en-US" sz="2400" dirty="0" err="1" smtClean="0">
                <a:solidFill>
                  <a:srgbClr val="FFFFFF"/>
                </a:solidFill>
              </a:rPr>
              <a:t>mem</a:t>
            </a:r>
            <a:endParaRPr lang="en-US" sz="2400" dirty="0">
              <a:solidFill>
                <a:srgbClr val="FFFFFF"/>
              </a:solidFill>
            </a:endParaRPr>
          </a:p>
        </p:txBody>
      </p:sp>
      <p:sp>
        <p:nvSpPr>
          <p:cNvPr id="91" name="Text Box 11"/>
          <p:cNvSpPr txBox="1">
            <a:spLocks noChangeArrowheads="1"/>
          </p:cNvSpPr>
          <p:nvPr>
            <p:custDataLst>
              <p:tags r:id="rId14"/>
            </p:custDataLst>
          </p:nvPr>
        </p:nvSpPr>
        <p:spPr bwMode="auto">
          <a:xfrm rot="16200000">
            <a:off x="2743202" y="2971797"/>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r>
              <a:rPr lang="en-US" dirty="0" err="1" smtClean="0">
                <a:solidFill>
                  <a:srgbClr val="FFFFFF"/>
                </a:solidFill>
              </a:rPr>
              <a:t>imm</a:t>
            </a:r>
            <a:endParaRPr lang="en-US" dirty="0">
              <a:solidFill>
                <a:srgbClr val="FFFFFF"/>
              </a:solidFill>
            </a:endParaRPr>
          </a:p>
        </p:txBody>
      </p:sp>
      <p:sp>
        <p:nvSpPr>
          <p:cNvPr id="92" name="Line 43"/>
          <p:cNvSpPr>
            <a:spLocks noChangeShapeType="1"/>
          </p:cNvSpPr>
          <p:nvPr>
            <p:custDataLst>
              <p:tags r:id="rId15"/>
            </p:custDataLst>
          </p:nvPr>
        </p:nvSpPr>
        <p:spPr bwMode="auto">
          <a:xfrm flipV="1">
            <a:off x="4114800" y="1523992"/>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93" name="Line 43"/>
          <p:cNvSpPr>
            <a:spLocks noChangeShapeType="1"/>
          </p:cNvSpPr>
          <p:nvPr>
            <p:custDataLst>
              <p:tags r:id="rId16"/>
            </p:custDataLst>
          </p:nvPr>
        </p:nvSpPr>
        <p:spPr bwMode="auto">
          <a:xfrm>
            <a:off x="4648200" y="2590797"/>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solidFill>
                <a:prstClr val="white"/>
              </a:solidFill>
            </a:endParaRPr>
          </a:p>
        </p:txBody>
      </p:sp>
      <p:sp>
        <p:nvSpPr>
          <p:cNvPr id="94" name="Line 43"/>
          <p:cNvSpPr>
            <a:spLocks noChangeShapeType="1"/>
          </p:cNvSpPr>
          <p:nvPr>
            <p:custDataLst>
              <p:tags r:id="rId17"/>
            </p:custDataLst>
          </p:nvPr>
        </p:nvSpPr>
        <p:spPr bwMode="auto">
          <a:xfrm flipV="1">
            <a:off x="5791200" y="1981196"/>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95" name="Line 43"/>
          <p:cNvSpPr>
            <a:spLocks noChangeShapeType="1"/>
          </p:cNvSpPr>
          <p:nvPr>
            <p:custDataLst>
              <p:tags r:id="rId18"/>
            </p:custDataLst>
          </p:nvPr>
        </p:nvSpPr>
        <p:spPr bwMode="auto">
          <a:xfrm flipV="1">
            <a:off x="5791200" y="2971797"/>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96" name="Line 43"/>
          <p:cNvSpPr>
            <a:spLocks noChangeShapeType="1"/>
          </p:cNvSpPr>
          <p:nvPr>
            <p:custDataLst>
              <p:tags r:id="rId19"/>
            </p:custDataLst>
          </p:nvPr>
        </p:nvSpPr>
        <p:spPr bwMode="auto">
          <a:xfrm flipV="1">
            <a:off x="7086600" y="2971797"/>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97" name="Line 43"/>
          <p:cNvSpPr>
            <a:spLocks noChangeShapeType="1"/>
          </p:cNvSpPr>
          <p:nvPr>
            <p:custDataLst>
              <p:tags r:id="rId20"/>
            </p:custDataLst>
          </p:nvPr>
        </p:nvSpPr>
        <p:spPr bwMode="auto">
          <a:xfrm flipV="1">
            <a:off x="7924801" y="2971796"/>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98" name="Line 43"/>
          <p:cNvSpPr>
            <a:spLocks noChangeShapeType="1"/>
          </p:cNvSpPr>
          <p:nvPr>
            <p:custDataLst>
              <p:tags r:id="rId21"/>
            </p:custDataLst>
          </p:nvPr>
        </p:nvSpPr>
        <p:spPr bwMode="auto">
          <a:xfrm flipV="1">
            <a:off x="7924801" y="198119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99" name="Line 43"/>
          <p:cNvSpPr>
            <a:spLocks noChangeShapeType="1"/>
          </p:cNvSpPr>
          <p:nvPr>
            <p:custDataLst>
              <p:tags r:id="rId22"/>
            </p:custDataLst>
          </p:nvPr>
        </p:nvSpPr>
        <p:spPr bwMode="auto">
          <a:xfrm>
            <a:off x="8458201" y="2514597"/>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prstClr val="white"/>
              </a:solidFill>
            </a:endParaRPr>
          </a:p>
        </p:txBody>
      </p:sp>
      <p:sp>
        <p:nvSpPr>
          <p:cNvPr id="102" name="Text Box 11"/>
          <p:cNvSpPr txBox="1">
            <a:spLocks noChangeArrowheads="1"/>
          </p:cNvSpPr>
          <p:nvPr>
            <p:custDataLst>
              <p:tags r:id="rId23"/>
            </p:custDataLst>
          </p:nvPr>
        </p:nvSpPr>
        <p:spPr bwMode="auto">
          <a:xfrm rot="16200000">
            <a:off x="2743202" y="2362198"/>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r>
              <a:rPr lang="en-US" sz="2400" dirty="0" smtClean="0">
                <a:solidFill>
                  <a:srgbClr val="FFFFFF"/>
                </a:solidFill>
              </a:rPr>
              <a:t>B</a:t>
            </a:r>
            <a:endParaRPr lang="en-US" sz="2400" dirty="0">
              <a:solidFill>
                <a:srgbClr val="FFFFFF"/>
              </a:solidFill>
            </a:endParaRPr>
          </a:p>
        </p:txBody>
      </p:sp>
      <p:sp>
        <p:nvSpPr>
          <p:cNvPr id="103" name="Text Box 11"/>
          <p:cNvSpPr txBox="1">
            <a:spLocks noChangeArrowheads="1"/>
          </p:cNvSpPr>
          <p:nvPr>
            <p:custDataLst>
              <p:tags r:id="rId24"/>
            </p:custDataLst>
          </p:nvPr>
        </p:nvSpPr>
        <p:spPr bwMode="auto">
          <a:xfrm rot="16200000">
            <a:off x="2743201" y="1523996"/>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r>
              <a:rPr lang="en-US" sz="2400" dirty="0" smtClean="0">
                <a:solidFill>
                  <a:srgbClr val="FFFFFF"/>
                </a:solidFill>
              </a:rPr>
              <a:t>A</a:t>
            </a:r>
            <a:endParaRPr lang="en-US" sz="2400" dirty="0">
              <a:solidFill>
                <a:srgbClr val="FFFFFF"/>
              </a:solidFill>
            </a:endParaRPr>
          </a:p>
        </p:txBody>
      </p:sp>
      <p:sp>
        <p:nvSpPr>
          <p:cNvPr id="104" name="Text Box 11"/>
          <p:cNvSpPr txBox="1">
            <a:spLocks noChangeArrowheads="1"/>
          </p:cNvSpPr>
          <p:nvPr>
            <p:custDataLst>
              <p:tags r:id="rId25"/>
            </p:custDataLst>
          </p:nvPr>
        </p:nvSpPr>
        <p:spPr bwMode="auto">
          <a:xfrm rot="16200000">
            <a:off x="5410204" y="2819397"/>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r>
              <a:rPr lang="en-US" sz="2400" dirty="0" smtClean="0">
                <a:solidFill>
                  <a:srgbClr val="FFFFFF"/>
                </a:solidFill>
              </a:rPr>
              <a:t>B</a:t>
            </a:r>
            <a:endParaRPr lang="en-US" sz="2400" dirty="0">
              <a:solidFill>
                <a:srgbClr val="FFFFFF"/>
              </a:solidFill>
            </a:endParaRPr>
          </a:p>
        </p:txBody>
      </p:sp>
      <p:sp>
        <p:nvSpPr>
          <p:cNvPr id="105" name="Text Box 11"/>
          <p:cNvSpPr txBox="1">
            <a:spLocks noChangeArrowheads="1"/>
          </p:cNvSpPr>
          <p:nvPr>
            <p:custDataLst>
              <p:tags r:id="rId26"/>
            </p:custDataLst>
          </p:nvPr>
        </p:nvSpPr>
        <p:spPr bwMode="auto">
          <a:xfrm rot="16200000">
            <a:off x="5410199"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r>
              <a:rPr lang="en-US" sz="2400" dirty="0" smtClean="0">
                <a:solidFill>
                  <a:srgbClr val="FFFFFF"/>
                </a:solidFill>
              </a:rPr>
              <a:t>D</a:t>
            </a:r>
            <a:endParaRPr lang="en-US" sz="2400" dirty="0">
              <a:solidFill>
                <a:srgbClr val="FFFFFF"/>
              </a:solidFill>
            </a:endParaRPr>
          </a:p>
        </p:txBody>
      </p:sp>
      <p:sp>
        <p:nvSpPr>
          <p:cNvPr id="106" name="Text Box 11"/>
          <p:cNvSpPr txBox="1">
            <a:spLocks noChangeArrowheads="1"/>
          </p:cNvSpPr>
          <p:nvPr>
            <p:custDataLst>
              <p:tags r:id="rId27"/>
            </p:custDataLst>
          </p:nvPr>
        </p:nvSpPr>
        <p:spPr bwMode="auto">
          <a:xfrm rot="16200000">
            <a:off x="7543801" y="2819396"/>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r>
              <a:rPr lang="en-US" sz="2400" dirty="0" smtClean="0">
                <a:solidFill>
                  <a:srgbClr val="FFFFFF"/>
                </a:solidFill>
              </a:rPr>
              <a:t>M</a:t>
            </a:r>
            <a:endParaRPr lang="en-US" sz="2400" dirty="0">
              <a:solidFill>
                <a:srgbClr val="FFFFFF"/>
              </a:solidFill>
            </a:endParaRPr>
          </a:p>
        </p:txBody>
      </p:sp>
      <p:sp>
        <p:nvSpPr>
          <p:cNvPr id="107" name="Text Box 11"/>
          <p:cNvSpPr txBox="1">
            <a:spLocks noChangeArrowheads="1"/>
          </p:cNvSpPr>
          <p:nvPr>
            <p:custDataLst>
              <p:tags r:id="rId28"/>
            </p:custDataLst>
          </p:nvPr>
        </p:nvSpPr>
        <p:spPr bwMode="auto">
          <a:xfrm rot="16200000">
            <a:off x="7543800"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r>
              <a:rPr lang="en-US" sz="2400" dirty="0" smtClean="0">
                <a:solidFill>
                  <a:srgbClr val="FFFFFF"/>
                </a:solidFill>
              </a:rPr>
              <a:t>D</a:t>
            </a:r>
            <a:endParaRPr lang="en-US" sz="2400" dirty="0">
              <a:solidFill>
                <a:srgbClr val="FFFFFF"/>
              </a:solidFill>
            </a:endParaRPr>
          </a:p>
        </p:txBody>
      </p:sp>
      <p:sp>
        <p:nvSpPr>
          <p:cNvPr id="108" name="Line 43"/>
          <p:cNvSpPr>
            <a:spLocks noChangeShapeType="1"/>
          </p:cNvSpPr>
          <p:nvPr>
            <p:custDataLst>
              <p:tags r:id="rId29"/>
            </p:custDataLst>
          </p:nvPr>
        </p:nvSpPr>
        <p:spPr bwMode="auto">
          <a:xfrm>
            <a:off x="6629400" y="1981197"/>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solidFill>
                <a:prstClr val="white"/>
              </a:solidFill>
            </a:endParaRPr>
          </a:p>
        </p:txBody>
      </p:sp>
      <p:sp>
        <p:nvSpPr>
          <p:cNvPr id="109" name="Rectangle 4"/>
          <p:cNvSpPr>
            <a:spLocks noChangeArrowheads="1"/>
          </p:cNvSpPr>
          <p:nvPr>
            <p:custDataLst>
              <p:tags r:id="rId30"/>
            </p:custDataLst>
          </p:nvPr>
        </p:nvSpPr>
        <p:spPr bwMode="auto">
          <a:xfrm>
            <a:off x="152400" y="2133597"/>
            <a:ext cx="762000"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rgbClr val="FFFFFF"/>
                </a:solidFill>
              </a:rPr>
              <a:t>inst</a:t>
            </a:r>
            <a:br>
              <a:rPr lang="en-US" sz="2400" dirty="0" smtClean="0">
                <a:solidFill>
                  <a:srgbClr val="FFFFFF"/>
                </a:solidFill>
              </a:rPr>
            </a:br>
            <a:r>
              <a:rPr lang="en-US" sz="2400" dirty="0" err="1" smtClean="0">
                <a:solidFill>
                  <a:srgbClr val="FFFFFF"/>
                </a:solidFill>
              </a:rPr>
              <a:t>mem</a:t>
            </a:r>
            <a:endParaRPr lang="en-US" sz="2400" dirty="0">
              <a:solidFill>
                <a:srgbClr val="FFFFFF"/>
              </a:solidFill>
            </a:endParaRPr>
          </a:p>
        </p:txBody>
      </p:sp>
      <p:sp>
        <p:nvSpPr>
          <p:cNvPr id="110" name="Rectangle 19"/>
          <p:cNvSpPr>
            <a:spLocks noChangeArrowheads="1"/>
          </p:cNvSpPr>
          <p:nvPr>
            <p:custDataLst>
              <p:tags r:id="rId31"/>
            </p:custDataLst>
          </p:nvPr>
        </p:nvSpPr>
        <p:spPr bwMode="auto">
          <a:xfrm>
            <a:off x="8229601" y="1828797"/>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solidFill>
                <a:prstClr val="white"/>
              </a:solidFill>
            </a:endParaRPr>
          </a:p>
        </p:txBody>
      </p:sp>
      <p:grpSp>
        <p:nvGrpSpPr>
          <p:cNvPr id="2" name="Group 110"/>
          <p:cNvGrpSpPr/>
          <p:nvPr>
            <p:custDataLst>
              <p:tags r:id="rId32"/>
            </p:custDataLst>
          </p:nvPr>
        </p:nvGrpSpPr>
        <p:grpSpPr>
          <a:xfrm>
            <a:off x="1752600" y="1447799"/>
            <a:ext cx="762001" cy="1295400"/>
            <a:chOff x="2590798" y="914401"/>
            <a:chExt cx="762001" cy="1295400"/>
          </a:xfrm>
          <a:solidFill>
            <a:schemeClr val="bg2"/>
          </a:solidFill>
        </p:grpSpPr>
        <p:sp>
          <p:nvSpPr>
            <p:cNvPr id="112" name="Rectangle 22"/>
            <p:cNvSpPr>
              <a:spLocks noChangeArrowheads="1"/>
            </p:cNvSpPr>
            <p:nvPr>
              <p:custDataLst>
                <p:tags r:id="rId61"/>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rgbClr val="FFFFFF"/>
                </a:solidFill>
              </a:endParaRPr>
            </a:p>
          </p:txBody>
        </p:sp>
        <p:sp>
          <p:nvSpPr>
            <p:cNvPr id="113" name="TextBox 112"/>
            <p:cNvSpPr txBox="1"/>
            <p:nvPr>
              <p:custDataLst>
                <p:tags r:id="rId62"/>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rgbClr val="FFFFFF"/>
                  </a:solidFill>
                </a:rPr>
                <a:t>D</a:t>
              </a:r>
            </a:p>
          </p:txBody>
        </p:sp>
        <p:sp>
          <p:nvSpPr>
            <p:cNvPr id="114" name="TextBox 113"/>
            <p:cNvSpPr txBox="1"/>
            <p:nvPr>
              <p:custDataLst>
                <p:tags r:id="rId63"/>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rgbClr val="FFFFFF"/>
                  </a:solidFill>
                </a:rPr>
                <a:t>B</a:t>
              </a:r>
            </a:p>
          </p:txBody>
        </p:sp>
        <p:sp>
          <p:nvSpPr>
            <p:cNvPr id="115" name="TextBox 114"/>
            <p:cNvSpPr txBox="1"/>
            <p:nvPr>
              <p:custDataLst>
                <p:tags r:id="rId64"/>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rgbClr val="FFFFFF"/>
                  </a:solidFill>
                </a:rPr>
                <a:t>A</a:t>
              </a:r>
            </a:p>
          </p:txBody>
        </p:sp>
      </p:grpSp>
      <p:sp>
        <p:nvSpPr>
          <p:cNvPr id="54" name="Text Box 11"/>
          <p:cNvSpPr txBox="1">
            <a:spLocks noChangeArrowheads="1"/>
          </p:cNvSpPr>
          <p:nvPr>
            <p:custDataLst>
              <p:tags r:id="rId33"/>
            </p:custDataLst>
          </p:nvPr>
        </p:nvSpPr>
        <p:spPr bwMode="auto">
          <a:xfrm rot="16200000">
            <a:off x="5410199" y="3581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rPr>
              <a:t>Rd</a:t>
            </a:r>
            <a:endParaRPr lang="en-US" dirty="0">
              <a:solidFill>
                <a:srgbClr val="FFFFFF"/>
              </a:solidFill>
            </a:endParaRPr>
          </a:p>
        </p:txBody>
      </p:sp>
      <p:sp>
        <p:nvSpPr>
          <p:cNvPr id="55" name="Text Box 11"/>
          <p:cNvSpPr txBox="1">
            <a:spLocks noChangeArrowheads="1"/>
          </p:cNvSpPr>
          <p:nvPr>
            <p:custDataLst>
              <p:tags r:id="rId34"/>
            </p:custDataLst>
          </p:nvPr>
        </p:nvSpPr>
        <p:spPr bwMode="auto">
          <a:xfrm rot="16200000">
            <a:off x="7543799" y="3581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rPr>
              <a:t>Rd</a:t>
            </a:r>
            <a:endParaRPr lang="en-US" dirty="0">
              <a:solidFill>
                <a:srgbClr val="FFFFFF"/>
              </a:solidFill>
            </a:endParaRPr>
          </a:p>
        </p:txBody>
      </p:sp>
      <p:sp>
        <p:nvSpPr>
          <p:cNvPr id="56" name="Text Box 11"/>
          <p:cNvSpPr txBox="1">
            <a:spLocks noChangeArrowheads="1"/>
          </p:cNvSpPr>
          <p:nvPr>
            <p:custDataLst>
              <p:tags r:id="rId35"/>
            </p:custDataLst>
          </p:nvPr>
        </p:nvSpPr>
        <p:spPr bwMode="auto">
          <a:xfrm rot="16200000">
            <a:off x="2743209" y="381000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r>
              <a:rPr lang="en-US" dirty="0" err="1" smtClean="0">
                <a:solidFill>
                  <a:srgbClr val="FFFFFF"/>
                </a:solidFill>
              </a:rPr>
              <a:t>Rb</a:t>
            </a:r>
            <a:endParaRPr lang="en-US" dirty="0">
              <a:solidFill>
                <a:srgbClr val="FFFFFF"/>
              </a:solidFill>
            </a:endParaRPr>
          </a:p>
        </p:txBody>
      </p:sp>
      <p:sp>
        <p:nvSpPr>
          <p:cNvPr id="57" name="Text Box 11"/>
          <p:cNvSpPr txBox="1">
            <a:spLocks noChangeArrowheads="1"/>
          </p:cNvSpPr>
          <p:nvPr>
            <p:custDataLst>
              <p:tags r:id="rId36"/>
            </p:custDataLst>
          </p:nvPr>
        </p:nvSpPr>
        <p:spPr bwMode="auto">
          <a:xfrm rot="16200000">
            <a:off x="5410199" y="411480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rPr>
              <a:t>WE</a:t>
            </a:r>
            <a:endParaRPr lang="en-US" dirty="0">
              <a:solidFill>
                <a:srgbClr val="FFFFFF"/>
              </a:solidFill>
            </a:endParaRPr>
          </a:p>
        </p:txBody>
      </p:sp>
      <p:sp>
        <p:nvSpPr>
          <p:cNvPr id="58" name="Text Box 11"/>
          <p:cNvSpPr txBox="1">
            <a:spLocks noChangeArrowheads="1"/>
          </p:cNvSpPr>
          <p:nvPr>
            <p:custDataLst>
              <p:tags r:id="rId37"/>
            </p:custDataLst>
          </p:nvPr>
        </p:nvSpPr>
        <p:spPr bwMode="auto">
          <a:xfrm rot="16200000">
            <a:off x="7543800" y="411480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rPr>
              <a:t>WE</a:t>
            </a:r>
            <a:endParaRPr lang="en-US" dirty="0">
              <a:solidFill>
                <a:srgbClr val="FFFFFF"/>
              </a:solidFill>
            </a:endParaRPr>
          </a:p>
        </p:txBody>
      </p:sp>
      <p:sp>
        <p:nvSpPr>
          <p:cNvPr id="59" name="Text Box 11"/>
          <p:cNvSpPr txBox="1">
            <a:spLocks noChangeArrowheads="1"/>
          </p:cNvSpPr>
          <p:nvPr>
            <p:custDataLst>
              <p:tags r:id="rId38"/>
            </p:custDataLst>
          </p:nvPr>
        </p:nvSpPr>
        <p:spPr bwMode="auto">
          <a:xfrm rot="16200000">
            <a:off x="5410200"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rPr>
              <a:t>MC</a:t>
            </a:r>
            <a:endParaRPr lang="en-US" dirty="0">
              <a:solidFill>
                <a:srgbClr val="FFFFFF"/>
              </a:solidFill>
            </a:endParaRPr>
          </a:p>
        </p:txBody>
      </p:sp>
      <p:sp>
        <p:nvSpPr>
          <p:cNvPr id="60" name="Text Box 11"/>
          <p:cNvSpPr txBox="1">
            <a:spLocks noChangeArrowheads="1"/>
          </p:cNvSpPr>
          <p:nvPr>
            <p:custDataLst>
              <p:tags r:id="rId39"/>
            </p:custDataLst>
          </p:nvPr>
        </p:nvSpPr>
        <p:spPr bwMode="auto">
          <a:xfrm rot="16200000">
            <a:off x="2743209" y="434340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rPr>
              <a:t>Ra</a:t>
            </a:r>
            <a:endParaRPr lang="en-US" dirty="0">
              <a:solidFill>
                <a:srgbClr val="FFFFFF"/>
              </a:solidFill>
            </a:endParaRPr>
          </a:p>
        </p:txBody>
      </p:sp>
      <p:sp>
        <p:nvSpPr>
          <p:cNvPr id="61" name="Text Box 11"/>
          <p:cNvSpPr txBox="1">
            <a:spLocks noChangeArrowheads="1"/>
          </p:cNvSpPr>
          <p:nvPr>
            <p:custDataLst>
              <p:tags r:id="rId40"/>
            </p:custDataLst>
          </p:nvPr>
        </p:nvSpPr>
        <p:spPr bwMode="auto">
          <a:xfrm rot="16200000">
            <a:off x="7543798"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rPr>
              <a:t>MC</a:t>
            </a:r>
            <a:endParaRPr lang="en-US" dirty="0">
              <a:solidFill>
                <a:srgbClr val="FFFFFF"/>
              </a:solidFill>
            </a:endParaRPr>
          </a:p>
        </p:txBody>
      </p:sp>
      <p:sp>
        <p:nvSpPr>
          <p:cNvPr id="62" name="Rectangle 19"/>
          <p:cNvSpPr>
            <a:spLocks noChangeArrowheads="1"/>
          </p:cNvSpPr>
          <p:nvPr>
            <p:custDataLst>
              <p:tags r:id="rId41"/>
            </p:custDataLst>
          </p:nvPr>
        </p:nvSpPr>
        <p:spPr bwMode="auto">
          <a:xfrm>
            <a:off x="3962400" y="1981200"/>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solidFill>
                <a:prstClr val="white"/>
              </a:solidFill>
            </a:endParaRPr>
          </a:p>
        </p:txBody>
      </p:sp>
      <p:sp>
        <p:nvSpPr>
          <p:cNvPr id="63" name="Rectangle 19"/>
          <p:cNvSpPr>
            <a:spLocks noChangeArrowheads="1"/>
          </p:cNvSpPr>
          <p:nvPr>
            <p:custDataLst>
              <p:tags r:id="rId42"/>
            </p:custDataLst>
          </p:nvPr>
        </p:nvSpPr>
        <p:spPr bwMode="auto">
          <a:xfrm>
            <a:off x="3962400" y="11430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solidFill>
                <a:prstClr val="white"/>
              </a:solidFill>
            </a:endParaRPr>
          </a:p>
        </p:txBody>
      </p:sp>
      <p:sp>
        <p:nvSpPr>
          <p:cNvPr id="66" name="Line 43"/>
          <p:cNvSpPr>
            <a:spLocks noChangeShapeType="1"/>
          </p:cNvSpPr>
          <p:nvPr>
            <p:custDataLst>
              <p:tags r:id="rId43"/>
            </p:custDataLst>
          </p:nvPr>
        </p:nvSpPr>
        <p:spPr bwMode="auto">
          <a:xfrm flipV="1">
            <a:off x="3124200" y="1676400"/>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67" name="Line 43"/>
          <p:cNvSpPr>
            <a:spLocks noChangeShapeType="1"/>
          </p:cNvSpPr>
          <p:nvPr>
            <p:custDataLst>
              <p:tags r:id="rId44"/>
            </p:custDataLst>
          </p:nvPr>
        </p:nvSpPr>
        <p:spPr bwMode="auto">
          <a:xfrm flipV="1">
            <a:off x="3352800" y="2285999"/>
            <a:ext cx="609600" cy="1"/>
          </a:xfrm>
          <a:prstGeom prst="line">
            <a:avLst/>
          </a:prstGeom>
          <a:noFill/>
          <a:ln w="5715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solidFill>
                <a:prstClr val="white"/>
              </a:solidFill>
            </a:endParaRPr>
          </a:p>
        </p:txBody>
      </p:sp>
      <p:sp>
        <p:nvSpPr>
          <p:cNvPr id="68" name="Line 43"/>
          <p:cNvSpPr>
            <a:spLocks noChangeShapeType="1"/>
          </p:cNvSpPr>
          <p:nvPr>
            <p:custDataLst>
              <p:tags r:id="rId45"/>
            </p:custDataLst>
          </p:nvPr>
        </p:nvSpPr>
        <p:spPr bwMode="auto">
          <a:xfrm flipV="1">
            <a:off x="3581400" y="2057399"/>
            <a:ext cx="381000" cy="1"/>
          </a:xfrm>
          <a:prstGeom prst="line">
            <a:avLst/>
          </a:prstGeom>
          <a:noFill/>
          <a:ln w="5715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solidFill>
                <a:prstClr val="white"/>
              </a:solidFill>
            </a:endParaRPr>
          </a:p>
        </p:txBody>
      </p:sp>
      <p:sp>
        <p:nvSpPr>
          <p:cNvPr id="69" name="Line 43"/>
          <p:cNvSpPr>
            <a:spLocks noChangeShapeType="1"/>
          </p:cNvSpPr>
          <p:nvPr>
            <p:custDataLst>
              <p:tags r:id="rId46"/>
            </p:custDataLst>
          </p:nvPr>
        </p:nvSpPr>
        <p:spPr bwMode="auto">
          <a:xfrm>
            <a:off x="3124200" y="2514598"/>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72" name="Line 43"/>
          <p:cNvSpPr>
            <a:spLocks noChangeShapeType="1"/>
          </p:cNvSpPr>
          <p:nvPr>
            <p:custDataLst>
              <p:tags r:id="rId47"/>
            </p:custDataLst>
          </p:nvPr>
        </p:nvSpPr>
        <p:spPr bwMode="auto">
          <a:xfrm flipH="1" flipV="1">
            <a:off x="3581400" y="914400"/>
            <a:ext cx="2514600" cy="0"/>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solidFill>
                <a:prstClr val="white"/>
              </a:solidFill>
            </a:endParaRPr>
          </a:p>
        </p:txBody>
      </p:sp>
      <p:sp>
        <p:nvSpPr>
          <p:cNvPr id="73" name="Line 43"/>
          <p:cNvSpPr>
            <a:spLocks noChangeShapeType="1"/>
          </p:cNvSpPr>
          <p:nvPr>
            <p:custDataLst>
              <p:tags r:id="rId48"/>
            </p:custDataLst>
          </p:nvPr>
        </p:nvSpPr>
        <p:spPr bwMode="auto">
          <a:xfrm flipH="1">
            <a:off x="6096000" y="914400"/>
            <a:ext cx="0" cy="1066800"/>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solidFill>
                <a:prstClr val="white"/>
              </a:solidFill>
            </a:endParaRPr>
          </a:p>
        </p:txBody>
      </p:sp>
      <p:sp>
        <p:nvSpPr>
          <p:cNvPr id="76" name="Line 43"/>
          <p:cNvSpPr>
            <a:spLocks noChangeShapeType="1"/>
          </p:cNvSpPr>
          <p:nvPr>
            <p:custDataLst>
              <p:tags r:id="rId49"/>
            </p:custDataLst>
          </p:nvPr>
        </p:nvSpPr>
        <p:spPr bwMode="auto">
          <a:xfrm flipV="1">
            <a:off x="3352800" y="1447800"/>
            <a:ext cx="609600" cy="1"/>
          </a:xfrm>
          <a:prstGeom prst="line">
            <a:avLst/>
          </a:prstGeom>
          <a:noFill/>
          <a:ln w="5715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solidFill>
                <a:prstClr val="white"/>
              </a:solidFill>
            </a:endParaRPr>
          </a:p>
        </p:txBody>
      </p:sp>
      <p:sp>
        <p:nvSpPr>
          <p:cNvPr id="116" name="Line 43"/>
          <p:cNvSpPr>
            <a:spLocks noChangeShapeType="1"/>
          </p:cNvSpPr>
          <p:nvPr>
            <p:custDataLst>
              <p:tags r:id="rId50"/>
            </p:custDataLst>
          </p:nvPr>
        </p:nvSpPr>
        <p:spPr bwMode="auto">
          <a:xfrm flipH="1" flipV="1">
            <a:off x="3352800" y="1600200"/>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solidFill>
                <a:prstClr val="white"/>
              </a:solidFill>
            </a:endParaRPr>
          </a:p>
        </p:txBody>
      </p:sp>
      <p:sp>
        <p:nvSpPr>
          <p:cNvPr id="117" name="Line 43"/>
          <p:cNvSpPr>
            <a:spLocks noChangeShapeType="1"/>
          </p:cNvSpPr>
          <p:nvPr>
            <p:custDataLst>
              <p:tags r:id="rId51"/>
            </p:custDataLst>
          </p:nvPr>
        </p:nvSpPr>
        <p:spPr bwMode="auto">
          <a:xfrm flipH="1" flipV="1">
            <a:off x="3581400" y="1219200"/>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solidFill>
                <a:prstClr val="white"/>
              </a:solidFill>
            </a:endParaRPr>
          </a:p>
        </p:txBody>
      </p:sp>
      <p:sp>
        <p:nvSpPr>
          <p:cNvPr id="123" name="Line 43"/>
          <p:cNvSpPr>
            <a:spLocks noChangeShapeType="1"/>
          </p:cNvSpPr>
          <p:nvPr>
            <p:custDataLst>
              <p:tags r:id="rId52"/>
            </p:custDataLst>
          </p:nvPr>
        </p:nvSpPr>
        <p:spPr bwMode="auto">
          <a:xfrm flipV="1">
            <a:off x="3581400" y="914398"/>
            <a:ext cx="0" cy="1143001"/>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solidFill>
                <a:prstClr val="white"/>
              </a:solidFill>
            </a:endParaRPr>
          </a:p>
        </p:txBody>
      </p:sp>
      <p:sp>
        <p:nvSpPr>
          <p:cNvPr id="124" name="Line 43"/>
          <p:cNvSpPr>
            <a:spLocks noChangeShapeType="1"/>
          </p:cNvSpPr>
          <p:nvPr>
            <p:custDataLst>
              <p:tags r:id="rId53"/>
            </p:custDataLst>
          </p:nvPr>
        </p:nvSpPr>
        <p:spPr bwMode="auto">
          <a:xfrm flipV="1">
            <a:off x="3581400" y="1219200"/>
            <a:ext cx="381000" cy="1"/>
          </a:xfrm>
          <a:prstGeom prst="line">
            <a:avLst/>
          </a:prstGeom>
          <a:noFill/>
          <a:ln w="5715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solidFill>
                <a:prstClr val="white"/>
              </a:solidFill>
            </a:endParaRPr>
          </a:p>
        </p:txBody>
      </p:sp>
      <p:sp>
        <p:nvSpPr>
          <p:cNvPr id="118" name="Line 43"/>
          <p:cNvSpPr>
            <a:spLocks noChangeShapeType="1"/>
          </p:cNvSpPr>
          <p:nvPr>
            <p:custDataLst>
              <p:tags r:id="rId54"/>
            </p:custDataLst>
          </p:nvPr>
        </p:nvSpPr>
        <p:spPr bwMode="auto">
          <a:xfrm>
            <a:off x="8839200" y="762000"/>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prstClr val="white"/>
              </a:solidFill>
            </a:endParaRPr>
          </a:p>
        </p:txBody>
      </p:sp>
      <p:sp>
        <p:nvSpPr>
          <p:cNvPr id="119" name="Line 43"/>
          <p:cNvSpPr>
            <a:spLocks noChangeShapeType="1"/>
          </p:cNvSpPr>
          <p:nvPr>
            <p:custDataLst>
              <p:tags r:id="rId55"/>
            </p:custDataLst>
          </p:nvPr>
        </p:nvSpPr>
        <p:spPr bwMode="auto">
          <a:xfrm flipH="1" flipV="1">
            <a:off x="1523999" y="762000"/>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prstClr val="white"/>
              </a:solidFill>
            </a:endParaRPr>
          </a:p>
        </p:txBody>
      </p:sp>
      <p:sp>
        <p:nvSpPr>
          <p:cNvPr id="120" name="Line 43"/>
          <p:cNvSpPr>
            <a:spLocks noChangeShapeType="1"/>
          </p:cNvSpPr>
          <p:nvPr>
            <p:custDataLst>
              <p:tags r:id="rId56"/>
            </p:custDataLst>
          </p:nvPr>
        </p:nvSpPr>
        <p:spPr bwMode="auto">
          <a:xfrm flipV="1">
            <a:off x="3352800" y="762000"/>
            <a:ext cx="0" cy="1524000"/>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solidFill>
                <a:prstClr val="white"/>
              </a:solidFill>
            </a:endParaRPr>
          </a:p>
        </p:txBody>
      </p:sp>
      <p:sp>
        <p:nvSpPr>
          <p:cNvPr id="121" name="Line 43"/>
          <p:cNvSpPr>
            <a:spLocks noChangeShapeType="1"/>
          </p:cNvSpPr>
          <p:nvPr>
            <p:custDataLst>
              <p:tags r:id="rId57"/>
            </p:custDataLst>
          </p:nvPr>
        </p:nvSpPr>
        <p:spPr bwMode="auto">
          <a:xfrm flipH="1">
            <a:off x="1524000" y="762000"/>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prstClr val="white"/>
              </a:solidFill>
            </a:endParaRPr>
          </a:p>
        </p:txBody>
      </p:sp>
      <p:sp>
        <p:nvSpPr>
          <p:cNvPr id="125" name="Line 43"/>
          <p:cNvSpPr>
            <a:spLocks noChangeShapeType="1"/>
          </p:cNvSpPr>
          <p:nvPr>
            <p:custDataLst>
              <p:tags r:id="rId58"/>
            </p:custDataLst>
          </p:nvPr>
        </p:nvSpPr>
        <p:spPr bwMode="auto">
          <a:xfrm>
            <a:off x="1524000" y="2057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23" name="SMARTInkAnnotation320"/>
          <p:cNvSpPr/>
          <p:nvPr/>
        </p:nvSpPr>
        <p:spPr>
          <a:xfrm>
            <a:off x="7955280" y="4236720"/>
            <a:ext cx="7621" cy="1"/>
          </a:xfrm>
          <a:custGeom>
            <a:avLst/>
            <a:gdLst/>
            <a:ahLst/>
            <a:cxnLst/>
            <a:rect l="0" t="0" r="0" b="0"/>
            <a:pathLst>
              <a:path w="7621" h="1">
                <a:moveTo>
                  <a:pt x="7620" y="0"/>
                </a:move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white"/>
              </a:solidFill>
            </a:endParaRPr>
          </a:p>
        </p:txBody>
      </p:sp>
      <p:sp>
        <p:nvSpPr>
          <p:cNvPr id="71" name="Oval 70"/>
          <p:cNvSpPr/>
          <p:nvPr>
            <p:custDataLst>
              <p:tags r:id="rId59"/>
            </p:custDataLst>
          </p:nvPr>
        </p:nvSpPr>
        <p:spPr>
          <a:xfrm>
            <a:off x="3731260" y="4025897"/>
            <a:ext cx="993140" cy="927103"/>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000" dirty="0" smtClean="0">
                <a:solidFill>
                  <a:prstClr val="white"/>
                </a:solidFill>
              </a:rPr>
              <a:t>forward</a:t>
            </a:r>
            <a:br>
              <a:rPr lang="en-US" sz="2000" dirty="0" smtClean="0">
                <a:solidFill>
                  <a:prstClr val="white"/>
                </a:solidFill>
              </a:rPr>
            </a:br>
            <a:r>
              <a:rPr lang="en-US" sz="2000" dirty="0" smtClean="0">
                <a:solidFill>
                  <a:prstClr val="white"/>
                </a:solidFill>
              </a:rPr>
              <a:t>unit</a:t>
            </a:r>
            <a:endParaRPr lang="en-US" sz="2000" dirty="0">
              <a:solidFill>
                <a:prstClr val="white"/>
              </a:solidFill>
            </a:endParaRPr>
          </a:p>
        </p:txBody>
      </p:sp>
      <p:sp>
        <p:nvSpPr>
          <p:cNvPr id="74" name="Oval 73"/>
          <p:cNvSpPr/>
          <p:nvPr>
            <p:custDataLst>
              <p:tags r:id="rId60"/>
            </p:custDataLst>
          </p:nvPr>
        </p:nvSpPr>
        <p:spPr>
          <a:xfrm>
            <a:off x="1524000" y="3657598"/>
            <a:ext cx="1066802" cy="914401"/>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000" dirty="0" smtClean="0">
                <a:solidFill>
                  <a:prstClr val="white"/>
                </a:solidFill>
              </a:rPr>
              <a:t>detect</a:t>
            </a:r>
            <a:br>
              <a:rPr lang="en-US" sz="2000" dirty="0" smtClean="0">
                <a:solidFill>
                  <a:prstClr val="white"/>
                </a:solidFill>
              </a:rPr>
            </a:br>
            <a:r>
              <a:rPr lang="en-US" sz="2000" dirty="0" smtClean="0">
                <a:solidFill>
                  <a:prstClr val="white"/>
                </a:solidFill>
              </a:rPr>
              <a:t>hazard</a:t>
            </a:r>
            <a:endParaRPr lang="en-US" sz="2000" dirty="0">
              <a:solidFill>
                <a:prstClr val="white"/>
              </a:solidFill>
            </a:endParaRPr>
          </a:p>
        </p:txBody>
      </p:sp>
      <p:sp>
        <p:nvSpPr>
          <p:cNvPr id="5" name="TextBox 4"/>
          <p:cNvSpPr txBox="1"/>
          <p:nvPr/>
        </p:nvSpPr>
        <p:spPr>
          <a:xfrm>
            <a:off x="1066800" y="5534561"/>
            <a:ext cx="6368731" cy="1323439"/>
          </a:xfrm>
          <a:prstGeom prst="rect">
            <a:avLst/>
          </a:prstGeom>
          <a:noFill/>
        </p:spPr>
        <p:txBody>
          <a:bodyPr wrap="none" rtlCol="0">
            <a:spAutoFit/>
          </a:bodyPr>
          <a:lstStyle/>
          <a:p>
            <a:r>
              <a:rPr lang="en-US" sz="2000" dirty="0">
                <a:solidFill>
                  <a:schemeClr val="accent3">
                    <a:lumMod val="40000"/>
                    <a:lumOff val="60000"/>
                  </a:schemeClr>
                </a:solidFill>
              </a:rPr>
              <a:t>Three types of forwarding/bypass</a:t>
            </a:r>
          </a:p>
          <a:p>
            <a:pPr marL="285750" indent="-285750">
              <a:buFont typeface="Arial" pitchFamily="34" charset="0"/>
              <a:buChar char="•"/>
            </a:pPr>
            <a:r>
              <a:rPr lang="en-US" sz="2000" dirty="0">
                <a:solidFill>
                  <a:schemeClr val="accent3">
                    <a:lumMod val="40000"/>
                    <a:lumOff val="60000"/>
                  </a:schemeClr>
                </a:solidFill>
              </a:rPr>
              <a:t>Forwarding from Ex/</a:t>
            </a:r>
            <a:r>
              <a:rPr lang="en-US" sz="2000" dirty="0" err="1">
                <a:solidFill>
                  <a:schemeClr val="accent3">
                    <a:lumMod val="40000"/>
                    <a:lumOff val="60000"/>
                  </a:schemeClr>
                </a:solidFill>
              </a:rPr>
              <a:t>Mem</a:t>
            </a:r>
            <a:r>
              <a:rPr lang="en-US" sz="2000" dirty="0">
                <a:solidFill>
                  <a:schemeClr val="accent3">
                    <a:lumMod val="40000"/>
                    <a:lumOff val="60000"/>
                  </a:schemeClr>
                </a:solidFill>
              </a:rPr>
              <a:t> registers to Ex stage (</a:t>
            </a:r>
            <a:r>
              <a:rPr lang="en-US" sz="2000" dirty="0" err="1" smtClean="0">
                <a:solidFill>
                  <a:schemeClr val="accent3">
                    <a:lumMod val="40000"/>
                    <a:lumOff val="60000"/>
                  </a:schemeClr>
                </a:solidFill>
              </a:rPr>
              <a:t>M</a:t>
            </a:r>
            <a:r>
              <a:rPr lang="en-US" sz="2000" dirty="0" err="1" smtClean="0">
                <a:solidFill>
                  <a:schemeClr val="accent3">
                    <a:lumMod val="40000"/>
                    <a:lumOff val="60000"/>
                  </a:schemeClr>
                </a:solidFill>
                <a:sym typeface="Symbol"/>
              </a:rPr>
              <a:t></a:t>
            </a:r>
            <a:r>
              <a:rPr lang="en-US" sz="2000" dirty="0" err="1" smtClean="0">
                <a:solidFill>
                  <a:schemeClr val="accent3">
                    <a:lumMod val="40000"/>
                    <a:lumOff val="60000"/>
                  </a:schemeClr>
                </a:solidFill>
              </a:rPr>
              <a:t>Ex</a:t>
            </a:r>
            <a:r>
              <a:rPr lang="en-US" sz="2000" dirty="0">
                <a:solidFill>
                  <a:schemeClr val="accent3">
                    <a:lumMod val="40000"/>
                    <a:lumOff val="60000"/>
                  </a:schemeClr>
                </a:solidFill>
              </a:rPr>
              <a:t>)</a:t>
            </a:r>
          </a:p>
          <a:p>
            <a:pPr marL="285750" indent="-285750">
              <a:buFont typeface="Arial" pitchFamily="34" charset="0"/>
              <a:buChar char="•"/>
            </a:pPr>
            <a:r>
              <a:rPr lang="en-US" sz="2000" dirty="0">
                <a:solidFill>
                  <a:schemeClr val="accent3">
                    <a:lumMod val="40000"/>
                    <a:lumOff val="60000"/>
                  </a:schemeClr>
                </a:solidFill>
              </a:rPr>
              <a:t>Forwarding from </a:t>
            </a:r>
            <a:r>
              <a:rPr lang="en-US" sz="2000" dirty="0" err="1">
                <a:solidFill>
                  <a:schemeClr val="accent3">
                    <a:lumMod val="40000"/>
                    <a:lumOff val="60000"/>
                  </a:schemeClr>
                </a:solidFill>
              </a:rPr>
              <a:t>Mem</a:t>
            </a:r>
            <a:r>
              <a:rPr lang="en-US" sz="2000" dirty="0">
                <a:solidFill>
                  <a:schemeClr val="accent3">
                    <a:lumMod val="40000"/>
                    <a:lumOff val="60000"/>
                  </a:schemeClr>
                </a:solidFill>
              </a:rPr>
              <a:t>/WB register to Ex stage (</a:t>
            </a:r>
            <a:r>
              <a:rPr lang="en-US" sz="2000" dirty="0" smtClean="0">
                <a:solidFill>
                  <a:schemeClr val="accent3">
                    <a:lumMod val="40000"/>
                    <a:lumOff val="60000"/>
                  </a:schemeClr>
                </a:solidFill>
              </a:rPr>
              <a:t>W</a:t>
            </a:r>
            <a:r>
              <a:rPr lang="en-US" sz="2000" dirty="0">
                <a:solidFill>
                  <a:schemeClr val="accent3">
                    <a:lumMod val="40000"/>
                    <a:lumOff val="60000"/>
                  </a:schemeClr>
                </a:solidFill>
                <a:sym typeface="Symbol"/>
              </a:rPr>
              <a:t>  </a:t>
            </a:r>
            <a:r>
              <a:rPr lang="en-US" sz="2000" dirty="0" smtClean="0">
                <a:solidFill>
                  <a:schemeClr val="accent3">
                    <a:lumMod val="40000"/>
                    <a:lumOff val="60000"/>
                  </a:schemeClr>
                </a:solidFill>
              </a:rPr>
              <a:t>Ex</a:t>
            </a:r>
            <a:r>
              <a:rPr lang="en-US" sz="2000" dirty="0">
                <a:solidFill>
                  <a:schemeClr val="accent3">
                    <a:lumMod val="40000"/>
                    <a:lumOff val="60000"/>
                  </a:schemeClr>
                </a:solidFill>
              </a:rPr>
              <a:t>)</a:t>
            </a:r>
          </a:p>
          <a:p>
            <a:pPr marL="285750" indent="-285750">
              <a:buFont typeface="Arial" pitchFamily="34" charset="0"/>
              <a:buChar char="•"/>
            </a:pPr>
            <a:r>
              <a:rPr lang="en-US" sz="2000" dirty="0" err="1">
                <a:solidFill>
                  <a:schemeClr val="accent3">
                    <a:lumMod val="40000"/>
                    <a:lumOff val="60000"/>
                  </a:schemeClr>
                </a:solidFill>
              </a:rPr>
              <a:t>RegisterFile</a:t>
            </a:r>
            <a:r>
              <a:rPr lang="en-US" sz="2000" dirty="0">
                <a:solidFill>
                  <a:schemeClr val="accent3">
                    <a:lumMod val="40000"/>
                    <a:lumOff val="60000"/>
                  </a:schemeClr>
                </a:solidFill>
              </a:rPr>
              <a:t> </a:t>
            </a:r>
            <a:r>
              <a:rPr lang="en-US" sz="2000" dirty="0" smtClean="0">
                <a:solidFill>
                  <a:schemeClr val="accent3">
                    <a:lumMod val="40000"/>
                    <a:lumOff val="60000"/>
                  </a:schemeClr>
                </a:solidFill>
              </a:rPr>
              <a:t>Bypass</a:t>
            </a:r>
            <a:endParaRPr lang="en-US" sz="2000" dirty="0">
              <a:solidFill>
                <a:schemeClr val="accent3">
                  <a:lumMod val="40000"/>
                  <a:lumOff val="60000"/>
                </a:schemeClr>
              </a:solidFill>
            </a:endParaRPr>
          </a:p>
        </p:txBody>
      </p:sp>
      <p:sp>
        <p:nvSpPr>
          <p:cNvPr id="6" name="TextBox 5"/>
          <p:cNvSpPr txBox="1"/>
          <p:nvPr/>
        </p:nvSpPr>
        <p:spPr>
          <a:xfrm>
            <a:off x="914400" y="5181600"/>
            <a:ext cx="631007" cy="369332"/>
          </a:xfrm>
          <a:prstGeom prst="rect">
            <a:avLst/>
          </a:prstGeom>
          <a:noFill/>
        </p:spPr>
        <p:txBody>
          <a:bodyPr wrap="none" rtlCol="0">
            <a:spAutoFit/>
          </a:bodyPr>
          <a:lstStyle/>
          <a:p>
            <a:r>
              <a:rPr lang="en-US" dirty="0" smtClean="0">
                <a:solidFill>
                  <a:prstClr val="white"/>
                </a:solidFill>
              </a:rPr>
              <a:t>IF/ID</a:t>
            </a:r>
            <a:endParaRPr lang="en-US" dirty="0">
              <a:solidFill>
                <a:prstClr val="white"/>
              </a:solidFill>
            </a:endParaRPr>
          </a:p>
        </p:txBody>
      </p:sp>
      <p:sp>
        <p:nvSpPr>
          <p:cNvPr id="75" name="TextBox 74"/>
          <p:cNvSpPr txBox="1"/>
          <p:nvPr/>
        </p:nvSpPr>
        <p:spPr>
          <a:xfrm>
            <a:off x="2667000" y="5181600"/>
            <a:ext cx="686406" cy="369332"/>
          </a:xfrm>
          <a:prstGeom prst="rect">
            <a:avLst/>
          </a:prstGeom>
          <a:noFill/>
        </p:spPr>
        <p:txBody>
          <a:bodyPr wrap="none" rtlCol="0">
            <a:spAutoFit/>
          </a:bodyPr>
          <a:lstStyle/>
          <a:p>
            <a:r>
              <a:rPr lang="en-US" dirty="0" smtClean="0">
                <a:solidFill>
                  <a:prstClr val="white"/>
                </a:solidFill>
              </a:rPr>
              <a:t>ID/Ex</a:t>
            </a:r>
            <a:endParaRPr lang="en-US" dirty="0">
              <a:solidFill>
                <a:prstClr val="white"/>
              </a:solidFill>
            </a:endParaRPr>
          </a:p>
        </p:txBody>
      </p:sp>
      <p:sp>
        <p:nvSpPr>
          <p:cNvPr id="78" name="TextBox 77"/>
          <p:cNvSpPr txBox="1"/>
          <p:nvPr/>
        </p:nvSpPr>
        <p:spPr>
          <a:xfrm>
            <a:off x="5334000" y="5181600"/>
            <a:ext cx="982961" cy="369332"/>
          </a:xfrm>
          <a:prstGeom prst="rect">
            <a:avLst/>
          </a:prstGeom>
          <a:noFill/>
        </p:spPr>
        <p:txBody>
          <a:bodyPr wrap="none" rtlCol="0">
            <a:spAutoFit/>
          </a:bodyPr>
          <a:lstStyle/>
          <a:p>
            <a:r>
              <a:rPr lang="en-US" dirty="0" smtClean="0">
                <a:solidFill>
                  <a:prstClr val="white"/>
                </a:solidFill>
              </a:rPr>
              <a:t>Ex/</a:t>
            </a:r>
            <a:r>
              <a:rPr lang="en-US" dirty="0" err="1" smtClean="0">
                <a:solidFill>
                  <a:prstClr val="white"/>
                </a:solidFill>
              </a:rPr>
              <a:t>Mem</a:t>
            </a:r>
            <a:endParaRPr lang="en-US" dirty="0">
              <a:solidFill>
                <a:prstClr val="white"/>
              </a:solidFill>
            </a:endParaRPr>
          </a:p>
        </p:txBody>
      </p:sp>
      <p:sp>
        <p:nvSpPr>
          <p:cNvPr id="80" name="TextBox 79"/>
          <p:cNvSpPr txBox="1"/>
          <p:nvPr/>
        </p:nvSpPr>
        <p:spPr>
          <a:xfrm>
            <a:off x="7466994" y="5181600"/>
            <a:ext cx="1101584" cy="369332"/>
          </a:xfrm>
          <a:prstGeom prst="rect">
            <a:avLst/>
          </a:prstGeom>
          <a:noFill/>
        </p:spPr>
        <p:txBody>
          <a:bodyPr wrap="none" rtlCol="0">
            <a:spAutoFit/>
          </a:bodyPr>
          <a:lstStyle/>
          <a:p>
            <a:r>
              <a:rPr lang="en-US" dirty="0" err="1" smtClean="0">
                <a:solidFill>
                  <a:prstClr val="white"/>
                </a:solidFill>
              </a:rPr>
              <a:t>Mem</a:t>
            </a:r>
            <a:r>
              <a:rPr lang="en-US" dirty="0" smtClean="0">
                <a:solidFill>
                  <a:prstClr val="white"/>
                </a:solidFill>
              </a:rPr>
              <a:t>/WB</a:t>
            </a:r>
            <a:endParaRPr lang="en-US" dirty="0">
              <a:solidFill>
                <a:prstClr val="white"/>
              </a:solidFill>
            </a:endParaRPr>
          </a:p>
        </p:txBody>
      </p:sp>
      <p:grpSp>
        <p:nvGrpSpPr>
          <p:cNvPr id="22" name="Group 21"/>
          <p:cNvGrpSpPr/>
          <p:nvPr/>
        </p:nvGrpSpPr>
        <p:grpSpPr>
          <a:xfrm>
            <a:off x="4578958" y="3505198"/>
            <a:ext cx="1288443" cy="656470"/>
            <a:chOff x="4578958" y="3505198"/>
            <a:chExt cx="1288443" cy="656470"/>
          </a:xfrm>
        </p:grpSpPr>
        <p:sp>
          <p:nvSpPr>
            <p:cNvPr id="7" name="Oval 6"/>
            <p:cNvSpPr/>
            <p:nvPr/>
          </p:nvSpPr>
          <p:spPr>
            <a:xfrm>
              <a:off x="5486400" y="3505198"/>
              <a:ext cx="381001" cy="457202"/>
            </a:xfrm>
            <a:prstGeom prst="ellips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 name="Straight Arrow Connector 8"/>
            <p:cNvCxnSpPr>
              <a:stCxn id="7" idx="2"/>
              <a:endCxn id="71" idx="7"/>
            </p:cNvCxnSpPr>
            <p:nvPr/>
          </p:nvCxnSpPr>
          <p:spPr>
            <a:xfrm flipH="1">
              <a:off x="4578958" y="3733799"/>
              <a:ext cx="907442" cy="427869"/>
            </a:xfrm>
            <a:prstGeom prst="straightConnector1">
              <a:avLst/>
            </a:prstGeom>
            <a:ln w="254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4648200" y="4038600"/>
            <a:ext cx="1219201" cy="457202"/>
            <a:chOff x="4648200" y="4038600"/>
            <a:chExt cx="1219201" cy="457202"/>
          </a:xfrm>
        </p:grpSpPr>
        <p:sp>
          <p:nvSpPr>
            <p:cNvPr id="100" name="Oval 99"/>
            <p:cNvSpPr/>
            <p:nvPr/>
          </p:nvSpPr>
          <p:spPr>
            <a:xfrm>
              <a:off x="5486398" y="4038600"/>
              <a:ext cx="381003" cy="457202"/>
            </a:xfrm>
            <a:prstGeom prst="ellips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1" name="Straight Arrow Connector 10"/>
            <p:cNvCxnSpPr>
              <a:stCxn id="100" idx="2"/>
            </p:cNvCxnSpPr>
            <p:nvPr/>
          </p:nvCxnSpPr>
          <p:spPr>
            <a:xfrm flipH="1">
              <a:off x="4648200" y="4267201"/>
              <a:ext cx="838198" cy="2"/>
            </a:xfrm>
            <a:prstGeom prst="straightConnector1">
              <a:avLst/>
            </a:prstGeom>
            <a:ln w="254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2819399" y="3733796"/>
            <a:ext cx="1057303" cy="457202"/>
            <a:chOff x="2819399" y="3733796"/>
            <a:chExt cx="1057303" cy="457202"/>
          </a:xfrm>
        </p:grpSpPr>
        <p:sp>
          <p:nvSpPr>
            <p:cNvPr id="122" name="Oval 121"/>
            <p:cNvSpPr/>
            <p:nvPr/>
          </p:nvSpPr>
          <p:spPr>
            <a:xfrm>
              <a:off x="2819399" y="3733796"/>
              <a:ext cx="381001" cy="457202"/>
            </a:xfrm>
            <a:prstGeom prst="ellips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5" name="Straight Arrow Connector 14"/>
            <p:cNvCxnSpPr>
              <a:stCxn id="122" idx="6"/>
              <a:endCxn id="71" idx="1"/>
            </p:cNvCxnSpPr>
            <p:nvPr/>
          </p:nvCxnSpPr>
          <p:spPr>
            <a:xfrm>
              <a:off x="3200400" y="3962397"/>
              <a:ext cx="676302" cy="199271"/>
            </a:xfrm>
            <a:prstGeom prst="straightConnector1">
              <a:avLst/>
            </a:prstGeom>
            <a:ln w="254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2819397" y="4267198"/>
            <a:ext cx="911863" cy="457202"/>
            <a:chOff x="2819397" y="4267198"/>
            <a:chExt cx="911863" cy="457202"/>
          </a:xfrm>
        </p:grpSpPr>
        <p:sp>
          <p:nvSpPr>
            <p:cNvPr id="126" name="Oval 125"/>
            <p:cNvSpPr/>
            <p:nvPr/>
          </p:nvSpPr>
          <p:spPr>
            <a:xfrm>
              <a:off x="2819397" y="4267198"/>
              <a:ext cx="381003" cy="457202"/>
            </a:xfrm>
            <a:prstGeom prst="ellips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7" name="Straight Arrow Connector 16"/>
            <p:cNvCxnSpPr>
              <a:stCxn id="126" idx="6"/>
              <a:endCxn id="71" idx="2"/>
            </p:cNvCxnSpPr>
            <p:nvPr/>
          </p:nvCxnSpPr>
          <p:spPr>
            <a:xfrm flipV="1">
              <a:off x="3200400" y="4489449"/>
              <a:ext cx="530860" cy="6350"/>
            </a:xfrm>
            <a:prstGeom prst="straightConnector1">
              <a:avLst/>
            </a:prstGeom>
            <a:ln w="254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4702630" y="3505200"/>
            <a:ext cx="3298370" cy="1257913"/>
            <a:chOff x="4702630" y="3505200"/>
            <a:chExt cx="3298370" cy="1257913"/>
          </a:xfrm>
        </p:grpSpPr>
        <p:sp>
          <p:nvSpPr>
            <p:cNvPr id="101" name="Oval 100"/>
            <p:cNvSpPr/>
            <p:nvPr/>
          </p:nvSpPr>
          <p:spPr>
            <a:xfrm>
              <a:off x="7619999" y="3505200"/>
              <a:ext cx="381001" cy="457202"/>
            </a:xfrm>
            <a:prstGeom prst="ellips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Freeform 17"/>
            <p:cNvSpPr/>
            <p:nvPr/>
          </p:nvSpPr>
          <p:spPr>
            <a:xfrm>
              <a:off x="4702630" y="3658944"/>
              <a:ext cx="2971800" cy="1104169"/>
            </a:xfrm>
            <a:custGeom>
              <a:avLst/>
              <a:gdLst>
                <a:gd name="connsiteX0" fmla="*/ 2922814 w 3031347"/>
                <a:gd name="connsiteY0" fmla="*/ 80299 h 1104169"/>
                <a:gd name="connsiteX1" fmla="*/ 2857500 w 3031347"/>
                <a:gd name="connsiteY1" fmla="*/ 96627 h 1104169"/>
                <a:gd name="connsiteX2" fmla="*/ 1289957 w 3031347"/>
                <a:gd name="connsiteY2" fmla="*/ 1043685 h 1104169"/>
                <a:gd name="connsiteX3" fmla="*/ 0 w 3031347"/>
                <a:gd name="connsiteY3" fmla="*/ 929385 h 1104169"/>
              </a:gdLst>
              <a:ahLst/>
              <a:cxnLst>
                <a:cxn ang="0">
                  <a:pos x="connsiteX0" y="connsiteY0"/>
                </a:cxn>
                <a:cxn ang="0">
                  <a:pos x="connsiteX1" y="connsiteY1"/>
                </a:cxn>
                <a:cxn ang="0">
                  <a:pos x="connsiteX2" y="connsiteY2"/>
                </a:cxn>
                <a:cxn ang="0">
                  <a:pos x="connsiteX3" y="connsiteY3"/>
                </a:cxn>
              </a:cxnLst>
              <a:rect l="l" t="t" r="r" b="b"/>
              <a:pathLst>
                <a:path w="3031347" h="1104169">
                  <a:moveTo>
                    <a:pt x="2922814" y="80299"/>
                  </a:moveTo>
                  <a:cubicBezTo>
                    <a:pt x="3026228" y="8181"/>
                    <a:pt x="3129643" y="-63937"/>
                    <a:pt x="2857500" y="96627"/>
                  </a:cubicBezTo>
                  <a:cubicBezTo>
                    <a:pt x="2585357" y="257191"/>
                    <a:pt x="1766207" y="904892"/>
                    <a:pt x="1289957" y="1043685"/>
                  </a:cubicBezTo>
                  <a:cubicBezTo>
                    <a:pt x="813707" y="1182478"/>
                    <a:pt x="406853" y="1055931"/>
                    <a:pt x="0" y="929385"/>
                  </a:cubicBezTo>
                </a:path>
              </a:pathLst>
            </a:custGeom>
            <a:noFill/>
            <a:ln>
              <a:solidFill>
                <a:schemeClr val="accent3">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26" name="Group 25"/>
          <p:cNvGrpSpPr/>
          <p:nvPr/>
        </p:nvGrpSpPr>
        <p:grpSpPr>
          <a:xfrm>
            <a:off x="4523014" y="4038602"/>
            <a:ext cx="3477986" cy="1159652"/>
            <a:chOff x="4523014" y="4038602"/>
            <a:chExt cx="3477986" cy="1159652"/>
          </a:xfrm>
        </p:grpSpPr>
        <p:sp>
          <p:nvSpPr>
            <p:cNvPr id="111" name="Oval 110"/>
            <p:cNvSpPr/>
            <p:nvPr/>
          </p:nvSpPr>
          <p:spPr>
            <a:xfrm>
              <a:off x="7619997" y="4038602"/>
              <a:ext cx="381003" cy="457202"/>
            </a:xfrm>
            <a:prstGeom prst="ellips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Freeform 18"/>
            <p:cNvSpPr/>
            <p:nvPr/>
          </p:nvSpPr>
          <p:spPr>
            <a:xfrm>
              <a:off x="4523014" y="4327071"/>
              <a:ext cx="3151415" cy="871183"/>
            </a:xfrm>
            <a:custGeom>
              <a:avLst/>
              <a:gdLst>
                <a:gd name="connsiteX0" fmla="*/ 3151415 w 3151415"/>
                <a:gd name="connsiteY0" fmla="*/ 0 h 871183"/>
                <a:gd name="connsiteX1" fmla="*/ 1126672 w 3151415"/>
                <a:gd name="connsiteY1" fmla="*/ 849086 h 871183"/>
                <a:gd name="connsiteX2" fmla="*/ 0 w 3151415"/>
                <a:gd name="connsiteY2" fmla="*/ 538843 h 871183"/>
              </a:gdLst>
              <a:ahLst/>
              <a:cxnLst>
                <a:cxn ang="0">
                  <a:pos x="connsiteX0" y="connsiteY0"/>
                </a:cxn>
                <a:cxn ang="0">
                  <a:pos x="connsiteX1" y="connsiteY1"/>
                </a:cxn>
                <a:cxn ang="0">
                  <a:pos x="connsiteX2" y="connsiteY2"/>
                </a:cxn>
              </a:cxnLst>
              <a:rect l="l" t="t" r="r" b="b"/>
              <a:pathLst>
                <a:path w="3151415" h="871183">
                  <a:moveTo>
                    <a:pt x="3151415" y="0"/>
                  </a:moveTo>
                  <a:cubicBezTo>
                    <a:pt x="2401661" y="379639"/>
                    <a:pt x="1651908" y="759279"/>
                    <a:pt x="1126672" y="849086"/>
                  </a:cubicBezTo>
                  <a:cubicBezTo>
                    <a:pt x="601436" y="938893"/>
                    <a:pt x="300718" y="738868"/>
                    <a:pt x="0" y="538843"/>
                  </a:cubicBezTo>
                </a:path>
              </a:pathLst>
            </a:custGeom>
            <a:noFill/>
            <a:ln>
              <a:solidFill>
                <a:schemeClr val="accent3">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cxnSp>
        <p:nvCxnSpPr>
          <p:cNvPr id="30" name="Straight Connector 29"/>
          <p:cNvCxnSpPr/>
          <p:nvPr/>
        </p:nvCxnSpPr>
        <p:spPr>
          <a:xfrm>
            <a:off x="4038600" y="2628327"/>
            <a:ext cx="0" cy="1486471"/>
          </a:xfrm>
          <a:prstGeom prst="line">
            <a:avLst/>
          </a:prstGeom>
          <a:ln w="25400">
            <a:solidFill>
              <a:schemeClr val="accent3">
                <a:lumMod val="60000"/>
                <a:lumOff val="40000"/>
              </a:schemeClr>
            </a:solidFill>
            <a:headEnd type="arrow"/>
            <a:tailEnd type="none"/>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4038600" y="1676400"/>
            <a:ext cx="189230" cy="2349497"/>
            <a:chOff x="4038600" y="1676400"/>
            <a:chExt cx="189230" cy="2349497"/>
          </a:xfrm>
        </p:grpSpPr>
        <p:cxnSp>
          <p:nvCxnSpPr>
            <p:cNvPr id="33" name="Straight Connector 32"/>
            <p:cNvCxnSpPr>
              <a:stCxn id="71" idx="0"/>
            </p:cNvCxnSpPr>
            <p:nvPr/>
          </p:nvCxnSpPr>
          <p:spPr>
            <a:xfrm flipV="1">
              <a:off x="4227830" y="1893331"/>
              <a:ext cx="0" cy="2132566"/>
            </a:xfrm>
            <a:prstGeom prst="line">
              <a:avLst/>
            </a:prstGeom>
            <a:ln w="254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4038600" y="1676400"/>
              <a:ext cx="0" cy="228600"/>
            </a:xfrm>
            <a:prstGeom prst="line">
              <a:avLst/>
            </a:prstGeom>
            <a:ln w="254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038600" y="1893331"/>
              <a:ext cx="189230" cy="0"/>
            </a:xfrm>
            <a:prstGeom prst="line">
              <a:avLst/>
            </a:prstGeom>
            <a:ln w="254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3598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par>
                                <p:cTn id="8" presetID="22" presetClass="entr" presetSubtype="8"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wipe(left)">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right)">
                                      <p:cBhvr>
                                        <p:cTn id="15" dur="500"/>
                                        <p:tgtEl>
                                          <p:spTgt spid="22"/>
                                        </p:tgtEl>
                                      </p:cBhvr>
                                    </p:animEffect>
                                  </p:childTnLst>
                                </p:cTn>
                              </p:par>
                              <p:par>
                                <p:cTn id="16" presetID="22" presetClass="entr" presetSubtype="2" fill="hold"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right)">
                                      <p:cBhvr>
                                        <p:cTn id="18" dur="5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down)">
                                      <p:cBhvr>
                                        <p:cTn id="35" dur="500"/>
                                        <p:tgtEl>
                                          <p:spTgt spid="30"/>
                                        </p:tgtEl>
                                      </p:cBhvr>
                                    </p:animEffect>
                                  </p:childTnLst>
                                </p:cTn>
                              </p:par>
                              <p:par>
                                <p:cTn id="36" presetID="22" presetClass="entr" presetSubtype="4" fill="hold" nodeType="with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wipe(down)">
                                      <p:cBhvr>
                                        <p:cTn id="38" dur="500"/>
                                        <p:tgtEl>
                                          <p:spTgt spid="3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right)">
                                      <p:cBhvr>
                                        <p:cTn id="43" dur="500"/>
                                        <p:tgtEl>
                                          <p:spTgt spid="25"/>
                                        </p:tgtEl>
                                      </p:cBhvr>
                                    </p:animEffect>
                                  </p:childTnLst>
                                </p:cTn>
                              </p:par>
                              <p:par>
                                <p:cTn id="44" presetID="22" presetClass="entr" presetSubtype="2" fill="hold"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wipe(right)">
                                      <p:cBhvr>
                                        <p:cTn id="46" dur="500"/>
                                        <p:tgtEl>
                                          <p:spTgt spid="26"/>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72" grpId="0" animBg="1"/>
      <p:bldP spid="73" grpId="0" animBg="1"/>
      <p:bldP spid="76" grpId="0" animBg="1"/>
      <p:bldP spid="123" grpId="0" animBg="1"/>
      <p:bldP spid="124" grpId="0" animBg="1"/>
      <p:bldP spid="1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Stalling</a:t>
            </a:r>
            <a:endParaRPr lang="en-US" dirty="0"/>
          </a:p>
        </p:txBody>
      </p:sp>
      <p:sp>
        <p:nvSpPr>
          <p:cNvPr id="4" name="Content Placeholder 3"/>
          <p:cNvSpPr>
            <a:spLocks noGrp="1"/>
          </p:cNvSpPr>
          <p:nvPr>
            <p:ph idx="1"/>
          </p:nvPr>
        </p:nvSpPr>
        <p:spPr/>
        <p:txBody>
          <a:bodyPr/>
          <a:lstStyle/>
          <a:p>
            <a:pPr marL="0" lvl="1" indent="0">
              <a:buClrTx/>
              <a:buNone/>
            </a:pPr>
            <a:r>
              <a:rPr lang="en-US" sz="3200" dirty="0" smtClean="0"/>
              <a:t>Pause current </a:t>
            </a:r>
            <a:r>
              <a:rPr lang="en-US" sz="3200" dirty="0"/>
              <a:t>and all subsequent </a:t>
            </a:r>
            <a:r>
              <a:rPr lang="en-US" sz="3200" dirty="0" smtClean="0"/>
              <a:t>instructions</a:t>
            </a:r>
          </a:p>
          <a:p>
            <a:pPr marL="0" lvl="1" indent="0">
              <a:buClrTx/>
              <a:buNone/>
            </a:pPr>
            <a:endParaRPr lang="en-US" sz="3200" dirty="0"/>
          </a:p>
          <a:p>
            <a:r>
              <a:rPr lang="en-US" dirty="0"/>
              <a:t>“slow down the pipeline”</a:t>
            </a:r>
          </a:p>
          <a:p>
            <a:endParaRPr lang="en-US" dirty="0"/>
          </a:p>
          <a:p>
            <a:pPr marL="0" lvl="1" indent="0">
              <a:buClrTx/>
              <a:buNone/>
            </a:pPr>
            <a:endParaRPr lang="en-US" sz="3200" dirty="0"/>
          </a:p>
          <a:p>
            <a:endParaRPr lang="en-US" dirty="0"/>
          </a:p>
        </p:txBody>
      </p:sp>
    </p:spTree>
    <p:extLst>
      <p:ext uri="{BB962C8B-B14F-4D97-AF65-F5344CB8AC3E}">
        <p14:creationId xmlns:p14="http://schemas.microsoft.com/office/powerpoint/2010/main" val="33136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6" name="Straight Arrow Connector 285"/>
          <p:cNvCxnSpPr/>
          <p:nvPr>
            <p:custDataLst>
              <p:tags r:id="rId1"/>
            </p:custDataLst>
          </p:nvPr>
        </p:nvCxnSpPr>
        <p:spPr>
          <a:xfrm>
            <a:off x="1981200" y="1204720"/>
            <a:ext cx="69342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87" name="Straight Arrow Connector 286"/>
          <p:cNvCxnSpPr/>
          <p:nvPr>
            <p:custDataLst>
              <p:tags r:id="rId2"/>
            </p:custDataLst>
          </p:nvPr>
        </p:nvCxnSpPr>
        <p:spPr>
          <a:xfrm rot="5400000">
            <a:off x="-723897" y="3909819"/>
            <a:ext cx="5410199" cy="3"/>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05" name="Title 304"/>
          <p:cNvSpPr>
            <a:spLocks noGrp="1"/>
          </p:cNvSpPr>
          <p:nvPr>
            <p:ph type="title"/>
            <p:custDataLst>
              <p:tags r:id="rId3"/>
            </p:custDataLst>
          </p:nvPr>
        </p:nvSpPr>
        <p:spPr/>
        <p:txBody>
          <a:bodyPr>
            <a:normAutofit fontScale="90000"/>
          </a:bodyPr>
          <a:lstStyle/>
          <a:p>
            <a:r>
              <a:rPr lang="en-US" dirty="0" smtClean="0"/>
              <a:t>Stalling</a:t>
            </a:r>
            <a:endParaRPr lang="en-US" dirty="0"/>
          </a:p>
        </p:txBody>
      </p:sp>
      <p:sp>
        <p:nvSpPr>
          <p:cNvPr id="298" name="TextBox 297"/>
          <p:cNvSpPr txBox="1"/>
          <p:nvPr>
            <p:custDataLst>
              <p:tags r:id="rId4"/>
            </p:custDataLst>
          </p:nvPr>
        </p:nvSpPr>
        <p:spPr>
          <a:xfrm>
            <a:off x="2398414" y="518920"/>
            <a:ext cx="1487786" cy="400110"/>
          </a:xfrm>
          <a:prstGeom prst="rect">
            <a:avLst/>
          </a:prstGeom>
          <a:noFill/>
        </p:spPr>
        <p:txBody>
          <a:bodyPr wrap="square" rtlCol="0">
            <a:spAutoFit/>
          </a:bodyPr>
          <a:lstStyle/>
          <a:p>
            <a:r>
              <a:rPr lang="en-US" sz="2000" dirty="0" smtClean="0">
                <a:solidFill>
                  <a:schemeClr val="bg1"/>
                </a:solidFill>
              </a:rPr>
              <a:t>Clock cycle</a:t>
            </a:r>
          </a:p>
        </p:txBody>
      </p:sp>
      <p:graphicFrame>
        <p:nvGraphicFramePr>
          <p:cNvPr id="223" name="Table 222"/>
          <p:cNvGraphicFramePr>
            <a:graphicFrameLocks noGrp="1"/>
          </p:cNvGraphicFramePr>
          <p:nvPr>
            <p:custDataLst>
              <p:tags r:id="rId5"/>
            </p:custDataLst>
            <p:extLst>
              <p:ext uri="{D42A27DB-BD31-4B8C-83A1-F6EECF244321}">
                <p14:modId xmlns:p14="http://schemas.microsoft.com/office/powerpoint/2010/main" val="1664343550"/>
              </p:ext>
            </p:extLst>
          </p:nvPr>
        </p:nvGraphicFramePr>
        <p:xfrm>
          <a:off x="152400" y="823721"/>
          <a:ext cx="8762999" cy="5805679"/>
        </p:xfrm>
        <a:graphic>
          <a:graphicData uri="http://schemas.openxmlformats.org/drawingml/2006/table">
            <a:tbl>
              <a:tblPr>
                <a:tableStyleId>{5C22544A-7EE6-4342-B048-85BDC9FD1C3A}</a:tableStyleId>
              </a:tblPr>
              <a:tblGrid>
                <a:gridCol w="1828800"/>
                <a:gridCol w="800100"/>
                <a:gridCol w="800100"/>
                <a:gridCol w="800100"/>
                <a:gridCol w="800100"/>
                <a:gridCol w="800100"/>
                <a:gridCol w="800100"/>
                <a:gridCol w="800100"/>
                <a:gridCol w="800100"/>
                <a:gridCol w="533399"/>
              </a:tblGrid>
              <a:tr h="380999">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1</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2</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3</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4</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5</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6</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7</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8</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219200">
                <a:tc>
                  <a:txBody>
                    <a:bodyPr/>
                    <a:lstStyle/>
                    <a:p>
                      <a:pPr algn="r"/>
                      <a:r>
                        <a:rPr lang="en-US" sz="2400" dirty="0" smtClean="0">
                          <a:solidFill>
                            <a:schemeClr val="bg1"/>
                          </a:solidFill>
                        </a:rPr>
                        <a:t>add </a:t>
                      </a:r>
                      <a:r>
                        <a:rPr lang="en-US" sz="2400" dirty="0" smtClean="0">
                          <a:solidFill>
                            <a:schemeClr val="accent5">
                              <a:lumMod val="60000"/>
                              <a:lumOff val="40000"/>
                            </a:schemeClr>
                          </a:solidFill>
                        </a:rPr>
                        <a:t>r3</a:t>
                      </a:r>
                      <a:r>
                        <a:rPr lang="en-US" sz="2400" dirty="0" smtClean="0">
                          <a:solidFill>
                            <a:schemeClr val="bg1"/>
                          </a:solidFill>
                        </a:rPr>
                        <a:t>, r1, r2</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r"/>
                      <a:r>
                        <a:rPr lang="en-US" sz="2400" dirty="0" smtClean="0">
                          <a:solidFill>
                            <a:schemeClr val="bg1"/>
                          </a:solidFill>
                        </a:rPr>
                        <a:t>sub r5, </a:t>
                      </a:r>
                      <a:r>
                        <a:rPr lang="en-US" sz="2400" dirty="0" smtClean="0">
                          <a:solidFill>
                            <a:schemeClr val="accent5">
                              <a:lumMod val="60000"/>
                              <a:lumOff val="40000"/>
                            </a:schemeClr>
                          </a:solidFill>
                        </a:rPr>
                        <a:t>r3</a:t>
                      </a:r>
                      <a:r>
                        <a:rPr lang="en-US" sz="2400" dirty="0" smtClean="0">
                          <a:solidFill>
                            <a:schemeClr val="bg1"/>
                          </a:solidFill>
                        </a:rPr>
                        <a:t>, r5</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r"/>
                      <a:r>
                        <a:rPr lang="en-US" sz="2400" dirty="0" smtClean="0">
                          <a:solidFill>
                            <a:schemeClr val="bg1"/>
                          </a:solidFill>
                        </a:rPr>
                        <a:t>or</a:t>
                      </a:r>
                      <a:r>
                        <a:rPr lang="en-US" sz="2400" baseline="0" dirty="0" smtClean="0">
                          <a:solidFill>
                            <a:schemeClr val="bg1"/>
                          </a:solidFill>
                        </a:rPr>
                        <a:t> r6, </a:t>
                      </a:r>
                      <a:r>
                        <a:rPr lang="en-US" sz="2400" baseline="0" dirty="0" smtClean="0">
                          <a:solidFill>
                            <a:schemeClr val="accent5">
                              <a:lumMod val="60000"/>
                              <a:lumOff val="40000"/>
                            </a:schemeClr>
                          </a:solidFill>
                        </a:rPr>
                        <a:t>r3</a:t>
                      </a:r>
                      <a:r>
                        <a:rPr lang="en-US" sz="2400" baseline="0" dirty="0" smtClean="0">
                          <a:solidFill>
                            <a:schemeClr val="bg1"/>
                          </a:solidFill>
                        </a:rPr>
                        <a:t>, r4</a:t>
                      </a:r>
                      <a:r>
                        <a:rPr lang="en-US" sz="2400" dirty="0" smtClean="0">
                          <a:solidFill>
                            <a:schemeClr val="bg1"/>
                          </a:solidFill>
                        </a:rPr>
                        <a:t> </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r"/>
                      <a:r>
                        <a:rPr lang="en-US" sz="2400" dirty="0" smtClean="0">
                          <a:solidFill>
                            <a:schemeClr val="bg1"/>
                          </a:solidFill>
                        </a:rPr>
                        <a:t>add r6, </a:t>
                      </a:r>
                      <a:r>
                        <a:rPr lang="en-US" sz="2400" dirty="0" smtClean="0">
                          <a:solidFill>
                            <a:schemeClr val="accent5">
                              <a:lumMod val="60000"/>
                              <a:lumOff val="40000"/>
                            </a:schemeClr>
                          </a:solidFill>
                        </a:rPr>
                        <a:t>r3</a:t>
                      </a:r>
                      <a:r>
                        <a:rPr lang="en-US" sz="2400" dirty="0" smtClean="0">
                          <a:solidFill>
                            <a:schemeClr val="bg1"/>
                          </a:solidFill>
                        </a:rPr>
                        <a:t>, r8</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47880">
                <a:tc>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aphicFrame>
        <p:nvGraphicFramePr>
          <p:cNvPr id="15" name="Table 14" hidden="1"/>
          <p:cNvGraphicFramePr>
            <a:graphicFrameLocks noGrp="1"/>
          </p:cNvGraphicFramePr>
          <p:nvPr>
            <p:custDataLst>
              <p:tags r:id="rId6"/>
            </p:custDataLst>
          </p:nvPr>
        </p:nvGraphicFramePr>
        <p:xfrm>
          <a:off x="1981200" y="990600"/>
          <a:ext cx="6934199" cy="5424680"/>
        </p:xfrm>
        <a:graphic>
          <a:graphicData uri="http://schemas.openxmlformats.org/drawingml/2006/table">
            <a:tbl>
              <a:tblPr>
                <a:tableStyleId>{5C22544A-7EE6-4342-B048-85BDC9FD1C3A}</a:tableStyleId>
              </a:tblPr>
              <a:tblGrid>
                <a:gridCol w="800100"/>
                <a:gridCol w="800100"/>
                <a:gridCol w="800100"/>
                <a:gridCol w="800100"/>
                <a:gridCol w="800100"/>
                <a:gridCol w="800100"/>
                <a:gridCol w="800100"/>
                <a:gridCol w="800100"/>
                <a:gridCol w="533399"/>
              </a:tblGrid>
              <a:tr h="1219200">
                <a:tc>
                  <a:txBody>
                    <a:bodyPr/>
                    <a:lstStyle/>
                    <a:p>
                      <a:pPr algn="ctr"/>
                      <a:r>
                        <a:rPr lang="en-US" dirty="0" smtClean="0">
                          <a:solidFill>
                            <a:schemeClr val="accent4"/>
                          </a:solidFill>
                        </a:rPr>
                        <a:t>IF</a:t>
                      </a:r>
                      <a:endParaRPr lang="en-US" dirty="0">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br>
                        <a:rPr lang="en-US" dirty="0" smtClean="0">
                          <a:solidFill>
                            <a:schemeClr val="accent4"/>
                          </a:solidFill>
                        </a:rPr>
                      </a:br>
                      <a:r>
                        <a:rPr lang="en-US" dirty="0" smtClean="0">
                          <a:solidFill>
                            <a:schemeClr val="accent4"/>
                          </a:solidFill>
                        </a:rPr>
                        <a:t>11=r1</a:t>
                      </a:r>
                      <a:br>
                        <a:rPr lang="en-US" dirty="0" smtClean="0">
                          <a:solidFill>
                            <a:schemeClr val="accent4"/>
                          </a:solidFill>
                        </a:rPr>
                      </a:br>
                      <a:r>
                        <a:rPr lang="en-US" dirty="0" smtClean="0">
                          <a:solidFill>
                            <a:schemeClr val="accent4"/>
                          </a:solidFill>
                        </a:rPr>
                        <a:t>22=r2</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br>
                        <a:rPr lang="en-US" dirty="0" smtClean="0">
                          <a:solidFill>
                            <a:schemeClr val="accent4"/>
                          </a:solidFill>
                        </a:rPr>
                      </a:br>
                      <a:r>
                        <a:rPr lang="en-US" dirty="0" smtClean="0">
                          <a:solidFill>
                            <a:schemeClr val="accent4"/>
                          </a:solidFill>
                        </a:rPr>
                        <a:t>D=33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MEM</a:t>
                      </a:r>
                      <a:br>
                        <a:rPr lang="en-US" dirty="0" smtClean="0">
                          <a:solidFill>
                            <a:schemeClr val="accent4"/>
                          </a:solidFill>
                        </a:rPr>
                      </a:br>
                      <a:r>
                        <a:rPr lang="en-US" dirty="0" smtClean="0">
                          <a:solidFill>
                            <a:schemeClr val="accent4"/>
                          </a:solidFill>
                        </a:rPr>
                        <a:t>D=33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WB</a:t>
                      </a:r>
                    </a:p>
                    <a:p>
                      <a:pPr algn="ctr"/>
                      <a:r>
                        <a:rPr lang="en-US" dirty="0" smtClean="0">
                          <a:solidFill>
                            <a:schemeClr val="accent4"/>
                          </a:solidFill>
                        </a:rPr>
                        <a:t>r3=33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ctr"/>
                      <a:endParaRPr lang="en-US">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p>
                    <a:p>
                      <a:pPr algn="ctr"/>
                      <a:r>
                        <a:rPr lang="en-US" dirty="0" smtClean="0">
                          <a:solidFill>
                            <a:schemeClr val="accent4"/>
                          </a:solidFill>
                        </a:rPr>
                        <a:t>?=r3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p>
                    <a:p>
                      <a:pPr algn="ctr"/>
                      <a:r>
                        <a:rPr lang="en-US" dirty="0" smtClean="0">
                          <a:solidFill>
                            <a:schemeClr val="accent4"/>
                          </a:solidFill>
                        </a:rPr>
                        <a:t>?=r3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p>
                    <a:p>
                      <a:pPr algn="ctr"/>
                      <a:r>
                        <a:rPr lang="en-US" dirty="0" smtClean="0">
                          <a:solidFill>
                            <a:schemeClr val="accent4"/>
                          </a:solidFill>
                        </a:rPr>
                        <a:t>?=r3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p>
                    <a:p>
                      <a:pPr algn="ctr"/>
                      <a:r>
                        <a:rPr lang="en-US" dirty="0" smtClean="0">
                          <a:solidFill>
                            <a:schemeClr val="accent4"/>
                          </a:solidFill>
                        </a:rPr>
                        <a:t>33=r3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MEM</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WB</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ctr"/>
                      <a:endParaRPr lang="en-US">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p>
                    <a:p>
                      <a:pPr algn="ctr"/>
                      <a:r>
                        <a:rPr lang="en-US" dirty="0" smtClean="0">
                          <a:solidFill>
                            <a:schemeClr val="accent4"/>
                          </a:solidFill>
                        </a:rPr>
                        <a:t>33=r3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M</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ctr"/>
                      <a:endParaRPr lang="en-US" dirty="0">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p>
                    <a:p>
                      <a:pPr algn="ctr"/>
                      <a:r>
                        <a:rPr lang="en-US" dirty="0" smtClean="0">
                          <a:solidFill>
                            <a:schemeClr val="accent4"/>
                          </a:solidFill>
                        </a:rPr>
                        <a:t>33=r3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47880">
                <a:tc>
                  <a:txBody>
                    <a:bodyPr/>
                    <a:lstStyle/>
                    <a:p>
                      <a:pPr algn="ctr"/>
                      <a:endParaRPr lang="en-US" dirty="0">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9" name="TextBox 8"/>
          <p:cNvSpPr txBox="1"/>
          <p:nvPr/>
        </p:nvSpPr>
        <p:spPr>
          <a:xfrm>
            <a:off x="76200" y="1219200"/>
            <a:ext cx="1050288" cy="461665"/>
          </a:xfrm>
          <a:prstGeom prst="rect">
            <a:avLst/>
          </a:prstGeom>
          <a:noFill/>
        </p:spPr>
        <p:txBody>
          <a:bodyPr wrap="none" rtlCol="0">
            <a:spAutoFit/>
          </a:bodyPr>
          <a:lstStyle/>
          <a:p>
            <a:r>
              <a:rPr lang="en-US" sz="2400" dirty="0">
                <a:solidFill>
                  <a:schemeClr val="accent2"/>
                </a:solidFill>
              </a:rPr>
              <a:t>r</a:t>
            </a:r>
            <a:r>
              <a:rPr lang="en-US" sz="2400" dirty="0" smtClean="0">
                <a:solidFill>
                  <a:schemeClr val="accent2"/>
                </a:solidFill>
              </a:rPr>
              <a:t>3 = 10</a:t>
            </a:r>
            <a:endParaRPr lang="en-US" sz="2400" dirty="0">
              <a:solidFill>
                <a:schemeClr val="accent2"/>
              </a:solidFill>
            </a:endParaRPr>
          </a:p>
        </p:txBody>
      </p:sp>
      <p:sp>
        <p:nvSpPr>
          <p:cNvPr id="10" name="TextBox 9"/>
          <p:cNvSpPr txBox="1"/>
          <p:nvPr/>
        </p:nvSpPr>
        <p:spPr>
          <a:xfrm>
            <a:off x="76200" y="2089429"/>
            <a:ext cx="1050288" cy="461665"/>
          </a:xfrm>
          <a:prstGeom prst="rect">
            <a:avLst/>
          </a:prstGeom>
          <a:noFill/>
        </p:spPr>
        <p:txBody>
          <a:bodyPr wrap="none" rtlCol="0">
            <a:spAutoFit/>
          </a:bodyPr>
          <a:lstStyle/>
          <a:p>
            <a:r>
              <a:rPr lang="en-US" sz="2400" dirty="0">
                <a:solidFill>
                  <a:schemeClr val="accent5">
                    <a:lumMod val="60000"/>
                    <a:lumOff val="40000"/>
                  </a:schemeClr>
                </a:solidFill>
              </a:rPr>
              <a:t>r</a:t>
            </a:r>
            <a:r>
              <a:rPr lang="en-US" sz="2400" dirty="0" smtClean="0">
                <a:solidFill>
                  <a:schemeClr val="accent5">
                    <a:lumMod val="60000"/>
                    <a:lumOff val="40000"/>
                  </a:schemeClr>
                </a:solidFill>
              </a:rPr>
              <a:t>3 = 20</a:t>
            </a:r>
            <a:endParaRPr lang="en-US" sz="2400" dirty="0">
              <a:solidFill>
                <a:schemeClr val="accent5">
                  <a:lumMod val="60000"/>
                  <a:lumOff val="40000"/>
                </a:schemeClr>
              </a:solidFill>
            </a:endParaRPr>
          </a:p>
        </p:txBody>
      </p:sp>
      <p:cxnSp>
        <p:nvCxnSpPr>
          <p:cNvPr id="11" name="Straight Arrow Connector 10"/>
          <p:cNvCxnSpPr/>
          <p:nvPr>
            <p:custDataLst>
              <p:tags r:id="rId7"/>
            </p:custDataLst>
          </p:nvPr>
        </p:nvCxnSpPr>
        <p:spPr>
          <a:xfrm>
            <a:off x="457200" y="990600"/>
            <a:ext cx="1028700" cy="1588"/>
          </a:xfrm>
          <a:prstGeom prst="straightConnector1">
            <a:avLst/>
          </a:prstGeom>
          <a:ln w="28575">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2262" y="605135"/>
            <a:ext cx="756938" cy="461665"/>
          </a:xfrm>
          <a:prstGeom prst="rect">
            <a:avLst/>
          </a:prstGeom>
          <a:noFill/>
        </p:spPr>
        <p:txBody>
          <a:bodyPr wrap="none" rtlCol="0">
            <a:spAutoFit/>
          </a:bodyPr>
          <a:lstStyle/>
          <a:p>
            <a:r>
              <a:rPr lang="en-US" sz="2400" dirty="0" smtClean="0">
                <a:solidFill>
                  <a:schemeClr val="accent5">
                    <a:lumMod val="60000"/>
                    <a:lumOff val="40000"/>
                  </a:schemeClr>
                </a:solidFill>
              </a:rPr>
              <a:t>time</a:t>
            </a:r>
            <a:endParaRPr lang="en-US" sz="2400" dirty="0">
              <a:solidFill>
                <a:schemeClr val="accent5">
                  <a:lumMod val="60000"/>
                  <a:lumOff val="40000"/>
                </a:schemeClr>
              </a:solidFill>
            </a:endParaRPr>
          </a:p>
        </p:txBody>
      </p:sp>
    </p:spTree>
    <p:extLst>
      <p:ext uri="{BB962C8B-B14F-4D97-AF65-F5344CB8AC3E}">
        <p14:creationId xmlns:p14="http://schemas.microsoft.com/office/powerpoint/2010/main" val="246819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itle 304"/>
          <p:cNvSpPr>
            <a:spLocks noGrp="1"/>
          </p:cNvSpPr>
          <p:nvPr>
            <p:ph type="title"/>
            <p:custDataLst>
              <p:tags r:id="rId1"/>
            </p:custDataLst>
          </p:nvPr>
        </p:nvSpPr>
        <p:spPr/>
        <p:txBody>
          <a:bodyPr>
            <a:normAutofit fontScale="90000"/>
          </a:bodyPr>
          <a:lstStyle/>
          <a:p>
            <a:r>
              <a:rPr lang="en-US" dirty="0" smtClean="0"/>
              <a:t>Stalling</a:t>
            </a:r>
            <a:endParaRPr lang="en-US" dirty="0"/>
          </a:p>
        </p:txBody>
      </p:sp>
      <p:sp>
        <p:nvSpPr>
          <p:cNvPr id="77" name="Text Box 11"/>
          <p:cNvSpPr txBox="1">
            <a:spLocks noChangeArrowheads="1"/>
          </p:cNvSpPr>
          <p:nvPr>
            <p:custDataLst>
              <p:tags r:id="rId2"/>
            </p:custDataLst>
          </p:nvPr>
        </p:nvSpPr>
        <p:spPr bwMode="auto">
          <a:xfrm rot="16200000">
            <a:off x="-381003" y="2504989"/>
            <a:ext cx="39624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79" name="Text Box 11"/>
          <p:cNvSpPr txBox="1">
            <a:spLocks noChangeArrowheads="1"/>
          </p:cNvSpPr>
          <p:nvPr>
            <p:custDataLst>
              <p:tags r:id="rId3"/>
            </p:custDataLst>
          </p:nvPr>
        </p:nvSpPr>
        <p:spPr bwMode="auto">
          <a:xfrm rot="16200000">
            <a:off x="2285995" y="2504987"/>
            <a:ext cx="39624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0" name="Line 43"/>
          <p:cNvSpPr>
            <a:spLocks noChangeShapeType="1"/>
          </p:cNvSpPr>
          <p:nvPr>
            <p:custDataLst>
              <p:tags r:id="rId4"/>
            </p:custDataLst>
          </p:nvPr>
        </p:nvSpPr>
        <p:spPr bwMode="auto">
          <a:xfrm>
            <a:off x="2285995" y="1438190"/>
            <a:ext cx="228601" cy="0"/>
          </a:xfrm>
          <a:prstGeom prst="line">
            <a:avLst/>
          </a:prstGeom>
          <a:noFill/>
          <a:ln w="57150" cap="sq">
            <a:solidFill>
              <a:srgbClr val="66FF33"/>
            </a:solidFill>
            <a:prstDash val="solid"/>
            <a:round/>
            <a:headEnd type="none" w="med" len="med"/>
            <a:tailEnd type="arrow" w="sm" len="sm"/>
          </a:ln>
          <a:effectLst/>
        </p:spPr>
        <p:txBody>
          <a:bodyPr wrap="square" anchor="ctr" anchorCtr="1">
            <a:noAutofit/>
          </a:bodyPr>
          <a:lstStyle/>
          <a:p>
            <a:endParaRPr lang="en-US"/>
          </a:p>
        </p:txBody>
      </p:sp>
      <p:sp>
        <p:nvSpPr>
          <p:cNvPr id="81" name="Line 43"/>
          <p:cNvSpPr>
            <a:spLocks noChangeShapeType="1"/>
          </p:cNvSpPr>
          <p:nvPr>
            <p:custDataLst>
              <p:tags r:id="rId5"/>
            </p:custDataLst>
          </p:nvPr>
        </p:nvSpPr>
        <p:spPr bwMode="auto">
          <a:xfrm>
            <a:off x="3809992" y="1895394"/>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2" name="Line 43"/>
          <p:cNvSpPr>
            <a:spLocks noChangeShapeType="1"/>
          </p:cNvSpPr>
          <p:nvPr>
            <p:custDataLst>
              <p:tags r:id="rId6"/>
            </p:custDataLst>
          </p:nvPr>
        </p:nvSpPr>
        <p:spPr bwMode="auto">
          <a:xfrm>
            <a:off x="3809992" y="1057194"/>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3" name="Text Box 11"/>
          <p:cNvSpPr txBox="1">
            <a:spLocks noChangeArrowheads="1"/>
          </p:cNvSpPr>
          <p:nvPr>
            <p:custDataLst>
              <p:tags r:id="rId7"/>
            </p:custDataLst>
          </p:nvPr>
        </p:nvSpPr>
        <p:spPr bwMode="auto">
          <a:xfrm rot="16200000">
            <a:off x="4038597" y="2504985"/>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4" name="Line 43"/>
          <p:cNvSpPr>
            <a:spLocks noChangeShapeType="1"/>
          </p:cNvSpPr>
          <p:nvPr>
            <p:custDataLst>
              <p:tags r:id="rId8"/>
            </p:custDataLst>
          </p:nvPr>
        </p:nvSpPr>
        <p:spPr bwMode="auto">
          <a:xfrm flipV="1">
            <a:off x="5638795" y="1438186"/>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6" name="Freeform 85"/>
          <p:cNvSpPr/>
          <p:nvPr>
            <p:custDataLst>
              <p:tags r:id="rId9"/>
            </p:custDataLst>
          </p:nvPr>
        </p:nvSpPr>
        <p:spPr>
          <a:xfrm>
            <a:off x="5181595" y="752388"/>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Line 43"/>
          <p:cNvSpPr>
            <a:spLocks noChangeShapeType="1"/>
          </p:cNvSpPr>
          <p:nvPr>
            <p:custDataLst>
              <p:tags r:id="rId10"/>
            </p:custDataLst>
          </p:nvPr>
        </p:nvSpPr>
        <p:spPr bwMode="auto">
          <a:xfrm flipV="1">
            <a:off x="4419595" y="1819191"/>
            <a:ext cx="3809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8" name="Line 43"/>
          <p:cNvSpPr>
            <a:spLocks noChangeShapeType="1"/>
          </p:cNvSpPr>
          <p:nvPr>
            <p:custDataLst>
              <p:tags r:id="rId11"/>
            </p:custDataLst>
          </p:nvPr>
        </p:nvSpPr>
        <p:spPr bwMode="auto">
          <a:xfrm flipV="1">
            <a:off x="4419595" y="2581190"/>
            <a:ext cx="381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9" name="Text Box 11"/>
          <p:cNvSpPr txBox="1">
            <a:spLocks noChangeArrowheads="1"/>
          </p:cNvSpPr>
          <p:nvPr>
            <p:custDataLst>
              <p:tags r:id="rId12"/>
            </p:custDataLst>
          </p:nvPr>
        </p:nvSpPr>
        <p:spPr bwMode="auto">
          <a:xfrm rot="16200000">
            <a:off x="5791202" y="2504985"/>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90" name="Rectangle 4"/>
          <p:cNvSpPr>
            <a:spLocks noChangeArrowheads="1"/>
          </p:cNvSpPr>
          <p:nvPr>
            <p:custDataLst>
              <p:tags r:id="rId13"/>
            </p:custDataLst>
          </p:nvPr>
        </p:nvSpPr>
        <p:spPr bwMode="auto">
          <a:xfrm>
            <a:off x="6476999" y="1895387"/>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data</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91" name="Text Box 11"/>
          <p:cNvSpPr txBox="1">
            <a:spLocks noChangeArrowheads="1"/>
          </p:cNvSpPr>
          <p:nvPr>
            <p:custDataLst>
              <p:tags r:id="rId14"/>
            </p:custDataLst>
          </p:nvPr>
        </p:nvSpPr>
        <p:spPr bwMode="auto">
          <a:xfrm rot="16200000">
            <a:off x="4038593" y="2352592"/>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92" name="Line 43"/>
          <p:cNvSpPr>
            <a:spLocks noChangeShapeType="1"/>
          </p:cNvSpPr>
          <p:nvPr>
            <p:custDataLst>
              <p:tags r:id="rId15"/>
            </p:custDataLst>
          </p:nvPr>
        </p:nvSpPr>
        <p:spPr bwMode="auto">
          <a:xfrm flipV="1">
            <a:off x="4419595" y="980982"/>
            <a:ext cx="762000" cy="8"/>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3" name="Line 43"/>
          <p:cNvSpPr>
            <a:spLocks noChangeShapeType="1"/>
          </p:cNvSpPr>
          <p:nvPr>
            <p:custDataLst>
              <p:tags r:id="rId16"/>
            </p:custDataLst>
          </p:nvPr>
        </p:nvSpPr>
        <p:spPr bwMode="auto">
          <a:xfrm>
            <a:off x="5029195" y="2047788"/>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94" name="Line 43"/>
          <p:cNvSpPr>
            <a:spLocks noChangeShapeType="1"/>
          </p:cNvSpPr>
          <p:nvPr>
            <p:custDataLst>
              <p:tags r:id="rId17"/>
            </p:custDataLst>
          </p:nvPr>
        </p:nvSpPr>
        <p:spPr bwMode="auto">
          <a:xfrm flipV="1">
            <a:off x="6172200" y="1438186"/>
            <a:ext cx="1447799"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5" name="Line 43"/>
          <p:cNvSpPr>
            <a:spLocks noChangeShapeType="1"/>
          </p:cNvSpPr>
          <p:nvPr>
            <p:custDataLst>
              <p:tags r:id="rId18"/>
            </p:custDataLst>
          </p:nvPr>
        </p:nvSpPr>
        <p:spPr bwMode="auto">
          <a:xfrm>
            <a:off x="6172200" y="2428789"/>
            <a:ext cx="3048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6" name="Line 43"/>
          <p:cNvSpPr>
            <a:spLocks noChangeShapeType="1"/>
          </p:cNvSpPr>
          <p:nvPr>
            <p:custDataLst>
              <p:tags r:id="rId19"/>
            </p:custDataLst>
          </p:nvPr>
        </p:nvSpPr>
        <p:spPr bwMode="auto">
          <a:xfrm flipV="1">
            <a:off x="7315200" y="2428787"/>
            <a:ext cx="304800"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7" name="Line 43"/>
          <p:cNvSpPr>
            <a:spLocks noChangeShapeType="1"/>
          </p:cNvSpPr>
          <p:nvPr>
            <p:custDataLst>
              <p:tags r:id="rId20"/>
            </p:custDataLst>
          </p:nvPr>
        </p:nvSpPr>
        <p:spPr bwMode="auto">
          <a:xfrm flipV="1">
            <a:off x="7924801" y="242878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8" name="Line 43"/>
          <p:cNvSpPr>
            <a:spLocks noChangeShapeType="1"/>
          </p:cNvSpPr>
          <p:nvPr>
            <p:custDataLst>
              <p:tags r:id="rId21"/>
            </p:custDataLst>
          </p:nvPr>
        </p:nvSpPr>
        <p:spPr bwMode="auto">
          <a:xfrm flipV="1">
            <a:off x="7924801" y="1438188"/>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9" name="Line 43"/>
          <p:cNvSpPr>
            <a:spLocks noChangeShapeType="1"/>
          </p:cNvSpPr>
          <p:nvPr>
            <p:custDataLst>
              <p:tags r:id="rId22"/>
            </p:custDataLst>
          </p:nvPr>
        </p:nvSpPr>
        <p:spPr bwMode="auto">
          <a:xfrm>
            <a:off x="8458201" y="1971588"/>
            <a:ext cx="381000" cy="0"/>
          </a:xfrm>
          <a:prstGeom prst="line">
            <a:avLst/>
          </a:prstGeom>
          <a:noFill/>
          <a:ln w="5715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00" name="Line 43"/>
          <p:cNvSpPr>
            <a:spLocks noChangeShapeType="1"/>
          </p:cNvSpPr>
          <p:nvPr>
            <p:custDataLst>
              <p:tags r:id="rId23"/>
            </p:custDataLst>
          </p:nvPr>
        </p:nvSpPr>
        <p:spPr bwMode="auto">
          <a:xfrm flipV="1">
            <a:off x="8839201" y="904788"/>
            <a:ext cx="0" cy="1066800"/>
          </a:xfrm>
          <a:prstGeom prst="line">
            <a:avLst/>
          </a:prstGeom>
          <a:noFill/>
          <a:ln w="57150" cap="sq">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01" name="Line 43"/>
          <p:cNvSpPr>
            <a:spLocks noChangeShapeType="1"/>
          </p:cNvSpPr>
          <p:nvPr>
            <p:custDataLst>
              <p:tags r:id="rId24"/>
            </p:custDataLst>
          </p:nvPr>
        </p:nvSpPr>
        <p:spPr bwMode="auto">
          <a:xfrm flipH="1" flipV="1">
            <a:off x="8534401" y="904788"/>
            <a:ext cx="304800" cy="0"/>
          </a:xfrm>
          <a:prstGeom prst="line">
            <a:avLst/>
          </a:prstGeom>
          <a:noFill/>
          <a:ln w="57150" cap="sq">
            <a:solidFill>
              <a:srgbClr val="66FF33"/>
            </a:solidFill>
            <a:prstDash val="solid"/>
            <a:round/>
            <a:headEnd type="none" w="med" len="med"/>
            <a:tailEnd type="arrow" w="sm" len="sm"/>
          </a:ln>
          <a:effectLst/>
        </p:spPr>
        <p:txBody>
          <a:bodyPr wrap="square" anchor="ctr" anchorCtr="1">
            <a:noAutofit/>
          </a:bodyPr>
          <a:lstStyle/>
          <a:p>
            <a:endParaRPr lang="en-US"/>
          </a:p>
        </p:txBody>
      </p:sp>
      <p:sp>
        <p:nvSpPr>
          <p:cNvPr id="102" name="Text Box 11"/>
          <p:cNvSpPr txBox="1">
            <a:spLocks noChangeArrowheads="1"/>
          </p:cNvSpPr>
          <p:nvPr>
            <p:custDataLst>
              <p:tags r:id="rId25"/>
            </p:custDataLst>
          </p:nvPr>
        </p:nvSpPr>
        <p:spPr bwMode="auto">
          <a:xfrm rot="16200000">
            <a:off x="4038593" y="1742993"/>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3" name="Text Box 11"/>
          <p:cNvSpPr txBox="1">
            <a:spLocks noChangeArrowheads="1"/>
          </p:cNvSpPr>
          <p:nvPr>
            <p:custDataLst>
              <p:tags r:id="rId26"/>
            </p:custDataLst>
          </p:nvPr>
        </p:nvSpPr>
        <p:spPr bwMode="auto">
          <a:xfrm rot="16200000">
            <a:off x="4038592" y="904791"/>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A</a:t>
            </a:r>
            <a:endParaRPr lang="en-US" sz="2400" dirty="0">
              <a:solidFill>
                <a:srgbClr val="FFFFFF"/>
              </a:solidFill>
              <a:latin typeface="+mj-lt"/>
            </a:endParaRPr>
          </a:p>
        </p:txBody>
      </p:sp>
      <p:sp>
        <p:nvSpPr>
          <p:cNvPr id="104" name="Text Box 11"/>
          <p:cNvSpPr txBox="1">
            <a:spLocks noChangeArrowheads="1"/>
          </p:cNvSpPr>
          <p:nvPr>
            <p:custDataLst>
              <p:tags r:id="rId27"/>
            </p:custDataLst>
          </p:nvPr>
        </p:nvSpPr>
        <p:spPr bwMode="auto">
          <a:xfrm rot="16200000">
            <a:off x="5791199" y="2276388"/>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5" name="Text Box 11"/>
          <p:cNvSpPr txBox="1">
            <a:spLocks noChangeArrowheads="1"/>
          </p:cNvSpPr>
          <p:nvPr>
            <p:custDataLst>
              <p:tags r:id="rId28"/>
            </p:custDataLst>
          </p:nvPr>
        </p:nvSpPr>
        <p:spPr bwMode="auto">
          <a:xfrm rot="16200000">
            <a:off x="5791194" y="1285786"/>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6" name="Text Box 11"/>
          <p:cNvSpPr txBox="1">
            <a:spLocks noChangeArrowheads="1"/>
          </p:cNvSpPr>
          <p:nvPr>
            <p:custDataLst>
              <p:tags r:id="rId29"/>
            </p:custDataLst>
          </p:nvPr>
        </p:nvSpPr>
        <p:spPr bwMode="auto">
          <a:xfrm rot="16200000">
            <a:off x="7543801" y="2276387"/>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M</a:t>
            </a:r>
            <a:endParaRPr lang="en-US" sz="2400" dirty="0">
              <a:solidFill>
                <a:srgbClr val="FFFFFF"/>
              </a:solidFill>
              <a:latin typeface="+mj-lt"/>
            </a:endParaRPr>
          </a:p>
        </p:txBody>
      </p:sp>
      <p:sp>
        <p:nvSpPr>
          <p:cNvPr id="107" name="Text Box 11"/>
          <p:cNvSpPr txBox="1">
            <a:spLocks noChangeArrowheads="1"/>
          </p:cNvSpPr>
          <p:nvPr>
            <p:custDataLst>
              <p:tags r:id="rId30"/>
            </p:custDataLst>
          </p:nvPr>
        </p:nvSpPr>
        <p:spPr bwMode="auto">
          <a:xfrm rot="16200000">
            <a:off x="7543800" y="1285786"/>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8" name="Line 43"/>
          <p:cNvSpPr>
            <a:spLocks noChangeShapeType="1"/>
          </p:cNvSpPr>
          <p:nvPr>
            <p:custDataLst>
              <p:tags r:id="rId31"/>
            </p:custDataLst>
          </p:nvPr>
        </p:nvSpPr>
        <p:spPr bwMode="auto">
          <a:xfrm>
            <a:off x="6857999" y="1438188"/>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09" name="Rectangle 4"/>
          <p:cNvSpPr>
            <a:spLocks noChangeArrowheads="1"/>
          </p:cNvSpPr>
          <p:nvPr>
            <p:custDataLst>
              <p:tags r:id="rId32"/>
            </p:custDataLst>
          </p:nvPr>
        </p:nvSpPr>
        <p:spPr bwMode="auto">
          <a:xfrm>
            <a:off x="304800" y="1438191"/>
            <a:ext cx="914397"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inst</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110" name="Rectangle 19"/>
          <p:cNvSpPr>
            <a:spLocks noChangeArrowheads="1"/>
          </p:cNvSpPr>
          <p:nvPr>
            <p:custDataLst>
              <p:tags r:id="rId33"/>
            </p:custDataLst>
          </p:nvPr>
        </p:nvSpPr>
        <p:spPr bwMode="auto">
          <a:xfrm>
            <a:off x="8229601" y="1285788"/>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12" name="Rectangle 22"/>
          <p:cNvSpPr>
            <a:spLocks noChangeArrowheads="1"/>
          </p:cNvSpPr>
          <p:nvPr>
            <p:custDataLst>
              <p:tags r:id="rId34"/>
            </p:custDataLst>
          </p:nvPr>
        </p:nvSpPr>
        <p:spPr bwMode="auto">
          <a:xfrm>
            <a:off x="2514595" y="752391"/>
            <a:ext cx="1295400" cy="1600200"/>
          </a:xfrm>
          <a:prstGeom prst="rect">
            <a:avLst/>
          </a:prstGeom>
          <a:solidFill>
            <a:schemeClr val="bg2"/>
          </a:solid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13" name="TextBox 112"/>
          <p:cNvSpPr txBox="1"/>
          <p:nvPr>
            <p:custDataLst>
              <p:tags r:id="rId35"/>
            </p:custDataLst>
          </p:nvPr>
        </p:nvSpPr>
        <p:spPr>
          <a:xfrm>
            <a:off x="2621276" y="1388884"/>
            <a:ext cx="640079" cy="391058"/>
          </a:xfrm>
          <a:prstGeom prst="rect">
            <a:avLst/>
          </a:prstGeom>
          <a:noFill/>
        </p:spPr>
        <p:txBody>
          <a:bodyPr wrap="square" lIns="0" tIns="0" rIns="0" bIns="0" rtlCol="0" anchor="ctr" anchorCtr="0">
            <a:noAutofit/>
          </a:bodyPr>
          <a:lstStyle/>
          <a:p>
            <a:r>
              <a:rPr lang="en-US" sz="2400" dirty="0" smtClean="0">
                <a:solidFill>
                  <a:schemeClr val="bg1"/>
                </a:solidFill>
              </a:rPr>
              <a:t>D</a:t>
            </a:r>
            <a:br>
              <a:rPr lang="en-US" sz="2400" dirty="0" smtClean="0">
                <a:solidFill>
                  <a:schemeClr val="bg1"/>
                </a:solidFill>
              </a:rPr>
            </a:br>
            <a:r>
              <a:rPr lang="en-US" sz="2400" dirty="0" err="1" smtClean="0">
                <a:solidFill>
                  <a:schemeClr val="bg1"/>
                </a:solidFill>
              </a:rPr>
              <a:t>rD</a:t>
            </a:r>
            <a:endParaRPr lang="en-US" sz="2400" dirty="0" smtClean="0">
              <a:solidFill>
                <a:schemeClr val="bg1"/>
              </a:solidFill>
            </a:endParaRPr>
          </a:p>
        </p:txBody>
      </p:sp>
      <p:sp>
        <p:nvSpPr>
          <p:cNvPr id="114" name="TextBox 113"/>
          <p:cNvSpPr txBox="1"/>
          <p:nvPr>
            <p:custDataLst>
              <p:tags r:id="rId36"/>
            </p:custDataLst>
          </p:nvPr>
        </p:nvSpPr>
        <p:spPr>
          <a:xfrm>
            <a:off x="3124195" y="1647771"/>
            <a:ext cx="640079" cy="391058"/>
          </a:xfrm>
          <a:prstGeom prst="rect">
            <a:avLst/>
          </a:prstGeom>
          <a:noFill/>
        </p:spPr>
        <p:txBody>
          <a:bodyPr wrap="square" lIns="0" tIns="0" rIns="0" bIns="0" rtlCol="0" anchor="ctr" anchorCtr="0">
            <a:noAutofit/>
          </a:bodyPr>
          <a:lstStyle/>
          <a:p>
            <a:pPr algn="r"/>
            <a:r>
              <a:rPr lang="en-US" sz="2400" dirty="0" smtClean="0">
                <a:solidFill>
                  <a:schemeClr val="bg1"/>
                </a:solidFill>
              </a:rPr>
              <a:t>B</a:t>
            </a:r>
          </a:p>
        </p:txBody>
      </p:sp>
      <p:sp>
        <p:nvSpPr>
          <p:cNvPr id="115" name="TextBox 114"/>
          <p:cNvSpPr txBox="1"/>
          <p:nvPr>
            <p:custDataLst>
              <p:tags r:id="rId37"/>
            </p:custDataLst>
          </p:nvPr>
        </p:nvSpPr>
        <p:spPr>
          <a:xfrm>
            <a:off x="3124195" y="828591"/>
            <a:ext cx="640079" cy="391058"/>
          </a:xfrm>
          <a:prstGeom prst="rect">
            <a:avLst/>
          </a:prstGeom>
          <a:noFill/>
        </p:spPr>
        <p:txBody>
          <a:bodyPr wrap="square" lIns="0" tIns="0" rIns="0" bIns="0" rtlCol="0" anchor="ctr" anchorCtr="0">
            <a:noAutofit/>
          </a:bodyPr>
          <a:lstStyle/>
          <a:p>
            <a:pPr algn="r"/>
            <a:r>
              <a:rPr lang="en-US" sz="2400" dirty="0" smtClean="0">
                <a:solidFill>
                  <a:schemeClr val="bg1"/>
                </a:solidFill>
              </a:rPr>
              <a:t>A</a:t>
            </a:r>
          </a:p>
        </p:txBody>
      </p:sp>
      <p:sp>
        <p:nvSpPr>
          <p:cNvPr id="54" name="Text Box 11"/>
          <p:cNvSpPr txBox="1">
            <a:spLocks noChangeArrowheads="1"/>
          </p:cNvSpPr>
          <p:nvPr>
            <p:custDataLst>
              <p:tags r:id="rId38"/>
            </p:custDataLst>
          </p:nvPr>
        </p:nvSpPr>
        <p:spPr bwMode="auto">
          <a:xfrm rot="16200000">
            <a:off x="5791194" y="30383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5" name="Text Box 11"/>
          <p:cNvSpPr txBox="1">
            <a:spLocks noChangeArrowheads="1"/>
          </p:cNvSpPr>
          <p:nvPr>
            <p:custDataLst>
              <p:tags r:id="rId39"/>
            </p:custDataLst>
          </p:nvPr>
        </p:nvSpPr>
        <p:spPr bwMode="auto">
          <a:xfrm rot="16200000">
            <a:off x="7543799" y="30383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6" name="Text Box 11"/>
          <p:cNvSpPr txBox="1">
            <a:spLocks noChangeArrowheads="1"/>
          </p:cNvSpPr>
          <p:nvPr>
            <p:custDataLst>
              <p:tags r:id="rId40"/>
            </p:custDataLst>
          </p:nvPr>
        </p:nvSpPr>
        <p:spPr bwMode="auto">
          <a:xfrm rot="16200000">
            <a:off x="4038600" y="2962192"/>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7" name="Text Box 11"/>
          <p:cNvSpPr txBox="1">
            <a:spLocks noChangeArrowheads="1"/>
          </p:cNvSpPr>
          <p:nvPr>
            <p:custDataLst>
              <p:tags r:id="rId41"/>
            </p:custDataLst>
          </p:nvPr>
        </p:nvSpPr>
        <p:spPr bwMode="auto">
          <a:xfrm rot="16200000">
            <a:off x="5791194" y="357179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8" name="Text Box 11"/>
          <p:cNvSpPr txBox="1">
            <a:spLocks noChangeArrowheads="1"/>
          </p:cNvSpPr>
          <p:nvPr>
            <p:custDataLst>
              <p:tags r:id="rId42"/>
            </p:custDataLst>
          </p:nvPr>
        </p:nvSpPr>
        <p:spPr bwMode="auto">
          <a:xfrm rot="16200000">
            <a:off x="7543800" y="3571792"/>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9" name="Text Box 11"/>
          <p:cNvSpPr txBox="1">
            <a:spLocks noChangeArrowheads="1"/>
          </p:cNvSpPr>
          <p:nvPr>
            <p:custDataLst>
              <p:tags r:id="rId43"/>
            </p:custDataLst>
          </p:nvPr>
        </p:nvSpPr>
        <p:spPr bwMode="auto">
          <a:xfrm rot="16200000">
            <a:off x="5791195" y="41051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Op</a:t>
            </a:r>
            <a:endParaRPr lang="en-US" dirty="0">
              <a:solidFill>
                <a:srgbClr val="FFFFFF"/>
              </a:solidFill>
              <a:latin typeface="+mj-lt"/>
            </a:endParaRPr>
          </a:p>
        </p:txBody>
      </p:sp>
      <p:sp>
        <p:nvSpPr>
          <p:cNvPr id="60" name="Text Box 11"/>
          <p:cNvSpPr txBox="1">
            <a:spLocks noChangeArrowheads="1"/>
          </p:cNvSpPr>
          <p:nvPr>
            <p:custDataLst>
              <p:tags r:id="rId44"/>
            </p:custDataLst>
          </p:nvPr>
        </p:nvSpPr>
        <p:spPr bwMode="auto">
          <a:xfrm rot="16200000">
            <a:off x="4038600" y="349559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61" name="Text Box 11"/>
          <p:cNvSpPr txBox="1">
            <a:spLocks noChangeArrowheads="1"/>
          </p:cNvSpPr>
          <p:nvPr>
            <p:custDataLst>
              <p:tags r:id="rId45"/>
            </p:custDataLst>
          </p:nvPr>
        </p:nvSpPr>
        <p:spPr bwMode="auto">
          <a:xfrm rot="16200000">
            <a:off x="7543798" y="41051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Op</a:t>
            </a:r>
            <a:endParaRPr lang="en-US" dirty="0">
              <a:solidFill>
                <a:srgbClr val="FFFFFF"/>
              </a:solidFill>
              <a:latin typeface="+mj-lt"/>
            </a:endParaRPr>
          </a:p>
        </p:txBody>
      </p:sp>
      <p:sp>
        <p:nvSpPr>
          <p:cNvPr id="111" name="Line 43"/>
          <p:cNvSpPr>
            <a:spLocks noChangeShapeType="1"/>
          </p:cNvSpPr>
          <p:nvPr>
            <p:custDataLst>
              <p:tags r:id="rId46"/>
            </p:custDataLst>
          </p:nvPr>
        </p:nvSpPr>
        <p:spPr bwMode="auto">
          <a:xfrm>
            <a:off x="7924800" y="3190791"/>
            <a:ext cx="914400" cy="0"/>
          </a:xfrm>
          <a:prstGeom prst="line">
            <a:avLst/>
          </a:prstGeom>
          <a:noFill/>
          <a:ln w="57150" cap="flat">
            <a:solidFill>
              <a:schemeClr val="accent2"/>
            </a:solidFill>
            <a:prstDash val="solid"/>
            <a:round/>
            <a:headEnd type="none" w="med" len="med"/>
            <a:tailEnd type="none" w="sm" len="sm"/>
          </a:ln>
          <a:effectLst/>
        </p:spPr>
        <p:txBody>
          <a:bodyPr wrap="square" anchor="ctr" anchorCtr="1">
            <a:noAutofit/>
          </a:bodyPr>
          <a:lstStyle/>
          <a:p>
            <a:endParaRPr lang="en-US"/>
          </a:p>
        </p:txBody>
      </p:sp>
      <p:sp>
        <p:nvSpPr>
          <p:cNvPr id="118" name="Line 43"/>
          <p:cNvSpPr>
            <a:spLocks noChangeShapeType="1"/>
          </p:cNvSpPr>
          <p:nvPr>
            <p:custDataLst>
              <p:tags r:id="rId47"/>
            </p:custDataLst>
          </p:nvPr>
        </p:nvSpPr>
        <p:spPr bwMode="auto">
          <a:xfrm flipV="1">
            <a:off x="8839200" y="2885991"/>
            <a:ext cx="0" cy="304800"/>
          </a:xfrm>
          <a:prstGeom prst="line">
            <a:avLst/>
          </a:prstGeom>
          <a:noFill/>
          <a:ln w="57150" cap="sq">
            <a:solidFill>
              <a:schemeClr val="accent2"/>
            </a:solidFill>
            <a:prstDash val="solid"/>
            <a:round/>
            <a:headEnd type="none" w="med" len="med"/>
            <a:tailEnd type="none" w="sm" len="sm"/>
          </a:ln>
          <a:effectLst/>
        </p:spPr>
        <p:txBody>
          <a:bodyPr wrap="square" anchor="ctr" anchorCtr="1">
            <a:noAutofit/>
          </a:bodyPr>
          <a:lstStyle/>
          <a:p>
            <a:endParaRPr lang="en-US"/>
          </a:p>
        </p:txBody>
      </p:sp>
      <p:sp>
        <p:nvSpPr>
          <p:cNvPr id="119" name="Line 43"/>
          <p:cNvSpPr>
            <a:spLocks noChangeShapeType="1"/>
          </p:cNvSpPr>
          <p:nvPr>
            <p:custDataLst>
              <p:tags r:id="rId48"/>
            </p:custDataLst>
          </p:nvPr>
        </p:nvSpPr>
        <p:spPr bwMode="auto">
          <a:xfrm flipH="1" flipV="1">
            <a:off x="8534400" y="2885991"/>
            <a:ext cx="304800" cy="0"/>
          </a:xfrm>
          <a:prstGeom prst="line">
            <a:avLst/>
          </a:prstGeom>
          <a:noFill/>
          <a:ln w="57150" cap="sq">
            <a:solidFill>
              <a:schemeClr val="accent2"/>
            </a:solidFill>
            <a:prstDash val="solid"/>
            <a:round/>
            <a:headEnd type="none" w="med" len="med"/>
            <a:tailEnd type="arrow" w="sm" len="sm"/>
          </a:ln>
          <a:effectLst/>
        </p:spPr>
        <p:txBody>
          <a:bodyPr wrap="square" anchor="ctr" anchorCtr="1">
            <a:noAutofit/>
          </a:bodyPr>
          <a:lstStyle/>
          <a:p>
            <a:endParaRPr lang="en-US"/>
          </a:p>
        </p:txBody>
      </p:sp>
      <p:sp>
        <p:nvSpPr>
          <p:cNvPr id="120" name="Line 43"/>
          <p:cNvSpPr>
            <a:spLocks noChangeShapeType="1"/>
          </p:cNvSpPr>
          <p:nvPr>
            <p:custDataLst>
              <p:tags r:id="rId49"/>
            </p:custDataLst>
          </p:nvPr>
        </p:nvSpPr>
        <p:spPr bwMode="auto">
          <a:xfrm>
            <a:off x="2285995" y="1742991"/>
            <a:ext cx="228601" cy="0"/>
          </a:xfrm>
          <a:prstGeom prst="line">
            <a:avLst/>
          </a:prstGeom>
          <a:noFill/>
          <a:ln w="57150" cap="sq">
            <a:solidFill>
              <a:schemeClr val="accent2"/>
            </a:solidFill>
            <a:prstDash val="solid"/>
            <a:round/>
            <a:headEnd type="none" w="med" len="med"/>
            <a:tailEnd type="arrow" w="sm" len="sm"/>
          </a:ln>
          <a:effectLst/>
        </p:spPr>
        <p:txBody>
          <a:bodyPr wrap="square" anchor="ctr" anchorCtr="1">
            <a:noAutofit/>
          </a:bodyPr>
          <a:lstStyle/>
          <a:p>
            <a:endParaRPr lang="en-US"/>
          </a:p>
        </p:txBody>
      </p:sp>
      <p:sp>
        <p:nvSpPr>
          <p:cNvPr id="121" name="Line 43"/>
          <p:cNvSpPr>
            <a:spLocks noChangeShapeType="1"/>
          </p:cNvSpPr>
          <p:nvPr>
            <p:custDataLst>
              <p:tags r:id="rId50"/>
            </p:custDataLst>
          </p:nvPr>
        </p:nvSpPr>
        <p:spPr bwMode="auto">
          <a:xfrm flipV="1">
            <a:off x="2971797" y="2352591"/>
            <a:ext cx="0" cy="38100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26" name="Line 43"/>
          <p:cNvSpPr>
            <a:spLocks noChangeShapeType="1"/>
          </p:cNvSpPr>
          <p:nvPr>
            <p:custDataLst>
              <p:tags r:id="rId51"/>
            </p:custDataLst>
          </p:nvPr>
        </p:nvSpPr>
        <p:spPr bwMode="auto">
          <a:xfrm flipV="1">
            <a:off x="3352797" y="2352591"/>
            <a:ext cx="0" cy="38100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27" name="TextBox 126"/>
          <p:cNvSpPr txBox="1"/>
          <p:nvPr>
            <p:custDataLst>
              <p:tags r:id="rId52"/>
            </p:custDataLst>
          </p:nvPr>
        </p:nvSpPr>
        <p:spPr>
          <a:xfrm>
            <a:off x="2666997" y="1983259"/>
            <a:ext cx="838198" cy="369332"/>
          </a:xfrm>
          <a:prstGeom prst="rect">
            <a:avLst/>
          </a:prstGeom>
          <a:noFill/>
        </p:spPr>
        <p:txBody>
          <a:bodyPr wrap="square" lIns="0" tIns="0" rIns="0" bIns="0" rtlCol="0" anchor="ctr" anchorCtr="0">
            <a:noAutofit/>
          </a:bodyPr>
          <a:lstStyle/>
          <a:p>
            <a:pPr algn="r"/>
            <a:r>
              <a:rPr lang="en-US" sz="2400" dirty="0" err="1" smtClean="0">
                <a:solidFill>
                  <a:schemeClr val="bg1"/>
                </a:solidFill>
              </a:rPr>
              <a:t>rA</a:t>
            </a:r>
            <a:r>
              <a:rPr lang="en-US" sz="2400" dirty="0" smtClean="0">
                <a:solidFill>
                  <a:schemeClr val="bg1"/>
                </a:solidFill>
              </a:rPr>
              <a:t>  </a:t>
            </a:r>
            <a:r>
              <a:rPr lang="en-US" sz="2400" dirty="0" err="1" smtClean="0">
                <a:solidFill>
                  <a:schemeClr val="bg1"/>
                </a:solidFill>
              </a:rPr>
              <a:t>rB</a:t>
            </a:r>
            <a:endParaRPr lang="en-US" sz="2400" dirty="0" smtClean="0">
              <a:solidFill>
                <a:schemeClr val="bg1"/>
              </a:solidFill>
            </a:endParaRPr>
          </a:p>
        </p:txBody>
      </p:sp>
      <p:sp>
        <p:nvSpPr>
          <p:cNvPr id="128" name="Line 8"/>
          <p:cNvSpPr>
            <a:spLocks noChangeShapeType="1"/>
          </p:cNvSpPr>
          <p:nvPr>
            <p:custDataLst>
              <p:tags r:id="rId53"/>
            </p:custDataLst>
          </p:nvPr>
        </p:nvSpPr>
        <p:spPr bwMode="auto">
          <a:xfrm>
            <a:off x="609600" y="2352594"/>
            <a:ext cx="0" cy="12192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129" name="Text Box 11"/>
          <p:cNvSpPr txBox="1">
            <a:spLocks noChangeArrowheads="1"/>
          </p:cNvSpPr>
          <p:nvPr>
            <p:custDataLst>
              <p:tags r:id="rId54"/>
            </p:custDataLst>
          </p:nvPr>
        </p:nvSpPr>
        <p:spPr bwMode="auto">
          <a:xfrm>
            <a:off x="457200" y="3571791"/>
            <a:ext cx="457200" cy="370820"/>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130" name="Line 21"/>
          <p:cNvSpPr>
            <a:spLocks noChangeShapeType="1"/>
          </p:cNvSpPr>
          <p:nvPr>
            <p:custDataLst>
              <p:tags r:id="rId55"/>
            </p:custDataLst>
          </p:nvPr>
        </p:nvSpPr>
        <p:spPr bwMode="auto">
          <a:xfrm>
            <a:off x="609600" y="3952791"/>
            <a:ext cx="0" cy="76200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31" name="Line 18"/>
          <p:cNvSpPr>
            <a:spLocks noChangeShapeType="1"/>
          </p:cNvSpPr>
          <p:nvPr>
            <p:custDataLst>
              <p:tags r:id="rId56"/>
            </p:custDataLst>
          </p:nvPr>
        </p:nvSpPr>
        <p:spPr bwMode="auto">
          <a:xfrm flipV="1">
            <a:off x="609600" y="2885991"/>
            <a:ext cx="152400" cy="3"/>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32" name="Line 49"/>
          <p:cNvSpPr>
            <a:spLocks noChangeShapeType="1"/>
          </p:cNvSpPr>
          <p:nvPr>
            <p:custDataLst>
              <p:tags r:id="rId57"/>
            </p:custDataLst>
          </p:nvPr>
        </p:nvSpPr>
        <p:spPr bwMode="auto">
          <a:xfrm flipH="1" flipV="1">
            <a:off x="1219200" y="2123991"/>
            <a:ext cx="228600" cy="0"/>
          </a:xfrm>
          <a:prstGeom prst="line">
            <a:avLst/>
          </a:prstGeom>
          <a:noFill/>
          <a:ln w="25400" cap="sq">
            <a:solidFill>
              <a:schemeClr val="bg1"/>
            </a:solidFill>
            <a:round/>
            <a:headEnd type="arrow" w="med" len="med"/>
            <a:tailEnd type="none" w="med" len="med"/>
          </a:ln>
          <a:effectLst/>
        </p:spPr>
        <p:txBody>
          <a:bodyPr wrap="square" anchor="ctr" anchorCtr="1">
            <a:noAutofit/>
          </a:bodyPr>
          <a:lstStyle/>
          <a:p>
            <a:endParaRPr lang="en-US"/>
          </a:p>
        </p:txBody>
      </p:sp>
      <p:grpSp>
        <p:nvGrpSpPr>
          <p:cNvPr id="133" name="Group 132"/>
          <p:cNvGrpSpPr/>
          <p:nvPr>
            <p:custDataLst>
              <p:tags r:id="rId58"/>
            </p:custDataLst>
          </p:nvPr>
        </p:nvGrpSpPr>
        <p:grpSpPr>
          <a:xfrm>
            <a:off x="762000" y="2581194"/>
            <a:ext cx="381000" cy="609600"/>
            <a:chOff x="868680" y="2971800"/>
            <a:chExt cx="304800" cy="304800"/>
          </a:xfrm>
          <a:solidFill>
            <a:schemeClr val="tx1"/>
          </a:solidFill>
        </p:grpSpPr>
        <p:sp>
          <p:nvSpPr>
            <p:cNvPr id="134" name="Freeform 133"/>
            <p:cNvSpPr/>
            <p:nvPr>
              <p:custDataLst>
                <p:tags r:id="rId86"/>
              </p:custDataLst>
            </p:nvPr>
          </p:nvSpPr>
          <p:spPr>
            <a:xfrm>
              <a:off x="86868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54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 Box 11"/>
            <p:cNvSpPr txBox="1">
              <a:spLocks noChangeArrowheads="1"/>
            </p:cNvSpPr>
            <p:nvPr>
              <p:custDataLst>
                <p:tags r:id="rId87"/>
              </p:custDataLst>
            </p:nvPr>
          </p:nvSpPr>
          <p:spPr bwMode="auto">
            <a:xfrm>
              <a:off x="960121"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36" name="Line 18"/>
          <p:cNvSpPr>
            <a:spLocks noChangeShapeType="1"/>
          </p:cNvSpPr>
          <p:nvPr>
            <p:custDataLst>
              <p:tags r:id="rId59"/>
            </p:custDataLst>
          </p:nvPr>
        </p:nvSpPr>
        <p:spPr bwMode="auto">
          <a:xfrm>
            <a:off x="1143001" y="2885994"/>
            <a:ext cx="152400" cy="0"/>
          </a:xfrm>
          <a:prstGeom prst="line">
            <a:avLst/>
          </a:prstGeom>
          <a:noFill/>
          <a:ln w="25400" cap="sq">
            <a:solidFill>
              <a:schemeClr val="accent1"/>
            </a:solidFill>
            <a:round/>
            <a:headEnd type="none" w="med" len="med"/>
            <a:tailEnd type="none" w="med" len="med"/>
          </a:ln>
          <a:effectLst/>
        </p:spPr>
        <p:txBody>
          <a:bodyPr wrap="square" anchor="ctr" anchorCtr="1">
            <a:noAutofit/>
          </a:bodyPr>
          <a:lstStyle/>
          <a:p>
            <a:endParaRPr lang="en-US"/>
          </a:p>
        </p:txBody>
      </p:sp>
      <p:sp>
        <p:nvSpPr>
          <p:cNvPr id="138" name="Rectangle 19"/>
          <p:cNvSpPr>
            <a:spLocks noChangeArrowheads="1"/>
          </p:cNvSpPr>
          <p:nvPr>
            <p:custDataLst>
              <p:tags r:id="rId60"/>
            </p:custDataLst>
          </p:nvPr>
        </p:nvSpPr>
        <p:spPr bwMode="auto">
          <a:xfrm rot="10800000">
            <a:off x="838200" y="4257590"/>
            <a:ext cx="152399" cy="9144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39" name="Line 21"/>
          <p:cNvSpPr>
            <a:spLocks noChangeShapeType="1"/>
          </p:cNvSpPr>
          <p:nvPr>
            <p:custDataLst>
              <p:tags r:id="rId61"/>
            </p:custDataLst>
          </p:nvPr>
        </p:nvSpPr>
        <p:spPr bwMode="auto">
          <a:xfrm>
            <a:off x="1295401" y="2885994"/>
            <a:ext cx="0" cy="144780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p>
        </p:txBody>
      </p:sp>
      <p:sp>
        <p:nvSpPr>
          <p:cNvPr id="140" name="Line 21"/>
          <p:cNvSpPr>
            <a:spLocks noChangeShapeType="1"/>
          </p:cNvSpPr>
          <p:nvPr>
            <p:custDataLst>
              <p:tags r:id="rId62"/>
            </p:custDataLst>
          </p:nvPr>
        </p:nvSpPr>
        <p:spPr bwMode="auto">
          <a:xfrm flipV="1">
            <a:off x="990602" y="4333791"/>
            <a:ext cx="304798" cy="3"/>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1" name="Line 21"/>
          <p:cNvSpPr>
            <a:spLocks noChangeShapeType="1"/>
          </p:cNvSpPr>
          <p:nvPr>
            <p:custDataLst>
              <p:tags r:id="rId63"/>
            </p:custDataLst>
          </p:nvPr>
        </p:nvSpPr>
        <p:spPr bwMode="auto">
          <a:xfrm>
            <a:off x="609600" y="4714791"/>
            <a:ext cx="228600" cy="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p>
        </p:txBody>
      </p:sp>
      <p:sp>
        <p:nvSpPr>
          <p:cNvPr id="142" name="Line 21"/>
          <p:cNvSpPr>
            <a:spLocks noChangeShapeType="1"/>
          </p:cNvSpPr>
          <p:nvPr>
            <p:custDataLst>
              <p:tags r:id="rId64"/>
            </p:custDataLst>
          </p:nvPr>
        </p:nvSpPr>
        <p:spPr bwMode="auto">
          <a:xfrm>
            <a:off x="990602" y="4562391"/>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3" name="Line 21"/>
          <p:cNvSpPr>
            <a:spLocks noChangeShapeType="1"/>
          </p:cNvSpPr>
          <p:nvPr>
            <p:custDataLst>
              <p:tags r:id="rId65"/>
            </p:custDataLst>
          </p:nvPr>
        </p:nvSpPr>
        <p:spPr bwMode="auto">
          <a:xfrm>
            <a:off x="990602" y="4790991"/>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4" name="Line 21"/>
          <p:cNvSpPr>
            <a:spLocks noChangeShapeType="1"/>
          </p:cNvSpPr>
          <p:nvPr>
            <p:custDataLst>
              <p:tags r:id="rId66"/>
            </p:custDataLst>
          </p:nvPr>
        </p:nvSpPr>
        <p:spPr bwMode="auto">
          <a:xfrm>
            <a:off x="990602" y="5019591"/>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5" name="Text Box 11"/>
          <p:cNvSpPr txBox="1">
            <a:spLocks noChangeArrowheads="1"/>
          </p:cNvSpPr>
          <p:nvPr>
            <p:custDataLst>
              <p:tags r:id="rId67"/>
            </p:custDataLst>
          </p:nvPr>
        </p:nvSpPr>
        <p:spPr bwMode="auto">
          <a:xfrm>
            <a:off x="76200" y="3571791"/>
            <a:ext cx="609600" cy="457200"/>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Consolas" pitchFamily="49" charset="0"/>
            </a:endParaRPr>
          </a:p>
        </p:txBody>
      </p:sp>
      <p:sp>
        <p:nvSpPr>
          <p:cNvPr id="147" name="Text Box 11"/>
          <p:cNvSpPr txBox="1">
            <a:spLocks noChangeArrowheads="1"/>
          </p:cNvSpPr>
          <p:nvPr>
            <p:custDataLst>
              <p:tags r:id="rId68"/>
            </p:custDataLst>
          </p:nvPr>
        </p:nvSpPr>
        <p:spPr bwMode="auto">
          <a:xfrm rot="16200000">
            <a:off x="4038595" y="40289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Op</a:t>
            </a:r>
            <a:endParaRPr lang="en-US" dirty="0">
              <a:solidFill>
                <a:srgbClr val="FFFFFF"/>
              </a:solidFill>
              <a:latin typeface="+mj-lt"/>
            </a:endParaRPr>
          </a:p>
        </p:txBody>
      </p:sp>
      <p:cxnSp>
        <p:nvCxnSpPr>
          <p:cNvPr id="149" name="Straight Arrow Connector 148"/>
          <p:cNvCxnSpPr/>
          <p:nvPr>
            <p:custDataLst>
              <p:tags r:id="rId69"/>
            </p:custDataLst>
          </p:nvPr>
        </p:nvCxnSpPr>
        <p:spPr>
          <a:xfrm>
            <a:off x="152400" y="3724191"/>
            <a:ext cx="304800" cy="1588"/>
          </a:xfrm>
          <a:prstGeom prst="straightConnector1">
            <a:avLst/>
          </a:prstGeom>
          <a:ln w="57150" cap="sq">
            <a:solidFill>
              <a:schemeClr val="accent4"/>
            </a:solidFill>
            <a:tailEnd type="arrow" w="sm" len="sm"/>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custDataLst>
              <p:tags r:id="rId70"/>
            </p:custDataLst>
          </p:nvPr>
        </p:nvCxnSpPr>
        <p:spPr>
          <a:xfrm rot="5400000" flipH="1" flipV="1">
            <a:off x="-723106" y="4599697"/>
            <a:ext cx="1752600" cy="1588"/>
          </a:xfrm>
          <a:prstGeom prst="straightConnector1">
            <a:avLst/>
          </a:prstGeom>
          <a:ln w="57150" cap="sq">
            <a:solidFill>
              <a:schemeClr val="accent4"/>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custDataLst>
              <p:tags r:id="rId71"/>
            </p:custDataLst>
          </p:nvPr>
        </p:nvCxnSpPr>
        <p:spPr>
          <a:xfrm>
            <a:off x="152400" y="5476791"/>
            <a:ext cx="2133600" cy="1588"/>
          </a:xfrm>
          <a:prstGeom prst="straightConnector1">
            <a:avLst/>
          </a:prstGeom>
          <a:ln w="57150" cap="sq">
            <a:solidFill>
              <a:schemeClr val="accent4"/>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endCxn id="77" idx="1"/>
          </p:cNvCxnSpPr>
          <p:nvPr>
            <p:custDataLst>
              <p:tags r:id="rId72"/>
            </p:custDataLst>
          </p:nvPr>
        </p:nvCxnSpPr>
        <p:spPr>
          <a:xfrm rot="16200000" flipV="1">
            <a:off x="1181100" y="5057690"/>
            <a:ext cx="838200" cy="1"/>
          </a:xfrm>
          <a:prstGeom prst="straightConnector1">
            <a:avLst/>
          </a:prstGeom>
          <a:ln w="57150" cap="sq">
            <a:solidFill>
              <a:schemeClr val="accent4"/>
            </a:solidFill>
            <a:tailEnd type="arrow" w="sm" len="sm"/>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custDataLst>
              <p:tags r:id="rId73"/>
            </p:custDataLst>
          </p:nvPr>
        </p:nvCxnSpPr>
        <p:spPr>
          <a:xfrm rot="5400000" flipH="1" flipV="1">
            <a:off x="3238501" y="4981492"/>
            <a:ext cx="990599" cy="1588"/>
          </a:xfrm>
          <a:prstGeom prst="straightConnector1">
            <a:avLst/>
          </a:prstGeom>
          <a:ln w="57150" cap="sq">
            <a:solidFill>
              <a:schemeClr val="accent4"/>
            </a:solidFill>
            <a:tailEnd type="arrow" w="sm" len="sm"/>
          </a:ln>
        </p:spPr>
        <p:style>
          <a:lnRef idx="1">
            <a:schemeClr val="accent1"/>
          </a:lnRef>
          <a:fillRef idx="0">
            <a:schemeClr val="accent1"/>
          </a:fillRef>
          <a:effectRef idx="0">
            <a:schemeClr val="accent1"/>
          </a:effectRef>
          <a:fontRef idx="minor">
            <a:schemeClr val="tx1"/>
          </a:fontRef>
        </p:style>
      </p:cxnSp>
      <p:sp>
        <p:nvSpPr>
          <p:cNvPr id="171" name="Line 43"/>
          <p:cNvSpPr>
            <a:spLocks noChangeShapeType="1"/>
          </p:cNvSpPr>
          <p:nvPr>
            <p:custDataLst>
              <p:tags r:id="rId74"/>
            </p:custDataLst>
          </p:nvPr>
        </p:nvSpPr>
        <p:spPr bwMode="auto">
          <a:xfrm flipV="1">
            <a:off x="3276600" y="4028991"/>
            <a:ext cx="380998" cy="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72" name="Line 43"/>
          <p:cNvSpPr>
            <a:spLocks noChangeShapeType="1"/>
          </p:cNvSpPr>
          <p:nvPr>
            <p:custDataLst>
              <p:tags r:id="rId75"/>
            </p:custDataLst>
          </p:nvPr>
        </p:nvSpPr>
        <p:spPr bwMode="auto">
          <a:xfrm flipV="1">
            <a:off x="2286000" y="4333791"/>
            <a:ext cx="1371600" cy="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73" name="Line 43"/>
          <p:cNvSpPr>
            <a:spLocks noChangeShapeType="1"/>
          </p:cNvSpPr>
          <p:nvPr>
            <p:custDataLst>
              <p:tags r:id="rId76"/>
            </p:custDataLst>
          </p:nvPr>
        </p:nvSpPr>
        <p:spPr bwMode="auto">
          <a:xfrm>
            <a:off x="3886200" y="4181391"/>
            <a:ext cx="228600" cy="0"/>
          </a:xfrm>
          <a:prstGeom prst="line">
            <a:avLst/>
          </a:prstGeom>
          <a:noFill/>
          <a:ln w="25400" cap="sq">
            <a:solidFill>
              <a:schemeClr val="accent2"/>
            </a:solidFill>
            <a:prstDash val="solid"/>
            <a:round/>
            <a:headEnd type="none" w="med" len="med"/>
            <a:tailEnd type="none" w="med" len="med"/>
          </a:ln>
          <a:effectLst/>
        </p:spPr>
        <p:txBody>
          <a:bodyPr wrap="square" anchor="ctr" anchorCtr="1">
            <a:noAutofit/>
          </a:bodyPr>
          <a:lstStyle/>
          <a:p>
            <a:endParaRPr lang="en-US"/>
          </a:p>
        </p:txBody>
      </p:sp>
      <p:sp>
        <p:nvSpPr>
          <p:cNvPr id="174" name="TextBox 173"/>
          <p:cNvSpPr txBox="1"/>
          <p:nvPr>
            <p:custDataLst>
              <p:tags r:id="rId77"/>
            </p:custDataLst>
          </p:nvPr>
        </p:nvSpPr>
        <p:spPr>
          <a:xfrm>
            <a:off x="2590800" y="3734371"/>
            <a:ext cx="752129" cy="523220"/>
          </a:xfrm>
          <a:prstGeom prst="rect">
            <a:avLst/>
          </a:prstGeom>
          <a:noFill/>
        </p:spPr>
        <p:txBody>
          <a:bodyPr wrap="none" rtlCol="0">
            <a:spAutoFit/>
          </a:bodyPr>
          <a:lstStyle/>
          <a:p>
            <a:r>
              <a:rPr lang="en-US" sz="2800" dirty="0" smtClean="0">
                <a:solidFill>
                  <a:schemeClr val="bg1"/>
                </a:solidFill>
              </a:rPr>
              <a:t>nop</a:t>
            </a:r>
          </a:p>
        </p:txBody>
      </p:sp>
      <p:sp>
        <p:nvSpPr>
          <p:cNvPr id="175" name="Line 43"/>
          <p:cNvSpPr>
            <a:spLocks noChangeShapeType="1"/>
          </p:cNvSpPr>
          <p:nvPr>
            <p:custDataLst>
              <p:tags r:id="rId78"/>
            </p:custDataLst>
          </p:nvPr>
        </p:nvSpPr>
        <p:spPr bwMode="auto">
          <a:xfrm>
            <a:off x="2057400" y="4105191"/>
            <a:ext cx="228600" cy="228600"/>
          </a:xfrm>
          <a:prstGeom prst="line">
            <a:avLst/>
          </a:prstGeom>
          <a:noFill/>
          <a:ln w="25400" cap="sq">
            <a:solidFill>
              <a:schemeClr val="accent2"/>
            </a:solidFill>
            <a:prstDash val="solid"/>
            <a:round/>
            <a:headEnd type="none" w="med" len="med"/>
            <a:tailEnd type="none" w="med" len="med"/>
          </a:ln>
          <a:effectLst/>
        </p:spPr>
        <p:txBody>
          <a:bodyPr wrap="square" anchor="ctr" anchorCtr="1">
            <a:noAutofit/>
          </a:bodyPr>
          <a:lstStyle/>
          <a:p>
            <a:endParaRPr lang="en-US"/>
          </a:p>
        </p:txBody>
      </p:sp>
      <p:sp>
        <p:nvSpPr>
          <p:cNvPr id="176" name="Line 43"/>
          <p:cNvSpPr>
            <a:spLocks noChangeShapeType="1"/>
          </p:cNvSpPr>
          <p:nvPr>
            <p:custDataLst>
              <p:tags r:id="rId79"/>
            </p:custDataLst>
          </p:nvPr>
        </p:nvSpPr>
        <p:spPr bwMode="auto">
          <a:xfrm>
            <a:off x="1752600" y="2123991"/>
            <a:ext cx="304800" cy="0"/>
          </a:xfrm>
          <a:prstGeom prst="line">
            <a:avLst/>
          </a:prstGeom>
          <a:noFill/>
          <a:ln w="25400" cap="sq">
            <a:solidFill>
              <a:schemeClr val="bg1"/>
            </a:solidFill>
            <a:prstDash val="solid"/>
            <a:round/>
            <a:headEnd type="none" w="med" len="med"/>
            <a:tailEnd type="none" w="med" len="med"/>
          </a:ln>
          <a:effectLst/>
        </p:spPr>
        <p:txBody>
          <a:bodyPr wrap="square" anchor="ctr" anchorCtr="1">
            <a:noAutofit/>
          </a:bodyPr>
          <a:lstStyle/>
          <a:p>
            <a:endParaRPr lang="en-US"/>
          </a:p>
        </p:txBody>
      </p:sp>
      <p:sp>
        <p:nvSpPr>
          <p:cNvPr id="125" name="Text Box 11"/>
          <p:cNvSpPr txBox="1">
            <a:spLocks noChangeArrowheads="1"/>
          </p:cNvSpPr>
          <p:nvPr>
            <p:custDataLst>
              <p:tags r:id="rId80"/>
            </p:custDataLst>
          </p:nvPr>
        </p:nvSpPr>
        <p:spPr bwMode="auto">
          <a:xfrm rot="16200000">
            <a:off x="1257297" y="2009691"/>
            <a:ext cx="685800"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77" name="Line 43"/>
          <p:cNvSpPr>
            <a:spLocks noChangeShapeType="1"/>
          </p:cNvSpPr>
          <p:nvPr>
            <p:custDataLst>
              <p:tags r:id="rId81"/>
            </p:custDataLst>
          </p:nvPr>
        </p:nvSpPr>
        <p:spPr bwMode="auto">
          <a:xfrm>
            <a:off x="2057400" y="2123991"/>
            <a:ext cx="0" cy="2286000"/>
          </a:xfrm>
          <a:prstGeom prst="line">
            <a:avLst/>
          </a:prstGeom>
          <a:noFill/>
          <a:ln w="25400" cap="sq">
            <a:solidFill>
              <a:schemeClr val="bg1"/>
            </a:solidFill>
            <a:prstDash val="solid"/>
            <a:round/>
            <a:headEnd type="none" w="med" len="med"/>
            <a:tailEnd type="none" w="med" len="med"/>
          </a:ln>
          <a:effectLst/>
        </p:spPr>
        <p:txBody>
          <a:bodyPr wrap="square" anchor="ctr" anchorCtr="1">
            <a:noAutofit/>
          </a:bodyPr>
          <a:lstStyle/>
          <a:p>
            <a:endParaRPr lang="en-US"/>
          </a:p>
        </p:txBody>
      </p:sp>
      <p:cxnSp>
        <p:nvCxnSpPr>
          <p:cNvPr id="178" name="Straight Arrow Connector 177"/>
          <p:cNvCxnSpPr/>
          <p:nvPr>
            <p:custDataLst>
              <p:tags r:id="rId82"/>
            </p:custDataLst>
          </p:nvPr>
        </p:nvCxnSpPr>
        <p:spPr>
          <a:xfrm>
            <a:off x="3200400" y="5476791"/>
            <a:ext cx="533400" cy="1588"/>
          </a:xfrm>
          <a:prstGeom prst="straightConnector1">
            <a:avLst/>
          </a:prstGeom>
          <a:ln w="57150" cap="sq">
            <a:solidFill>
              <a:schemeClr val="accent4"/>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1" name="TextBox 180"/>
          <p:cNvSpPr txBox="1"/>
          <p:nvPr>
            <p:custDataLst>
              <p:tags r:id="rId83"/>
            </p:custDataLst>
          </p:nvPr>
        </p:nvSpPr>
        <p:spPr>
          <a:xfrm>
            <a:off x="2286000" y="5248191"/>
            <a:ext cx="905184" cy="523220"/>
          </a:xfrm>
          <a:prstGeom prst="rect">
            <a:avLst/>
          </a:prstGeom>
          <a:noFill/>
        </p:spPr>
        <p:txBody>
          <a:bodyPr wrap="none" rtlCol="0">
            <a:spAutoFit/>
          </a:bodyPr>
          <a:lstStyle/>
          <a:p>
            <a:r>
              <a:rPr lang="en-US" sz="2800" dirty="0" smtClean="0">
                <a:solidFill>
                  <a:schemeClr val="bg1"/>
                </a:solidFill>
              </a:rPr>
              <a:t>/stall</a:t>
            </a:r>
          </a:p>
        </p:txBody>
      </p:sp>
      <p:sp>
        <p:nvSpPr>
          <p:cNvPr id="170" name="Rectangle 19"/>
          <p:cNvSpPr>
            <a:spLocks noChangeArrowheads="1"/>
          </p:cNvSpPr>
          <p:nvPr>
            <p:custDataLst>
              <p:tags r:id="rId84"/>
            </p:custDataLst>
          </p:nvPr>
        </p:nvSpPr>
        <p:spPr bwMode="auto">
          <a:xfrm>
            <a:off x="3657600" y="3876592"/>
            <a:ext cx="228600" cy="6095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85" name="Rectangle 19"/>
          <p:cNvSpPr>
            <a:spLocks noChangeArrowheads="1"/>
          </p:cNvSpPr>
          <p:nvPr>
            <p:custDataLst>
              <p:tags r:id="rId85"/>
            </p:custDataLst>
          </p:nvPr>
        </p:nvSpPr>
        <p:spPr bwMode="auto">
          <a:xfrm>
            <a:off x="4800594" y="1666788"/>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2" name="TextBox 1"/>
          <p:cNvSpPr txBox="1"/>
          <p:nvPr/>
        </p:nvSpPr>
        <p:spPr>
          <a:xfrm>
            <a:off x="4419594" y="4436165"/>
            <a:ext cx="1448894" cy="400110"/>
          </a:xfrm>
          <a:prstGeom prst="rect">
            <a:avLst/>
          </a:prstGeom>
          <a:noFill/>
        </p:spPr>
        <p:txBody>
          <a:bodyPr wrap="square" rtlCol="0">
            <a:spAutoFit/>
          </a:bodyPr>
          <a:lstStyle/>
          <a:p>
            <a:r>
              <a:rPr lang="en-US" sz="2000" dirty="0" smtClean="0"/>
              <a:t>add </a:t>
            </a:r>
            <a:r>
              <a:rPr lang="en-US" sz="2000" dirty="0" smtClean="0">
                <a:solidFill>
                  <a:schemeClr val="accent5">
                    <a:lumMod val="60000"/>
                    <a:lumOff val="40000"/>
                  </a:schemeClr>
                </a:solidFill>
              </a:rPr>
              <a:t>r3</a:t>
            </a:r>
            <a:r>
              <a:rPr lang="en-US" sz="2000" dirty="0" smtClean="0"/>
              <a:t>,r1,r2</a:t>
            </a:r>
            <a:endParaRPr lang="en-US" sz="2000" dirty="0"/>
          </a:p>
        </p:txBody>
      </p:sp>
      <p:sp>
        <p:nvSpPr>
          <p:cNvPr id="3" name="Oval 2"/>
          <p:cNvSpPr/>
          <p:nvPr/>
        </p:nvSpPr>
        <p:spPr>
          <a:xfrm>
            <a:off x="4419602" y="4457700"/>
            <a:ext cx="1447792" cy="4953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p:cNvSpPr txBox="1"/>
          <p:nvPr/>
        </p:nvSpPr>
        <p:spPr>
          <a:xfrm>
            <a:off x="2580522" y="3124200"/>
            <a:ext cx="1384225" cy="707886"/>
          </a:xfrm>
          <a:prstGeom prst="rect">
            <a:avLst/>
          </a:prstGeom>
          <a:noFill/>
        </p:spPr>
        <p:txBody>
          <a:bodyPr wrap="none" rtlCol="0">
            <a:spAutoFit/>
          </a:bodyPr>
          <a:lstStyle/>
          <a:p>
            <a:r>
              <a:rPr lang="en-US" sz="2000" dirty="0" smtClean="0">
                <a:solidFill>
                  <a:schemeClr val="accent5">
                    <a:lumMod val="60000"/>
                    <a:lumOff val="40000"/>
                  </a:schemeClr>
                </a:solidFill>
              </a:rPr>
              <a:t>(</a:t>
            </a:r>
            <a:r>
              <a:rPr lang="en-US" sz="2000" dirty="0" err="1" smtClean="0">
                <a:solidFill>
                  <a:schemeClr val="accent5">
                    <a:lumMod val="60000"/>
                    <a:lumOff val="40000"/>
                  </a:schemeClr>
                </a:solidFill>
              </a:rPr>
              <a:t>MemWr</a:t>
            </a:r>
            <a:r>
              <a:rPr lang="en-US" sz="2000" dirty="0" smtClean="0">
                <a:solidFill>
                  <a:schemeClr val="accent5">
                    <a:lumMod val="60000"/>
                    <a:lumOff val="40000"/>
                  </a:schemeClr>
                </a:solidFill>
              </a:rPr>
              <a:t>=0</a:t>
            </a:r>
          </a:p>
          <a:p>
            <a:r>
              <a:rPr lang="en-US" sz="2000" dirty="0" err="1" smtClean="0">
                <a:solidFill>
                  <a:schemeClr val="accent5">
                    <a:lumMod val="60000"/>
                    <a:lumOff val="40000"/>
                  </a:schemeClr>
                </a:solidFill>
              </a:rPr>
              <a:t>RegWr</a:t>
            </a:r>
            <a:r>
              <a:rPr lang="en-US" sz="2000" dirty="0" smtClean="0">
                <a:solidFill>
                  <a:schemeClr val="accent5">
                    <a:lumMod val="60000"/>
                    <a:lumOff val="40000"/>
                  </a:schemeClr>
                </a:solidFill>
              </a:rPr>
              <a:t>=0)</a:t>
            </a:r>
            <a:endParaRPr lang="en-US" sz="2000" dirty="0">
              <a:solidFill>
                <a:schemeClr val="accent5">
                  <a:lumMod val="60000"/>
                  <a:lumOff val="40000"/>
                </a:schemeClr>
              </a:solidFill>
            </a:endParaRPr>
          </a:p>
        </p:txBody>
      </p:sp>
      <p:sp>
        <p:nvSpPr>
          <p:cNvPr id="151" name="TextBox 150"/>
          <p:cNvSpPr txBox="1"/>
          <p:nvPr/>
        </p:nvSpPr>
        <p:spPr>
          <a:xfrm>
            <a:off x="1676400" y="5581471"/>
            <a:ext cx="3009895" cy="1200329"/>
          </a:xfrm>
          <a:prstGeom prst="rect">
            <a:avLst/>
          </a:prstGeom>
          <a:noFill/>
        </p:spPr>
        <p:txBody>
          <a:bodyPr wrap="square" rtlCol="0">
            <a:spAutoFit/>
          </a:bodyPr>
          <a:lstStyle/>
          <a:p>
            <a:r>
              <a:rPr lang="en-US" dirty="0" smtClean="0">
                <a:solidFill>
                  <a:schemeClr val="accent5">
                    <a:lumMod val="60000"/>
                    <a:lumOff val="40000"/>
                  </a:schemeClr>
                </a:solidFill>
              </a:rPr>
              <a:t>NOP = If(IF/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 ≠ 0 &amp;&amp;</a:t>
            </a:r>
          </a:p>
          <a:p>
            <a:r>
              <a:rPr lang="en-US" dirty="0" smtClean="0">
                <a:solidFill>
                  <a:schemeClr val="accent5">
                    <a:lumMod val="60000"/>
                    <a:lumOff val="40000"/>
                  </a:schemeClr>
                </a:solidFill>
              </a:rPr>
              <a:t>                (IF/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==ID/</a:t>
            </a:r>
            <a:r>
              <a:rPr lang="en-US" dirty="0" err="1" smtClean="0">
                <a:solidFill>
                  <a:schemeClr val="accent5">
                    <a:lumMod val="60000"/>
                    <a:lumOff val="40000"/>
                  </a:schemeClr>
                </a:solidFill>
              </a:rPr>
              <a:t>Ex.Rd</a:t>
            </a:r>
            <a:endParaRPr lang="en-US" dirty="0" smtClean="0">
              <a:solidFill>
                <a:schemeClr val="accent5">
                  <a:lumMod val="60000"/>
                  <a:lumOff val="40000"/>
                </a:schemeClr>
              </a:solidFill>
            </a:endParaRPr>
          </a:p>
          <a:p>
            <a:r>
              <a:rPr lang="en-US" dirty="0" smtClean="0">
                <a:solidFill>
                  <a:schemeClr val="accent5">
                    <a:lumMod val="60000"/>
                    <a:lumOff val="40000"/>
                  </a:schemeClr>
                </a:solidFill>
              </a:rPr>
              <a:t>                 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==Ex/</a:t>
            </a:r>
            <a:r>
              <a:rPr lang="en-US" dirty="0" err="1" smtClean="0">
                <a:solidFill>
                  <a:schemeClr val="accent5">
                    <a:lumMod val="60000"/>
                    <a:lumOff val="40000"/>
                  </a:schemeClr>
                </a:solidFill>
              </a:rPr>
              <a:t>M.Rd</a:t>
            </a:r>
            <a:endParaRPr lang="en-US" dirty="0" smtClean="0">
              <a:solidFill>
                <a:schemeClr val="accent5">
                  <a:lumMod val="60000"/>
                  <a:lumOff val="40000"/>
                </a:schemeClr>
              </a:solidFill>
            </a:endParaRPr>
          </a:p>
          <a:p>
            <a:r>
              <a:rPr lang="en-US" dirty="0" smtClean="0">
                <a:solidFill>
                  <a:schemeClr val="accent5">
                    <a:lumMod val="60000"/>
                    <a:lumOff val="40000"/>
                  </a:schemeClr>
                </a:solidFill>
              </a:rPr>
              <a:t>                 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==M/</a:t>
            </a:r>
            <a:r>
              <a:rPr lang="en-US" dirty="0" err="1" smtClean="0">
                <a:solidFill>
                  <a:schemeClr val="accent5">
                    <a:lumMod val="60000"/>
                    <a:lumOff val="40000"/>
                  </a:schemeClr>
                </a:solidFill>
              </a:rPr>
              <a:t>W.Rd</a:t>
            </a:r>
            <a:r>
              <a:rPr lang="en-US" dirty="0" smtClean="0">
                <a:solidFill>
                  <a:schemeClr val="accent5">
                    <a:lumMod val="60000"/>
                    <a:lumOff val="40000"/>
                  </a:schemeClr>
                </a:solidFill>
              </a:rPr>
              <a:t>))</a:t>
            </a:r>
            <a:endParaRPr lang="en-US" dirty="0">
              <a:solidFill>
                <a:schemeClr val="accent5">
                  <a:lumMod val="60000"/>
                  <a:lumOff val="40000"/>
                </a:schemeClr>
              </a:solidFill>
            </a:endParaRPr>
          </a:p>
        </p:txBody>
      </p:sp>
      <p:sp>
        <p:nvSpPr>
          <p:cNvPr id="6" name="Oval 5"/>
          <p:cNvSpPr/>
          <p:nvPr/>
        </p:nvSpPr>
        <p:spPr>
          <a:xfrm>
            <a:off x="2438401" y="5867400"/>
            <a:ext cx="2209800" cy="314235"/>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TextBox 155"/>
          <p:cNvSpPr txBox="1"/>
          <p:nvPr/>
        </p:nvSpPr>
        <p:spPr>
          <a:xfrm>
            <a:off x="2056306" y="4419600"/>
            <a:ext cx="1448894" cy="400110"/>
          </a:xfrm>
          <a:prstGeom prst="rect">
            <a:avLst/>
          </a:prstGeom>
          <a:noFill/>
        </p:spPr>
        <p:txBody>
          <a:bodyPr wrap="square" rtlCol="0">
            <a:spAutoFit/>
          </a:bodyPr>
          <a:lstStyle/>
          <a:p>
            <a:r>
              <a:rPr lang="en-US" sz="2000" dirty="0"/>
              <a:t>s</a:t>
            </a:r>
            <a:r>
              <a:rPr lang="en-US" sz="2000" dirty="0" smtClean="0"/>
              <a:t>ub r5,</a:t>
            </a:r>
            <a:r>
              <a:rPr lang="en-US" sz="2000" dirty="0" smtClean="0">
                <a:solidFill>
                  <a:schemeClr val="accent5">
                    <a:lumMod val="60000"/>
                    <a:lumOff val="40000"/>
                  </a:schemeClr>
                </a:solidFill>
              </a:rPr>
              <a:t>r3</a:t>
            </a:r>
            <a:r>
              <a:rPr lang="en-US" sz="2000" dirty="0" smtClean="0"/>
              <a:t>,r5</a:t>
            </a:r>
            <a:endParaRPr lang="en-US" sz="2000" dirty="0"/>
          </a:p>
        </p:txBody>
      </p:sp>
      <p:sp>
        <p:nvSpPr>
          <p:cNvPr id="158" name="Oval 157"/>
          <p:cNvSpPr/>
          <p:nvPr/>
        </p:nvSpPr>
        <p:spPr>
          <a:xfrm>
            <a:off x="2056314" y="4441135"/>
            <a:ext cx="1447792" cy="4953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580522" y="3876593"/>
            <a:ext cx="863712" cy="342898"/>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3216729" y="3752368"/>
            <a:ext cx="898071" cy="295674"/>
          </a:xfrm>
          <a:custGeom>
            <a:avLst/>
            <a:gdLst>
              <a:gd name="connsiteX0" fmla="*/ 0 w 1763485"/>
              <a:gd name="connsiteY0" fmla="*/ 84846 h 182818"/>
              <a:gd name="connsiteX1" fmla="*/ 1191985 w 1763485"/>
              <a:gd name="connsiteY1" fmla="*/ 3203 h 182818"/>
              <a:gd name="connsiteX2" fmla="*/ 1763485 w 1763485"/>
              <a:gd name="connsiteY2" fmla="*/ 182818 h 182818"/>
            </a:gdLst>
            <a:ahLst/>
            <a:cxnLst>
              <a:cxn ang="0">
                <a:pos x="connsiteX0" y="connsiteY0"/>
              </a:cxn>
              <a:cxn ang="0">
                <a:pos x="connsiteX1" y="connsiteY1"/>
              </a:cxn>
              <a:cxn ang="0">
                <a:pos x="connsiteX2" y="connsiteY2"/>
              </a:cxn>
            </a:cxnLst>
            <a:rect l="l" t="t" r="r" b="b"/>
            <a:pathLst>
              <a:path w="1763485" h="182818">
                <a:moveTo>
                  <a:pt x="0" y="84846"/>
                </a:moveTo>
                <a:cubicBezTo>
                  <a:pt x="449035" y="35860"/>
                  <a:pt x="898071" y="-13126"/>
                  <a:pt x="1191985" y="3203"/>
                </a:cubicBezTo>
                <a:cubicBezTo>
                  <a:pt x="1485899" y="19532"/>
                  <a:pt x="1763485" y="182818"/>
                  <a:pt x="1763485" y="182818"/>
                </a:cubicBezTo>
              </a:path>
            </a:pathLst>
          </a:custGeom>
          <a:noFill/>
          <a:ln>
            <a:solidFill>
              <a:schemeClr val="accent5">
                <a:lumMod val="60000"/>
                <a:lumOff val="40000"/>
              </a:schemeClr>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p:cNvSpPr txBox="1"/>
          <p:nvPr/>
        </p:nvSpPr>
        <p:spPr>
          <a:xfrm>
            <a:off x="152400" y="5010090"/>
            <a:ext cx="1448894" cy="400110"/>
          </a:xfrm>
          <a:prstGeom prst="rect">
            <a:avLst/>
          </a:prstGeom>
          <a:noFill/>
        </p:spPr>
        <p:txBody>
          <a:bodyPr wrap="square" rtlCol="0">
            <a:spAutoFit/>
          </a:bodyPr>
          <a:lstStyle/>
          <a:p>
            <a:r>
              <a:rPr lang="en-US" sz="2000" dirty="0" smtClean="0"/>
              <a:t>or r6,</a:t>
            </a:r>
            <a:r>
              <a:rPr lang="en-US" sz="2000" dirty="0" smtClean="0">
                <a:solidFill>
                  <a:schemeClr val="accent5">
                    <a:lumMod val="60000"/>
                    <a:lumOff val="40000"/>
                  </a:schemeClr>
                </a:solidFill>
              </a:rPr>
              <a:t>r3</a:t>
            </a:r>
            <a:r>
              <a:rPr lang="en-US" sz="2000" dirty="0" smtClean="0"/>
              <a:t>,r4</a:t>
            </a:r>
            <a:endParaRPr lang="en-US" sz="2000" dirty="0"/>
          </a:p>
        </p:txBody>
      </p:sp>
      <p:sp>
        <p:nvSpPr>
          <p:cNvPr id="117" name="Oval 116"/>
          <p:cNvSpPr/>
          <p:nvPr/>
        </p:nvSpPr>
        <p:spPr>
          <a:xfrm>
            <a:off x="152400" y="5029200"/>
            <a:ext cx="1447792" cy="4953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914894" y="4486986"/>
            <a:ext cx="266701" cy="34928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780753" y="4486986"/>
            <a:ext cx="343442" cy="332724"/>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TextBox 121"/>
          <p:cNvSpPr txBox="1"/>
          <p:nvPr/>
        </p:nvSpPr>
        <p:spPr>
          <a:xfrm>
            <a:off x="1676400" y="4933890"/>
            <a:ext cx="952505" cy="400110"/>
          </a:xfrm>
          <a:prstGeom prst="rect">
            <a:avLst/>
          </a:prstGeom>
          <a:noFill/>
          <a:ln>
            <a:solidFill>
              <a:schemeClr val="accent4"/>
            </a:solidFill>
          </a:ln>
        </p:spPr>
        <p:txBody>
          <a:bodyPr wrap="none" rtlCol="0">
            <a:spAutoFit/>
          </a:bodyPr>
          <a:lstStyle/>
          <a:p>
            <a:r>
              <a:rPr lang="en-US" sz="2000" dirty="0" smtClean="0">
                <a:solidFill>
                  <a:schemeClr val="accent5">
                    <a:lumMod val="60000"/>
                    <a:lumOff val="40000"/>
                  </a:schemeClr>
                </a:solidFill>
              </a:rPr>
              <a:t>(WE=0)</a:t>
            </a:r>
            <a:endParaRPr lang="en-US" sz="2000" dirty="0">
              <a:solidFill>
                <a:schemeClr val="accent5">
                  <a:lumMod val="60000"/>
                  <a:lumOff val="40000"/>
                </a:schemeClr>
              </a:solidFill>
            </a:endParaRPr>
          </a:p>
        </p:txBody>
      </p:sp>
      <p:sp>
        <p:nvSpPr>
          <p:cNvPr id="124" name="Freeform 123"/>
          <p:cNvSpPr/>
          <p:nvPr/>
        </p:nvSpPr>
        <p:spPr>
          <a:xfrm>
            <a:off x="5562600" y="4495800"/>
            <a:ext cx="457200" cy="655634"/>
          </a:xfrm>
          <a:custGeom>
            <a:avLst/>
            <a:gdLst>
              <a:gd name="connsiteX0" fmla="*/ 0 w 457200"/>
              <a:gd name="connsiteY0" fmla="*/ 424542 h 655634"/>
              <a:gd name="connsiteX1" fmla="*/ 342900 w 457200"/>
              <a:gd name="connsiteY1" fmla="*/ 636814 h 655634"/>
              <a:gd name="connsiteX2" fmla="*/ 457200 w 457200"/>
              <a:gd name="connsiteY2" fmla="*/ 0 h 655634"/>
            </a:gdLst>
            <a:ahLst/>
            <a:cxnLst>
              <a:cxn ang="0">
                <a:pos x="connsiteX0" y="connsiteY0"/>
              </a:cxn>
              <a:cxn ang="0">
                <a:pos x="connsiteX1" y="connsiteY1"/>
              </a:cxn>
              <a:cxn ang="0">
                <a:pos x="connsiteX2" y="connsiteY2"/>
              </a:cxn>
            </a:cxnLst>
            <a:rect l="l" t="t" r="r" b="b"/>
            <a:pathLst>
              <a:path w="457200" h="655634">
                <a:moveTo>
                  <a:pt x="0" y="424542"/>
                </a:moveTo>
                <a:cubicBezTo>
                  <a:pt x="133350" y="566056"/>
                  <a:pt x="266700" y="707571"/>
                  <a:pt x="342900" y="636814"/>
                </a:cubicBezTo>
                <a:cubicBezTo>
                  <a:pt x="419100" y="566057"/>
                  <a:pt x="438150" y="283028"/>
                  <a:pt x="457200" y="0"/>
                </a:cubicBezTo>
              </a:path>
            </a:pathLst>
          </a:custGeom>
          <a:noFill/>
          <a:ln>
            <a:solidFill>
              <a:schemeClr val="accent5">
                <a:lumMod val="60000"/>
                <a:lumOff val="40000"/>
              </a:schemeClr>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6144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6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7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7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7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7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7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8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6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6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4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5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4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2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 grpId="0" animBg="1"/>
      <p:bldP spid="172" grpId="0" animBg="1"/>
      <p:bldP spid="173" grpId="0" animBg="1"/>
      <p:bldP spid="174" grpId="0"/>
      <p:bldP spid="175" grpId="0" animBg="1"/>
      <p:bldP spid="176" grpId="0" animBg="1"/>
      <p:bldP spid="177" grpId="0" animBg="1"/>
      <p:bldP spid="181" grpId="0"/>
      <p:bldP spid="170" grpId="0" animBg="1"/>
      <p:bldP spid="3" grpId="0" animBg="1"/>
      <p:bldP spid="146" grpId="0"/>
      <p:bldP spid="151" grpId="0"/>
      <p:bldP spid="6" grpId="0" animBg="1"/>
      <p:bldP spid="158" grpId="0" animBg="1"/>
      <p:bldP spid="4" grpId="0" animBg="1"/>
      <p:bldP spid="7" grpId="0" animBg="1"/>
      <p:bldP spid="117" grpId="0" animBg="1"/>
      <p:bldP spid="8" grpId="0" animBg="1"/>
      <p:bldP spid="9" grpId="0" animBg="1"/>
      <p:bldP spid="122" grpId="0" animBg="1"/>
      <p:bldP spid="12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itle 304"/>
          <p:cNvSpPr>
            <a:spLocks noGrp="1"/>
          </p:cNvSpPr>
          <p:nvPr>
            <p:ph type="title"/>
            <p:custDataLst>
              <p:tags r:id="rId1"/>
            </p:custDataLst>
          </p:nvPr>
        </p:nvSpPr>
        <p:spPr/>
        <p:txBody>
          <a:bodyPr>
            <a:normAutofit fontScale="90000"/>
          </a:bodyPr>
          <a:lstStyle/>
          <a:p>
            <a:r>
              <a:rPr lang="en-US" dirty="0" smtClean="0"/>
              <a:t>Stalling</a:t>
            </a:r>
            <a:endParaRPr lang="en-US" dirty="0"/>
          </a:p>
        </p:txBody>
      </p:sp>
      <p:sp>
        <p:nvSpPr>
          <p:cNvPr id="77" name="Text Box 11"/>
          <p:cNvSpPr txBox="1">
            <a:spLocks noChangeArrowheads="1"/>
          </p:cNvSpPr>
          <p:nvPr>
            <p:custDataLst>
              <p:tags r:id="rId2"/>
            </p:custDataLst>
          </p:nvPr>
        </p:nvSpPr>
        <p:spPr bwMode="auto">
          <a:xfrm rot="16200000">
            <a:off x="-381003" y="2504989"/>
            <a:ext cx="39624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79" name="Text Box 11"/>
          <p:cNvSpPr txBox="1">
            <a:spLocks noChangeArrowheads="1"/>
          </p:cNvSpPr>
          <p:nvPr>
            <p:custDataLst>
              <p:tags r:id="rId3"/>
            </p:custDataLst>
          </p:nvPr>
        </p:nvSpPr>
        <p:spPr bwMode="auto">
          <a:xfrm rot="16200000">
            <a:off x="2285995" y="2504987"/>
            <a:ext cx="39624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0" name="Line 43"/>
          <p:cNvSpPr>
            <a:spLocks noChangeShapeType="1"/>
          </p:cNvSpPr>
          <p:nvPr>
            <p:custDataLst>
              <p:tags r:id="rId4"/>
            </p:custDataLst>
          </p:nvPr>
        </p:nvSpPr>
        <p:spPr bwMode="auto">
          <a:xfrm>
            <a:off x="2285995" y="1438190"/>
            <a:ext cx="228601" cy="0"/>
          </a:xfrm>
          <a:prstGeom prst="line">
            <a:avLst/>
          </a:prstGeom>
          <a:noFill/>
          <a:ln w="57150" cap="sq">
            <a:solidFill>
              <a:srgbClr val="66FF33"/>
            </a:solidFill>
            <a:prstDash val="solid"/>
            <a:round/>
            <a:headEnd type="none" w="med" len="med"/>
            <a:tailEnd type="arrow" w="sm" len="sm"/>
          </a:ln>
          <a:effectLst/>
        </p:spPr>
        <p:txBody>
          <a:bodyPr wrap="square" anchor="ctr" anchorCtr="1">
            <a:noAutofit/>
          </a:bodyPr>
          <a:lstStyle/>
          <a:p>
            <a:endParaRPr lang="en-US"/>
          </a:p>
        </p:txBody>
      </p:sp>
      <p:sp>
        <p:nvSpPr>
          <p:cNvPr id="81" name="Line 43"/>
          <p:cNvSpPr>
            <a:spLocks noChangeShapeType="1"/>
          </p:cNvSpPr>
          <p:nvPr>
            <p:custDataLst>
              <p:tags r:id="rId5"/>
            </p:custDataLst>
          </p:nvPr>
        </p:nvSpPr>
        <p:spPr bwMode="auto">
          <a:xfrm>
            <a:off x="3809992" y="1895394"/>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2" name="Line 43"/>
          <p:cNvSpPr>
            <a:spLocks noChangeShapeType="1"/>
          </p:cNvSpPr>
          <p:nvPr>
            <p:custDataLst>
              <p:tags r:id="rId6"/>
            </p:custDataLst>
          </p:nvPr>
        </p:nvSpPr>
        <p:spPr bwMode="auto">
          <a:xfrm>
            <a:off x="3809992" y="1057194"/>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3" name="Text Box 11"/>
          <p:cNvSpPr txBox="1">
            <a:spLocks noChangeArrowheads="1"/>
          </p:cNvSpPr>
          <p:nvPr>
            <p:custDataLst>
              <p:tags r:id="rId7"/>
            </p:custDataLst>
          </p:nvPr>
        </p:nvSpPr>
        <p:spPr bwMode="auto">
          <a:xfrm rot="16200000">
            <a:off x="4038597" y="2504985"/>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4" name="Line 43"/>
          <p:cNvSpPr>
            <a:spLocks noChangeShapeType="1"/>
          </p:cNvSpPr>
          <p:nvPr>
            <p:custDataLst>
              <p:tags r:id="rId8"/>
            </p:custDataLst>
          </p:nvPr>
        </p:nvSpPr>
        <p:spPr bwMode="auto">
          <a:xfrm flipV="1">
            <a:off x="5638795" y="1438186"/>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6" name="Freeform 85"/>
          <p:cNvSpPr/>
          <p:nvPr>
            <p:custDataLst>
              <p:tags r:id="rId9"/>
            </p:custDataLst>
          </p:nvPr>
        </p:nvSpPr>
        <p:spPr>
          <a:xfrm>
            <a:off x="5181595" y="752388"/>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Line 43"/>
          <p:cNvSpPr>
            <a:spLocks noChangeShapeType="1"/>
          </p:cNvSpPr>
          <p:nvPr>
            <p:custDataLst>
              <p:tags r:id="rId10"/>
            </p:custDataLst>
          </p:nvPr>
        </p:nvSpPr>
        <p:spPr bwMode="auto">
          <a:xfrm flipV="1">
            <a:off x="4419595" y="1819191"/>
            <a:ext cx="3809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8" name="Line 43"/>
          <p:cNvSpPr>
            <a:spLocks noChangeShapeType="1"/>
          </p:cNvSpPr>
          <p:nvPr>
            <p:custDataLst>
              <p:tags r:id="rId11"/>
            </p:custDataLst>
          </p:nvPr>
        </p:nvSpPr>
        <p:spPr bwMode="auto">
          <a:xfrm flipV="1">
            <a:off x="4419595" y="2581190"/>
            <a:ext cx="381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9" name="Text Box 11"/>
          <p:cNvSpPr txBox="1">
            <a:spLocks noChangeArrowheads="1"/>
          </p:cNvSpPr>
          <p:nvPr>
            <p:custDataLst>
              <p:tags r:id="rId12"/>
            </p:custDataLst>
          </p:nvPr>
        </p:nvSpPr>
        <p:spPr bwMode="auto">
          <a:xfrm rot="16200000">
            <a:off x="5791202" y="2504985"/>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90" name="Rectangle 4"/>
          <p:cNvSpPr>
            <a:spLocks noChangeArrowheads="1"/>
          </p:cNvSpPr>
          <p:nvPr>
            <p:custDataLst>
              <p:tags r:id="rId13"/>
            </p:custDataLst>
          </p:nvPr>
        </p:nvSpPr>
        <p:spPr bwMode="auto">
          <a:xfrm>
            <a:off x="6476999" y="1895387"/>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data</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91" name="Text Box 11"/>
          <p:cNvSpPr txBox="1">
            <a:spLocks noChangeArrowheads="1"/>
          </p:cNvSpPr>
          <p:nvPr>
            <p:custDataLst>
              <p:tags r:id="rId14"/>
            </p:custDataLst>
          </p:nvPr>
        </p:nvSpPr>
        <p:spPr bwMode="auto">
          <a:xfrm rot="16200000">
            <a:off x="4038593" y="2352592"/>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92" name="Line 43"/>
          <p:cNvSpPr>
            <a:spLocks noChangeShapeType="1"/>
          </p:cNvSpPr>
          <p:nvPr>
            <p:custDataLst>
              <p:tags r:id="rId15"/>
            </p:custDataLst>
          </p:nvPr>
        </p:nvSpPr>
        <p:spPr bwMode="auto">
          <a:xfrm flipV="1">
            <a:off x="4419595" y="980982"/>
            <a:ext cx="762000" cy="8"/>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3" name="Line 43"/>
          <p:cNvSpPr>
            <a:spLocks noChangeShapeType="1"/>
          </p:cNvSpPr>
          <p:nvPr>
            <p:custDataLst>
              <p:tags r:id="rId16"/>
            </p:custDataLst>
          </p:nvPr>
        </p:nvSpPr>
        <p:spPr bwMode="auto">
          <a:xfrm>
            <a:off x="5029195" y="2047788"/>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94" name="Line 43"/>
          <p:cNvSpPr>
            <a:spLocks noChangeShapeType="1"/>
          </p:cNvSpPr>
          <p:nvPr>
            <p:custDataLst>
              <p:tags r:id="rId17"/>
            </p:custDataLst>
          </p:nvPr>
        </p:nvSpPr>
        <p:spPr bwMode="auto">
          <a:xfrm flipV="1">
            <a:off x="6172200" y="1438186"/>
            <a:ext cx="1447799"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5" name="Line 43"/>
          <p:cNvSpPr>
            <a:spLocks noChangeShapeType="1"/>
          </p:cNvSpPr>
          <p:nvPr>
            <p:custDataLst>
              <p:tags r:id="rId18"/>
            </p:custDataLst>
          </p:nvPr>
        </p:nvSpPr>
        <p:spPr bwMode="auto">
          <a:xfrm>
            <a:off x="6172200" y="2428789"/>
            <a:ext cx="3048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6" name="Line 43"/>
          <p:cNvSpPr>
            <a:spLocks noChangeShapeType="1"/>
          </p:cNvSpPr>
          <p:nvPr>
            <p:custDataLst>
              <p:tags r:id="rId19"/>
            </p:custDataLst>
          </p:nvPr>
        </p:nvSpPr>
        <p:spPr bwMode="auto">
          <a:xfrm flipV="1">
            <a:off x="7315200" y="2428787"/>
            <a:ext cx="304800"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7" name="Line 43"/>
          <p:cNvSpPr>
            <a:spLocks noChangeShapeType="1"/>
          </p:cNvSpPr>
          <p:nvPr>
            <p:custDataLst>
              <p:tags r:id="rId20"/>
            </p:custDataLst>
          </p:nvPr>
        </p:nvSpPr>
        <p:spPr bwMode="auto">
          <a:xfrm flipV="1">
            <a:off x="7924801" y="242878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8" name="Line 43"/>
          <p:cNvSpPr>
            <a:spLocks noChangeShapeType="1"/>
          </p:cNvSpPr>
          <p:nvPr>
            <p:custDataLst>
              <p:tags r:id="rId21"/>
            </p:custDataLst>
          </p:nvPr>
        </p:nvSpPr>
        <p:spPr bwMode="auto">
          <a:xfrm flipV="1">
            <a:off x="7924801" y="1438188"/>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9" name="Line 43"/>
          <p:cNvSpPr>
            <a:spLocks noChangeShapeType="1"/>
          </p:cNvSpPr>
          <p:nvPr>
            <p:custDataLst>
              <p:tags r:id="rId22"/>
            </p:custDataLst>
          </p:nvPr>
        </p:nvSpPr>
        <p:spPr bwMode="auto">
          <a:xfrm>
            <a:off x="8458201" y="1971588"/>
            <a:ext cx="381000" cy="0"/>
          </a:xfrm>
          <a:prstGeom prst="line">
            <a:avLst/>
          </a:prstGeom>
          <a:noFill/>
          <a:ln w="5715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00" name="Line 43"/>
          <p:cNvSpPr>
            <a:spLocks noChangeShapeType="1"/>
          </p:cNvSpPr>
          <p:nvPr>
            <p:custDataLst>
              <p:tags r:id="rId23"/>
            </p:custDataLst>
          </p:nvPr>
        </p:nvSpPr>
        <p:spPr bwMode="auto">
          <a:xfrm flipV="1">
            <a:off x="8839201" y="904788"/>
            <a:ext cx="0" cy="1066800"/>
          </a:xfrm>
          <a:prstGeom prst="line">
            <a:avLst/>
          </a:prstGeom>
          <a:noFill/>
          <a:ln w="57150" cap="sq">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01" name="Line 43"/>
          <p:cNvSpPr>
            <a:spLocks noChangeShapeType="1"/>
          </p:cNvSpPr>
          <p:nvPr>
            <p:custDataLst>
              <p:tags r:id="rId24"/>
            </p:custDataLst>
          </p:nvPr>
        </p:nvSpPr>
        <p:spPr bwMode="auto">
          <a:xfrm flipH="1" flipV="1">
            <a:off x="8534401" y="904788"/>
            <a:ext cx="304800" cy="0"/>
          </a:xfrm>
          <a:prstGeom prst="line">
            <a:avLst/>
          </a:prstGeom>
          <a:noFill/>
          <a:ln w="57150" cap="sq">
            <a:solidFill>
              <a:srgbClr val="66FF33"/>
            </a:solidFill>
            <a:prstDash val="solid"/>
            <a:round/>
            <a:headEnd type="none" w="med" len="med"/>
            <a:tailEnd type="arrow" w="sm" len="sm"/>
          </a:ln>
          <a:effectLst/>
        </p:spPr>
        <p:txBody>
          <a:bodyPr wrap="square" anchor="ctr" anchorCtr="1">
            <a:noAutofit/>
          </a:bodyPr>
          <a:lstStyle/>
          <a:p>
            <a:endParaRPr lang="en-US"/>
          </a:p>
        </p:txBody>
      </p:sp>
      <p:sp>
        <p:nvSpPr>
          <p:cNvPr id="102" name="Text Box 11"/>
          <p:cNvSpPr txBox="1">
            <a:spLocks noChangeArrowheads="1"/>
          </p:cNvSpPr>
          <p:nvPr>
            <p:custDataLst>
              <p:tags r:id="rId25"/>
            </p:custDataLst>
          </p:nvPr>
        </p:nvSpPr>
        <p:spPr bwMode="auto">
          <a:xfrm rot="16200000">
            <a:off x="4038593" y="1742993"/>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3" name="Text Box 11"/>
          <p:cNvSpPr txBox="1">
            <a:spLocks noChangeArrowheads="1"/>
          </p:cNvSpPr>
          <p:nvPr>
            <p:custDataLst>
              <p:tags r:id="rId26"/>
            </p:custDataLst>
          </p:nvPr>
        </p:nvSpPr>
        <p:spPr bwMode="auto">
          <a:xfrm rot="16200000">
            <a:off x="4038592" y="904791"/>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A</a:t>
            </a:r>
            <a:endParaRPr lang="en-US" sz="2400" dirty="0">
              <a:solidFill>
                <a:srgbClr val="FFFFFF"/>
              </a:solidFill>
              <a:latin typeface="+mj-lt"/>
            </a:endParaRPr>
          </a:p>
        </p:txBody>
      </p:sp>
      <p:sp>
        <p:nvSpPr>
          <p:cNvPr id="104" name="Text Box 11"/>
          <p:cNvSpPr txBox="1">
            <a:spLocks noChangeArrowheads="1"/>
          </p:cNvSpPr>
          <p:nvPr>
            <p:custDataLst>
              <p:tags r:id="rId27"/>
            </p:custDataLst>
          </p:nvPr>
        </p:nvSpPr>
        <p:spPr bwMode="auto">
          <a:xfrm rot="16200000">
            <a:off x="5791199" y="2276388"/>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5" name="Text Box 11"/>
          <p:cNvSpPr txBox="1">
            <a:spLocks noChangeArrowheads="1"/>
          </p:cNvSpPr>
          <p:nvPr>
            <p:custDataLst>
              <p:tags r:id="rId28"/>
            </p:custDataLst>
          </p:nvPr>
        </p:nvSpPr>
        <p:spPr bwMode="auto">
          <a:xfrm rot="16200000">
            <a:off x="5791194" y="1285786"/>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6" name="Text Box 11"/>
          <p:cNvSpPr txBox="1">
            <a:spLocks noChangeArrowheads="1"/>
          </p:cNvSpPr>
          <p:nvPr>
            <p:custDataLst>
              <p:tags r:id="rId29"/>
            </p:custDataLst>
          </p:nvPr>
        </p:nvSpPr>
        <p:spPr bwMode="auto">
          <a:xfrm rot="16200000">
            <a:off x="7543801" y="2276387"/>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M</a:t>
            </a:r>
            <a:endParaRPr lang="en-US" sz="2400" dirty="0">
              <a:solidFill>
                <a:srgbClr val="FFFFFF"/>
              </a:solidFill>
              <a:latin typeface="+mj-lt"/>
            </a:endParaRPr>
          </a:p>
        </p:txBody>
      </p:sp>
      <p:sp>
        <p:nvSpPr>
          <p:cNvPr id="107" name="Text Box 11"/>
          <p:cNvSpPr txBox="1">
            <a:spLocks noChangeArrowheads="1"/>
          </p:cNvSpPr>
          <p:nvPr>
            <p:custDataLst>
              <p:tags r:id="rId30"/>
            </p:custDataLst>
          </p:nvPr>
        </p:nvSpPr>
        <p:spPr bwMode="auto">
          <a:xfrm rot="16200000">
            <a:off x="7543800" y="1285786"/>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8" name="Line 43"/>
          <p:cNvSpPr>
            <a:spLocks noChangeShapeType="1"/>
          </p:cNvSpPr>
          <p:nvPr>
            <p:custDataLst>
              <p:tags r:id="rId31"/>
            </p:custDataLst>
          </p:nvPr>
        </p:nvSpPr>
        <p:spPr bwMode="auto">
          <a:xfrm>
            <a:off x="6857999" y="1438188"/>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09" name="Rectangle 4"/>
          <p:cNvSpPr>
            <a:spLocks noChangeArrowheads="1"/>
          </p:cNvSpPr>
          <p:nvPr>
            <p:custDataLst>
              <p:tags r:id="rId32"/>
            </p:custDataLst>
          </p:nvPr>
        </p:nvSpPr>
        <p:spPr bwMode="auto">
          <a:xfrm>
            <a:off x="304800" y="1438191"/>
            <a:ext cx="914397"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inst</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110" name="Rectangle 19"/>
          <p:cNvSpPr>
            <a:spLocks noChangeArrowheads="1"/>
          </p:cNvSpPr>
          <p:nvPr>
            <p:custDataLst>
              <p:tags r:id="rId33"/>
            </p:custDataLst>
          </p:nvPr>
        </p:nvSpPr>
        <p:spPr bwMode="auto">
          <a:xfrm>
            <a:off x="8229601" y="1285788"/>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12" name="Rectangle 22"/>
          <p:cNvSpPr>
            <a:spLocks noChangeArrowheads="1"/>
          </p:cNvSpPr>
          <p:nvPr>
            <p:custDataLst>
              <p:tags r:id="rId34"/>
            </p:custDataLst>
          </p:nvPr>
        </p:nvSpPr>
        <p:spPr bwMode="auto">
          <a:xfrm>
            <a:off x="2514595" y="752391"/>
            <a:ext cx="1295400" cy="1600200"/>
          </a:xfrm>
          <a:prstGeom prst="rect">
            <a:avLst/>
          </a:prstGeom>
          <a:solidFill>
            <a:schemeClr val="bg2"/>
          </a:solid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13" name="TextBox 112"/>
          <p:cNvSpPr txBox="1"/>
          <p:nvPr>
            <p:custDataLst>
              <p:tags r:id="rId35"/>
            </p:custDataLst>
          </p:nvPr>
        </p:nvSpPr>
        <p:spPr>
          <a:xfrm>
            <a:off x="2621276" y="1388884"/>
            <a:ext cx="640079" cy="391058"/>
          </a:xfrm>
          <a:prstGeom prst="rect">
            <a:avLst/>
          </a:prstGeom>
          <a:noFill/>
        </p:spPr>
        <p:txBody>
          <a:bodyPr wrap="square" lIns="0" tIns="0" rIns="0" bIns="0" rtlCol="0" anchor="ctr" anchorCtr="0">
            <a:noAutofit/>
          </a:bodyPr>
          <a:lstStyle/>
          <a:p>
            <a:r>
              <a:rPr lang="en-US" sz="2400" dirty="0" smtClean="0">
                <a:solidFill>
                  <a:schemeClr val="bg1"/>
                </a:solidFill>
              </a:rPr>
              <a:t>D</a:t>
            </a:r>
            <a:br>
              <a:rPr lang="en-US" sz="2400" dirty="0" smtClean="0">
                <a:solidFill>
                  <a:schemeClr val="bg1"/>
                </a:solidFill>
              </a:rPr>
            </a:br>
            <a:r>
              <a:rPr lang="en-US" sz="2400" dirty="0" err="1" smtClean="0">
                <a:solidFill>
                  <a:schemeClr val="bg1"/>
                </a:solidFill>
              </a:rPr>
              <a:t>rD</a:t>
            </a:r>
            <a:endParaRPr lang="en-US" sz="2400" dirty="0" smtClean="0">
              <a:solidFill>
                <a:schemeClr val="bg1"/>
              </a:solidFill>
            </a:endParaRPr>
          </a:p>
        </p:txBody>
      </p:sp>
      <p:sp>
        <p:nvSpPr>
          <p:cNvPr id="114" name="TextBox 113"/>
          <p:cNvSpPr txBox="1"/>
          <p:nvPr>
            <p:custDataLst>
              <p:tags r:id="rId36"/>
            </p:custDataLst>
          </p:nvPr>
        </p:nvSpPr>
        <p:spPr>
          <a:xfrm>
            <a:off x="3124195" y="1647771"/>
            <a:ext cx="640079" cy="391058"/>
          </a:xfrm>
          <a:prstGeom prst="rect">
            <a:avLst/>
          </a:prstGeom>
          <a:noFill/>
        </p:spPr>
        <p:txBody>
          <a:bodyPr wrap="square" lIns="0" tIns="0" rIns="0" bIns="0" rtlCol="0" anchor="ctr" anchorCtr="0">
            <a:noAutofit/>
          </a:bodyPr>
          <a:lstStyle/>
          <a:p>
            <a:pPr algn="r"/>
            <a:r>
              <a:rPr lang="en-US" sz="2400" dirty="0" smtClean="0">
                <a:solidFill>
                  <a:schemeClr val="bg1"/>
                </a:solidFill>
              </a:rPr>
              <a:t>B</a:t>
            </a:r>
          </a:p>
        </p:txBody>
      </p:sp>
      <p:sp>
        <p:nvSpPr>
          <p:cNvPr id="115" name="TextBox 114"/>
          <p:cNvSpPr txBox="1"/>
          <p:nvPr>
            <p:custDataLst>
              <p:tags r:id="rId37"/>
            </p:custDataLst>
          </p:nvPr>
        </p:nvSpPr>
        <p:spPr>
          <a:xfrm>
            <a:off x="3124195" y="828591"/>
            <a:ext cx="640079" cy="391058"/>
          </a:xfrm>
          <a:prstGeom prst="rect">
            <a:avLst/>
          </a:prstGeom>
          <a:noFill/>
        </p:spPr>
        <p:txBody>
          <a:bodyPr wrap="square" lIns="0" tIns="0" rIns="0" bIns="0" rtlCol="0" anchor="ctr" anchorCtr="0">
            <a:noAutofit/>
          </a:bodyPr>
          <a:lstStyle/>
          <a:p>
            <a:pPr algn="r"/>
            <a:r>
              <a:rPr lang="en-US" sz="2400" dirty="0" smtClean="0">
                <a:solidFill>
                  <a:schemeClr val="bg1"/>
                </a:solidFill>
              </a:rPr>
              <a:t>A</a:t>
            </a:r>
          </a:p>
        </p:txBody>
      </p:sp>
      <p:sp>
        <p:nvSpPr>
          <p:cNvPr id="54" name="Text Box 11"/>
          <p:cNvSpPr txBox="1">
            <a:spLocks noChangeArrowheads="1"/>
          </p:cNvSpPr>
          <p:nvPr>
            <p:custDataLst>
              <p:tags r:id="rId38"/>
            </p:custDataLst>
          </p:nvPr>
        </p:nvSpPr>
        <p:spPr bwMode="auto">
          <a:xfrm rot="16200000">
            <a:off x="5791194" y="30383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5" name="Text Box 11"/>
          <p:cNvSpPr txBox="1">
            <a:spLocks noChangeArrowheads="1"/>
          </p:cNvSpPr>
          <p:nvPr>
            <p:custDataLst>
              <p:tags r:id="rId39"/>
            </p:custDataLst>
          </p:nvPr>
        </p:nvSpPr>
        <p:spPr bwMode="auto">
          <a:xfrm rot="16200000">
            <a:off x="7543799" y="30383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6" name="Text Box 11"/>
          <p:cNvSpPr txBox="1">
            <a:spLocks noChangeArrowheads="1"/>
          </p:cNvSpPr>
          <p:nvPr>
            <p:custDataLst>
              <p:tags r:id="rId40"/>
            </p:custDataLst>
          </p:nvPr>
        </p:nvSpPr>
        <p:spPr bwMode="auto">
          <a:xfrm rot="16200000">
            <a:off x="4038600" y="2962192"/>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7" name="Text Box 11"/>
          <p:cNvSpPr txBox="1">
            <a:spLocks noChangeArrowheads="1"/>
          </p:cNvSpPr>
          <p:nvPr>
            <p:custDataLst>
              <p:tags r:id="rId41"/>
            </p:custDataLst>
          </p:nvPr>
        </p:nvSpPr>
        <p:spPr bwMode="auto">
          <a:xfrm rot="16200000">
            <a:off x="5791194" y="357179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8" name="Text Box 11"/>
          <p:cNvSpPr txBox="1">
            <a:spLocks noChangeArrowheads="1"/>
          </p:cNvSpPr>
          <p:nvPr>
            <p:custDataLst>
              <p:tags r:id="rId42"/>
            </p:custDataLst>
          </p:nvPr>
        </p:nvSpPr>
        <p:spPr bwMode="auto">
          <a:xfrm rot="16200000">
            <a:off x="7543800" y="3571792"/>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9" name="Text Box 11"/>
          <p:cNvSpPr txBox="1">
            <a:spLocks noChangeArrowheads="1"/>
          </p:cNvSpPr>
          <p:nvPr>
            <p:custDataLst>
              <p:tags r:id="rId43"/>
            </p:custDataLst>
          </p:nvPr>
        </p:nvSpPr>
        <p:spPr bwMode="auto">
          <a:xfrm rot="16200000">
            <a:off x="5791195" y="41051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Op</a:t>
            </a:r>
            <a:endParaRPr lang="en-US" dirty="0">
              <a:solidFill>
                <a:srgbClr val="FFFFFF"/>
              </a:solidFill>
              <a:latin typeface="+mj-lt"/>
            </a:endParaRPr>
          </a:p>
        </p:txBody>
      </p:sp>
      <p:sp>
        <p:nvSpPr>
          <p:cNvPr id="60" name="Text Box 11"/>
          <p:cNvSpPr txBox="1">
            <a:spLocks noChangeArrowheads="1"/>
          </p:cNvSpPr>
          <p:nvPr>
            <p:custDataLst>
              <p:tags r:id="rId44"/>
            </p:custDataLst>
          </p:nvPr>
        </p:nvSpPr>
        <p:spPr bwMode="auto">
          <a:xfrm rot="16200000">
            <a:off x="4038600" y="349559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61" name="Text Box 11"/>
          <p:cNvSpPr txBox="1">
            <a:spLocks noChangeArrowheads="1"/>
          </p:cNvSpPr>
          <p:nvPr>
            <p:custDataLst>
              <p:tags r:id="rId45"/>
            </p:custDataLst>
          </p:nvPr>
        </p:nvSpPr>
        <p:spPr bwMode="auto">
          <a:xfrm rot="16200000">
            <a:off x="7543798" y="41051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Op</a:t>
            </a:r>
            <a:endParaRPr lang="en-US" dirty="0">
              <a:solidFill>
                <a:srgbClr val="FFFFFF"/>
              </a:solidFill>
              <a:latin typeface="+mj-lt"/>
            </a:endParaRPr>
          </a:p>
        </p:txBody>
      </p:sp>
      <p:sp>
        <p:nvSpPr>
          <p:cNvPr id="111" name="Line 43"/>
          <p:cNvSpPr>
            <a:spLocks noChangeShapeType="1"/>
          </p:cNvSpPr>
          <p:nvPr>
            <p:custDataLst>
              <p:tags r:id="rId46"/>
            </p:custDataLst>
          </p:nvPr>
        </p:nvSpPr>
        <p:spPr bwMode="auto">
          <a:xfrm>
            <a:off x="7924800" y="3190791"/>
            <a:ext cx="914400" cy="0"/>
          </a:xfrm>
          <a:prstGeom prst="line">
            <a:avLst/>
          </a:prstGeom>
          <a:noFill/>
          <a:ln w="57150" cap="flat">
            <a:solidFill>
              <a:schemeClr val="accent2"/>
            </a:solidFill>
            <a:prstDash val="solid"/>
            <a:round/>
            <a:headEnd type="none" w="med" len="med"/>
            <a:tailEnd type="none" w="sm" len="sm"/>
          </a:ln>
          <a:effectLst/>
        </p:spPr>
        <p:txBody>
          <a:bodyPr wrap="square" anchor="ctr" anchorCtr="1">
            <a:noAutofit/>
          </a:bodyPr>
          <a:lstStyle/>
          <a:p>
            <a:endParaRPr lang="en-US"/>
          </a:p>
        </p:txBody>
      </p:sp>
      <p:sp>
        <p:nvSpPr>
          <p:cNvPr id="118" name="Line 43"/>
          <p:cNvSpPr>
            <a:spLocks noChangeShapeType="1"/>
          </p:cNvSpPr>
          <p:nvPr>
            <p:custDataLst>
              <p:tags r:id="rId47"/>
            </p:custDataLst>
          </p:nvPr>
        </p:nvSpPr>
        <p:spPr bwMode="auto">
          <a:xfrm flipV="1">
            <a:off x="8839200" y="2885991"/>
            <a:ext cx="0" cy="304800"/>
          </a:xfrm>
          <a:prstGeom prst="line">
            <a:avLst/>
          </a:prstGeom>
          <a:noFill/>
          <a:ln w="57150" cap="sq">
            <a:solidFill>
              <a:schemeClr val="accent2"/>
            </a:solidFill>
            <a:prstDash val="solid"/>
            <a:round/>
            <a:headEnd type="none" w="med" len="med"/>
            <a:tailEnd type="none" w="sm" len="sm"/>
          </a:ln>
          <a:effectLst/>
        </p:spPr>
        <p:txBody>
          <a:bodyPr wrap="square" anchor="ctr" anchorCtr="1">
            <a:noAutofit/>
          </a:bodyPr>
          <a:lstStyle/>
          <a:p>
            <a:endParaRPr lang="en-US"/>
          </a:p>
        </p:txBody>
      </p:sp>
      <p:sp>
        <p:nvSpPr>
          <p:cNvPr id="119" name="Line 43"/>
          <p:cNvSpPr>
            <a:spLocks noChangeShapeType="1"/>
          </p:cNvSpPr>
          <p:nvPr>
            <p:custDataLst>
              <p:tags r:id="rId48"/>
            </p:custDataLst>
          </p:nvPr>
        </p:nvSpPr>
        <p:spPr bwMode="auto">
          <a:xfrm flipH="1" flipV="1">
            <a:off x="8534400" y="2885991"/>
            <a:ext cx="304800" cy="0"/>
          </a:xfrm>
          <a:prstGeom prst="line">
            <a:avLst/>
          </a:prstGeom>
          <a:noFill/>
          <a:ln w="57150" cap="sq">
            <a:solidFill>
              <a:schemeClr val="accent2"/>
            </a:solidFill>
            <a:prstDash val="solid"/>
            <a:round/>
            <a:headEnd type="none" w="med" len="med"/>
            <a:tailEnd type="arrow" w="sm" len="sm"/>
          </a:ln>
          <a:effectLst/>
        </p:spPr>
        <p:txBody>
          <a:bodyPr wrap="square" anchor="ctr" anchorCtr="1">
            <a:noAutofit/>
          </a:bodyPr>
          <a:lstStyle/>
          <a:p>
            <a:endParaRPr lang="en-US"/>
          </a:p>
        </p:txBody>
      </p:sp>
      <p:sp>
        <p:nvSpPr>
          <p:cNvPr id="120" name="Line 43"/>
          <p:cNvSpPr>
            <a:spLocks noChangeShapeType="1"/>
          </p:cNvSpPr>
          <p:nvPr>
            <p:custDataLst>
              <p:tags r:id="rId49"/>
            </p:custDataLst>
          </p:nvPr>
        </p:nvSpPr>
        <p:spPr bwMode="auto">
          <a:xfrm>
            <a:off x="2285995" y="1742991"/>
            <a:ext cx="228601" cy="0"/>
          </a:xfrm>
          <a:prstGeom prst="line">
            <a:avLst/>
          </a:prstGeom>
          <a:noFill/>
          <a:ln w="57150" cap="sq">
            <a:solidFill>
              <a:schemeClr val="accent2"/>
            </a:solidFill>
            <a:prstDash val="solid"/>
            <a:round/>
            <a:headEnd type="none" w="med" len="med"/>
            <a:tailEnd type="arrow" w="sm" len="sm"/>
          </a:ln>
          <a:effectLst/>
        </p:spPr>
        <p:txBody>
          <a:bodyPr wrap="square" anchor="ctr" anchorCtr="1">
            <a:noAutofit/>
          </a:bodyPr>
          <a:lstStyle/>
          <a:p>
            <a:endParaRPr lang="en-US"/>
          </a:p>
        </p:txBody>
      </p:sp>
      <p:sp>
        <p:nvSpPr>
          <p:cNvPr id="121" name="Line 43"/>
          <p:cNvSpPr>
            <a:spLocks noChangeShapeType="1"/>
          </p:cNvSpPr>
          <p:nvPr>
            <p:custDataLst>
              <p:tags r:id="rId50"/>
            </p:custDataLst>
          </p:nvPr>
        </p:nvSpPr>
        <p:spPr bwMode="auto">
          <a:xfrm flipV="1">
            <a:off x="2971797" y="2352591"/>
            <a:ext cx="0" cy="38100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26" name="Line 43"/>
          <p:cNvSpPr>
            <a:spLocks noChangeShapeType="1"/>
          </p:cNvSpPr>
          <p:nvPr>
            <p:custDataLst>
              <p:tags r:id="rId51"/>
            </p:custDataLst>
          </p:nvPr>
        </p:nvSpPr>
        <p:spPr bwMode="auto">
          <a:xfrm flipV="1">
            <a:off x="3352797" y="2352591"/>
            <a:ext cx="0" cy="38100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27" name="TextBox 126"/>
          <p:cNvSpPr txBox="1"/>
          <p:nvPr>
            <p:custDataLst>
              <p:tags r:id="rId52"/>
            </p:custDataLst>
          </p:nvPr>
        </p:nvSpPr>
        <p:spPr>
          <a:xfrm>
            <a:off x="2666997" y="1983259"/>
            <a:ext cx="838198" cy="369332"/>
          </a:xfrm>
          <a:prstGeom prst="rect">
            <a:avLst/>
          </a:prstGeom>
          <a:noFill/>
        </p:spPr>
        <p:txBody>
          <a:bodyPr wrap="square" lIns="0" tIns="0" rIns="0" bIns="0" rtlCol="0" anchor="ctr" anchorCtr="0">
            <a:noAutofit/>
          </a:bodyPr>
          <a:lstStyle/>
          <a:p>
            <a:pPr algn="r"/>
            <a:r>
              <a:rPr lang="en-US" sz="2400" dirty="0" err="1" smtClean="0">
                <a:solidFill>
                  <a:schemeClr val="bg1"/>
                </a:solidFill>
              </a:rPr>
              <a:t>rA</a:t>
            </a:r>
            <a:r>
              <a:rPr lang="en-US" sz="2400" dirty="0" smtClean="0">
                <a:solidFill>
                  <a:schemeClr val="bg1"/>
                </a:solidFill>
              </a:rPr>
              <a:t>  </a:t>
            </a:r>
            <a:r>
              <a:rPr lang="en-US" sz="2400" dirty="0" err="1" smtClean="0">
                <a:solidFill>
                  <a:schemeClr val="bg1"/>
                </a:solidFill>
              </a:rPr>
              <a:t>rB</a:t>
            </a:r>
            <a:endParaRPr lang="en-US" sz="2400" dirty="0" smtClean="0">
              <a:solidFill>
                <a:schemeClr val="bg1"/>
              </a:solidFill>
            </a:endParaRPr>
          </a:p>
        </p:txBody>
      </p:sp>
      <p:sp>
        <p:nvSpPr>
          <p:cNvPr id="128" name="Line 8"/>
          <p:cNvSpPr>
            <a:spLocks noChangeShapeType="1"/>
          </p:cNvSpPr>
          <p:nvPr>
            <p:custDataLst>
              <p:tags r:id="rId53"/>
            </p:custDataLst>
          </p:nvPr>
        </p:nvSpPr>
        <p:spPr bwMode="auto">
          <a:xfrm>
            <a:off x="609600" y="2352594"/>
            <a:ext cx="0" cy="12192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129" name="Text Box 11"/>
          <p:cNvSpPr txBox="1">
            <a:spLocks noChangeArrowheads="1"/>
          </p:cNvSpPr>
          <p:nvPr>
            <p:custDataLst>
              <p:tags r:id="rId54"/>
            </p:custDataLst>
          </p:nvPr>
        </p:nvSpPr>
        <p:spPr bwMode="auto">
          <a:xfrm>
            <a:off x="457200" y="3571791"/>
            <a:ext cx="457200" cy="370820"/>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130" name="Line 21"/>
          <p:cNvSpPr>
            <a:spLocks noChangeShapeType="1"/>
          </p:cNvSpPr>
          <p:nvPr>
            <p:custDataLst>
              <p:tags r:id="rId55"/>
            </p:custDataLst>
          </p:nvPr>
        </p:nvSpPr>
        <p:spPr bwMode="auto">
          <a:xfrm>
            <a:off x="609600" y="3952791"/>
            <a:ext cx="0" cy="76200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31" name="Line 18"/>
          <p:cNvSpPr>
            <a:spLocks noChangeShapeType="1"/>
          </p:cNvSpPr>
          <p:nvPr>
            <p:custDataLst>
              <p:tags r:id="rId56"/>
            </p:custDataLst>
          </p:nvPr>
        </p:nvSpPr>
        <p:spPr bwMode="auto">
          <a:xfrm flipV="1">
            <a:off x="609600" y="2885991"/>
            <a:ext cx="152400" cy="3"/>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32" name="Line 49"/>
          <p:cNvSpPr>
            <a:spLocks noChangeShapeType="1"/>
          </p:cNvSpPr>
          <p:nvPr>
            <p:custDataLst>
              <p:tags r:id="rId57"/>
            </p:custDataLst>
          </p:nvPr>
        </p:nvSpPr>
        <p:spPr bwMode="auto">
          <a:xfrm flipH="1" flipV="1">
            <a:off x="1219200" y="2123991"/>
            <a:ext cx="228600" cy="0"/>
          </a:xfrm>
          <a:prstGeom prst="line">
            <a:avLst/>
          </a:prstGeom>
          <a:noFill/>
          <a:ln w="25400" cap="sq">
            <a:solidFill>
              <a:schemeClr val="bg1"/>
            </a:solidFill>
            <a:round/>
            <a:headEnd type="arrow" w="med" len="med"/>
            <a:tailEnd type="none" w="med" len="med"/>
          </a:ln>
          <a:effectLst/>
        </p:spPr>
        <p:txBody>
          <a:bodyPr wrap="square" anchor="ctr" anchorCtr="1">
            <a:noAutofit/>
          </a:bodyPr>
          <a:lstStyle/>
          <a:p>
            <a:endParaRPr lang="en-US"/>
          </a:p>
        </p:txBody>
      </p:sp>
      <p:grpSp>
        <p:nvGrpSpPr>
          <p:cNvPr id="133" name="Group 132"/>
          <p:cNvGrpSpPr/>
          <p:nvPr>
            <p:custDataLst>
              <p:tags r:id="rId58"/>
            </p:custDataLst>
          </p:nvPr>
        </p:nvGrpSpPr>
        <p:grpSpPr>
          <a:xfrm>
            <a:off x="762000" y="2581194"/>
            <a:ext cx="381000" cy="609600"/>
            <a:chOff x="868680" y="2971800"/>
            <a:chExt cx="304800" cy="304800"/>
          </a:xfrm>
          <a:solidFill>
            <a:schemeClr val="tx1"/>
          </a:solidFill>
        </p:grpSpPr>
        <p:sp>
          <p:nvSpPr>
            <p:cNvPr id="134" name="Freeform 133"/>
            <p:cNvSpPr/>
            <p:nvPr>
              <p:custDataLst>
                <p:tags r:id="rId86"/>
              </p:custDataLst>
            </p:nvPr>
          </p:nvSpPr>
          <p:spPr>
            <a:xfrm>
              <a:off x="86868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54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 Box 11"/>
            <p:cNvSpPr txBox="1">
              <a:spLocks noChangeArrowheads="1"/>
            </p:cNvSpPr>
            <p:nvPr>
              <p:custDataLst>
                <p:tags r:id="rId87"/>
              </p:custDataLst>
            </p:nvPr>
          </p:nvSpPr>
          <p:spPr bwMode="auto">
            <a:xfrm>
              <a:off x="960121"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36" name="Line 18"/>
          <p:cNvSpPr>
            <a:spLocks noChangeShapeType="1"/>
          </p:cNvSpPr>
          <p:nvPr>
            <p:custDataLst>
              <p:tags r:id="rId59"/>
            </p:custDataLst>
          </p:nvPr>
        </p:nvSpPr>
        <p:spPr bwMode="auto">
          <a:xfrm>
            <a:off x="1143001" y="2885994"/>
            <a:ext cx="152400" cy="0"/>
          </a:xfrm>
          <a:prstGeom prst="line">
            <a:avLst/>
          </a:prstGeom>
          <a:noFill/>
          <a:ln w="25400" cap="sq">
            <a:solidFill>
              <a:schemeClr val="accent1"/>
            </a:solidFill>
            <a:round/>
            <a:headEnd type="none" w="med" len="med"/>
            <a:tailEnd type="none" w="med" len="med"/>
          </a:ln>
          <a:effectLst/>
        </p:spPr>
        <p:txBody>
          <a:bodyPr wrap="square" anchor="ctr" anchorCtr="1">
            <a:noAutofit/>
          </a:bodyPr>
          <a:lstStyle/>
          <a:p>
            <a:endParaRPr lang="en-US"/>
          </a:p>
        </p:txBody>
      </p:sp>
      <p:sp>
        <p:nvSpPr>
          <p:cNvPr id="138" name="Rectangle 19"/>
          <p:cNvSpPr>
            <a:spLocks noChangeArrowheads="1"/>
          </p:cNvSpPr>
          <p:nvPr>
            <p:custDataLst>
              <p:tags r:id="rId60"/>
            </p:custDataLst>
          </p:nvPr>
        </p:nvSpPr>
        <p:spPr bwMode="auto">
          <a:xfrm rot="10800000">
            <a:off x="838200" y="4257590"/>
            <a:ext cx="152399" cy="9144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39" name="Line 21"/>
          <p:cNvSpPr>
            <a:spLocks noChangeShapeType="1"/>
          </p:cNvSpPr>
          <p:nvPr>
            <p:custDataLst>
              <p:tags r:id="rId61"/>
            </p:custDataLst>
          </p:nvPr>
        </p:nvSpPr>
        <p:spPr bwMode="auto">
          <a:xfrm>
            <a:off x="1295401" y="2885994"/>
            <a:ext cx="0" cy="144780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p>
        </p:txBody>
      </p:sp>
      <p:sp>
        <p:nvSpPr>
          <p:cNvPr id="140" name="Line 21"/>
          <p:cNvSpPr>
            <a:spLocks noChangeShapeType="1"/>
          </p:cNvSpPr>
          <p:nvPr>
            <p:custDataLst>
              <p:tags r:id="rId62"/>
            </p:custDataLst>
          </p:nvPr>
        </p:nvSpPr>
        <p:spPr bwMode="auto">
          <a:xfrm flipV="1">
            <a:off x="990602" y="4333791"/>
            <a:ext cx="304798" cy="3"/>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1" name="Line 21"/>
          <p:cNvSpPr>
            <a:spLocks noChangeShapeType="1"/>
          </p:cNvSpPr>
          <p:nvPr>
            <p:custDataLst>
              <p:tags r:id="rId63"/>
            </p:custDataLst>
          </p:nvPr>
        </p:nvSpPr>
        <p:spPr bwMode="auto">
          <a:xfrm>
            <a:off x="609600" y="4714791"/>
            <a:ext cx="228600" cy="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p>
        </p:txBody>
      </p:sp>
      <p:sp>
        <p:nvSpPr>
          <p:cNvPr id="142" name="Line 21"/>
          <p:cNvSpPr>
            <a:spLocks noChangeShapeType="1"/>
          </p:cNvSpPr>
          <p:nvPr>
            <p:custDataLst>
              <p:tags r:id="rId64"/>
            </p:custDataLst>
          </p:nvPr>
        </p:nvSpPr>
        <p:spPr bwMode="auto">
          <a:xfrm>
            <a:off x="990602" y="4562391"/>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3" name="Line 21"/>
          <p:cNvSpPr>
            <a:spLocks noChangeShapeType="1"/>
          </p:cNvSpPr>
          <p:nvPr>
            <p:custDataLst>
              <p:tags r:id="rId65"/>
            </p:custDataLst>
          </p:nvPr>
        </p:nvSpPr>
        <p:spPr bwMode="auto">
          <a:xfrm>
            <a:off x="990602" y="4790991"/>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4" name="Line 21"/>
          <p:cNvSpPr>
            <a:spLocks noChangeShapeType="1"/>
          </p:cNvSpPr>
          <p:nvPr>
            <p:custDataLst>
              <p:tags r:id="rId66"/>
            </p:custDataLst>
          </p:nvPr>
        </p:nvSpPr>
        <p:spPr bwMode="auto">
          <a:xfrm>
            <a:off x="990602" y="5019591"/>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5" name="Text Box 11"/>
          <p:cNvSpPr txBox="1">
            <a:spLocks noChangeArrowheads="1"/>
          </p:cNvSpPr>
          <p:nvPr>
            <p:custDataLst>
              <p:tags r:id="rId67"/>
            </p:custDataLst>
          </p:nvPr>
        </p:nvSpPr>
        <p:spPr bwMode="auto">
          <a:xfrm>
            <a:off x="76200" y="3571791"/>
            <a:ext cx="609600" cy="457200"/>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Consolas" pitchFamily="49" charset="0"/>
            </a:endParaRPr>
          </a:p>
        </p:txBody>
      </p:sp>
      <p:sp>
        <p:nvSpPr>
          <p:cNvPr id="147" name="Text Box 11"/>
          <p:cNvSpPr txBox="1">
            <a:spLocks noChangeArrowheads="1"/>
          </p:cNvSpPr>
          <p:nvPr>
            <p:custDataLst>
              <p:tags r:id="rId68"/>
            </p:custDataLst>
          </p:nvPr>
        </p:nvSpPr>
        <p:spPr bwMode="auto">
          <a:xfrm rot="16200000">
            <a:off x="4038595" y="40289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Op</a:t>
            </a:r>
            <a:endParaRPr lang="en-US" dirty="0">
              <a:solidFill>
                <a:srgbClr val="FFFFFF"/>
              </a:solidFill>
              <a:latin typeface="+mj-lt"/>
            </a:endParaRPr>
          </a:p>
        </p:txBody>
      </p:sp>
      <p:cxnSp>
        <p:nvCxnSpPr>
          <p:cNvPr id="149" name="Straight Arrow Connector 148"/>
          <p:cNvCxnSpPr/>
          <p:nvPr>
            <p:custDataLst>
              <p:tags r:id="rId69"/>
            </p:custDataLst>
          </p:nvPr>
        </p:nvCxnSpPr>
        <p:spPr>
          <a:xfrm>
            <a:off x="152400" y="3724191"/>
            <a:ext cx="304800" cy="1588"/>
          </a:xfrm>
          <a:prstGeom prst="straightConnector1">
            <a:avLst/>
          </a:prstGeom>
          <a:ln w="57150" cap="sq">
            <a:solidFill>
              <a:schemeClr val="accent4"/>
            </a:solidFill>
            <a:tailEnd type="arrow" w="sm" len="sm"/>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custDataLst>
              <p:tags r:id="rId70"/>
            </p:custDataLst>
          </p:nvPr>
        </p:nvCxnSpPr>
        <p:spPr>
          <a:xfrm rot="5400000" flipH="1" flipV="1">
            <a:off x="-723106" y="4599697"/>
            <a:ext cx="1752600" cy="1588"/>
          </a:xfrm>
          <a:prstGeom prst="straightConnector1">
            <a:avLst/>
          </a:prstGeom>
          <a:ln w="57150" cap="sq">
            <a:solidFill>
              <a:schemeClr val="accent4"/>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custDataLst>
              <p:tags r:id="rId71"/>
            </p:custDataLst>
          </p:nvPr>
        </p:nvCxnSpPr>
        <p:spPr>
          <a:xfrm>
            <a:off x="152400" y="5476791"/>
            <a:ext cx="2133600" cy="1588"/>
          </a:xfrm>
          <a:prstGeom prst="straightConnector1">
            <a:avLst/>
          </a:prstGeom>
          <a:ln w="57150" cap="sq">
            <a:solidFill>
              <a:schemeClr val="accent4"/>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endCxn id="77" idx="1"/>
          </p:cNvCxnSpPr>
          <p:nvPr>
            <p:custDataLst>
              <p:tags r:id="rId72"/>
            </p:custDataLst>
          </p:nvPr>
        </p:nvCxnSpPr>
        <p:spPr>
          <a:xfrm rot="16200000" flipV="1">
            <a:off x="1181100" y="5057690"/>
            <a:ext cx="838200" cy="1"/>
          </a:xfrm>
          <a:prstGeom prst="straightConnector1">
            <a:avLst/>
          </a:prstGeom>
          <a:ln w="57150" cap="sq">
            <a:solidFill>
              <a:schemeClr val="accent4"/>
            </a:solidFill>
            <a:tailEnd type="arrow" w="sm" len="sm"/>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custDataLst>
              <p:tags r:id="rId73"/>
            </p:custDataLst>
          </p:nvPr>
        </p:nvCxnSpPr>
        <p:spPr>
          <a:xfrm rot="5400000" flipH="1" flipV="1">
            <a:off x="3238501" y="4981492"/>
            <a:ext cx="990599" cy="1588"/>
          </a:xfrm>
          <a:prstGeom prst="straightConnector1">
            <a:avLst/>
          </a:prstGeom>
          <a:ln w="57150" cap="sq">
            <a:solidFill>
              <a:schemeClr val="accent4"/>
            </a:solidFill>
            <a:tailEnd type="arrow" w="sm" len="sm"/>
          </a:ln>
        </p:spPr>
        <p:style>
          <a:lnRef idx="1">
            <a:schemeClr val="accent1"/>
          </a:lnRef>
          <a:fillRef idx="0">
            <a:schemeClr val="accent1"/>
          </a:fillRef>
          <a:effectRef idx="0">
            <a:schemeClr val="accent1"/>
          </a:effectRef>
          <a:fontRef idx="minor">
            <a:schemeClr val="tx1"/>
          </a:fontRef>
        </p:style>
      </p:cxnSp>
      <p:sp>
        <p:nvSpPr>
          <p:cNvPr id="171" name="Line 43"/>
          <p:cNvSpPr>
            <a:spLocks noChangeShapeType="1"/>
          </p:cNvSpPr>
          <p:nvPr>
            <p:custDataLst>
              <p:tags r:id="rId74"/>
            </p:custDataLst>
          </p:nvPr>
        </p:nvSpPr>
        <p:spPr bwMode="auto">
          <a:xfrm flipV="1">
            <a:off x="3276600" y="4028991"/>
            <a:ext cx="380998" cy="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72" name="Line 43"/>
          <p:cNvSpPr>
            <a:spLocks noChangeShapeType="1"/>
          </p:cNvSpPr>
          <p:nvPr>
            <p:custDataLst>
              <p:tags r:id="rId75"/>
            </p:custDataLst>
          </p:nvPr>
        </p:nvSpPr>
        <p:spPr bwMode="auto">
          <a:xfrm flipV="1">
            <a:off x="2286000" y="4333791"/>
            <a:ext cx="1371600" cy="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73" name="Line 43"/>
          <p:cNvSpPr>
            <a:spLocks noChangeShapeType="1"/>
          </p:cNvSpPr>
          <p:nvPr>
            <p:custDataLst>
              <p:tags r:id="rId76"/>
            </p:custDataLst>
          </p:nvPr>
        </p:nvSpPr>
        <p:spPr bwMode="auto">
          <a:xfrm>
            <a:off x="3886200" y="4181391"/>
            <a:ext cx="228600" cy="0"/>
          </a:xfrm>
          <a:prstGeom prst="line">
            <a:avLst/>
          </a:prstGeom>
          <a:noFill/>
          <a:ln w="25400" cap="sq">
            <a:solidFill>
              <a:schemeClr val="accent2"/>
            </a:solidFill>
            <a:prstDash val="solid"/>
            <a:round/>
            <a:headEnd type="none" w="med" len="med"/>
            <a:tailEnd type="none" w="med" len="med"/>
          </a:ln>
          <a:effectLst/>
        </p:spPr>
        <p:txBody>
          <a:bodyPr wrap="square" anchor="ctr" anchorCtr="1">
            <a:noAutofit/>
          </a:bodyPr>
          <a:lstStyle/>
          <a:p>
            <a:endParaRPr lang="en-US"/>
          </a:p>
        </p:txBody>
      </p:sp>
      <p:sp>
        <p:nvSpPr>
          <p:cNvPr id="174" name="TextBox 173"/>
          <p:cNvSpPr txBox="1"/>
          <p:nvPr>
            <p:custDataLst>
              <p:tags r:id="rId77"/>
            </p:custDataLst>
          </p:nvPr>
        </p:nvSpPr>
        <p:spPr>
          <a:xfrm>
            <a:off x="2590800" y="3734371"/>
            <a:ext cx="752129" cy="523220"/>
          </a:xfrm>
          <a:prstGeom prst="rect">
            <a:avLst/>
          </a:prstGeom>
          <a:noFill/>
        </p:spPr>
        <p:txBody>
          <a:bodyPr wrap="none" rtlCol="0">
            <a:spAutoFit/>
          </a:bodyPr>
          <a:lstStyle/>
          <a:p>
            <a:r>
              <a:rPr lang="en-US" sz="2800" dirty="0" smtClean="0">
                <a:solidFill>
                  <a:schemeClr val="bg1"/>
                </a:solidFill>
              </a:rPr>
              <a:t>nop</a:t>
            </a:r>
          </a:p>
        </p:txBody>
      </p:sp>
      <p:sp>
        <p:nvSpPr>
          <p:cNvPr id="175" name="Line 43"/>
          <p:cNvSpPr>
            <a:spLocks noChangeShapeType="1"/>
          </p:cNvSpPr>
          <p:nvPr>
            <p:custDataLst>
              <p:tags r:id="rId78"/>
            </p:custDataLst>
          </p:nvPr>
        </p:nvSpPr>
        <p:spPr bwMode="auto">
          <a:xfrm>
            <a:off x="2057400" y="4105191"/>
            <a:ext cx="228600" cy="228600"/>
          </a:xfrm>
          <a:prstGeom prst="line">
            <a:avLst/>
          </a:prstGeom>
          <a:noFill/>
          <a:ln w="25400" cap="sq">
            <a:solidFill>
              <a:schemeClr val="accent2"/>
            </a:solidFill>
            <a:prstDash val="solid"/>
            <a:round/>
            <a:headEnd type="none" w="med" len="med"/>
            <a:tailEnd type="none" w="med" len="med"/>
          </a:ln>
          <a:effectLst/>
        </p:spPr>
        <p:txBody>
          <a:bodyPr wrap="square" anchor="ctr" anchorCtr="1">
            <a:noAutofit/>
          </a:bodyPr>
          <a:lstStyle/>
          <a:p>
            <a:endParaRPr lang="en-US"/>
          </a:p>
        </p:txBody>
      </p:sp>
      <p:sp>
        <p:nvSpPr>
          <p:cNvPr id="176" name="Line 43"/>
          <p:cNvSpPr>
            <a:spLocks noChangeShapeType="1"/>
          </p:cNvSpPr>
          <p:nvPr>
            <p:custDataLst>
              <p:tags r:id="rId79"/>
            </p:custDataLst>
          </p:nvPr>
        </p:nvSpPr>
        <p:spPr bwMode="auto">
          <a:xfrm>
            <a:off x="1752600" y="2123991"/>
            <a:ext cx="304800" cy="0"/>
          </a:xfrm>
          <a:prstGeom prst="line">
            <a:avLst/>
          </a:prstGeom>
          <a:noFill/>
          <a:ln w="25400" cap="sq">
            <a:solidFill>
              <a:schemeClr val="bg1"/>
            </a:solidFill>
            <a:prstDash val="solid"/>
            <a:round/>
            <a:headEnd type="none" w="med" len="med"/>
            <a:tailEnd type="none" w="med" len="med"/>
          </a:ln>
          <a:effectLst/>
        </p:spPr>
        <p:txBody>
          <a:bodyPr wrap="square" anchor="ctr" anchorCtr="1">
            <a:noAutofit/>
          </a:bodyPr>
          <a:lstStyle/>
          <a:p>
            <a:endParaRPr lang="en-US"/>
          </a:p>
        </p:txBody>
      </p:sp>
      <p:sp>
        <p:nvSpPr>
          <p:cNvPr id="125" name="Text Box 11"/>
          <p:cNvSpPr txBox="1">
            <a:spLocks noChangeArrowheads="1"/>
          </p:cNvSpPr>
          <p:nvPr>
            <p:custDataLst>
              <p:tags r:id="rId80"/>
            </p:custDataLst>
          </p:nvPr>
        </p:nvSpPr>
        <p:spPr bwMode="auto">
          <a:xfrm rot="16200000">
            <a:off x="1257297" y="2009691"/>
            <a:ext cx="685800"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77" name="Line 43"/>
          <p:cNvSpPr>
            <a:spLocks noChangeShapeType="1"/>
          </p:cNvSpPr>
          <p:nvPr>
            <p:custDataLst>
              <p:tags r:id="rId81"/>
            </p:custDataLst>
          </p:nvPr>
        </p:nvSpPr>
        <p:spPr bwMode="auto">
          <a:xfrm>
            <a:off x="2057400" y="2123991"/>
            <a:ext cx="0" cy="2286000"/>
          </a:xfrm>
          <a:prstGeom prst="line">
            <a:avLst/>
          </a:prstGeom>
          <a:noFill/>
          <a:ln w="25400" cap="sq">
            <a:solidFill>
              <a:schemeClr val="bg1"/>
            </a:solidFill>
            <a:prstDash val="solid"/>
            <a:round/>
            <a:headEnd type="none" w="med" len="med"/>
            <a:tailEnd type="none" w="med" len="med"/>
          </a:ln>
          <a:effectLst/>
        </p:spPr>
        <p:txBody>
          <a:bodyPr wrap="square" anchor="ctr" anchorCtr="1">
            <a:noAutofit/>
          </a:bodyPr>
          <a:lstStyle/>
          <a:p>
            <a:endParaRPr lang="en-US"/>
          </a:p>
        </p:txBody>
      </p:sp>
      <p:cxnSp>
        <p:nvCxnSpPr>
          <p:cNvPr id="178" name="Straight Arrow Connector 177"/>
          <p:cNvCxnSpPr/>
          <p:nvPr>
            <p:custDataLst>
              <p:tags r:id="rId82"/>
            </p:custDataLst>
          </p:nvPr>
        </p:nvCxnSpPr>
        <p:spPr>
          <a:xfrm>
            <a:off x="3200400" y="5476791"/>
            <a:ext cx="533400" cy="1588"/>
          </a:xfrm>
          <a:prstGeom prst="straightConnector1">
            <a:avLst/>
          </a:prstGeom>
          <a:ln w="57150" cap="sq">
            <a:solidFill>
              <a:schemeClr val="accent4"/>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1" name="TextBox 180"/>
          <p:cNvSpPr txBox="1"/>
          <p:nvPr>
            <p:custDataLst>
              <p:tags r:id="rId83"/>
            </p:custDataLst>
          </p:nvPr>
        </p:nvSpPr>
        <p:spPr>
          <a:xfrm>
            <a:off x="2286000" y="5248191"/>
            <a:ext cx="905184" cy="523220"/>
          </a:xfrm>
          <a:prstGeom prst="rect">
            <a:avLst/>
          </a:prstGeom>
          <a:noFill/>
        </p:spPr>
        <p:txBody>
          <a:bodyPr wrap="none" rtlCol="0">
            <a:spAutoFit/>
          </a:bodyPr>
          <a:lstStyle/>
          <a:p>
            <a:r>
              <a:rPr lang="en-US" sz="2800" dirty="0" smtClean="0">
                <a:solidFill>
                  <a:schemeClr val="bg1"/>
                </a:solidFill>
              </a:rPr>
              <a:t>/stall</a:t>
            </a:r>
          </a:p>
        </p:txBody>
      </p:sp>
      <p:sp>
        <p:nvSpPr>
          <p:cNvPr id="170" name="Rectangle 19"/>
          <p:cNvSpPr>
            <a:spLocks noChangeArrowheads="1"/>
          </p:cNvSpPr>
          <p:nvPr>
            <p:custDataLst>
              <p:tags r:id="rId84"/>
            </p:custDataLst>
          </p:nvPr>
        </p:nvSpPr>
        <p:spPr bwMode="auto">
          <a:xfrm>
            <a:off x="3657600" y="3876592"/>
            <a:ext cx="228600" cy="6095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85" name="Rectangle 19"/>
          <p:cNvSpPr>
            <a:spLocks noChangeArrowheads="1"/>
          </p:cNvSpPr>
          <p:nvPr>
            <p:custDataLst>
              <p:tags r:id="rId85"/>
            </p:custDataLst>
          </p:nvPr>
        </p:nvSpPr>
        <p:spPr bwMode="auto">
          <a:xfrm>
            <a:off x="4800594" y="1666788"/>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2" name="TextBox 1"/>
          <p:cNvSpPr txBox="1"/>
          <p:nvPr/>
        </p:nvSpPr>
        <p:spPr>
          <a:xfrm>
            <a:off x="4728748" y="4343400"/>
            <a:ext cx="910052" cy="523220"/>
          </a:xfrm>
          <a:prstGeom prst="rect">
            <a:avLst/>
          </a:prstGeom>
          <a:noFill/>
        </p:spPr>
        <p:txBody>
          <a:bodyPr wrap="square" rtlCol="0">
            <a:spAutoFit/>
          </a:bodyPr>
          <a:lstStyle/>
          <a:p>
            <a:r>
              <a:rPr lang="en-US" sz="2800" dirty="0" err="1" smtClean="0"/>
              <a:t>nop</a:t>
            </a:r>
            <a:endParaRPr lang="en-US" sz="2800" dirty="0"/>
          </a:p>
        </p:txBody>
      </p:sp>
      <p:sp>
        <p:nvSpPr>
          <p:cNvPr id="3" name="Oval 2"/>
          <p:cNvSpPr/>
          <p:nvPr/>
        </p:nvSpPr>
        <p:spPr>
          <a:xfrm>
            <a:off x="4419602" y="4457700"/>
            <a:ext cx="1447792" cy="4953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p:cNvSpPr txBox="1"/>
          <p:nvPr/>
        </p:nvSpPr>
        <p:spPr>
          <a:xfrm>
            <a:off x="2580522" y="3124200"/>
            <a:ext cx="1384225" cy="707886"/>
          </a:xfrm>
          <a:prstGeom prst="rect">
            <a:avLst/>
          </a:prstGeom>
          <a:noFill/>
        </p:spPr>
        <p:txBody>
          <a:bodyPr wrap="none" rtlCol="0">
            <a:spAutoFit/>
          </a:bodyPr>
          <a:lstStyle/>
          <a:p>
            <a:r>
              <a:rPr lang="en-US" sz="2000" dirty="0" smtClean="0">
                <a:solidFill>
                  <a:schemeClr val="accent5">
                    <a:lumMod val="60000"/>
                    <a:lumOff val="40000"/>
                  </a:schemeClr>
                </a:solidFill>
              </a:rPr>
              <a:t>(</a:t>
            </a:r>
            <a:r>
              <a:rPr lang="en-US" sz="2000" dirty="0" err="1" smtClean="0">
                <a:solidFill>
                  <a:schemeClr val="accent5">
                    <a:lumMod val="60000"/>
                    <a:lumOff val="40000"/>
                  </a:schemeClr>
                </a:solidFill>
              </a:rPr>
              <a:t>MemWr</a:t>
            </a:r>
            <a:r>
              <a:rPr lang="en-US" sz="2000" dirty="0" smtClean="0">
                <a:solidFill>
                  <a:schemeClr val="accent5">
                    <a:lumMod val="60000"/>
                    <a:lumOff val="40000"/>
                  </a:schemeClr>
                </a:solidFill>
              </a:rPr>
              <a:t>=0</a:t>
            </a:r>
          </a:p>
          <a:p>
            <a:r>
              <a:rPr lang="en-US" sz="2000" dirty="0" err="1" smtClean="0">
                <a:solidFill>
                  <a:schemeClr val="accent5">
                    <a:lumMod val="60000"/>
                    <a:lumOff val="40000"/>
                  </a:schemeClr>
                </a:solidFill>
              </a:rPr>
              <a:t>RegWr</a:t>
            </a:r>
            <a:r>
              <a:rPr lang="en-US" sz="2000" dirty="0" smtClean="0">
                <a:solidFill>
                  <a:schemeClr val="accent5">
                    <a:lumMod val="60000"/>
                    <a:lumOff val="40000"/>
                  </a:schemeClr>
                </a:solidFill>
              </a:rPr>
              <a:t>=0)</a:t>
            </a:r>
            <a:endParaRPr lang="en-US" sz="2000" dirty="0">
              <a:solidFill>
                <a:schemeClr val="accent5">
                  <a:lumMod val="60000"/>
                  <a:lumOff val="40000"/>
                </a:schemeClr>
              </a:solidFill>
            </a:endParaRPr>
          </a:p>
        </p:txBody>
      </p:sp>
      <p:sp>
        <p:nvSpPr>
          <p:cNvPr id="151" name="TextBox 150"/>
          <p:cNvSpPr txBox="1"/>
          <p:nvPr/>
        </p:nvSpPr>
        <p:spPr>
          <a:xfrm>
            <a:off x="1676400" y="5581471"/>
            <a:ext cx="3009895" cy="1200329"/>
          </a:xfrm>
          <a:prstGeom prst="rect">
            <a:avLst/>
          </a:prstGeom>
          <a:noFill/>
        </p:spPr>
        <p:txBody>
          <a:bodyPr wrap="square" rtlCol="0">
            <a:spAutoFit/>
          </a:bodyPr>
          <a:lstStyle/>
          <a:p>
            <a:r>
              <a:rPr lang="en-US" dirty="0" smtClean="0">
                <a:solidFill>
                  <a:schemeClr val="accent5">
                    <a:lumMod val="60000"/>
                    <a:lumOff val="40000"/>
                  </a:schemeClr>
                </a:solidFill>
              </a:rPr>
              <a:t>NOP = If(IF/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 ≠ 0 &amp;&amp;</a:t>
            </a:r>
          </a:p>
          <a:p>
            <a:r>
              <a:rPr lang="en-US" dirty="0" smtClean="0">
                <a:solidFill>
                  <a:schemeClr val="accent5">
                    <a:lumMod val="60000"/>
                    <a:lumOff val="40000"/>
                  </a:schemeClr>
                </a:solidFill>
              </a:rPr>
              <a:t>                (IF/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==ID/</a:t>
            </a:r>
            <a:r>
              <a:rPr lang="en-US" dirty="0" err="1" smtClean="0">
                <a:solidFill>
                  <a:schemeClr val="accent5">
                    <a:lumMod val="60000"/>
                    <a:lumOff val="40000"/>
                  </a:schemeClr>
                </a:solidFill>
              </a:rPr>
              <a:t>Ex.Rd</a:t>
            </a:r>
            <a:endParaRPr lang="en-US" dirty="0" smtClean="0">
              <a:solidFill>
                <a:schemeClr val="accent5">
                  <a:lumMod val="60000"/>
                  <a:lumOff val="40000"/>
                </a:schemeClr>
              </a:solidFill>
            </a:endParaRPr>
          </a:p>
          <a:p>
            <a:r>
              <a:rPr lang="en-US" dirty="0" smtClean="0">
                <a:solidFill>
                  <a:schemeClr val="accent5">
                    <a:lumMod val="60000"/>
                    <a:lumOff val="40000"/>
                  </a:schemeClr>
                </a:solidFill>
              </a:rPr>
              <a:t>                 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==Ex/</a:t>
            </a:r>
            <a:r>
              <a:rPr lang="en-US" dirty="0" err="1" smtClean="0">
                <a:solidFill>
                  <a:schemeClr val="accent5">
                    <a:lumMod val="60000"/>
                    <a:lumOff val="40000"/>
                  </a:schemeClr>
                </a:solidFill>
              </a:rPr>
              <a:t>M.Rd</a:t>
            </a:r>
            <a:endParaRPr lang="en-US" dirty="0" smtClean="0">
              <a:solidFill>
                <a:schemeClr val="accent5">
                  <a:lumMod val="60000"/>
                  <a:lumOff val="40000"/>
                </a:schemeClr>
              </a:solidFill>
            </a:endParaRPr>
          </a:p>
          <a:p>
            <a:r>
              <a:rPr lang="en-US" dirty="0" smtClean="0">
                <a:solidFill>
                  <a:schemeClr val="accent5">
                    <a:lumMod val="60000"/>
                    <a:lumOff val="40000"/>
                  </a:schemeClr>
                </a:solidFill>
              </a:rPr>
              <a:t>                 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==M/</a:t>
            </a:r>
            <a:r>
              <a:rPr lang="en-US" dirty="0" err="1" smtClean="0">
                <a:solidFill>
                  <a:schemeClr val="accent5">
                    <a:lumMod val="60000"/>
                    <a:lumOff val="40000"/>
                  </a:schemeClr>
                </a:solidFill>
              </a:rPr>
              <a:t>W.Rd</a:t>
            </a:r>
            <a:r>
              <a:rPr lang="en-US" dirty="0" smtClean="0">
                <a:solidFill>
                  <a:schemeClr val="accent5">
                    <a:lumMod val="60000"/>
                    <a:lumOff val="40000"/>
                  </a:schemeClr>
                </a:solidFill>
              </a:rPr>
              <a:t>))</a:t>
            </a:r>
            <a:endParaRPr lang="en-US" dirty="0">
              <a:solidFill>
                <a:schemeClr val="accent5">
                  <a:lumMod val="60000"/>
                  <a:lumOff val="40000"/>
                </a:schemeClr>
              </a:solidFill>
            </a:endParaRPr>
          </a:p>
        </p:txBody>
      </p:sp>
      <p:sp>
        <p:nvSpPr>
          <p:cNvPr id="6" name="Oval 5"/>
          <p:cNvSpPr/>
          <p:nvPr/>
        </p:nvSpPr>
        <p:spPr>
          <a:xfrm>
            <a:off x="2438401" y="6162765"/>
            <a:ext cx="2209800" cy="314235"/>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TextBox 151"/>
          <p:cNvSpPr txBox="1"/>
          <p:nvPr/>
        </p:nvSpPr>
        <p:spPr>
          <a:xfrm>
            <a:off x="6171106" y="4419600"/>
            <a:ext cx="1448894" cy="400110"/>
          </a:xfrm>
          <a:prstGeom prst="rect">
            <a:avLst/>
          </a:prstGeom>
          <a:noFill/>
        </p:spPr>
        <p:txBody>
          <a:bodyPr wrap="square" rtlCol="0">
            <a:spAutoFit/>
          </a:bodyPr>
          <a:lstStyle/>
          <a:p>
            <a:r>
              <a:rPr lang="en-US" sz="2000" dirty="0" smtClean="0"/>
              <a:t>add </a:t>
            </a:r>
            <a:r>
              <a:rPr lang="en-US" sz="2000" dirty="0" smtClean="0">
                <a:solidFill>
                  <a:schemeClr val="accent5">
                    <a:lumMod val="60000"/>
                    <a:lumOff val="40000"/>
                  </a:schemeClr>
                </a:solidFill>
              </a:rPr>
              <a:t>r3</a:t>
            </a:r>
            <a:r>
              <a:rPr lang="en-US" sz="2000" dirty="0" smtClean="0"/>
              <a:t>,r1,r2</a:t>
            </a:r>
            <a:endParaRPr lang="en-US" sz="2000" dirty="0"/>
          </a:p>
        </p:txBody>
      </p:sp>
      <p:sp>
        <p:nvSpPr>
          <p:cNvPr id="153" name="Oval 152"/>
          <p:cNvSpPr/>
          <p:nvPr/>
        </p:nvSpPr>
        <p:spPr>
          <a:xfrm>
            <a:off x="6171114" y="4441135"/>
            <a:ext cx="1447792" cy="4953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TextBox 155"/>
          <p:cNvSpPr txBox="1"/>
          <p:nvPr/>
        </p:nvSpPr>
        <p:spPr>
          <a:xfrm>
            <a:off x="2056306" y="4419600"/>
            <a:ext cx="1448894" cy="400110"/>
          </a:xfrm>
          <a:prstGeom prst="rect">
            <a:avLst/>
          </a:prstGeom>
          <a:noFill/>
        </p:spPr>
        <p:txBody>
          <a:bodyPr wrap="square" rtlCol="0">
            <a:spAutoFit/>
          </a:bodyPr>
          <a:lstStyle/>
          <a:p>
            <a:r>
              <a:rPr lang="en-US" sz="2000" dirty="0"/>
              <a:t>s</a:t>
            </a:r>
            <a:r>
              <a:rPr lang="en-US" sz="2000" dirty="0" smtClean="0"/>
              <a:t>ub r5,</a:t>
            </a:r>
            <a:r>
              <a:rPr lang="en-US" sz="2000" dirty="0" smtClean="0">
                <a:solidFill>
                  <a:schemeClr val="accent5">
                    <a:lumMod val="60000"/>
                    <a:lumOff val="40000"/>
                  </a:schemeClr>
                </a:solidFill>
              </a:rPr>
              <a:t>r3</a:t>
            </a:r>
            <a:r>
              <a:rPr lang="en-US" sz="2000" dirty="0" smtClean="0"/>
              <a:t>,r5</a:t>
            </a:r>
            <a:endParaRPr lang="en-US" sz="2000" dirty="0"/>
          </a:p>
        </p:txBody>
      </p:sp>
      <p:sp>
        <p:nvSpPr>
          <p:cNvPr id="158" name="Oval 157"/>
          <p:cNvSpPr/>
          <p:nvPr/>
        </p:nvSpPr>
        <p:spPr>
          <a:xfrm>
            <a:off x="2056314" y="4441135"/>
            <a:ext cx="1447792" cy="4953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580522" y="3876593"/>
            <a:ext cx="863712" cy="342898"/>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3216729" y="3752368"/>
            <a:ext cx="1050463" cy="295674"/>
          </a:xfrm>
          <a:custGeom>
            <a:avLst/>
            <a:gdLst>
              <a:gd name="connsiteX0" fmla="*/ 0 w 1763485"/>
              <a:gd name="connsiteY0" fmla="*/ 84846 h 182818"/>
              <a:gd name="connsiteX1" fmla="*/ 1191985 w 1763485"/>
              <a:gd name="connsiteY1" fmla="*/ 3203 h 182818"/>
              <a:gd name="connsiteX2" fmla="*/ 1763485 w 1763485"/>
              <a:gd name="connsiteY2" fmla="*/ 182818 h 182818"/>
            </a:gdLst>
            <a:ahLst/>
            <a:cxnLst>
              <a:cxn ang="0">
                <a:pos x="connsiteX0" y="connsiteY0"/>
              </a:cxn>
              <a:cxn ang="0">
                <a:pos x="connsiteX1" y="connsiteY1"/>
              </a:cxn>
              <a:cxn ang="0">
                <a:pos x="connsiteX2" y="connsiteY2"/>
              </a:cxn>
            </a:cxnLst>
            <a:rect l="l" t="t" r="r" b="b"/>
            <a:pathLst>
              <a:path w="1763485" h="182818">
                <a:moveTo>
                  <a:pt x="0" y="84846"/>
                </a:moveTo>
                <a:cubicBezTo>
                  <a:pt x="449035" y="35860"/>
                  <a:pt x="898071" y="-13126"/>
                  <a:pt x="1191985" y="3203"/>
                </a:cubicBezTo>
                <a:cubicBezTo>
                  <a:pt x="1485899" y="19532"/>
                  <a:pt x="1763485" y="182818"/>
                  <a:pt x="1763485" y="182818"/>
                </a:cubicBezTo>
              </a:path>
            </a:pathLst>
          </a:custGeom>
          <a:noFill/>
          <a:ln>
            <a:solidFill>
              <a:schemeClr val="accent5">
                <a:lumMod val="60000"/>
                <a:lumOff val="40000"/>
              </a:schemeClr>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p:cNvSpPr txBox="1"/>
          <p:nvPr/>
        </p:nvSpPr>
        <p:spPr>
          <a:xfrm>
            <a:off x="4406975" y="3787914"/>
            <a:ext cx="1384225" cy="707886"/>
          </a:xfrm>
          <a:prstGeom prst="rect">
            <a:avLst/>
          </a:prstGeom>
          <a:noFill/>
        </p:spPr>
        <p:txBody>
          <a:bodyPr wrap="none" rtlCol="0">
            <a:spAutoFit/>
          </a:bodyPr>
          <a:lstStyle/>
          <a:p>
            <a:r>
              <a:rPr lang="en-US" sz="2000" dirty="0" smtClean="0">
                <a:solidFill>
                  <a:schemeClr val="accent5">
                    <a:lumMod val="60000"/>
                    <a:lumOff val="40000"/>
                  </a:schemeClr>
                </a:solidFill>
              </a:rPr>
              <a:t>(</a:t>
            </a:r>
            <a:r>
              <a:rPr lang="en-US" sz="2000" dirty="0" err="1" smtClean="0">
                <a:solidFill>
                  <a:schemeClr val="accent5">
                    <a:lumMod val="60000"/>
                    <a:lumOff val="40000"/>
                  </a:schemeClr>
                </a:solidFill>
              </a:rPr>
              <a:t>MemWr</a:t>
            </a:r>
            <a:r>
              <a:rPr lang="en-US" sz="2000" dirty="0" smtClean="0">
                <a:solidFill>
                  <a:schemeClr val="accent5">
                    <a:lumMod val="60000"/>
                    <a:lumOff val="40000"/>
                  </a:schemeClr>
                </a:solidFill>
              </a:rPr>
              <a:t>=0</a:t>
            </a:r>
          </a:p>
          <a:p>
            <a:r>
              <a:rPr lang="en-US" sz="2000" dirty="0" err="1" smtClean="0">
                <a:solidFill>
                  <a:schemeClr val="accent5">
                    <a:lumMod val="60000"/>
                    <a:lumOff val="40000"/>
                  </a:schemeClr>
                </a:solidFill>
              </a:rPr>
              <a:t>RegWr</a:t>
            </a:r>
            <a:r>
              <a:rPr lang="en-US" sz="2000" dirty="0" smtClean="0">
                <a:solidFill>
                  <a:schemeClr val="accent5">
                    <a:lumMod val="60000"/>
                    <a:lumOff val="40000"/>
                  </a:schemeClr>
                </a:solidFill>
              </a:rPr>
              <a:t>=0)</a:t>
            </a:r>
            <a:endParaRPr lang="en-US" sz="2000" dirty="0">
              <a:solidFill>
                <a:schemeClr val="accent5">
                  <a:lumMod val="60000"/>
                  <a:lumOff val="40000"/>
                </a:schemeClr>
              </a:solidFill>
            </a:endParaRPr>
          </a:p>
        </p:txBody>
      </p:sp>
      <p:sp>
        <p:nvSpPr>
          <p:cNvPr id="122" name="TextBox 121"/>
          <p:cNvSpPr txBox="1"/>
          <p:nvPr/>
        </p:nvSpPr>
        <p:spPr>
          <a:xfrm>
            <a:off x="152400" y="5010090"/>
            <a:ext cx="1448894" cy="400110"/>
          </a:xfrm>
          <a:prstGeom prst="rect">
            <a:avLst/>
          </a:prstGeom>
          <a:noFill/>
        </p:spPr>
        <p:txBody>
          <a:bodyPr wrap="square" rtlCol="0">
            <a:spAutoFit/>
          </a:bodyPr>
          <a:lstStyle/>
          <a:p>
            <a:r>
              <a:rPr lang="en-US" sz="2000" dirty="0" smtClean="0"/>
              <a:t>or r6,</a:t>
            </a:r>
            <a:r>
              <a:rPr lang="en-US" sz="2000" dirty="0" smtClean="0">
                <a:solidFill>
                  <a:schemeClr val="accent5">
                    <a:lumMod val="60000"/>
                    <a:lumOff val="40000"/>
                  </a:schemeClr>
                </a:solidFill>
              </a:rPr>
              <a:t>r3</a:t>
            </a:r>
            <a:r>
              <a:rPr lang="en-US" sz="2000" dirty="0" smtClean="0"/>
              <a:t>,r4</a:t>
            </a:r>
            <a:endParaRPr lang="en-US" sz="2000" dirty="0"/>
          </a:p>
        </p:txBody>
      </p:sp>
      <p:sp>
        <p:nvSpPr>
          <p:cNvPr id="124" name="TextBox 123"/>
          <p:cNvSpPr txBox="1"/>
          <p:nvPr/>
        </p:nvSpPr>
        <p:spPr>
          <a:xfrm>
            <a:off x="1676400" y="4933890"/>
            <a:ext cx="952505" cy="400110"/>
          </a:xfrm>
          <a:prstGeom prst="rect">
            <a:avLst/>
          </a:prstGeom>
          <a:noFill/>
          <a:ln>
            <a:solidFill>
              <a:schemeClr val="accent4"/>
            </a:solidFill>
          </a:ln>
        </p:spPr>
        <p:txBody>
          <a:bodyPr wrap="none" rtlCol="0">
            <a:spAutoFit/>
          </a:bodyPr>
          <a:lstStyle/>
          <a:p>
            <a:r>
              <a:rPr lang="en-US" sz="2000" dirty="0" smtClean="0">
                <a:solidFill>
                  <a:schemeClr val="accent5">
                    <a:lumMod val="60000"/>
                    <a:lumOff val="40000"/>
                  </a:schemeClr>
                </a:solidFill>
              </a:rPr>
              <a:t>(WE=0)</a:t>
            </a:r>
            <a:endParaRPr lang="en-US" sz="2000" dirty="0">
              <a:solidFill>
                <a:schemeClr val="accent5">
                  <a:lumMod val="60000"/>
                  <a:lumOff val="40000"/>
                </a:schemeClr>
              </a:solidFill>
            </a:endParaRPr>
          </a:p>
        </p:txBody>
      </p:sp>
      <p:sp>
        <p:nvSpPr>
          <p:cNvPr id="137" name="Freeform 136"/>
          <p:cNvSpPr/>
          <p:nvPr/>
        </p:nvSpPr>
        <p:spPr>
          <a:xfrm>
            <a:off x="7347857" y="4474029"/>
            <a:ext cx="457200" cy="655634"/>
          </a:xfrm>
          <a:custGeom>
            <a:avLst/>
            <a:gdLst>
              <a:gd name="connsiteX0" fmla="*/ 0 w 457200"/>
              <a:gd name="connsiteY0" fmla="*/ 424542 h 655634"/>
              <a:gd name="connsiteX1" fmla="*/ 342900 w 457200"/>
              <a:gd name="connsiteY1" fmla="*/ 636814 h 655634"/>
              <a:gd name="connsiteX2" fmla="*/ 457200 w 457200"/>
              <a:gd name="connsiteY2" fmla="*/ 0 h 655634"/>
            </a:gdLst>
            <a:ahLst/>
            <a:cxnLst>
              <a:cxn ang="0">
                <a:pos x="connsiteX0" y="connsiteY0"/>
              </a:cxn>
              <a:cxn ang="0">
                <a:pos x="connsiteX1" y="connsiteY1"/>
              </a:cxn>
              <a:cxn ang="0">
                <a:pos x="connsiteX2" y="connsiteY2"/>
              </a:cxn>
            </a:cxnLst>
            <a:rect l="l" t="t" r="r" b="b"/>
            <a:pathLst>
              <a:path w="457200" h="655634">
                <a:moveTo>
                  <a:pt x="0" y="424542"/>
                </a:moveTo>
                <a:cubicBezTo>
                  <a:pt x="133350" y="566056"/>
                  <a:pt x="266700" y="707571"/>
                  <a:pt x="342900" y="636814"/>
                </a:cubicBezTo>
                <a:cubicBezTo>
                  <a:pt x="419100" y="566057"/>
                  <a:pt x="438150" y="283028"/>
                  <a:pt x="457200" y="0"/>
                </a:cubicBezTo>
              </a:path>
            </a:pathLst>
          </a:custGeom>
          <a:noFill/>
          <a:ln>
            <a:solidFill>
              <a:schemeClr val="accent5">
                <a:lumMod val="60000"/>
                <a:lumOff val="40000"/>
              </a:schemeClr>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147"/>
          <p:cNvSpPr/>
          <p:nvPr/>
        </p:nvSpPr>
        <p:spPr>
          <a:xfrm>
            <a:off x="5562600" y="4495800"/>
            <a:ext cx="457200" cy="655634"/>
          </a:xfrm>
          <a:custGeom>
            <a:avLst/>
            <a:gdLst>
              <a:gd name="connsiteX0" fmla="*/ 0 w 457200"/>
              <a:gd name="connsiteY0" fmla="*/ 424542 h 655634"/>
              <a:gd name="connsiteX1" fmla="*/ 342900 w 457200"/>
              <a:gd name="connsiteY1" fmla="*/ 636814 h 655634"/>
              <a:gd name="connsiteX2" fmla="*/ 457200 w 457200"/>
              <a:gd name="connsiteY2" fmla="*/ 0 h 655634"/>
            </a:gdLst>
            <a:ahLst/>
            <a:cxnLst>
              <a:cxn ang="0">
                <a:pos x="connsiteX0" y="connsiteY0"/>
              </a:cxn>
              <a:cxn ang="0">
                <a:pos x="connsiteX1" y="connsiteY1"/>
              </a:cxn>
              <a:cxn ang="0">
                <a:pos x="connsiteX2" y="connsiteY2"/>
              </a:cxn>
            </a:cxnLst>
            <a:rect l="l" t="t" r="r" b="b"/>
            <a:pathLst>
              <a:path w="457200" h="655634">
                <a:moveTo>
                  <a:pt x="0" y="424542"/>
                </a:moveTo>
                <a:cubicBezTo>
                  <a:pt x="133350" y="566056"/>
                  <a:pt x="266700" y="707571"/>
                  <a:pt x="342900" y="636814"/>
                </a:cubicBezTo>
                <a:cubicBezTo>
                  <a:pt x="419100" y="566057"/>
                  <a:pt x="438150" y="283028"/>
                  <a:pt x="457200" y="0"/>
                </a:cubicBezTo>
              </a:path>
            </a:pathLst>
          </a:custGeom>
          <a:noFill/>
          <a:ln>
            <a:solidFill>
              <a:schemeClr val="accent5">
                <a:lumMod val="60000"/>
                <a:lumOff val="40000"/>
              </a:schemeClr>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675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6" grpId="0"/>
      <p:bldP spid="6" grpId="0" animBg="1"/>
      <p:bldP spid="153" grpId="0" animBg="1"/>
      <p:bldP spid="158" grpId="0" animBg="1"/>
      <p:bldP spid="4" grpId="0" animBg="1"/>
      <p:bldP spid="7" grpId="0" animBg="1"/>
      <p:bldP spid="124" grpId="0" animBg="1"/>
      <p:bldP spid="137" grpId="0" animBg="1"/>
      <p:bldP spid="14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itle 304"/>
          <p:cNvSpPr>
            <a:spLocks noGrp="1"/>
          </p:cNvSpPr>
          <p:nvPr>
            <p:ph type="title"/>
            <p:custDataLst>
              <p:tags r:id="rId1"/>
            </p:custDataLst>
          </p:nvPr>
        </p:nvSpPr>
        <p:spPr/>
        <p:txBody>
          <a:bodyPr>
            <a:normAutofit fontScale="90000"/>
          </a:bodyPr>
          <a:lstStyle/>
          <a:p>
            <a:r>
              <a:rPr lang="en-US" dirty="0" smtClean="0"/>
              <a:t>Stalling</a:t>
            </a:r>
            <a:endParaRPr lang="en-US" dirty="0"/>
          </a:p>
        </p:txBody>
      </p:sp>
      <p:sp>
        <p:nvSpPr>
          <p:cNvPr id="77" name="Text Box 11"/>
          <p:cNvSpPr txBox="1">
            <a:spLocks noChangeArrowheads="1"/>
          </p:cNvSpPr>
          <p:nvPr>
            <p:custDataLst>
              <p:tags r:id="rId2"/>
            </p:custDataLst>
          </p:nvPr>
        </p:nvSpPr>
        <p:spPr bwMode="auto">
          <a:xfrm rot="16200000">
            <a:off x="-381003" y="2504989"/>
            <a:ext cx="39624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79" name="Text Box 11"/>
          <p:cNvSpPr txBox="1">
            <a:spLocks noChangeArrowheads="1"/>
          </p:cNvSpPr>
          <p:nvPr>
            <p:custDataLst>
              <p:tags r:id="rId3"/>
            </p:custDataLst>
          </p:nvPr>
        </p:nvSpPr>
        <p:spPr bwMode="auto">
          <a:xfrm rot="16200000">
            <a:off x="2285995" y="2504987"/>
            <a:ext cx="39624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0" name="Line 43"/>
          <p:cNvSpPr>
            <a:spLocks noChangeShapeType="1"/>
          </p:cNvSpPr>
          <p:nvPr>
            <p:custDataLst>
              <p:tags r:id="rId4"/>
            </p:custDataLst>
          </p:nvPr>
        </p:nvSpPr>
        <p:spPr bwMode="auto">
          <a:xfrm>
            <a:off x="2285995" y="1438190"/>
            <a:ext cx="228601" cy="0"/>
          </a:xfrm>
          <a:prstGeom prst="line">
            <a:avLst/>
          </a:prstGeom>
          <a:noFill/>
          <a:ln w="57150" cap="sq">
            <a:solidFill>
              <a:srgbClr val="66FF33"/>
            </a:solidFill>
            <a:prstDash val="solid"/>
            <a:round/>
            <a:headEnd type="none" w="med" len="med"/>
            <a:tailEnd type="arrow" w="sm" len="sm"/>
          </a:ln>
          <a:effectLst/>
        </p:spPr>
        <p:txBody>
          <a:bodyPr wrap="square" anchor="ctr" anchorCtr="1">
            <a:noAutofit/>
          </a:bodyPr>
          <a:lstStyle/>
          <a:p>
            <a:endParaRPr lang="en-US"/>
          </a:p>
        </p:txBody>
      </p:sp>
      <p:sp>
        <p:nvSpPr>
          <p:cNvPr id="81" name="Line 43"/>
          <p:cNvSpPr>
            <a:spLocks noChangeShapeType="1"/>
          </p:cNvSpPr>
          <p:nvPr>
            <p:custDataLst>
              <p:tags r:id="rId5"/>
            </p:custDataLst>
          </p:nvPr>
        </p:nvSpPr>
        <p:spPr bwMode="auto">
          <a:xfrm>
            <a:off x="3809992" y="1895394"/>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2" name="Line 43"/>
          <p:cNvSpPr>
            <a:spLocks noChangeShapeType="1"/>
          </p:cNvSpPr>
          <p:nvPr>
            <p:custDataLst>
              <p:tags r:id="rId6"/>
            </p:custDataLst>
          </p:nvPr>
        </p:nvSpPr>
        <p:spPr bwMode="auto">
          <a:xfrm>
            <a:off x="3809992" y="1057194"/>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3" name="Text Box 11"/>
          <p:cNvSpPr txBox="1">
            <a:spLocks noChangeArrowheads="1"/>
          </p:cNvSpPr>
          <p:nvPr>
            <p:custDataLst>
              <p:tags r:id="rId7"/>
            </p:custDataLst>
          </p:nvPr>
        </p:nvSpPr>
        <p:spPr bwMode="auto">
          <a:xfrm rot="16200000">
            <a:off x="4038597" y="2504985"/>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4" name="Line 43"/>
          <p:cNvSpPr>
            <a:spLocks noChangeShapeType="1"/>
          </p:cNvSpPr>
          <p:nvPr>
            <p:custDataLst>
              <p:tags r:id="rId8"/>
            </p:custDataLst>
          </p:nvPr>
        </p:nvSpPr>
        <p:spPr bwMode="auto">
          <a:xfrm flipV="1">
            <a:off x="5638795" y="1438186"/>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6" name="Freeform 85"/>
          <p:cNvSpPr/>
          <p:nvPr>
            <p:custDataLst>
              <p:tags r:id="rId9"/>
            </p:custDataLst>
          </p:nvPr>
        </p:nvSpPr>
        <p:spPr>
          <a:xfrm>
            <a:off x="5181595" y="752388"/>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Line 43"/>
          <p:cNvSpPr>
            <a:spLocks noChangeShapeType="1"/>
          </p:cNvSpPr>
          <p:nvPr>
            <p:custDataLst>
              <p:tags r:id="rId10"/>
            </p:custDataLst>
          </p:nvPr>
        </p:nvSpPr>
        <p:spPr bwMode="auto">
          <a:xfrm flipV="1">
            <a:off x="4419595" y="1819191"/>
            <a:ext cx="3809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8" name="Line 43"/>
          <p:cNvSpPr>
            <a:spLocks noChangeShapeType="1"/>
          </p:cNvSpPr>
          <p:nvPr>
            <p:custDataLst>
              <p:tags r:id="rId11"/>
            </p:custDataLst>
          </p:nvPr>
        </p:nvSpPr>
        <p:spPr bwMode="auto">
          <a:xfrm flipV="1">
            <a:off x="4419595" y="2581190"/>
            <a:ext cx="381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9" name="Text Box 11"/>
          <p:cNvSpPr txBox="1">
            <a:spLocks noChangeArrowheads="1"/>
          </p:cNvSpPr>
          <p:nvPr>
            <p:custDataLst>
              <p:tags r:id="rId12"/>
            </p:custDataLst>
          </p:nvPr>
        </p:nvSpPr>
        <p:spPr bwMode="auto">
          <a:xfrm rot="16200000">
            <a:off x="5791202" y="2504985"/>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90" name="Rectangle 4"/>
          <p:cNvSpPr>
            <a:spLocks noChangeArrowheads="1"/>
          </p:cNvSpPr>
          <p:nvPr>
            <p:custDataLst>
              <p:tags r:id="rId13"/>
            </p:custDataLst>
          </p:nvPr>
        </p:nvSpPr>
        <p:spPr bwMode="auto">
          <a:xfrm>
            <a:off x="6476999" y="1895387"/>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data</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91" name="Text Box 11"/>
          <p:cNvSpPr txBox="1">
            <a:spLocks noChangeArrowheads="1"/>
          </p:cNvSpPr>
          <p:nvPr>
            <p:custDataLst>
              <p:tags r:id="rId14"/>
            </p:custDataLst>
          </p:nvPr>
        </p:nvSpPr>
        <p:spPr bwMode="auto">
          <a:xfrm rot="16200000">
            <a:off x="4038593" y="2352592"/>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92" name="Line 43"/>
          <p:cNvSpPr>
            <a:spLocks noChangeShapeType="1"/>
          </p:cNvSpPr>
          <p:nvPr>
            <p:custDataLst>
              <p:tags r:id="rId15"/>
            </p:custDataLst>
          </p:nvPr>
        </p:nvSpPr>
        <p:spPr bwMode="auto">
          <a:xfrm flipV="1">
            <a:off x="4419595" y="980982"/>
            <a:ext cx="762000" cy="8"/>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3" name="Line 43"/>
          <p:cNvSpPr>
            <a:spLocks noChangeShapeType="1"/>
          </p:cNvSpPr>
          <p:nvPr>
            <p:custDataLst>
              <p:tags r:id="rId16"/>
            </p:custDataLst>
          </p:nvPr>
        </p:nvSpPr>
        <p:spPr bwMode="auto">
          <a:xfrm>
            <a:off x="5029195" y="2047788"/>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94" name="Line 43"/>
          <p:cNvSpPr>
            <a:spLocks noChangeShapeType="1"/>
          </p:cNvSpPr>
          <p:nvPr>
            <p:custDataLst>
              <p:tags r:id="rId17"/>
            </p:custDataLst>
          </p:nvPr>
        </p:nvSpPr>
        <p:spPr bwMode="auto">
          <a:xfrm flipV="1">
            <a:off x="6172200" y="1438186"/>
            <a:ext cx="1447799"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5" name="Line 43"/>
          <p:cNvSpPr>
            <a:spLocks noChangeShapeType="1"/>
          </p:cNvSpPr>
          <p:nvPr>
            <p:custDataLst>
              <p:tags r:id="rId18"/>
            </p:custDataLst>
          </p:nvPr>
        </p:nvSpPr>
        <p:spPr bwMode="auto">
          <a:xfrm>
            <a:off x="6172200" y="2428789"/>
            <a:ext cx="3048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6" name="Line 43"/>
          <p:cNvSpPr>
            <a:spLocks noChangeShapeType="1"/>
          </p:cNvSpPr>
          <p:nvPr>
            <p:custDataLst>
              <p:tags r:id="rId19"/>
            </p:custDataLst>
          </p:nvPr>
        </p:nvSpPr>
        <p:spPr bwMode="auto">
          <a:xfrm flipV="1">
            <a:off x="7315200" y="2428787"/>
            <a:ext cx="304800"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7" name="Line 43"/>
          <p:cNvSpPr>
            <a:spLocks noChangeShapeType="1"/>
          </p:cNvSpPr>
          <p:nvPr>
            <p:custDataLst>
              <p:tags r:id="rId20"/>
            </p:custDataLst>
          </p:nvPr>
        </p:nvSpPr>
        <p:spPr bwMode="auto">
          <a:xfrm flipV="1">
            <a:off x="7924801" y="242878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8" name="Line 43"/>
          <p:cNvSpPr>
            <a:spLocks noChangeShapeType="1"/>
          </p:cNvSpPr>
          <p:nvPr>
            <p:custDataLst>
              <p:tags r:id="rId21"/>
            </p:custDataLst>
          </p:nvPr>
        </p:nvSpPr>
        <p:spPr bwMode="auto">
          <a:xfrm flipV="1">
            <a:off x="7924801" y="1438188"/>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9" name="Line 43"/>
          <p:cNvSpPr>
            <a:spLocks noChangeShapeType="1"/>
          </p:cNvSpPr>
          <p:nvPr>
            <p:custDataLst>
              <p:tags r:id="rId22"/>
            </p:custDataLst>
          </p:nvPr>
        </p:nvSpPr>
        <p:spPr bwMode="auto">
          <a:xfrm>
            <a:off x="8458201" y="1971588"/>
            <a:ext cx="381000" cy="0"/>
          </a:xfrm>
          <a:prstGeom prst="line">
            <a:avLst/>
          </a:prstGeom>
          <a:noFill/>
          <a:ln w="5715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00" name="Line 43"/>
          <p:cNvSpPr>
            <a:spLocks noChangeShapeType="1"/>
          </p:cNvSpPr>
          <p:nvPr>
            <p:custDataLst>
              <p:tags r:id="rId23"/>
            </p:custDataLst>
          </p:nvPr>
        </p:nvSpPr>
        <p:spPr bwMode="auto">
          <a:xfrm flipV="1">
            <a:off x="8839201" y="904788"/>
            <a:ext cx="0" cy="1066800"/>
          </a:xfrm>
          <a:prstGeom prst="line">
            <a:avLst/>
          </a:prstGeom>
          <a:noFill/>
          <a:ln w="57150" cap="sq">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01" name="Line 43"/>
          <p:cNvSpPr>
            <a:spLocks noChangeShapeType="1"/>
          </p:cNvSpPr>
          <p:nvPr>
            <p:custDataLst>
              <p:tags r:id="rId24"/>
            </p:custDataLst>
          </p:nvPr>
        </p:nvSpPr>
        <p:spPr bwMode="auto">
          <a:xfrm flipH="1" flipV="1">
            <a:off x="8534401" y="904788"/>
            <a:ext cx="304800" cy="0"/>
          </a:xfrm>
          <a:prstGeom prst="line">
            <a:avLst/>
          </a:prstGeom>
          <a:noFill/>
          <a:ln w="57150" cap="sq">
            <a:solidFill>
              <a:srgbClr val="66FF33"/>
            </a:solidFill>
            <a:prstDash val="solid"/>
            <a:round/>
            <a:headEnd type="none" w="med" len="med"/>
            <a:tailEnd type="arrow" w="sm" len="sm"/>
          </a:ln>
          <a:effectLst/>
        </p:spPr>
        <p:txBody>
          <a:bodyPr wrap="square" anchor="ctr" anchorCtr="1">
            <a:noAutofit/>
          </a:bodyPr>
          <a:lstStyle/>
          <a:p>
            <a:endParaRPr lang="en-US"/>
          </a:p>
        </p:txBody>
      </p:sp>
      <p:sp>
        <p:nvSpPr>
          <p:cNvPr id="102" name="Text Box 11"/>
          <p:cNvSpPr txBox="1">
            <a:spLocks noChangeArrowheads="1"/>
          </p:cNvSpPr>
          <p:nvPr>
            <p:custDataLst>
              <p:tags r:id="rId25"/>
            </p:custDataLst>
          </p:nvPr>
        </p:nvSpPr>
        <p:spPr bwMode="auto">
          <a:xfrm rot="16200000">
            <a:off x="4038593" y="1742993"/>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3" name="Text Box 11"/>
          <p:cNvSpPr txBox="1">
            <a:spLocks noChangeArrowheads="1"/>
          </p:cNvSpPr>
          <p:nvPr>
            <p:custDataLst>
              <p:tags r:id="rId26"/>
            </p:custDataLst>
          </p:nvPr>
        </p:nvSpPr>
        <p:spPr bwMode="auto">
          <a:xfrm rot="16200000">
            <a:off x="4038592" y="904791"/>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A</a:t>
            </a:r>
            <a:endParaRPr lang="en-US" sz="2400" dirty="0">
              <a:solidFill>
                <a:srgbClr val="FFFFFF"/>
              </a:solidFill>
              <a:latin typeface="+mj-lt"/>
            </a:endParaRPr>
          </a:p>
        </p:txBody>
      </p:sp>
      <p:sp>
        <p:nvSpPr>
          <p:cNvPr id="104" name="Text Box 11"/>
          <p:cNvSpPr txBox="1">
            <a:spLocks noChangeArrowheads="1"/>
          </p:cNvSpPr>
          <p:nvPr>
            <p:custDataLst>
              <p:tags r:id="rId27"/>
            </p:custDataLst>
          </p:nvPr>
        </p:nvSpPr>
        <p:spPr bwMode="auto">
          <a:xfrm rot="16200000">
            <a:off x="5791199" y="2276388"/>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5" name="Text Box 11"/>
          <p:cNvSpPr txBox="1">
            <a:spLocks noChangeArrowheads="1"/>
          </p:cNvSpPr>
          <p:nvPr>
            <p:custDataLst>
              <p:tags r:id="rId28"/>
            </p:custDataLst>
          </p:nvPr>
        </p:nvSpPr>
        <p:spPr bwMode="auto">
          <a:xfrm rot="16200000">
            <a:off x="5791194" y="1285786"/>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6" name="Text Box 11"/>
          <p:cNvSpPr txBox="1">
            <a:spLocks noChangeArrowheads="1"/>
          </p:cNvSpPr>
          <p:nvPr>
            <p:custDataLst>
              <p:tags r:id="rId29"/>
            </p:custDataLst>
          </p:nvPr>
        </p:nvSpPr>
        <p:spPr bwMode="auto">
          <a:xfrm rot="16200000">
            <a:off x="7543801" y="2276387"/>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M</a:t>
            </a:r>
            <a:endParaRPr lang="en-US" sz="2400" dirty="0">
              <a:solidFill>
                <a:srgbClr val="FFFFFF"/>
              </a:solidFill>
              <a:latin typeface="+mj-lt"/>
            </a:endParaRPr>
          </a:p>
        </p:txBody>
      </p:sp>
      <p:sp>
        <p:nvSpPr>
          <p:cNvPr id="107" name="Text Box 11"/>
          <p:cNvSpPr txBox="1">
            <a:spLocks noChangeArrowheads="1"/>
          </p:cNvSpPr>
          <p:nvPr>
            <p:custDataLst>
              <p:tags r:id="rId30"/>
            </p:custDataLst>
          </p:nvPr>
        </p:nvSpPr>
        <p:spPr bwMode="auto">
          <a:xfrm rot="16200000">
            <a:off x="7543800" y="1285786"/>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8" name="Line 43"/>
          <p:cNvSpPr>
            <a:spLocks noChangeShapeType="1"/>
          </p:cNvSpPr>
          <p:nvPr>
            <p:custDataLst>
              <p:tags r:id="rId31"/>
            </p:custDataLst>
          </p:nvPr>
        </p:nvSpPr>
        <p:spPr bwMode="auto">
          <a:xfrm>
            <a:off x="6857999" y="1438188"/>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09" name="Rectangle 4"/>
          <p:cNvSpPr>
            <a:spLocks noChangeArrowheads="1"/>
          </p:cNvSpPr>
          <p:nvPr>
            <p:custDataLst>
              <p:tags r:id="rId32"/>
            </p:custDataLst>
          </p:nvPr>
        </p:nvSpPr>
        <p:spPr bwMode="auto">
          <a:xfrm>
            <a:off x="304800" y="1438191"/>
            <a:ext cx="914397"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inst</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110" name="Rectangle 19"/>
          <p:cNvSpPr>
            <a:spLocks noChangeArrowheads="1"/>
          </p:cNvSpPr>
          <p:nvPr>
            <p:custDataLst>
              <p:tags r:id="rId33"/>
            </p:custDataLst>
          </p:nvPr>
        </p:nvSpPr>
        <p:spPr bwMode="auto">
          <a:xfrm>
            <a:off x="8229601" y="1285788"/>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12" name="Rectangle 22"/>
          <p:cNvSpPr>
            <a:spLocks noChangeArrowheads="1"/>
          </p:cNvSpPr>
          <p:nvPr>
            <p:custDataLst>
              <p:tags r:id="rId34"/>
            </p:custDataLst>
          </p:nvPr>
        </p:nvSpPr>
        <p:spPr bwMode="auto">
          <a:xfrm>
            <a:off x="2514595" y="752391"/>
            <a:ext cx="1295400" cy="1600200"/>
          </a:xfrm>
          <a:prstGeom prst="rect">
            <a:avLst/>
          </a:prstGeom>
          <a:solidFill>
            <a:schemeClr val="bg2"/>
          </a:solid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13" name="TextBox 112"/>
          <p:cNvSpPr txBox="1"/>
          <p:nvPr>
            <p:custDataLst>
              <p:tags r:id="rId35"/>
            </p:custDataLst>
          </p:nvPr>
        </p:nvSpPr>
        <p:spPr>
          <a:xfrm>
            <a:off x="2621276" y="1388884"/>
            <a:ext cx="640079" cy="391058"/>
          </a:xfrm>
          <a:prstGeom prst="rect">
            <a:avLst/>
          </a:prstGeom>
          <a:noFill/>
        </p:spPr>
        <p:txBody>
          <a:bodyPr wrap="square" lIns="0" tIns="0" rIns="0" bIns="0" rtlCol="0" anchor="ctr" anchorCtr="0">
            <a:noAutofit/>
          </a:bodyPr>
          <a:lstStyle/>
          <a:p>
            <a:r>
              <a:rPr lang="en-US" sz="2400" dirty="0" smtClean="0">
                <a:solidFill>
                  <a:schemeClr val="bg1"/>
                </a:solidFill>
              </a:rPr>
              <a:t>D</a:t>
            </a:r>
            <a:br>
              <a:rPr lang="en-US" sz="2400" dirty="0" smtClean="0">
                <a:solidFill>
                  <a:schemeClr val="bg1"/>
                </a:solidFill>
              </a:rPr>
            </a:br>
            <a:r>
              <a:rPr lang="en-US" sz="2400" dirty="0" err="1" smtClean="0">
                <a:solidFill>
                  <a:schemeClr val="bg1"/>
                </a:solidFill>
              </a:rPr>
              <a:t>rD</a:t>
            </a:r>
            <a:endParaRPr lang="en-US" sz="2400" dirty="0" smtClean="0">
              <a:solidFill>
                <a:schemeClr val="bg1"/>
              </a:solidFill>
            </a:endParaRPr>
          </a:p>
        </p:txBody>
      </p:sp>
      <p:sp>
        <p:nvSpPr>
          <p:cNvPr id="114" name="TextBox 113"/>
          <p:cNvSpPr txBox="1"/>
          <p:nvPr>
            <p:custDataLst>
              <p:tags r:id="rId36"/>
            </p:custDataLst>
          </p:nvPr>
        </p:nvSpPr>
        <p:spPr>
          <a:xfrm>
            <a:off x="3124195" y="1647771"/>
            <a:ext cx="640079" cy="391058"/>
          </a:xfrm>
          <a:prstGeom prst="rect">
            <a:avLst/>
          </a:prstGeom>
          <a:noFill/>
        </p:spPr>
        <p:txBody>
          <a:bodyPr wrap="square" lIns="0" tIns="0" rIns="0" bIns="0" rtlCol="0" anchor="ctr" anchorCtr="0">
            <a:noAutofit/>
          </a:bodyPr>
          <a:lstStyle/>
          <a:p>
            <a:pPr algn="r"/>
            <a:r>
              <a:rPr lang="en-US" sz="2400" dirty="0" smtClean="0">
                <a:solidFill>
                  <a:schemeClr val="bg1"/>
                </a:solidFill>
              </a:rPr>
              <a:t>B</a:t>
            </a:r>
          </a:p>
        </p:txBody>
      </p:sp>
      <p:sp>
        <p:nvSpPr>
          <p:cNvPr id="115" name="TextBox 114"/>
          <p:cNvSpPr txBox="1"/>
          <p:nvPr>
            <p:custDataLst>
              <p:tags r:id="rId37"/>
            </p:custDataLst>
          </p:nvPr>
        </p:nvSpPr>
        <p:spPr>
          <a:xfrm>
            <a:off x="3124195" y="828591"/>
            <a:ext cx="640079" cy="391058"/>
          </a:xfrm>
          <a:prstGeom prst="rect">
            <a:avLst/>
          </a:prstGeom>
          <a:noFill/>
        </p:spPr>
        <p:txBody>
          <a:bodyPr wrap="square" lIns="0" tIns="0" rIns="0" bIns="0" rtlCol="0" anchor="ctr" anchorCtr="0">
            <a:noAutofit/>
          </a:bodyPr>
          <a:lstStyle/>
          <a:p>
            <a:pPr algn="r"/>
            <a:r>
              <a:rPr lang="en-US" sz="2400" dirty="0" smtClean="0">
                <a:solidFill>
                  <a:schemeClr val="bg1"/>
                </a:solidFill>
              </a:rPr>
              <a:t>A</a:t>
            </a:r>
          </a:p>
        </p:txBody>
      </p:sp>
      <p:sp>
        <p:nvSpPr>
          <p:cNvPr id="54" name="Text Box 11"/>
          <p:cNvSpPr txBox="1">
            <a:spLocks noChangeArrowheads="1"/>
          </p:cNvSpPr>
          <p:nvPr>
            <p:custDataLst>
              <p:tags r:id="rId38"/>
            </p:custDataLst>
          </p:nvPr>
        </p:nvSpPr>
        <p:spPr bwMode="auto">
          <a:xfrm rot="16200000">
            <a:off x="5791194" y="30383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5" name="Text Box 11"/>
          <p:cNvSpPr txBox="1">
            <a:spLocks noChangeArrowheads="1"/>
          </p:cNvSpPr>
          <p:nvPr>
            <p:custDataLst>
              <p:tags r:id="rId39"/>
            </p:custDataLst>
          </p:nvPr>
        </p:nvSpPr>
        <p:spPr bwMode="auto">
          <a:xfrm rot="16200000">
            <a:off x="7543799" y="30383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6" name="Text Box 11"/>
          <p:cNvSpPr txBox="1">
            <a:spLocks noChangeArrowheads="1"/>
          </p:cNvSpPr>
          <p:nvPr>
            <p:custDataLst>
              <p:tags r:id="rId40"/>
            </p:custDataLst>
          </p:nvPr>
        </p:nvSpPr>
        <p:spPr bwMode="auto">
          <a:xfrm rot="16200000">
            <a:off x="4038600" y="2962192"/>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7" name="Text Box 11"/>
          <p:cNvSpPr txBox="1">
            <a:spLocks noChangeArrowheads="1"/>
          </p:cNvSpPr>
          <p:nvPr>
            <p:custDataLst>
              <p:tags r:id="rId41"/>
            </p:custDataLst>
          </p:nvPr>
        </p:nvSpPr>
        <p:spPr bwMode="auto">
          <a:xfrm rot="16200000">
            <a:off x="5791194" y="357179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8" name="Text Box 11"/>
          <p:cNvSpPr txBox="1">
            <a:spLocks noChangeArrowheads="1"/>
          </p:cNvSpPr>
          <p:nvPr>
            <p:custDataLst>
              <p:tags r:id="rId42"/>
            </p:custDataLst>
          </p:nvPr>
        </p:nvSpPr>
        <p:spPr bwMode="auto">
          <a:xfrm rot="16200000">
            <a:off x="7543800" y="3571792"/>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9" name="Text Box 11"/>
          <p:cNvSpPr txBox="1">
            <a:spLocks noChangeArrowheads="1"/>
          </p:cNvSpPr>
          <p:nvPr>
            <p:custDataLst>
              <p:tags r:id="rId43"/>
            </p:custDataLst>
          </p:nvPr>
        </p:nvSpPr>
        <p:spPr bwMode="auto">
          <a:xfrm rot="16200000">
            <a:off x="5791195" y="41051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Op</a:t>
            </a:r>
            <a:endParaRPr lang="en-US" dirty="0">
              <a:solidFill>
                <a:srgbClr val="FFFFFF"/>
              </a:solidFill>
              <a:latin typeface="+mj-lt"/>
            </a:endParaRPr>
          </a:p>
        </p:txBody>
      </p:sp>
      <p:sp>
        <p:nvSpPr>
          <p:cNvPr id="60" name="Text Box 11"/>
          <p:cNvSpPr txBox="1">
            <a:spLocks noChangeArrowheads="1"/>
          </p:cNvSpPr>
          <p:nvPr>
            <p:custDataLst>
              <p:tags r:id="rId44"/>
            </p:custDataLst>
          </p:nvPr>
        </p:nvSpPr>
        <p:spPr bwMode="auto">
          <a:xfrm rot="16200000">
            <a:off x="4038600" y="349559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61" name="Text Box 11"/>
          <p:cNvSpPr txBox="1">
            <a:spLocks noChangeArrowheads="1"/>
          </p:cNvSpPr>
          <p:nvPr>
            <p:custDataLst>
              <p:tags r:id="rId45"/>
            </p:custDataLst>
          </p:nvPr>
        </p:nvSpPr>
        <p:spPr bwMode="auto">
          <a:xfrm rot="16200000">
            <a:off x="7543798" y="41051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Op</a:t>
            </a:r>
            <a:endParaRPr lang="en-US" dirty="0">
              <a:solidFill>
                <a:srgbClr val="FFFFFF"/>
              </a:solidFill>
              <a:latin typeface="+mj-lt"/>
            </a:endParaRPr>
          </a:p>
        </p:txBody>
      </p:sp>
      <p:sp>
        <p:nvSpPr>
          <p:cNvPr id="111" name="Line 43"/>
          <p:cNvSpPr>
            <a:spLocks noChangeShapeType="1"/>
          </p:cNvSpPr>
          <p:nvPr>
            <p:custDataLst>
              <p:tags r:id="rId46"/>
            </p:custDataLst>
          </p:nvPr>
        </p:nvSpPr>
        <p:spPr bwMode="auto">
          <a:xfrm>
            <a:off x="7924800" y="3190791"/>
            <a:ext cx="914400" cy="0"/>
          </a:xfrm>
          <a:prstGeom prst="line">
            <a:avLst/>
          </a:prstGeom>
          <a:noFill/>
          <a:ln w="57150" cap="flat">
            <a:solidFill>
              <a:schemeClr val="accent2"/>
            </a:solidFill>
            <a:prstDash val="solid"/>
            <a:round/>
            <a:headEnd type="none" w="med" len="med"/>
            <a:tailEnd type="none" w="sm" len="sm"/>
          </a:ln>
          <a:effectLst/>
        </p:spPr>
        <p:txBody>
          <a:bodyPr wrap="square" anchor="ctr" anchorCtr="1">
            <a:noAutofit/>
          </a:bodyPr>
          <a:lstStyle/>
          <a:p>
            <a:endParaRPr lang="en-US"/>
          </a:p>
        </p:txBody>
      </p:sp>
      <p:sp>
        <p:nvSpPr>
          <p:cNvPr id="118" name="Line 43"/>
          <p:cNvSpPr>
            <a:spLocks noChangeShapeType="1"/>
          </p:cNvSpPr>
          <p:nvPr>
            <p:custDataLst>
              <p:tags r:id="rId47"/>
            </p:custDataLst>
          </p:nvPr>
        </p:nvSpPr>
        <p:spPr bwMode="auto">
          <a:xfrm flipV="1">
            <a:off x="8839200" y="2885991"/>
            <a:ext cx="0" cy="304800"/>
          </a:xfrm>
          <a:prstGeom prst="line">
            <a:avLst/>
          </a:prstGeom>
          <a:noFill/>
          <a:ln w="57150" cap="sq">
            <a:solidFill>
              <a:schemeClr val="accent2"/>
            </a:solidFill>
            <a:prstDash val="solid"/>
            <a:round/>
            <a:headEnd type="none" w="med" len="med"/>
            <a:tailEnd type="none" w="sm" len="sm"/>
          </a:ln>
          <a:effectLst/>
        </p:spPr>
        <p:txBody>
          <a:bodyPr wrap="square" anchor="ctr" anchorCtr="1">
            <a:noAutofit/>
          </a:bodyPr>
          <a:lstStyle/>
          <a:p>
            <a:endParaRPr lang="en-US"/>
          </a:p>
        </p:txBody>
      </p:sp>
      <p:sp>
        <p:nvSpPr>
          <p:cNvPr id="119" name="Line 43"/>
          <p:cNvSpPr>
            <a:spLocks noChangeShapeType="1"/>
          </p:cNvSpPr>
          <p:nvPr>
            <p:custDataLst>
              <p:tags r:id="rId48"/>
            </p:custDataLst>
          </p:nvPr>
        </p:nvSpPr>
        <p:spPr bwMode="auto">
          <a:xfrm flipH="1" flipV="1">
            <a:off x="8534400" y="2885991"/>
            <a:ext cx="304800" cy="0"/>
          </a:xfrm>
          <a:prstGeom prst="line">
            <a:avLst/>
          </a:prstGeom>
          <a:noFill/>
          <a:ln w="57150" cap="sq">
            <a:solidFill>
              <a:schemeClr val="accent2"/>
            </a:solidFill>
            <a:prstDash val="solid"/>
            <a:round/>
            <a:headEnd type="none" w="med" len="med"/>
            <a:tailEnd type="arrow" w="sm" len="sm"/>
          </a:ln>
          <a:effectLst/>
        </p:spPr>
        <p:txBody>
          <a:bodyPr wrap="square" anchor="ctr" anchorCtr="1">
            <a:noAutofit/>
          </a:bodyPr>
          <a:lstStyle/>
          <a:p>
            <a:endParaRPr lang="en-US"/>
          </a:p>
        </p:txBody>
      </p:sp>
      <p:sp>
        <p:nvSpPr>
          <p:cNvPr id="120" name="Line 43"/>
          <p:cNvSpPr>
            <a:spLocks noChangeShapeType="1"/>
          </p:cNvSpPr>
          <p:nvPr>
            <p:custDataLst>
              <p:tags r:id="rId49"/>
            </p:custDataLst>
          </p:nvPr>
        </p:nvSpPr>
        <p:spPr bwMode="auto">
          <a:xfrm>
            <a:off x="2285995" y="1742991"/>
            <a:ext cx="228601" cy="0"/>
          </a:xfrm>
          <a:prstGeom prst="line">
            <a:avLst/>
          </a:prstGeom>
          <a:noFill/>
          <a:ln w="57150" cap="sq">
            <a:solidFill>
              <a:schemeClr val="accent2"/>
            </a:solidFill>
            <a:prstDash val="solid"/>
            <a:round/>
            <a:headEnd type="none" w="med" len="med"/>
            <a:tailEnd type="arrow" w="sm" len="sm"/>
          </a:ln>
          <a:effectLst/>
        </p:spPr>
        <p:txBody>
          <a:bodyPr wrap="square" anchor="ctr" anchorCtr="1">
            <a:noAutofit/>
          </a:bodyPr>
          <a:lstStyle/>
          <a:p>
            <a:endParaRPr lang="en-US"/>
          </a:p>
        </p:txBody>
      </p:sp>
      <p:sp>
        <p:nvSpPr>
          <p:cNvPr id="121" name="Line 43"/>
          <p:cNvSpPr>
            <a:spLocks noChangeShapeType="1"/>
          </p:cNvSpPr>
          <p:nvPr>
            <p:custDataLst>
              <p:tags r:id="rId50"/>
            </p:custDataLst>
          </p:nvPr>
        </p:nvSpPr>
        <p:spPr bwMode="auto">
          <a:xfrm flipV="1">
            <a:off x="2971797" y="2352591"/>
            <a:ext cx="0" cy="38100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26" name="Line 43"/>
          <p:cNvSpPr>
            <a:spLocks noChangeShapeType="1"/>
          </p:cNvSpPr>
          <p:nvPr>
            <p:custDataLst>
              <p:tags r:id="rId51"/>
            </p:custDataLst>
          </p:nvPr>
        </p:nvSpPr>
        <p:spPr bwMode="auto">
          <a:xfrm flipV="1">
            <a:off x="3352797" y="2352591"/>
            <a:ext cx="0" cy="38100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27" name="TextBox 126"/>
          <p:cNvSpPr txBox="1"/>
          <p:nvPr>
            <p:custDataLst>
              <p:tags r:id="rId52"/>
            </p:custDataLst>
          </p:nvPr>
        </p:nvSpPr>
        <p:spPr>
          <a:xfrm>
            <a:off x="2666997" y="1983259"/>
            <a:ext cx="838198" cy="369332"/>
          </a:xfrm>
          <a:prstGeom prst="rect">
            <a:avLst/>
          </a:prstGeom>
          <a:noFill/>
        </p:spPr>
        <p:txBody>
          <a:bodyPr wrap="square" lIns="0" tIns="0" rIns="0" bIns="0" rtlCol="0" anchor="ctr" anchorCtr="0">
            <a:noAutofit/>
          </a:bodyPr>
          <a:lstStyle/>
          <a:p>
            <a:pPr algn="r"/>
            <a:r>
              <a:rPr lang="en-US" sz="2400" dirty="0" err="1" smtClean="0">
                <a:solidFill>
                  <a:schemeClr val="bg1"/>
                </a:solidFill>
              </a:rPr>
              <a:t>rA</a:t>
            </a:r>
            <a:r>
              <a:rPr lang="en-US" sz="2400" dirty="0" smtClean="0">
                <a:solidFill>
                  <a:schemeClr val="bg1"/>
                </a:solidFill>
              </a:rPr>
              <a:t>  </a:t>
            </a:r>
            <a:r>
              <a:rPr lang="en-US" sz="2400" dirty="0" err="1" smtClean="0">
                <a:solidFill>
                  <a:schemeClr val="bg1"/>
                </a:solidFill>
              </a:rPr>
              <a:t>rB</a:t>
            </a:r>
            <a:endParaRPr lang="en-US" sz="2400" dirty="0" smtClean="0">
              <a:solidFill>
                <a:schemeClr val="bg1"/>
              </a:solidFill>
            </a:endParaRPr>
          </a:p>
        </p:txBody>
      </p:sp>
      <p:sp>
        <p:nvSpPr>
          <p:cNvPr id="128" name="Line 8"/>
          <p:cNvSpPr>
            <a:spLocks noChangeShapeType="1"/>
          </p:cNvSpPr>
          <p:nvPr>
            <p:custDataLst>
              <p:tags r:id="rId53"/>
            </p:custDataLst>
          </p:nvPr>
        </p:nvSpPr>
        <p:spPr bwMode="auto">
          <a:xfrm>
            <a:off x="609600" y="2352594"/>
            <a:ext cx="0" cy="12192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129" name="Text Box 11"/>
          <p:cNvSpPr txBox="1">
            <a:spLocks noChangeArrowheads="1"/>
          </p:cNvSpPr>
          <p:nvPr>
            <p:custDataLst>
              <p:tags r:id="rId54"/>
            </p:custDataLst>
          </p:nvPr>
        </p:nvSpPr>
        <p:spPr bwMode="auto">
          <a:xfrm>
            <a:off x="457200" y="3571791"/>
            <a:ext cx="457200" cy="370820"/>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130" name="Line 21"/>
          <p:cNvSpPr>
            <a:spLocks noChangeShapeType="1"/>
          </p:cNvSpPr>
          <p:nvPr>
            <p:custDataLst>
              <p:tags r:id="rId55"/>
            </p:custDataLst>
          </p:nvPr>
        </p:nvSpPr>
        <p:spPr bwMode="auto">
          <a:xfrm>
            <a:off x="609600" y="3952791"/>
            <a:ext cx="0" cy="76200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31" name="Line 18"/>
          <p:cNvSpPr>
            <a:spLocks noChangeShapeType="1"/>
          </p:cNvSpPr>
          <p:nvPr>
            <p:custDataLst>
              <p:tags r:id="rId56"/>
            </p:custDataLst>
          </p:nvPr>
        </p:nvSpPr>
        <p:spPr bwMode="auto">
          <a:xfrm flipV="1">
            <a:off x="609600" y="2885991"/>
            <a:ext cx="152400" cy="3"/>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32" name="Line 49"/>
          <p:cNvSpPr>
            <a:spLocks noChangeShapeType="1"/>
          </p:cNvSpPr>
          <p:nvPr>
            <p:custDataLst>
              <p:tags r:id="rId57"/>
            </p:custDataLst>
          </p:nvPr>
        </p:nvSpPr>
        <p:spPr bwMode="auto">
          <a:xfrm flipH="1" flipV="1">
            <a:off x="1219200" y="2123991"/>
            <a:ext cx="228600" cy="0"/>
          </a:xfrm>
          <a:prstGeom prst="line">
            <a:avLst/>
          </a:prstGeom>
          <a:noFill/>
          <a:ln w="25400" cap="sq">
            <a:solidFill>
              <a:schemeClr val="bg1"/>
            </a:solidFill>
            <a:round/>
            <a:headEnd type="arrow" w="med" len="med"/>
            <a:tailEnd type="none" w="med" len="med"/>
          </a:ln>
          <a:effectLst/>
        </p:spPr>
        <p:txBody>
          <a:bodyPr wrap="square" anchor="ctr" anchorCtr="1">
            <a:noAutofit/>
          </a:bodyPr>
          <a:lstStyle/>
          <a:p>
            <a:endParaRPr lang="en-US"/>
          </a:p>
        </p:txBody>
      </p:sp>
      <p:grpSp>
        <p:nvGrpSpPr>
          <p:cNvPr id="133" name="Group 132"/>
          <p:cNvGrpSpPr/>
          <p:nvPr>
            <p:custDataLst>
              <p:tags r:id="rId58"/>
            </p:custDataLst>
          </p:nvPr>
        </p:nvGrpSpPr>
        <p:grpSpPr>
          <a:xfrm>
            <a:off x="762000" y="2581194"/>
            <a:ext cx="381000" cy="609600"/>
            <a:chOff x="868680" y="2971800"/>
            <a:chExt cx="304800" cy="304800"/>
          </a:xfrm>
          <a:solidFill>
            <a:schemeClr val="tx1"/>
          </a:solidFill>
        </p:grpSpPr>
        <p:sp>
          <p:nvSpPr>
            <p:cNvPr id="134" name="Freeform 133"/>
            <p:cNvSpPr/>
            <p:nvPr>
              <p:custDataLst>
                <p:tags r:id="rId86"/>
              </p:custDataLst>
            </p:nvPr>
          </p:nvSpPr>
          <p:spPr>
            <a:xfrm>
              <a:off x="86868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54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 Box 11"/>
            <p:cNvSpPr txBox="1">
              <a:spLocks noChangeArrowheads="1"/>
            </p:cNvSpPr>
            <p:nvPr>
              <p:custDataLst>
                <p:tags r:id="rId87"/>
              </p:custDataLst>
            </p:nvPr>
          </p:nvSpPr>
          <p:spPr bwMode="auto">
            <a:xfrm>
              <a:off x="960121"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36" name="Line 18"/>
          <p:cNvSpPr>
            <a:spLocks noChangeShapeType="1"/>
          </p:cNvSpPr>
          <p:nvPr>
            <p:custDataLst>
              <p:tags r:id="rId59"/>
            </p:custDataLst>
          </p:nvPr>
        </p:nvSpPr>
        <p:spPr bwMode="auto">
          <a:xfrm>
            <a:off x="1143001" y="2885994"/>
            <a:ext cx="152400" cy="0"/>
          </a:xfrm>
          <a:prstGeom prst="line">
            <a:avLst/>
          </a:prstGeom>
          <a:noFill/>
          <a:ln w="25400" cap="sq">
            <a:solidFill>
              <a:schemeClr val="accent1"/>
            </a:solidFill>
            <a:round/>
            <a:headEnd type="none" w="med" len="med"/>
            <a:tailEnd type="none" w="med" len="med"/>
          </a:ln>
          <a:effectLst/>
        </p:spPr>
        <p:txBody>
          <a:bodyPr wrap="square" anchor="ctr" anchorCtr="1">
            <a:noAutofit/>
          </a:bodyPr>
          <a:lstStyle/>
          <a:p>
            <a:endParaRPr lang="en-US"/>
          </a:p>
        </p:txBody>
      </p:sp>
      <p:sp>
        <p:nvSpPr>
          <p:cNvPr id="138" name="Rectangle 19"/>
          <p:cNvSpPr>
            <a:spLocks noChangeArrowheads="1"/>
          </p:cNvSpPr>
          <p:nvPr>
            <p:custDataLst>
              <p:tags r:id="rId60"/>
            </p:custDataLst>
          </p:nvPr>
        </p:nvSpPr>
        <p:spPr bwMode="auto">
          <a:xfrm rot="10800000">
            <a:off x="838200" y="4257590"/>
            <a:ext cx="152399" cy="9144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39" name="Line 21"/>
          <p:cNvSpPr>
            <a:spLocks noChangeShapeType="1"/>
          </p:cNvSpPr>
          <p:nvPr>
            <p:custDataLst>
              <p:tags r:id="rId61"/>
            </p:custDataLst>
          </p:nvPr>
        </p:nvSpPr>
        <p:spPr bwMode="auto">
          <a:xfrm>
            <a:off x="1295401" y="2885994"/>
            <a:ext cx="0" cy="144780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p>
        </p:txBody>
      </p:sp>
      <p:sp>
        <p:nvSpPr>
          <p:cNvPr id="140" name="Line 21"/>
          <p:cNvSpPr>
            <a:spLocks noChangeShapeType="1"/>
          </p:cNvSpPr>
          <p:nvPr>
            <p:custDataLst>
              <p:tags r:id="rId62"/>
            </p:custDataLst>
          </p:nvPr>
        </p:nvSpPr>
        <p:spPr bwMode="auto">
          <a:xfrm flipV="1">
            <a:off x="990602" y="4333791"/>
            <a:ext cx="304798" cy="3"/>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1" name="Line 21"/>
          <p:cNvSpPr>
            <a:spLocks noChangeShapeType="1"/>
          </p:cNvSpPr>
          <p:nvPr>
            <p:custDataLst>
              <p:tags r:id="rId63"/>
            </p:custDataLst>
          </p:nvPr>
        </p:nvSpPr>
        <p:spPr bwMode="auto">
          <a:xfrm>
            <a:off x="609600" y="4714791"/>
            <a:ext cx="228600" cy="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p>
        </p:txBody>
      </p:sp>
      <p:sp>
        <p:nvSpPr>
          <p:cNvPr id="142" name="Line 21"/>
          <p:cNvSpPr>
            <a:spLocks noChangeShapeType="1"/>
          </p:cNvSpPr>
          <p:nvPr>
            <p:custDataLst>
              <p:tags r:id="rId64"/>
            </p:custDataLst>
          </p:nvPr>
        </p:nvSpPr>
        <p:spPr bwMode="auto">
          <a:xfrm>
            <a:off x="990602" y="4562391"/>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3" name="Line 21"/>
          <p:cNvSpPr>
            <a:spLocks noChangeShapeType="1"/>
          </p:cNvSpPr>
          <p:nvPr>
            <p:custDataLst>
              <p:tags r:id="rId65"/>
            </p:custDataLst>
          </p:nvPr>
        </p:nvSpPr>
        <p:spPr bwMode="auto">
          <a:xfrm>
            <a:off x="990602" y="4790991"/>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4" name="Line 21"/>
          <p:cNvSpPr>
            <a:spLocks noChangeShapeType="1"/>
          </p:cNvSpPr>
          <p:nvPr>
            <p:custDataLst>
              <p:tags r:id="rId66"/>
            </p:custDataLst>
          </p:nvPr>
        </p:nvSpPr>
        <p:spPr bwMode="auto">
          <a:xfrm>
            <a:off x="990602" y="5019591"/>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145" name="Text Box 11"/>
          <p:cNvSpPr txBox="1">
            <a:spLocks noChangeArrowheads="1"/>
          </p:cNvSpPr>
          <p:nvPr>
            <p:custDataLst>
              <p:tags r:id="rId67"/>
            </p:custDataLst>
          </p:nvPr>
        </p:nvSpPr>
        <p:spPr bwMode="auto">
          <a:xfrm>
            <a:off x="76200" y="3571791"/>
            <a:ext cx="609600" cy="457200"/>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Consolas" pitchFamily="49" charset="0"/>
            </a:endParaRPr>
          </a:p>
        </p:txBody>
      </p:sp>
      <p:sp>
        <p:nvSpPr>
          <p:cNvPr id="147" name="Text Box 11"/>
          <p:cNvSpPr txBox="1">
            <a:spLocks noChangeArrowheads="1"/>
          </p:cNvSpPr>
          <p:nvPr>
            <p:custDataLst>
              <p:tags r:id="rId68"/>
            </p:custDataLst>
          </p:nvPr>
        </p:nvSpPr>
        <p:spPr bwMode="auto">
          <a:xfrm rot="16200000">
            <a:off x="4038595" y="402899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Op</a:t>
            </a:r>
            <a:endParaRPr lang="en-US" dirty="0">
              <a:solidFill>
                <a:srgbClr val="FFFFFF"/>
              </a:solidFill>
              <a:latin typeface="+mj-lt"/>
            </a:endParaRPr>
          </a:p>
        </p:txBody>
      </p:sp>
      <p:cxnSp>
        <p:nvCxnSpPr>
          <p:cNvPr id="149" name="Straight Arrow Connector 148"/>
          <p:cNvCxnSpPr/>
          <p:nvPr>
            <p:custDataLst>
              <p:tags r:id="rId69"/>
            </p:custDataLst>
          </p:nvPr>
        </p:nvCxnSpPr>
        <p:spPr>
          <a:xfrm>
            <a:off x="152400" y="3724191"/>
            <a:ext cx="304800" cy="1588"/>
          </a:xfrm>
          <a:prstGeom prst="straightConnector1">
            <a:avLst/>
          </a:prstGeom>
          <a:ln w="57150" cap="sq">
            <a:solidFill>
              <a:schemeClr val="accent4"/>
            </a:solidFill>
            <a:tailEnd type="arrow" w="sm" len="sm"/>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custDataLst>
              <p:tags r:id="rId70"/>
            </p:custDataLst>
          </p:nvPr>
        </p:nvCxnSpPr>
        <p:spPr>
          <a:xfrm rot="5400000" flipH="1" flipV="1">
            <a:off x="-723106" y="4599697"/>
            <a:ext cx="1752600" cy="1588"/>
          </a:xfrm>
          <a:prstGeom prst="straightConnector1">
            <a:avLst/>
          </a:prstGeom>
          <a:ln w="57150" cap="sq">
            <a:solidFill>
              <a:schemeClr val="accent4"/>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custDataLst>
              <p:tags r:id="rId71"/>
            </p:custDataLst>
          </p:nvPr>
        </p:nvCxnSpPr>
        <p:spPr>
          <a:xfrm>
            <a:off x="152400" y="5476791"/>
            <a:ext cx="2133600" cy="1588"/>
          </a:xfrm>
          <a:prstGeom prst="straightConnector1">
            <a:avLst/>
          </a:prstGeom>
          <a:ln w="57150" cap="sq">
            <a:solidFill>
              <a:schemeClr val="accent4"/>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endCxn id="77" idx="1"/>
          </p:cNvCxnSpPr>
          <p:nvPr>
            <p:custDataLst>
              <p:tags r:id="rId72"/>
            </p:custDataLst>
          </p:nvPr>
        </p:nvCxnSpPr>
        <p:spPr>
          <a:xfrm rot="16200000" flipV="1">
            <a:off x="1181100" y="5057690"/>
            <a:ext cx="838200" cy="1"/>
          </a:xfrm>
          <a:prstGeom prst="straightConnector1">
            <a:avLst/>
          </a:prstGeom>
          <a:ln w="57150" cap="sq">
            <a:solidFill>
              <a:schemeClr val="accent4"/>
            </a:solidFill>
            <a:tailEnd type="arrow" w="sm" len="sm"/>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custDataLst>
              <p:tags r:id="rId73"/>
            </p:custDataLst>
          </p:nvPr>
        </p:nvCxnSpPr>
        <p:spPr>
          <a:xfrm rot="5400000" flipH="1" flipV="1">
            <a:off x="3238501" y="4981492"/>
            <a:ext cx="990599" cy="1588"/>
          </a:xfrm>
          <a:prstGeom prst="straightConnector1">
            <a:avLst/>
          </a:prstGeom>
          <a:ln w="57150" cap="sq">
            <a:solidFill>
              <a:schemeClr val="accent4"/>
            </a:solidFill>
            <a:tailEnd type="arrow" w="sm" len="sm"/>
          </a:ln>
        </p:spPr>
        <p:style>
          <a:lnRef idx="1">
            <a:schemeClr val="accent1"/>
          </a:lnRef>
          <a:fillRef idx="0">
            <a:schemeClr val="accent1"/>
          </a:fillRef>
          <a:effectRef idx="0">
            <a:schemeClr val="accent1"/>
          </a:effectRef>
          <a:fontRef idx="minor">
            <a:schemeClr val="tx1"/>
          </a:fontRef>
        </p:style>
      </p:cxnSp>
      <p:sp>
        <p:nvSpPr>
          <p:cNvPr id="171" name="Line 43"/>
          <p:cNvSpPr>
            <a:spLocks noChangeShapeType="1"/>
          </p:cNvSpPr>
          <p:nvPr>
            <p:custDataLst>
              <p:tags r:id="rId74"/>
            </p:custDataLst>
          </p:nvPr>
        </p:nvSpPr>
        <p:spPr bwMode="auto">
          <a:xfrm flipV="1">
            <a:off x="3276600" y="4028991"/>
            <a:ext cx="380998" cy="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72" name="Line 43"/>
          <p:cNvSpPr>
            <a:spLocks noChangeShapeType="1"/>
          </p:cNvSpPr>
          <p:nvPr>
            <p:custDataLst>
              <p:tags r:id="rId75"/>
            </p:custDataLst>
          </p:nvPr>
        </p:nvSpPr>
        <p:spPr bwMode="auto">
          <a:xfrm flipV="1">
            <a:off x="2286000" y="4333791"/>
            <a:ext cx="1371600" cy="0"/>
          </a:xfrm>
          <a:prstGeom prst="line">
            <a:avLst/>
          </a:prstGeom>
          <a:noFill/>
          <a:ln w="25400" cap="sq">
            <a:solidFill>
              <a:schemeClr val="accent2"/>
            </a:solidFill>
            <a:prstDash val="solid"/>
            <a:round/>
            <a:headEnd type="none" w="med" len="med"/>
            <a:tailEnd type="arrow" w="med" len="med"/>
          </a:ln>
          <a:effectLst/>
        </p:spPr>
        <p:txBody>
          <a:bodyPr wrap="square" anchor="ctr" anchorCtr="1">
            <a:noAutofit/>
          </a:bodyPr>
          <a:lstStyle/>
          <a:p>
            <a:endParaRPr lang="en-US"/>
          </a:p>
        </p:txBody>
      </p:sp>
      <p:sp>
        <p:nvSpPr>
          <p:cNvPr id="173" name="Line 43"/>
          <p:cNvSpPr>
            <a:spLocks noChangeShapeType="1"/>
          </p:cNvSpPr>
          <p:nvPr>
            <p:custDataLst>
              <p:tags r:id="rId76"/>
            </p:custDataLst>
          </p:nvPr>
        </p:nvSpPr>
        <p:spPr bwMode="auto">
          <a:xfrm>
            <a:off x="3886200" y="4181391"/>
            <a:ext cx="228600" cy="0"/>
          </a:xfrm>
          <a:prstGeom prst="line">
            <a:avLst/>
          </a:prstGeom>
          <a:noFill/>
          <a:ln w="25400" cap="sq">
            <a:solidFill>
              <a:schemeClr val="accent2"/>
            </a:solidFill>
            <a:prstDash val="solid"/>
            <a:round/>
            <a:headEnd type="none" w="med" len="med"/>
            <a:tailEnd type="none" w="med" len="med"/>
          </a:ln>
          <a:effectLst/>
        </p:spPr>
        <p:txBody>
          <a:bodyPr wrap="square" anchor="ctr" anchorCtr="1">
            <a:noAutofit/>
          </a:bodyPr>
          <a:lstStyle/>
          <a:p>
            <a:endParaRPr lang="en-US"/>
          </a:p>
        </p:txBody>
      </p:sp>
      <p:sp>
        <p:nvSpPr>
          <p:cNvPr id="174" name="TextBox 173"/>
          <p:cNvSpPr txBox="1"/>
          <p:nvPr>
            <p:custDataLst>
              <p:tags r:id="rId77"/>
            </p:custDataLst>
          </p:nvPr>
        </p:nvSpPr>
        <p:spPr>
          <a:xfrm>
            <a:off x="2590800" y="3734371"/>
            <a:ext cx="752129" cy="523220"/>
          </a:xfrm>
          <a:prstGeom prst="rect">
            <a:avLst/>
          </a:prstGeom>
          <a:noFill/>
        </p:spPr>
        <p:txBody>
          <a:bodyPr wrap="none" rtlCol="0">
            <a:spAutoFit/>
          </a:bodyPr>
          <a:lstStyle/>
          <a:p>
            <a:r>
              <a:rPr lang="en-US" sz="2800" dirty="0" smtClean="0">
                <a:solidFill>
                  <a:schemeClr val="bg1"/>
                </a:solidFill>
              </a:rPr>
              <a:t>nop</a:t>
            </a:r>
          </a:p>
        </p:txBody>
      </p:sp>
      <p:sp>
        <p:nvSpPr>
          <p:cNvPr id="175" name="Line 43"/>
          <p:cNvSpPr>
            <a:spLocks noChangeShapeType="1"/>
          </p:cNvSpPr>
          <p:nvPr>
            <p:custDataLst>
              <p:tags r:id="rId78"/>
            </p:custDataLst>
          </p:nvPr>
        </p:nvSpPr>
        <p:spPr bwMode="auto">
          <a:xfrm>
            <a:off x="2057400" y="4105191"/>
            <a:ext cx="228600" cy="228600"/>
          </a:xfrm>
          <a:prstGeom prst="line">
            <a:avLst/>
          </a:prstGeom>
          <a:noFill/>
          <a:ln w="25400" cap="sq">
            <a:solidFill>
              <a:schemeClr val="accent2"/>
            </a:solidFill>
            <a:prstDash val="solid"/>
            <a:round/>
            <a:headEnd type="none" w="med" len="med"/>
            <a:tailEnd type="none" w="med" len="med"/>
          </a:ln>
          <a:effectLst/>
        </p:spPr>
        <p:txBody>
          <a:bodyPr wrap="square" anchor="ctr" anchorCtr="1">
            <a:noAutofit/>
          </a:bodyPr>
          <a:lstStyle/>
          <a:p>
            <a:endParaRPr lang="en-US"/>
          </a:p>
        </p:txBody>
      </p:sp>
      <p:sp>
        <p:nvSpPr>
          <p:cNvPr id="176" name="Line 43"/>
          <p:cNvSpPr>
            <a:spLocks noChangeShapeType="1"/>
          </p:cNvSpPr>
          <p:nvPr>
            <p:custDataLst>
              <p:tags r:id="rId79"/>
            </p:custDataLst>
          </p:nvPr>
        </p:nvSpPr>
        <p:spPr bwMode="auto">
          <a:xfrm>
            <a:off x="1752600" y="2123991"/>
            <a:ext cx="304800" cy="0"/>
          </a:xfrm>
          <a:prstGeom prst="line">
            <a:avLst/>
          </a:prstGeom>
          <a:noFill/>
          <a:ln w="25400" cap="sq">
            <a:solidFill>
              <a:schemeClr val="bg1"/>
            </a:solidFill>
            <a:prstDash val="solid"/>
            <a:round/>
            <a:headEnd type="none" w="med" len="med"/>
            <a:tailEnd type="none" w="med" len="med"/>
          </a:ln>
          <a:effectLst/>
        </p:spPr>
        <p:txBody>
          <a:bodyPr wrap="square" anchor="ctr" anchorCtr="1">
            <a:noAutofit/>
          </a:bodyPr>
          <a:lstStyle/>
          <a:p>
            <a:endParaRPr lang="en-US"/>
          </a:p>
        </p:txBody>
      </p:sp>
      <p:sp>
        <p:nvSpPr>
          <p:cNvPr id="125" name="Text Box 11"/>
          <p:cNvSpPr txBox="1">
            <a:spLocks noChangeArrowheads="1"/>
          </p:cNvSpPr>
          <p:nvPr>
            <p:custDataLst>
              <p:tags r:id="rId80"/>
            </p:custDataLst>
          </p:nvPr>
        </p:nvSpPr>
        <p:spPr bwMode="auto">
          <a:xfrm rot="16200000">
            <a:off x="1257297" y="2009691"/>
            <a:ext cx="685800"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77" name="Line 43"/>
          <p:cNvSpPr>
            <a:spLocks noChangeShapeType="1"/>
          </p:cNvSpPr>
          <p:nvPr>
            <p:custDataLst>
              <p:tags r:id="rId81"/>
            </p:custDataLst>
          </p:nvPr>
        </p:nvSpPr>
        <p:spPr bwMode="auto">
          <a:xfrm>
            <a:off x="2057400" y="2123991"/>
            <a:ext cx="0" cy="2286000"/>
          </a:xfrm>
          <a:prstGeom prst="line">
            <a:avLst/>
          </a:prstGeom>
          <a:noFill/>
          <a:ln w="25400" cap="sq">
            <a:solidFill>
              <a:schemeClr val="bg1"/>
            </a:solidFill>
            <a:prstDash val="solid"/>
            <a:round/>
            <a:headEnd type="none" w="med" len="med"/>
            <a:tailEnd type="none" w="med" len="med"/>
          </a:ln>
          <a:effectLst/>
        </p:spPr>
        <p:txBody>
          <a:bodyPr wrap="square" anchor="ctr" anchorCtr="1">
            <a:noAutofit/>
          </a:bodyPr>
          <a:lstStyle/>
          <a:p>
            <a:endParaRPr lang="en-US"/>
          </a:p>
        </p:txBody>
      </p:sp>
      <p:cxnSp>
        <p:nvCxnSpPr>
          <p:cNvPr id="178" name="Straight Arrow Connector 177"/>
          <p:cNvCxnSpPr/>
          <p:nvPr>
            <p:custDataLst>
              <p:tags r:id="rId82"/>
            </p:custDataLst>
          </p:nvPr>
        </p:nvCxnSpPr>
        <p:spPr>
          <a:xfrm>
            <a:off x="3200400" y="5476791"/>
            <a:ext cx="533400" cy="1588"/>
          </a:xfrm>
          <a:prstGeom prst="straightConnector1">
            <a:avLst/>
          </a:prstGeom>
          <a:ln w="57150" cap="sq">
            <a:solidFill>
              <a:schemeClr val="accent4"/>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1" name="TextBox 180"/>
          <p:cNvSpPr txBox="1"/>
          <p:nvPr>
            <p:custDataLst>
              <p:tags r:id="rId83"/>
            </p:custDataLst>
          </p:nvPr>
        </p:nvSpPr>
        <p:spPr>
          <a:xfrm>
            <a:off x="2286000" y="5248191"/>
            <a:ext cx="905184" cy="523220"/>
          </a:xfrm>
          <a:prstGeom prst="rect">
            <a:avLst/>
          </a:prstGeom>
          <a:noFill/>
        </p:spPr>
        <p:txBody>
          <a:bodyPr wrap="none" rtlCol="0">
            <a:spAutoFit/>
          </a:bodyPr>
          <a:lstStyle/>
          <a:p>
            <a:r>
              <a:rPr lang="en-US" sz="2800" dirty="0" smtClean="0">
                <a:solidFill>
                  <a:schemeClr val="bg1"/>
                </a:solidFill>
              </a:rPr>
              <a:t>/stall</a:t>
            </a:r>
          </a:p>
        </p:txBody>
      </p:sp>
      <p:sp>
        <p:nvSpPr>
          <p:cNvPr id="170" name="Rectangle 19"/>
          <p:cNvSpPr>
            <a:spLocks noChangeArrowheads="1"/>
          </p:cNvSpPr>
          <p:nvPr>
            <p:custDataLst>
              <p:tags r:id="rId84"/>
            </p:custDataLst>
          </p:nvPr>
        </p:nvSpPr>
        <p:spPr bwMode="auto">
          <a:xfrm>
            <a:off x="3657600" y="3876592"/>
            <a:ext cx="228600" cy="6095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85" name="Rectangle 19"/>
          <p:cNvSpPr>
            <a:spLocks noChangeArrowheads="1"/>
          </p:cNvSpPr>
          <p:nvPr>
            <p:custDataLst>
              <p:tags r:id="rId85"/>
            </p:custDataLst>
          </p:nvPr>
        </p:nvSpPr>
        <p:spPr bwMode="auto">
          <a:xfrm>
            <a:off x="4800594" y="1666788"/>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3" name="Oval 2"/>
          <p:cNvSpPr/>
          <p:nvPr/>
        </p:nvSpPr>
        <p:spPr>
          <a:xfrm>
            <a:off x="4419602" y="4457700"/>
            <a:ext cx="1447792" cy="4953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146" name="TextBox 145"/>
          <p:cNvSpPr txBox="1"/>
          <p:nvPr/>
        </p:nvSpPr>
        <p:spPr>
          <a:xfrm>
            <a:off x="2580522" y="3124200"/>
            <a:ext cx="1384225" cy="707886"/>
          </a:xfrm>
          <a:prstGeom prst="rect">
            <a:avLst/>
          </a:prstGeom>
          <a:noFill/>
        </p:spPr>
        <p:txBody>
          <a:bodyPr wrap="none" rtlCol="0">
            <a:spAutoFit/>
          </a:bodyPr>
          <a:lstStyle/>
          <a:p>
            <a:r>
              <a:rPr lang="en-US" sz="2000" dirty="0" smtClean="0">
                <a:solidFill>
                  <a:schemeClr val="accent5">
                    <a:lumMod val="60000"/>
                    <a:lumOff val="40000"/>
                  </a:schemeClr>
                </a:solidFill>
              </a:rPr>
              <a:t>(</a:t>
            </a:r>
            <a:r>
              <a:rPr lang="en-US" sz="2000" dirty="0" err="1" smtClean="0">
                <a:solidFill>
                  <a:schemeClr val="accent5">
                    <a:lumMod val="60000"/>
                    <a:lumOff val="40000"/>
                  </a:schemeClr>
                </a:solidFill>
              </a:rPr>
              <a:t>MemWr</a:t>
            </a:r>
            <a:r>
              <a:rPr lang="en-US" sz="2000" dirty="0" smtClean="0">
                <a:solidFill>
                  <a:schemeClr val="accent5">
                    <a:lumMod val="60000"/>
                    <a:lumOff val="40000"/>
                  </a:schemeClr>
                </a:solidFill>
              </a:rPr>
              <a:t>=0</a:t>
            </a:r>
          </a:p>
          <a:p>
            <a:r>
              <a:rPr lang="en-US" sz="2000" dirty="0" err="1" smtClean="0">
                <a:solidFill>
                  <a:schemeClr val="accent5">
                    <a:lumMod val="60000"/>
                    <a:lumOff val="40000"/>
                  </a:schemeClr>
                </a:solidFill>
              </a:rPr>
              <a:t>RegWr</a:t>
            </a:r>
            <a:r>
              <a:rPr lang="en-US" sz="2000" dirty="0" smtClean="0">
                <a:solidFill>
                  <a:schemeClr val="accent5">
                    <a:lumMod val="60000"/>
                    <a:lumOff val="40000"/>
                  </a:schemeClr>
                </a:solidFill>
              </a:rPr>
              <a:t>=0)</a:t>
            </a:r>
            <a:endParaRPr lang="en-US" sz="2000" dirty="0">
              <a:solidFill>
                <a:schemeClr val="accent5">
                  <a:lumMod val="60000"/>
                  <a:lumOff val="40000"/>
                </a:schemeClr>
              </a:solidFill>
            </a:endParaRPr>
          </a:p>
        </p:txBody>
      </p:sp>
      <p:sp>
        <p:nvSpPr>
          <p:cNvPr id="151" name="TextBox 150"/>
          <p:cNvSpPr txBox="1"/>
          <p:nvPr/>
        </p:nvSpPr>
        <p:spPr>
          <a:xfrm>
            <a:off x="1676400" y="5581471"/>
            <a:ext cx="3009895" cy="1200329"/>
          </a:xfrm>
          <a:prstGeom prst="rect">
            <a:avLst/>
          </a:prstGeom>
          <a:noFill/>
        </p:spPr>
        <p:txBody>
          <a:bodyPr wrap="square" rtlCol="0">
            <a:spAutoFit/>
          </a:bodyPr>
          <a:lstStyle/>
          <a:p>
            <a:r>
              <a:rPr lang="en-US" dirty="0" smtClean="0">
                <a:solidFill>
                  <a:schemeClr val="accent5">
                    <a:lumMod val="60000"/>
                    <a:lumOff val="40000"/>
                  </a:schemeClr>
                </a:solidFill>
              </a:rPr>
              <a:t>NOP = If(IF/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 ≠ 0 &amp;&amp;</a:t>
            </a:r>
          </a:p>
          <a:p>
            <a:r>
              <a:rPr lang="en-US" dirty="0" smtClean="0">
                <a:solidFill>
                  <a:schemeClr val="accent5">
                    <a:lumMod val="60000"/>
                    <a:lumOff val="40000"/>
                  </a:schemeClr>
                </a:solidFill>
              </a:rPr>
              <a:t>                (IF/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==ID/</a:t>
            </a:r>
            <a:r>
              <a:rPr lang="en-US" dirty="0" err="1" smtClean="0">
                <a:solidFill>
                  <a:schemeClr val="accent5">
                    <a:lumMod val="60000"/>
                    <a:lumOff val="40000"/>
                  </a:schemeClr>
                </a:solidFill>
              </a:rPr>
              <a:t>Ex.Rd</a:t>
            </a:r>
            <a:endParaRPr lang="en-US" dirty="0" smtClean="0">
              <a:solidFill>
                <a:schemeClr val="accent5">
                  <a:lumMod val="60000"/>
                  <a:lumOff val="40000"/>
                </a:schemeClr>
              </a:solidFill>
            </a:endParaRPr>
          </a:p>
          <a:p>
            <a:r>
              <a:rPr lang="en-US" dirty="0" smtClean="0">
                <a:solidFill>
                  <a:schemeClr val="accent5">
                    <a:lumMod val="60000"/>
                    <a:lumOff val="40000"/>
                  </a:schemeClr>
                </a:solidFill>
              </a:rPr>
              <a:t>                 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==Ex/</a:t>
            </a:r>
            <a:r>
              <a:rPr lang="en-US" dirty="0" err="1" smtClean="0">
                <a:solidFill>
                  <a:schemeClr val="accent5">
                    <a:lumMod val="60000"/>
                    <a:lumOff val="40000"/>
                  </a:schemeClr>
                </a:solidFill>
              </a:rPr>
              <a:t>M.Rd</a:t>
            </a:r>
            <a:endParaRPr lang="en-US" dirty="0" smtClean="0">
              <a:solidFill>
                <a:schemeClr val="accent5">
                  <a:lumMod val="60000"/>
                  <a:lumOff val="40000"/>
                </a:schemeClr>
              </a:solidFill>
            </a:endParaRPr>
          </a:p>
          <a:p>
            <a:r>
              <a:rPr lang="en-US" dirty="0" smtClean="0">
                <a:solidFill>
                  <a:schemeClr val="accent5">
                    <a:lumMod val="60000"/>
                    <a:lumOff val="40000"/>
                  </a:schemeClr>
                </a:solidFill>
              </a:rPr>
              <a:t>                 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==M/</a:t>
            </a:r>
            <a:r>
              <a:rPr lang="en-US" dirty="0" err="1" smtClean="0">
                <a:solidFill>
                  <a:schemeClr val="accent5">
                    <a:lumMod val="60000"/>
                    <a:lumOff val="40000"/>
                  </a:schemeClr>
                </a:solidFill>
              </a:rPr>
              <a:t>W.Rd</a:t>
            </a:r>
            <a:r>
              <a:rPr lang="en-US" dirty="0" smtClean="0">
                <a:solidFill>
                  <a:schemeClr val="accent5">
                    <a:lumMod val="60000"/>
                    <a:lumOff val="40000"/>
                  </a:schemeClr>
                </a:solidFill>
              </a:rPr>
              <a:t>))</a:t>
            </a:r>
            <a:endParaRPr lang="en-US" dirty="0">
              <a:solidFill>
                <a:schemeClr val="accent5">
                  <a:lumMod val="60000"/>
                  <a:lumOff val="40000"/>
                </a:schemeClr>
              </a:solidFill>
            </a:endParaRPr>
          </a:p>
        </p:txBody>
      </p:sp>
      <p:sp>
        <p:nvSpPr>
          <p:cNvPr id="6" name="Oval 5"/>
          <p:cNvSpPr/>
          <p:nvPr/>
        </p:nvSpPr>
        <p:spPr>
          <a:xfrm>
            <a:off x="2438401" y="6467565"/>
            <a:ext cx="2209800" cy="314235"/>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6171114" y="4441135"/>
            <a:ext cx="1447792" cy="4953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154" name="TextBox 153"/>
          <p:cNvSpPr txBox="1"/>
          <p:nvPr/>
        </p:nvSpPr>
        <p:spPr>
          <a:xfrm>
            <a:off x="7848600" y="4419600"/>
            <a:ext cx="1448894" cy="400110"/>
          </a:xfrm>
          <a:prstGeom prst="rect">
            <a:avLst/>
          </a:prstGeom>
          <a:noFill/>
        </p:spPr>
        <p:txBody>
          <a:bodyPr wrap="square" rtlCol="0">
            <a:spAutoFit/>
          </a:bodyPr>
          <a:lstStyle/>
          <a:p>
            <a:r>
              <a:rPr lang="en-US" sz="2000" dirty="0" smtClean="0"/>
              <a:t>add </a:t>
            </a:r>
            <a:r>
              <a:rPr lang="en-US" sz="2000" dirty="0" smtClean="0">
                <a:solidFill>
                  <a:schemeClr val="accent5">
                    <a:lumMod val="60000"/>
                    <a:lumOff val="40000"/>
                  </a:schemeClr>
                </a:solidFill>
              </a:rPr>
              <a:t>r3</a:t>
            </a:r>
            <a:r>
              <a:rPr lang="en-US" sz="2000" dirty="0" smtClean="0"/>
              <a:t>,r1,r2</a:t>
            </a:r>
            <a:endParaRPr lang="en-US" sz="2000" dirty="0"/>
          </a:p>
        </p:txBody>
      </p:sp>
      <p:sp>
        <p:nvSpPr>
          <p:cNvPr id="155" name="Oval 154"/>
          <p:cNvSpPr/>
          <p:nvPr/>
        </p:nvSpPr>
        <p:spPr>
          <a:xfrm>
            <a:off x="7924800" y="4441135"/>
            <a:ext cx="1219200" cy="4953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156" name="TextBox 155"/>
          <p:cNvSpPr txBox="1"/>
          <p:nvPr/>
        </p:nvSpPr>
        <p:spPr>
          <a:xfrm>
            <a:off x="2056306" y="4419600"/>
            <a:ext cx="1448894" cy="400110"/>
          </a:xfrm>
          <a:prstGeom prst="rect">
            <a:avLst/>
          </a:prstGeom>
          <a:noFill/>
        </p:spPr>
        <p:txBody>
          <a:bodyPr wrap="square" rtlCol="0">
            <a:spAutoFit/>
          </a:bodyPr>
          <a:lstStyle/>
          <a:p>
            <a:r>
              <a:rPr lang="en-US" sz="2000" dirty="0"/>
              <a:t>s</a:t>
            </a:r>
            <a:r>
              <a:rPr lang="en-US" sz="2000" dirty="0" smtClean="0"/>
              <a:t>ub r5,</a:t>
            </a:r>
            <a:r>
              <a:rPr lang="en-US" sz="2000" dirty="0" smtClean="0">
                <a:solidFill>
                  <a:schemeClr val="accent5">
                    <a:lumMod val="60000"/>
                    <a:lumOff val="40000"/>
                  </a:schemeClr>
                </a:solidFill>
              </a:rPr>
              <a:t>r3</a:t>
            </a:r>
            <a:r>
              <a:rPr lang="en-US" sz="2000" dirty="0" smtClean="0"/>
              <a:t>,r5</a:t>
            </a:r>
            <a:endParaRPr lang="en-US" sz="2000" dirty="0"/>
          </a:p>
        </p:txBody>
      </p:sp>
      <p:sp>
        <p:nvSpPr>
          <p:cNvPr id="158" name="Oval 157"/>
          <p:cNvSpPr/>
          <p:nvPr/>
        </p:nvSpPr>
        <p:spPr>
          <a:xfrm>
            <a:off x="2056314" y="4441135"/>
            <a:ext cx="1447792" cy="4953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4" name="Oval 3"/>
          <p:cNvSpPr/>
          <p:nvPr/>
        </p:nvSpPr>
        <p:spPr>
          <a:xfrm>
            <a:off x="2580522" y="3876593"/>
            <a:ext cx="863712" cy="342898"/>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3216729" y="3752367"/>
            <a:ext cx="898071" cy="295675"/>
          </a:xfrm>
          <a:custGeom>
            <a:avLst/>
            <a:gdLst>
              <a:gd name="connsiteX0" fmla="*/ 0 w 1763485"/>
              <a:gd name="connsiteY0" fmla="*/ 84846 h 182818"/>
              <a:gd name="connsiteX1" fmla="*/ 1191985 w 1763485"/>
              <a:gd name="connsiteY1" fmla="*/ 3203 h 182818"/>
              <a:gd name="connsiteX2" fmla="*/ 1763485 w 1763485"/>
              <a:gd name="connsiteY2" fmla="*/ 182818 h 182818"/>
            </a:gdLst>
            <a:ahLst/>
            <a:cxnLst>
              <a:cxn ang="0">
                <a:pos x="connsiteX0" y="connsiteY0"/>
              </a:cxn>
              <a:cxn ang="0">
                <a:pos x="connsiteX1" y="connsiteY1"/>
              </a:cxn>
              <a:cxn ang="0">
                <a:pos x="connsiteX2" y="connsiteY2"/>
              </a:cxn>
            </a:cxnLst>
            <a:rect l="l" t="t" r="r" b="b"/>
            <a:pathLst>
              <a:path w="1763485" h="182818">
                <a:moveTo>
                  <a:pt x="0" y="84846"/>
                </a:moveTo>
                <a:cubicBezTo>
                  <a:pt x="449035" y="35860"/>
                  <a:pt x="898071" y="-13126"/>
                  <a:pt x="1191985" y="3203"/>
                </a:cubicBezTo>
                <a:cubicBezTo>
                  <a:pt x="1485899" y="19532"/>
                  <a:pt x="1763485" y="182818"/>
                  <a:pt x="1763485" y="182818"/>
                </a:cubicBezTo>
              </a:path>
            </a:pathLst>
          </a:custGeom>
          <a:noFill/>
          <a:ln>
            <a:solidFill>
              <a:schemeClr val="accent5">
                <a:lumMod val="60000"/>
                <a:lumOff val="40000"/>
              </a:schemeClr>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p:cNvSpPr txBox="1"/>
          <p:nvPr/>
        </p:nvSpPr>
        <p:spPr>
          <a:xfrm>
            <a:off x="4728748" y="4343400"/>
            <a:ext cx="910052" cy="523220"/>
          </a:xfrm>
          <a:prstGeom prst="rect">
            <a:avLst/>
          </a:prstGeom>
          <a:noFill/>
        </p:spPr>
        <p:txBody>
          <a:bodyPr wrap="square" rtlCol="0">
            <a:spAutoFit/>
          </a:bodyPr>
          <a:lstStyle/>
          <a:p>
            <a:r>
              <a:rPr lang="en-US" sz="2800" dirty="0" err="1" smtClean="0"/>
              <a:t>nop</a:t>
            </a:r>
            <a:endParaRPr lang="en-US" sz="2800" dirty="0"/>
          </a:p>
        </p:txBody>
      </p:sp>
      <p:sp>
        <p:nvSpPr>
          <p:cNvPr id="117" name="TextBox 116"/>
          <p:cNvSpPr txBox="1"/>
          <p:nvPr/>
        </p:nvSpPr>
        <p:spPr>
          <a:xfrm>
            <a:off x="6481348" y="4343400"/>
            <a:ext cx="910052" cy="523220"/>
          </a:xfrm>
          <a:prstGeom prst="rect">
            <a:avLst/>
          </a:prstGeom>
          <a:noFill/>
        </p:spPr>
        <p:txBody>
          <a:bodyPr wrap="square" rtlCol="0">
            <a:spAutoFit/>
          </a:bodyPr>
          <a:lstStyle/>
          <a:p>
            <a:r>
              <a:rPr lang="en-US" sz="2800" dirty="0" err="1" smtClean="0"/>
              <a:t>nop</a:t>
            </a:r>
            <a:endParaRPr lang="en-US" sz="2800" dirty="0"/>
          </a:p>
        </p:txBody>
      </p:sp>
      <p:sp>
        <p:nvSpPr>
          <p:cNvPr id="122" name="TextBox 121"/>
          <p:cNvSpPr txBox="1"/>
          <p:nvPr/>
        </p:nvSpPr>
        <p:spPr>
          <a:xfrm>
            <a:off x="6235775" y="3787914"/>
            <a:ext cx="1384225" cy="707886"/>
          </a:xfrm>
          <a:prstGeom prst="rect">
            <a:avLst/>
          </a:prstGeom>
          <a:noFill/>
        </p:spPr>
        <p:txBody>
          <a:bodyPr wrap="none" rtlCol="0">
            <a:spAutoFit/>
          </a:bodyPr>
          <a:lstStyle/>
          <a:p>
            <a:r>
              <a:rPr lang="en-US" sz="2000" dirty="0" smtClean="0">
                <a:solidFill>
                  <a:schemeClr val="accent5">
                    <a:lumMod val="60000"/>
                    <a:lumOff val="40000"/>
                  </a:schemeClr>
                </a:solidFill>
              </a:rPr>
              <a:t>(</a:t>
            </a:r>
            <a:r>
              <a:rPr lang="en-US" sz="2000" dirty="0" err="1" smtClean="0">
                <a:solidFill>
                  <a:schemeClr val="accent5">
                    <a:lumMod val="60000"/>
                    <a:lumOff val="40000"/>
                  </a:schemeClr>
                </a:solidFill>
              </a:rPr>
              <a:t>MemWr</a:t>
            </a:r>
            <a:r>
              <a:rPr lang="en-US" sz="2000" dirty="0" smtClean="0">
                <a:solidFill>
                  <a:schemeClr val="accent5">
                    <a:lumMod val="60000"/>
                    <a:lumOff val="40000"/>
                  </a:schemeClr>
                </a:solidFill>
              </a:rPr>
              <a:t>=0</a:t>
            </a:r>
          </a:p>
          <a:p>
            <a:r>
              <a:rPr lang="en-US" sz="2000" dirty="0" err="1" smtClean="0">
                <a:solidFill>
                  <a:schemeClr val="accent5">
                    <a:lumMod val="60000"/>
                    <a:lumOff val="40000"/>
                  </a:schemeClr>
                </a:solidFill>
              </a:rPr>
              <a:t>RegWr</a:t>
            </a:r>
            <a:r>
              <a:rPr lang="en-US" sz="2000" dirty="0" smtClean="0">
                <a:solidFill>
                  <a:schemeClr val="accent5">
                    <a:lumMod val="60000"/>
                    <a:lumOff val="40000"/>
                  </a:schemeClr>
                </a:solidFill>
              </a:rPr>
              <a:t>=0)</a:t>
            </a:r>
            <a:endParaRPr lang="en-US" sz="2000" dirty="0">
              <a:solidFill>
                <a:schemeClr val="accent5">
                  <a:lumMod val="60000"/>
                  <a:lumOff val="40000"/>
                </a:schemeClr>
              </a:solidFill>
            </a:endParaRPr>
          </a:p>
        </p:txBody>
      </p:sp>
      <p:sp>
        <p:nvSpPr>
          <p:cNvPr id="124" name="TextBox 123"/>
          <p:cNvSpPr txBox="1"/>
          <p:nvPr/>
        </p:nvSpPr>
        <p:spPr>
          <a:xfrm>
            <a:off x="4406975" y="3787914"/>
            <a:ext cx="1384225" cy="707886"/>
          </a:xfrm>
          <a:prstGeom prst="rect">
            <a:avLst/>
          </a:prstGeom>
          <a:noFill/>
        </p:spPr>
        <p:txBody>
          <a:bodyPr wrap="none" rtlCol="0">
            <a:spAutoFit/>
          </a:bodyPr>
          <a:lstStyle/>
          <a:p>
            <a:r>
              <a:rPr lang="en-US" sz="2000" dirty="0" smtClean="0">
                <a:solidFill>
                  <a:schemeClr val="accent5">
                    <a:lumMod val="60000"/>
                    <a:lumOff val="40000"/>
                  </a:schemeClr>
                </a:solidFill>
              </a:rPr>
              <a:t>(</a:t>
            </a:r>
            <a:r>
              <a:rPr lang="en-US" sz="2000" dirty="0" err="1" smtClean="0">
                <a:solidFill>
                  <a:schemeClr val="accent5">
                    <a:lumMod val="60000"/>
                    <a:lumOff val="40000"/>
                  </a:schemeClr>
                </a:solidFill>
              </a:rPr>
              <a:t>MemWr</a:t>
            </a:r>
            <a:r>
              <a:rPr lang="en-US" sz="2000" dirty="0" smtClean="0">
                <a:solidFill>
                  <a:schemeClr val="accent5">
                    <a:lumMod val="60000"/>
                    <a:lumOff val="40000"/>
                  </a:schemeClr>
                </a:solidFill>
              </a:rPr>
              <a:t>=0</a:t>
            </a:r>
          </a:p>
          <a:p>
            <a:r>
              <a:rPr lang="en-US" sz="2000" dirty="0" err="1" smtClean="0">
                <a:solidFill>
                  <a:schemeClr val="accent5">
                    <a:lumMod val="60000"/>
                    <a:lumOff val="40000"/>
                  </a:schemeClr>
                </a:solidFill>
              </a:rPr>
              <a:t>RegWr</a:t>
            </a:r>
            <a:r>
              <a:rPr lang="en-US" sz="2000" dirty="0" smtClean="0">
                <a:solidFill>
                  <a:schemeClr val="accent5">
                    <a:lumMod val="60000"/>
                    <a:lumOff val="40000"/>
                  </a:schemeClr>
                </a:solidFill>
              </a:rPr>
              <a:t>=0)</a:t>
            </a:r>
            <a:endParaRPr lang="en-US" sz="2000" dirty="0">
              <a:solidFill>
                <a:schemeClr val="accent5">
                  <a:lumMod val="60000"/>
                  <a:lumOff val="40000"/>
                </a:schemeClr>
              </a:solidFill>
            </a:endParaRPr>
          </a:p>
        </p:txBody>
      </p:sp>
      <p:sp>
        <p:nvSpPr>
          <p:cNvPr id="148" name="TextBox 147"/>
          <p:cNvSpPr txBox="1"/>
          <p:nvPr/>
        </p:nvSpPr>
        <p:spPr>
          <a:xfrm>
            <a:off x="152400" y="5010090"/>
            <a:ext cx="1448894" cy="400110"/>
          </a:xfrm>
          <a:prstGeom prst="rect">
            <a:avLst/>
          </a:prstGeom>
          <a:noFill/>
        </p:spPr>
        <p:txBody>
          <a:bodyPr wrap="square" rtlCol="0">
            <a:spAutoFit/>
          </a:bodyPr>
          <a:lstStyle/>
          <a:p>
            <a:r>
              <a:rPr lang="en-US" sz="2000" dirty="0" smtClean="0"/>
              <a:t>or r6,</a:t>
            </a:r>
            <a:r>
              <a:rPr lang="en-US" sz="2000" dirty="0" smtClean="0">
                <a:solidFill>
                  <a:schemeClr val="accent5">
                    <a:lumMod val="60000"/>
                    <a:lumOff val="40000"/>
                  </a:schemeClr>
                </a:solidFill>
              </a:rPr>
              <a:t>r3</a:t>
            </a:r>
            <a:r>
              <a:rPr lang="en-US" sz="2000" dirty="0" smtClean="0"/>
              <a:t>,r4</a:t>
            </a:r>
            <a:endParaRPr lang="en-US" sz="2000" dirty="0"/>
          </a:p>
        </p:txBody>
      </p:sp>
      <p:sp>
        <p:nvSpPr>
          <p:cNvPr id="150" name="TextBox 149"/>
          <p:cNvSpPr txBox="1"/>
          <p:nvPr/>
        </p:nvSpPr>
        <p:spPr>
          <a:xfrm>
            <a:off x="1676400" y="4933890"/>
            <a:ext cx="952505" cy="400110"/>
          </a:xfrm>
          <a:prstGeom prst="rect">
            <a:avLst/>
          </a:prstGeom>
          <a:noFill/>
          <a:ln>
            <a:solidFill>
              <a:schemeClr val="accent4"/>
            </a:solidFill>
          </a:ln>
        </p:spPr>
        <p:txBody>
          <a:bodyPr wrap="none" rtlCol="0">
            <a:spAutoFit/>
          </a:bodyPr>
          <a:lstStyle/>
          <a:p>
            <a:r>
              <a:rPr lang="en-US" sz="2000" dirty="0" smtClean="0">
                <a:solidFill>
                  <a:schemeClr val="accent5">
                    <a:lumMod val="60000"/>
                    <a:lumOff val="40000"/>
                  </a:schemeClr>
                </a:solidFill>
              </a:rPr>
              <a:t>(WE=0)</a:t>
            </a:r>
            <a:endParaRPr lang="en-US" sz="2000" dirty="0">
              <a:solidFill>
                <a:schemeClr val="accent5">
                  <a:lumMod val="60000"/>
                  <a:lumOff val="40000"/>
                </a:schemeClr>
              </a:solidFill>
            </a:endParaRPr>
          </a:p>
        </p:txBody>
      </p:sp>
      <p:sp>
        <p:nvSpPr>
          <p:cNvPr id="8" name="Freeform 7"/>
          <p:cNvSpPr/>
          <p:nvPr/>
        </p:nvSpPr>
        <p:spPr>
          <a:xfrm>
            <a:off x="7347857" y="4474029"/>
            <a:ext cx="457200" cy="655634"/>
          </a:xfrm>
          <a:custGeom>
            <a:avLst/>
            <a:gdLst>
              <a:gd name="connsiteX0" fmla="*/ 0 w 457200"/>
              <a:gd name="connsiteY0" fmla="*/ 424542 h 655634"/>
              <a:gd name="connsiteX1" fmla="*/ 342900 w 457200"/>
              <a:gd name="connsiteY1" fmla="*/ 636814 h 655634"/>
              <a:gd name="connsiteX2" fmla="*/ 457200 w 457200"/>
              <a:gd name="connsiteY2" fmla="*/ 0 h 655634"/>
            </a:gdLst>
            <a:ahLst/>
            <a:cxnLst>
              <a:cxn ang="0">
                <a:pos x="connsiteX0" y="connsiteY0"/>
              </a:cxn>
              <a:cxn ang="0">
                <a:pos x="connsiteX1" y="connsiteY1"/>
              </a:cxn>
              <a:cxn ang="0">
                <a:pos x="connsiteX2" y="connsiteY2"/>
              </a:cxn>
            </a:cxnLst>
            <a:rect l="l" t="t" r="r" b="b"/>
            <a:pathLst>
              <a:path w="457200" h="655634">
                <a:moveTo>
                  <a:pt x="0" y="424542"/>
                </a:moveTo>
                <a:cubicBezTo>
                  <a:pt x="133350" y="566056"/>
                  <a:pt x="266700" y="707571"/>
                  <a:pt x="342900" y="636814"/>
                </a:cubicBezTo>
                <a:cubicBezTo>
                  <a:pt x="419100" y="566057"/>
                  <a:pt x="438150" y="283028"/>
                  <a:pt x="457200" y="0"/>
                </a:cubicBezTo>
              </a:path>
            </a:pathLst>
          </a:custGeom>
          <a:noFill/>
          <a:ln>
            <a:solidFill>
              <a:schemeClr val="accent5">
                <a:lumMod val="60000"/>
                <a:lumOff val="40000"/>
              </a:schemeClr>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159" name="Freeform 158"/>
          <p:cNvSpPr/>
          <p:nvPr/>
        </p:nvSpPr>
        <p:spPr>
          <a:xfrm>
            <a:off x="5562600" y="4495800"/>
            <a:ext cx="457200" cy="655634"/>
          </a:xfrm>
          <a:custGeom>
            <a:avLst/>
            <a:gdLst>
              <a:gd name="connsiteX0" fmla="*/ 0 w 457200"/>
              <a:gd name="connsiteY0" fmla="*/ 424542 h 655634"/>
              <a:gd name="connsiteX1" fmla="*/ 342900 w 457200"/>
              <a:gd name="connsiteY1" fmla="*/ 636814 h 655634"/>
              <a:gd name="connsiteX2" fmla="*/ 457200 w 457200"/>
              <a:gd name="connsiteY2" fmla="*/ 0 h 655634"/>
            </a:gdLst>
            <a:ahLst/>
            <a:cxnLst>
              <a:cxn ang="0">
                <a:pos x="connsiteX0" y="connsiteY0"/>
              </a:cxn>
              <a:cxn ang="0">
                <a:pos x="connsiteX1" y="connsiteY1"/>
              </a:cxn>
              <a:cxn ang="0">
                <a:pos x="connsiteX2" y="connsiteY2"/>
              </a:cxn>
            </a:cxnLst>
            <a:rect l="l" t="t" r="r" b="b"/>
            <a:pathLst>
              <a:path w="457200" h="655634">
                <a:moveTo>
                  <a:pt x="0" y="424542"/>
                </a:moveTo>
                <a:cubicBezTo>
                  <a:pt x="133350" y="566056"/>
                  <a:pt x="266700" y="707571"/>
                  <a:pt x="342900" y="636814"/>
                </a:cubicBezTo>
                <a:cubicBezTo>
                  <a:pt x="419100" y="566057"/>
                  <a:pt x="438150" y="283028"/>
                  <a:pt x="457200" y="0"/>
                </a:cubicBezTo>
              </a:path>
            </a:pathLst>
          </a:custGeom>
          <a:noFill/>
          <a:ln>
            <a:solidFill>
              <a:schemeClr val="accent5">
                <a:lumMod val="60000"/>
                <a:lumOff val="40000"/>
              </a:schemeClr>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Tree>
    <p:extLst>
      <p:ext uri="{BB962C8B-B14F-4D97-AF65-F5344CB8AC3E}">
        <p14:creationId xmlns:p14="http://schemas.microsoft.com/office/powerpoint/2010/main" val="3636838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6" grpId="0"/>
      <p:bldP spid="6" grpId="0" animBg="1"/>
      <p:bldP spid="153" grpId="0" animBg="1"/>
      <p:bldP spid="155" grpId="0" animBg="1"/>
      <p:bldP spid="158" grpId="0" animBg="1"/>
      <p:bldP spid="4" grpId="0" animBg="1"/>
      <p:bldP spid="7" grpId="0" animBg="1"/>
      <p:bldP spid="150" grpId="0" animBg="1"/>
      <p:bldP spid="8" grpId="0" animBg="1"/>
      <p:bldP spid="15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Stalling</a:t>
            </a:r>
            <a:endParaRPr lang="en-US" dirty="0"/>
          </a:p>
        </p:txBody>
      </p:sp>
      <p:sp>
        <p:nvSpPr>
          <p:cNvPr id="3" name="Content Placeholder 2"/>
          <p:cNvSpPr>
            <a:spLocks noGrp="1"/>
          </p:cNvSpPr>
          <p:nvPr>
            <p:ph idx="1"/>
            <p:custDataLst>
              <p:tags r:id="rId2"/>
            </p:custDataLst>
          </p:nvPr>
        </p:nvSpPr>
        <p:spPr/>
        <p:txBody>
          <a:bodyPr>
            <a:normAutofit/>
          </a:bodyPr>
          <a:lstStyle/>
          <a:p>
            <a:r>
              <a:rPr lang="en-US" dirty="0" smtClean="0"/>
              <a:t>How to stall an instruction in ID stage</a:t>
            </a:r>
          </a:p>
          <a:p>
            <a:pPr lvl="1"/>
            <a:r>
              <a:rPr lang="en-US" dirty="0" smtClean="0"/>
              <a:t>prevent IF/ID pipeline register update</a:t>
            </a:r>
          </a:p>
          <a:p>
            <a:pPr lvl="2"/>
            <a:r>
              <a:rPr lang="en-US" dirty="0" smtClean="0"/>
              <a:t>stalls the ID stage instruction</a:t>
            </a:r>
          </a:p>
          <a:p>
            <a:pPr lvl="1"/>
            <a:r>
              <a:rPr lang="en-US" dirty="0" smtClean="0"/>
              <a:t>convert ID stage </a:t>
            </a:r>
            <a:r>
              <a:rPr lang="en-US" dirty="0" err="1" smtClean="0"/>
              <a:t>instr</a:t>
            </a:r>
            <a:r>
              <a:rPr lang="en-US" dirty="0" smtClean="0"/>
              <a:t> into </a:t>
            </a:r>
            <a:r>
              <a:rPr lang="en-US" dirty="0" smtClean="0">
                <a:solidFill>
                  <a:schemeClr val="accent5">
                    <a:lumMod val="60000"/>
                    <a:lumOff val="40000"/>
                  </a:schemeClr>
                </a:solidFill>
              </a:rPr>
              <a:t>nop</a:t>
            </a:r>
            <a:r>
              <a:rPr lang="en-US" dirty="0" smtClean="0"/>
              <a:t> for later stages</a:t>
            </a:r>
          </a:p>
          <a:p>
            <a:pPr lvl="2"/>
            <a:r>
              <a:rPr lang="en-US" dirty="0" smtClean="0"/>
              <a:t>innocuous “bubble” passes through pipeline</a:t>
            </a:r>
          </a:p>
          <a:p>
            <a:pPr lvl="1"/>
            <a:r>
              <a:rPr lang="en-US" dirty="0" smtClean="0"/>
              <a:t>prevent PC update</a:t>
            </a:r>
          </a:p>
          <a:p>
            <a:pPr lvl="2"/>
            <a:r>
              <a:rPr lang="en-US" dirty="0" smtClean="0"/>
              <a:t>stalls the next (IF stage) instruction</a:t>
            </a:r>
          </a:p>
          <a:p>
            <a:pPr lvl="2"/>
            <a:endParaRPr lang="en-US" dirty="0" smtClean="0"/>
          </a:p>
        </p:txBody>
      </p:sp>
    </p:spTree>
    <p:extLst>
      <p:ext uri="{BB962C8B-B14F-4D97-AF65-F5344CB8AC3E}">
        <p14:creationId xmlns:p14="http://schemas.microsoft.com/office/powerpoint/2010/main" val="23792719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Forwarding</a:t>
            </a:r>
            <a:endParaRPr lang="en-US" dirty="0"/>
          </a:p>
        </p:txBody>
      </p:sp>
      <p:sp>
        <p:nvSpPr>
          <p:cNvPr id="3" name="Content Placeholder 2"/>
          <p:cNvSpPr>
            <a:spLocks noGrp="1"/>
          </p:cNvSpPr>
          <p:nvPr>
            <p:ph idx="1"/>
          </p:nvPr>
        </p:nvSpPr>
        <p:spPr>
          <a:xfrm>
            <a:off x="762000" y="990600"/>
            <a:ext cx="8153400" cy="5638800"/>
          </a:xfrm>
        </p:spPr>
        <p:txBody>
          <a:bodyPr>
            <a:normAutofit/>
          </a:bodyPr>
          <a:lstStyle/>
          <a:p>
            <a:r>
              <a:rPr lang="en-US" sz="2800" dirty="0" smtClean="0"/>
              <a:t>Forwarding </a:t>
            </a:r>
            <a:r>
              <a:rPr lang="en-US" sz="2800" dirty="0" smtClean="0">
                <a:solidFill>
                  <a:schemeClr val="accent5">
                    <a:lumMod val="60000"/>
                    <a:lumOff val="40000"/>
                  </a:schemeClr>
                </a:solidFill>
              </a:rPr>
              <a:t>bypasses</a:t>
            </a:r>
            <a:r>
              <a:rPr lang="en-US" sz="2800" dirty="0" smtClean="0"/>
              <a:t> some pipelined stages forwarding a result to a dependent instruction operand (register)</a:t>
            </a:r>
          </a:p>
          <a:p>
            <a:endParaRPr lang="en-US" sz="2800" dirty="0" smtClean="0"/>
          </a:p>
          <a:p>
            <a:endParaRPr lang="en-US" sz="2800" dirty="0" smtClean="0"/>
          </a:p>
          <a:p>
            <a:r>
              <a:rPr lang="en-US" sz="2800" dirty="0" smtClean="0"/>
              <a:t>Three types of forwarding/bypass</a:t>
            </a:r>
          </a:p>
          <a:p>
            <a:pPr lvl="1"/>
            <a:r>
              <a:rPr lang="en-US" sz="2400" dirty="0"/>
              <a:t>Forwarding from </a:t>
            </a:r>
            <a:r>
              <a:rPr lang="en-US" sz="2400" dirty="0" smtClean="0"/>
              <a:t>Ex/</a:t>
            </a:r>
            <a:r>
              <a:rPr lang="en-US" sz="2400" dirty="0" err="1" smtClean="0"/>
              <a:t>Mem</a:t>
            </a:r>
            <a:r>
              <a:rPr lang="en-US" sz="2400" dirty="0" smtClean="0"/>
              <a:t> registers to Ex stage (</a:t>
            </a:r>
            <a:r>
              <a:rPr lang="en-US" sz="2400" dirty="0" err="1" smtClean="0"/>
              <a:t>M</a:t>
            </a:r>
            <a:r>
              <a:rPr lang="en-US" sz="2400" dirty="0" err="1" smtClean="0">
                <a:sym typeface="Symbol"/>
              </a:rPr>
              <a:t></a:t>
            </a:r>
            <a:r>
              <a:rPr lang="en-US" sz="2400" dirty="0" err="1" smtClean="0"/>
              <a:t>Ex</a:t>
            </a:r>
            <a:r>
              <a:rPr lang="en-US" sz="2400" dirty="0"/>
              <a:t>)</a:t>
            </a:r>
          </a:p>
          <a:p>
            <a:pPr lvl="1"/>
            <a:r>
              <a:rPr lang="en-US" sz="2400" dirty="0"/>
              <a:t>Forwarding from </a:t>
            </a:r>
            <a:r>
              <a:rPr lang="en-US" sz="2400" dirty="0" err="1" smtClean="0"/>
              <a:t>Mem</a:t>
            </a:r>
            <a:r>
              <a:rPr lang="en-US" sz="2400" dirty="0" smtClean="0"/>
              <a:t>/WB register to Ex </a:t>
            </a:r>
            <a:r>
              <a:rPr lang="en-US" sz="2400" dirty="0"/>
              <a:t>stage </a:t>
            </a:r>
            <a:r>
              <a:rPr lang="en-US" sz="2400" dirty="0" smtClean="0"/>
              <a:t>(</a:t>
            </a:r>
            <a:r>
              <a:rPr lang="en-US" sz="2400" dirty="0" err="1" smtClean="0"/>
              <a:t>W</a:t>
            </a:r>
            <a:r>
              <a:rPr lang="en-US" sz="2400" dirty="0" err="1" smtClean="0">
                <a:sym typeface="Symbol"/>
              </a:rPr>
              <a:t></a:t>
            </a:r>
            <a:r>
              <a:rPr lang="en-US" sz="2400" dirty="0" err="1"/>
              <a:t>Ex</a:t>
            </a:r>
            <a:r>
              <a:rPr lang="en-US" sz="2400" dirty="0" smtClean="0"/>
              <a:t>)</a:t>
            </a:r>
          </a:p>
          <a:p>
            <a:pPr lvl="1"/>
            <a:r>
              <a:rPr lang="en-US" sz="2400" dirty="0" err="1" smtClean="0"/>
              <a:t>RegisterFile</a:t>
            </a:r>
            <a:r>
              <a:rPr lang="en-US" sz="2400" dirty="0" smtClean="0"/>
              <a:t> Bypass</a:t>
            </a:r>
            <a:endParaRPr lang="en-US" sz="2400" dirty="0"/>
          </a:p>
          <a:p>
            <a:pPr lvl="1"/>
            <a:endParaRPr lang="en-US" sz="2400" dirty="0"/>
          </a:p>
        </p:txBody>
      </p:sp>
    </p:spTree>
    <p:extLst>
      <p:ext uri="{BB962C8B-B14F-4D97-AF65-F5344CB8AC3E}">
        <p14:creationId xmlns:p14="http://schemas.microsoft.com/office/powerpoint/2010/main" val="15241276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6" name="Straight Arrow Connector 285"/>
          <p:cNvCxnSpPr/>
          <p:nvPr>
            <p:custDataLst>
              <p:tags r:id="rId1"/>
            </p:custDataLst>
          </p:nvPr>
        </p:nvCxnSpPr>
        <p:spPr>
          <a:xfrm>
            <a:off x="1981200" y="1204720"/>
            <a:ext cx="69342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87" name="Straight Arrow Connector 286"/>
          <p:cNvCxnSpPr/>
          <p:nvPr>
            <p:custDataLst>
              <p:tags r:id="rId2"/>
            </p:custDataLst>
          </p:nvPr>
        </p:nvCxnSpPr>
        <p:spPr>
          <a:xfrm rot="5400000">
            <a:off x="-723897" y="3909819"/>
            <a:ext cx="5410199" cy="3"/>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05" name="Title 304"/>
          <p:cNvSpPr>
            <a:spLocks noGrp="1"/>
          </p:cNvSpPr>
          <p:nvPr>
            <p:ph type="title"/>
            <p:custDataLst>
              <p:tags r:id="rId3"/>
            </p:custDataLst>
          </p:nvPr>
        </p:nvSpPr>
        <p:spPr>
          <a:xfrm>
            <a:off x="228600" y="76200"/>
            <a:ext cx="8686800" cy="533400"/>
          </a:xfrm>
        </p:spPr>
        <p:txBody>
          <a:bodyPr>
            <a:normAutofit fontScale="90000"/>
          </a:bodyPr>
          <a:lstStyle/>
          <a:p>
            <a:r>
              <a:rPr lang="en-US" dirty="0" smtClean="0"/>
              <a:t>Forwarding Example</a:t>
            </a:r>
            <a:endParaRPr lang="en-US" dirty="0"/>
          </a:p>
        </p:txBody>
      </p:sp>
      <p:sp>
        <p:nvSpPr>
          <p:cNvPr id="298" name="TextBox 297"/>
          <p:cNvSpPr txBox="1"/>
          <p:nvPr>
            <p:custDataLst>
              <p:tags r:id="rId4"/>
            </p:custDataLst>
          </p:nvPr>
        </p:nvSpPr>
        <p:spPr>
          <a:xfrm>
            <a:off x="2398414" y="518920"/>
            <a:ext cx="1487786" cy="400110"/>
          </a:xfrm>
          <a:prstGeom prst="rect">
            <a:avLst/>
          </a:prstGeom>
          <a:noFill/>
        </p:spPr>
        <p:txBody>
          <a:bodyPr wrap="square" rtlCol="0">
            <a:spAutoFit/>
          </a:bodyPr>
          <a:lstStyle/>
          <a:p>
            <a:r>
              <a:rPr lang="en-US" sz="2000" dirty="0" smtClean="0">
                <a:solidFill>
                  <a:schemeClr val="bg1"/>
                </a:solidFill>
              </a:rPr>
              <a:t>Clock cycle</a:t>
            </a:r>
          </a:p>
        </p:txBody>
      </p:sp>
      <p:graphicFrame>
        <p:nvGraphicFramePr>
          <p:cNvPr id="223" name="Table 222"/>
          <p:cNvGraphicFramePr>
            <a:graphicFrameLocks noGrp="1"/>
          </p:cNvGraphicFramePr>
          <p:nvPr>
            <p:custDataLst>
              <p:tags r:id="rId5"/>
            </p:custDataLst>
            <p:extLst/>
          </p:nvPr>
        </p:nvGraphicFramePr>
        <p:xfrm>
          <a:off x="152400" y="823721"/>
          <a:ext cx="8762999" cy="5805679"/>
        </p:xfrm>
        <a:graphic>
          <a:graphicData uri="http://schemas.openxmlformats.org/drawingml/2006/table">
            <a:tbl>
              <a:tblPr>
                <a:tableStyleId>{5C22544A-7EE6-4342-B048-85BDC9FD1C3A}</a:tableStyleId>
              </a:tblPr>
              <a:tblGrid>
                <a:gridCol w="1828800"/>
                <a:gridCol w="800100"/>
                <a:gridCol w="800100"/>
                <a:gridCol w="800100"/>
                <a:gridCol w="800100"/>
                <a:gridCol w="800100"/>
                <a:gridCol w="800100"/>
                <a:gridCol w="800100"/>
                <a:gridCol w="800100"/>
                <a:gridCol w="533399"/>
              </a:tblGrid>
              <a:tr h="380999">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1</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2</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3</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4</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5</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6</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7</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smtClean="0">
                          <a:solidFill>
                            <a:schemeClr val="bg1"/>
                          </a:solidFill>
                        </a:rPr>
                        <a:t>8</a:t>
                      </a:r>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219200">
                <a:tc>
                  <a:txBody>
                    <a:bodyPr/>
                    <a:lstStyle/>
                    <a:p>
                      <a:pPr algn="r"/>
                      <a:r>
                        <a:rPr lang="en-US" sz="2400" dirty="0" smtClean="0">
                          <a:solidFill>
                            <a:schemeClr val="bg1"/>
                          </a:solidFill>
                        </a:rPr>
                        <a:t>add </a:t>
                      </a:r>
                      <a:r>
                        <a:rPr lang="en-US" sz="2400" dirty="0" smtClean="0">
                          <a:solidFill>
                            <a:schemeClr val="accent5">
                              <a:lumMod val="60000"/>
                              <a:lumOff val="40000"/>
                            </a:schemeClr>
                          </a:solidFill>
                        </a:rPr>
                        <a:t>r3</a:t>
                      </a:r>
                      <a:r>
                        <a:rPr lang="en-US" sz="2400" dirty="0" smtClean="0">
                          <a:solidFill>
                            <a:schemeClr val="bg1"/>
                          </a:solidFill>
                        </a:rPr>
                        <a:t>, r1, r2</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r"/>
                      <a:r>
                        <a:rPr lang="en-US" sz="2400" dirty="0" smtClean="0">
                          <a:solidFill>
                            <a:schemeClr val="bg1"/>
                          </a:solidFill>
                        </a:rPr>
                        <a:t>sub r5, </a:t>
                      </a:r>
                      <a:r>
                        <a:rPr lang="en-US" sz="2400" dirty="0" smtClean="0">
                          <a:solidFill>
                            <a:schemeClr val="accent5">
                              <a:lumMod val="60000"/>
                              <a:lumOff val="40000"/>
                            </a:schemeClr>
                          </a:solidFill>
                        </a:rPr>
                        <a:t>r3</a:t>
                      </a:r>
                      <a:r>
                        <a:rPr lang="en-US" sz="2400" dirty="0" smtClean="0">
                          <a:solidFill>
                            <a:schemeClr val="bg1"/>
                          </a:solidFill>
                        </a:rPr>
                        <a:t>, r5</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r"/>
                      <a:r>
                        <a:rPr lang="en-US" sz="2400" dirty="0" smtClean="0">
                          <a:solidFill>
                            <a:schemeClr val="bg1"/>
                          </a:solidFill>
                        </a:rPr>
                        <a:t>or</a:t>
                      </a:r>
                      <a:r>
                        <a:rPr lang="en-US" sz="2400" baseline="0" dirty="0" smtClean="0">
                          <a:solidFill>
                            <a:schemeClr val="bg1"/>
                          </a:solidFill>
                        </a:rPr>
                        <a:t> r6, </a:t>
                      </a:r>
                      <a:r>
                        <a:rPr lang="en-US" sz="2400" baseline="0" dirty="0" smtClean="0">
                          <a:solidFill>
                            <a:schemeClr val="accent5">
                              <a:lumMod val="60000"/>
                              <a:lumOff val="40000"/>
                            </a:schemeClr>
                          </a:solidFill>
                        </a:rPr>
                        <a:t>r3</a:t>
                      </a:r>
                      <a:r>
                        <a:rPr lang="en-US" sz="2400" baseline="0" dirty="0" smtClean="0">
                          <a:solidFill>
                            <a:schemeClr val="bg1"/>
                          </a:solidFill>
                        </a:rPr>
                        <a:t>, r4</a:t>
                      </a:r>
                      <a:r>
                        <a:rPr lang="en-US" sz="2400" dirty="0" smtClean="0">
                          <a:solidFill>
                            <a:schemeClr val="bg1"/>
                          </a:solidFill>
                        </a:rPr>
                        <a:t> </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r"/>
                      <a:r>
                        <a:rPr lang="en-US" sz="2400" dirty="0" smtClean="0">
                          <a:solidFill>
                            <a:schemeClr val="bg1"/>
                          </a:solidFill>
                        </a:rPr>
                        <a:t>add r6, </a:t>
                      </a:r>
                      <a:r>
                        <a:rPr lang="en-US" sz="2400" dirty="0" smtClean="0">
                          <a:solidFill>
                            <a:schemeClr val="accent5">
                              <a:lumMod val="60000"/>
                              <a:lumOff val="40000"/>
                            </a:schemeClr>
                          </a:solidFill>
                        </a:rPr>
                        <a:t>r3</a:t>
                      </a:r>
                      <a:r>
                        <a:rPr lang="en-US" sz="2400" dirty="0" smtClean="0">
                          <a:solidFill>
                            <a:schemeClr val="bg1"/>
                          </a:solidFill>
                        </a:rPr>
                        <a:t>, r8</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47880">
                <a:tc>
                  <a:txBody>
                    <a:bodyPr/>
                    <a:lstStyle/>
                    <a:p>
                      <a:endParaRPr lang="en-US"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aphicFrame>
        <p:nvGraphicFramePr>
          <p:cNvPr id="15" name="Table 14" hidden="1"/>
          <p:cNvGraphicFramePr>
            <a:graphicFrameLocks noGrp="1"/>
          </p:cNvGraphicFramePr>
          <p:nvPr>
            <p:custDataLst>
              <p:tags r:id="rId6"/>
            </p:custDataLst>
          </p:nvPr>
        </p:nvGraphicFramePr>
        <p:xfrm>
          <a:off x="1981200" y="990600"/>
          <a:ext cx="6934199" cy="5424680"/>
        </p:xfrm>
        <a:graphic>
          <a:graphicData uri="http://schemas.openxmlformats.org/drawingml/2006/table">
            <a:tbl>
              <a:tblPr>
                <a:tableStyleId>{5C22544A-7EE6-4342-B048-85BDC9FD1C3A}</a:tableStyleId>
              </a:tblPr>
              <a:tblGrid>
                <a:gridCol w="800100"/>
                <a:gridCol w="800100"/>
                <a:gridCol w="800100"/>
                <a:gridCol w="800100"/>
                <a:gridCol w="800100"/>
                <a:gridCol w="800100"/>
                <a:gridCol w="800100"/>
                <a:gridCol w="800100"/>
                <a:gridCol w="533399"/>
              </a:tblGrid>
              <a:tr h="1219200">
                <a:tc>
                  <a:txBody>
                    <a:bodyPr/>
                    <a:lstStyle/>
                    <a:p>
                      <a:pPr algn="ctr"/>
                      <a:r>
                        <a:rPr lang="en-US" dirty="0" smtClean="0">
                          <a:solidFill>
                            <a:schemeClr val="accent4"/>
                          </a:solidFill>
                        </a:rPr>
                        <a:t>IF</a:t>
                      </a:r>
                      <a:endParaRPr lang="en-US" dirty="0">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br>
                        <a:rPr lang="en-US" dirty="0" smtClean="0">
                          <a:solidFill>
                            <a:schemeClr val="accent4"/>
                          </a:solidFill>
                        </a:rPr>
                      </a:br>
                      <a:r>
                        <a:rPr lang="en-US" dirty="0" smtClean="0">
                          <a:solidFill>
                            <a:schemeClr val="accent4"/>
                          </a:solidFill>
                        </a:rPr>
                        <a:t>11=r1</a:t>
                      </a:r>
                      <a:br>
                        <a:rPr lang="en-US" dirty="0" smtClean="0">
                          <a:solidFill>
                            <a:schemeClr val="accent4"/>
                          </a:solidFill>
                        </a:rPr>
                      </a:br>
                      <a:r>
                        <a:rPr lang="en-US" dirty="0" smtClean="0">
                          <a:solidFill>
                            <a:schemeClr val="accent4"/>
                          </a:solidFill>
                        </a:rPr>
                        <a:t>22=r2</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br>
                        <a:rPr lang="en-US" dirty="0" smtClean="0">
                          <a:solidFill>
                            <a:schemeClr val="accent4"/>
                          </a:solidFill>
                        </a:rPr>
                      </a:br>
                      <a:r>
                        <a:rPr lang="en-US" dirty="0" smtClean="0">
                          <a:solidFill>
                            <a:schemeClr val="accent4"/>
                          </a:solidFill>
                        </a:rPr>
                        <a:t>D=33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MEM</a:t>
                      </a:r>
                      <a:br>
                        <a:rPr lang="en-US" dirty="0" smtClean="0">
                          <a:solidFill>
                            <a:schemeClr val="accent4"/>
                          </a:solidFill>
                        </a:rPr>
                      </a:br>
                      <a:r>
                        <a:rPr lang="en-US" dirty="0" smtClean="0">
                          <a:solidFill>
                            <a:schemeClr val="accent4"/>
                          </a:solidFill>
                        </a:rPr>
                        <a:t>D=33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WB</a:t>
                      </a:r>
                    </a:p>
                    <a:p>
                      <a:pPr algn="ctr"/>
                      <a:r>
                        <a:rPr lang="en-US" dirty="0" smtClean="0">
                          <a:solidFill>
                            <a:schemeClr val="accent4"/>
                          </a:solidFill>
                        </a:rPr>
                        <a:t>r3=33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ctr"/>
                      <a:endParaRPr lang="en-US">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p>
                    <a:p>
                      <a:pPr algn="ctr"/>
                      <a:r>
                        <a:rPr lang="en-US" dirty="0" smtClean="0">
                          <a:solidFill>
                            <a:schemeClr val="accent4"/>
                          </a:solidFill>
                        </a:rPr>
                        <a:t>33=r3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MEM</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WB</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ctr"/>
                      <a:endParaRPr lang="en-US">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br>
                        <a:rPr lang="en-US" dirty="0" smtClean="0">
                          <a:solidFill>
                            <a:schemeClr val="accent4"/>
                          </a:solidFill>
                        </a:rPr>
                      </a:br>
                      <a:r>
                        <a:rPr lang="en-US" dirty="0" smtClean="0">
                          <a:solidFill>
                            <a:schemeClr val="accent4"/>
                          </a:solidFill>
                        </a:rPr>
                        <a:t>33=r3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MEM</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WB</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19200">
                <a:tc>
                  <a:txBody>
                    <a:bodyPr/>
                    <a:lstStyle/>
                    <a:p>
                      <a:pPr algn="ctr"/>
                      <a:endParaRPr lang="en-US" dirty="0">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IF</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ID</a:t>
                      </a:r>
                      <a:br>
                        <a:rPr lang="en-US" dirty="0" smtClean="0">
                          <a:solidFill>
                            <a:schemeClr val="accent4"/>
                          </a:solidFill>
                        </a:rPr>
                      </a:br>
                      <a:r>
                        <a:rPr lang="en-US" dirty="0" smtClean="0">
                          <a:solidFill>
                            <a:schemeClr val="accent4"/>
                          </a:solidFill>
                        </a:rPr>
                        <a:t>33=r3</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EX</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MEM</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accent4"/>
                          </a:solidFill>
                        </a:rPr>
                        <a:t>WB</a:t>
                      </a: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47880">
                <a:tc>
                  <a:txBody>
                    <a:bodyPr/>
                    <a:lstStyle/>
                    <a:p>
                      <a:pPr algn="ctr"/>
                      <a:endParaRPr lang="en-US" dirty="0">
                        <a:solidFill>
                          <a:schemeClr val="accent4"/>
                        </a:solidFill>
                      </a:endParaRPr>
                    </a:p>
                  </a:txBody>
                  <a:tcPr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dirty="0">
                        <a:solidFill>
                          <a:schemeClr val="accent4"/>
                        </a:solidFill>
                      </a:endParaRPr>
                    </a:p>
                  </a:txBody>
                  <a:tcPr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cxnSp>
        <p:nvCxnSpPr>
          <p:cNvPr id="308" name="Straight Arrow Connector 307" hidden="1"/>
          <p:cNvCxnSpPr/>
          <p:nvPr>
            <p:custDataLst>
              <p:tags r:id="rId7"/>
            </p:custDataLst>
          </p:nvPr>
        </p:nvCxnSpPr>
        <p:spPr>
          <a:xfrm rot="16200000" flipH="1">
            <a:off x="3733800" y="2286000"/>
            <a:ext cx="1143000" cy="76200"/>
          </a:xfrm>
          <a:prstGeom prst="straightConnector1">
            <a:avLst/>
          </a:prstGeom>
          <a:ln w="41275">
            <a:solidFill>
              <a:schemeClr val="accent4"/>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310" name="Straight Arrow Connector 309" hidden="1"/>
          <p:cNvCxnSpPr/>
          <p:nvPr>
            <p:custDataLst>
              <p:tags r:id="rId8"/>
            </p:custDataLst>
          </p:nvPr>
        </p:nvCxnSpPr>
        <p:spPr>
          <a:xfrm rot="16200000" flipH="1">
            <a:off x="4000500" y="2857500"/>
            <a:ext cx="2286000" cy="76200"/>
          </a:xfrm>
          <a:prstGeom prst="straightConnector1">
            <a:avLst/>
          </a:prstGeom>
          <a:ln w="41275">
            <a:solidFill>
              <a:schemeClr val="accent4"/>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315" name="Straight Arrow Connector 314" hidden="1"/>
          <p:cNvCxnSpPr/>
          <p:nvPr>
            <p:custDataLst>
              <p:tags r:id="rId9"/>
            </p:custDataLst>
          </p:nvPr>
        </p:nvCxnSpPr>
        <p:spPr>
          <a:xfrm rot="16200000" flipH="1">
            <a:off x="4076700" y="3543300"/>
            <a:ext cx="3657600" cy="76200"/>
          </a:xfrm>
          <a:prstGeom prst="straightConnector1">
            <a:avLst/>
          </a:prstGeom>
          <a:ln w="41275">
            <a:solidFill>
              <a:schemeClr val="accent4"/>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76200" y="1219200"/>
            <a:ext cx="1050288" cy="461665"/>
          </a:xfrm>
          <a:prstGeom prst="rect">
            <a:avLst/>
          </a:prstGeom>
          <a:noFill/>
        </p:spPr>
        <p:txBody>
          <a:bodyPr wrap="none" rtlCol="0">
            <a:spAutoFit/>
          </a:bodyPr>
          <a:lstStyle/>
          <a:p>
            <a:r>
              <a:rPr lang="en-US" sz="2400" dirty="0">
                <a:solidFill>
                  <a:schemeClr val="accent2"/>
                </a:solidFill>
              </a:rPr>
              <a:t>r</a:t>
            </a:r>
            <a:r>
              <a:rPr lang="en-US" sz="2400" dirty="0" smtClean="0">
                <a:solidFill>
                  <a:schemeClr val="accent2"/>
                </a:solidFill>
              </a:rPr>
              <a:t>3 = 10</a:t>
            </a:r>
            <a:endParaRPr lang="en-US" sz="2400" dirty="0">
              <a:solidFill>
                <a:schemeClr val="accent2"/>
              </a:solidFill>
            </a:endParaRPr>
          </a:p>
        </p:txBody>
      </p:sp>
      <p:sp>
        <p:nvSpPr>
          <p:cNvPr id="38" name="TextBox 37"/>
          <p:cNvSpPr txBox="1"/>
          <p:nvPr/>
        </p:nvSpPr>
        <p:spPr>
          <a:xfrm>
            <a:off x="76200" y="2089429"/>
            <a:ext cx="1050288" cy="461665"/>
          </a:xfrm>
          <a:prstGeom prst="rect">
            <a:avLst/>
          </a:prstGeom>
          <a:noFill/>
        </p:spPr>
        <p:txBody>
          <a:bodyPr wrap="none" rtlCol="0">
            <a:spAutoFit/>
          </a:bodyPr>
          <a:lstStyle/>
          <a:p>
            <a:r>
              <a:rPr lang="en-US" sz="2400" dirty="0">
                <a:solidFill>
                  <a:schemeClr val="accent5">
                    <a:lumMod val="60000"/>
                    <a:lumOff val="40000"/>
                  </a:schemeClr>
                </a:solidFill>
              </a:rPr>
              <a:t>r</a:t>
            </a:r>
            <a:r>
              <a:rPr lang="en-US" sz="2400" dirty="0" smtClean="0">
                <a:solidFill>
                  <a:schemeClr val="accent5">
                    <a:lumMod val="60000"/>
                    <a:lumOff val="40000"/>
                  </a:schemeClr>
                </a:solidFill>
              </a:rPr>
              <a:t>3 = 20</a:t>
            </a:r>
            <a:endParaRPr lang="en-US" sz="2400" dirty="0">
              <a:solidFill>
                <a:schemeClr val="accent5">
                  <a:lumMod val="60000"/>
                  <a:lumOff val="40000"/>
                </a:schemeClr>
              </a:solidFill>
            </a:endParaRPr>
          </a:p>
        </p:txBody>
      </p:sp>
      <p:cxnSp>
        <p:nvCxnSpPr>
          <p:cNvPr id="39" name="Straight Arrow Connector 38"/>
          <p:cNvCxnSpPr/>
          <p:nvPr>
            <p:custDataLst>
              <p:tags r:id="rId10"/>
            </p:custDataLst>
          </p:nvPr>
        </p:nvCxnSpPr>
        <p:spPr>
          <a:xfrm>
            <a:off x="457200" y="990600"/>
            <a:ext cx="1028700" cy="1588"/>
          </a:xfrm>
          <a:prstGeom prst="straightConnector1">
            <a:avLst/>
          </a:prstGeom>
          <a:ln w="28575">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38462" y="457200"/>
            <a:ext cx="756938" cy="461665"/>
          </a:xfrm>
          <a:prstGeom prst="rect">
            <a:avLst/>
          </a:prstGeom>
          <a:noFill/>
        </p:spPr>
        <p:txBody>
          <a:bodyPr wrap="none" rtlCol="0">
            <a:spAutoFit/>
          </a:bodyPr>
          <a:lstStyle/>
          <a:p>
            <a:r>
              <a:rPr lang="en-US" sz="2400" dirty="0" smtClean="0">
                <a:solidFill>
                  <a:schemeClr val="accent5">
                    <a:lumMod val="60000"/>
                    <a:lumOff val="40000"/>
                  </a:schemeClr>
                </a:solidFill>
              </a:rPr>
              <a:t>time</a:t>
            </a:r>
            <a:endParaRPr lang="en-US" sz="2400" dirty="0">
              <a:solidFill>
                <a:schemeClr val="accent5">
                  <a:lumMod val="60000"/>
                  <a:lumOff val="40000"/>
                </a:schemeClr>
              </a:solidFill>
            </a:endParaRPr>
          </a:p>
        </p:txBody>
      </p:sp>
    </p:spTree>
    <p:extLst>
      <p:ext uri="{BB962C8B-B14F-4D97-AF65-F5344CB8AC3E}">
        <p14:creationId xmlns:p14="http://schemas.microsoft.com/office/powerpoint/2010/main" val="1469268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a:xfrm>
            <a:off x="533400" y="990600"/>
            <a:ext cx="8686800" cy="5638800"/>
          </a:xfrm>
        </p:spPr>
        <p:txBody>
          <a:bodyPr>
            <a:normAutofit fontScale="85000" lnSpcReduction="20000"/>
          </a:bodyPr>
          <a:lstStyle/>
          <a:p>
            <a:r>
              <a:rPr lang="en-US" dirty="0" smtClean="0"/>
              <a:t>Prelim next week</a:t>
            </a:r>
          </a:p>
          <a:p>
            <a:r>
              <a:rPr lang="en-US" dirty="0"/>
              <a:t>	</a:t>
            </a:r>
            <a:r>
              <a:rPr lang="en-US" dirty="0" smtClean="0"/>
              <a:t>Tuesday at 7:30. </a:t>
            </a:r>
          </a:p>
          <a:p>
            <a:r>
              <a:rPr lang="en-US" dirty="0" smtClean="0"/>
              <a:t>	Go to location based </a:t>
            </a:r>
            <a:r>
              <a:rPr lang="en-US" dirty="0"/>
              <a:t>on </a:t>
            </a:r>
            <a:r>
              <a:rPr lang="en-US" dirty="0" err="1"/>
              <a:t>netid</a:t>
            </a:r>
            <a:endParaRPr lang="en-US" dirty="0" smtClean="0"/>
          </a:p>
          <a:p>
            <a:r>
              <a:rPr lang="en-US" dirty="0" smtClean="0"/>
              <a:t>	  [a-g]* →  MRS146</a:t>
            </a:r>
            <a:r>
              <a:rPr lang="en-US" dirty="0"/>
              <a:t>: Morrison Hall </a:t>
            </a:r>
            <a:r>
              <a:rPr lang="en-US" dirty="0" smtClean="0"/>
              <a:t>146</a:t>
            </a:r>
          </a:p>
          <a:p>
            <a:r>
              <a:rPr lang="en-US" dirty="0" smtClean="0"/>
              <a:t>	  [</a:t>
            </a:r>
            <a:r>
              <a:rPr lang="en-US" dirty="0"/>
              <a:t>h-l</a:t>
            </a:r>
            <a:r>
              <a:rPr lang="en-US" dirty="0" smtClean="0"/>
              <a:t>]*	  →  RRB125</a:t>
            </a:r>
            <a:r>
              <a:rPr lang="en-US" dirty="0"/>
              <a:t>: Riley-Robb Hall </a:t>
            </a:r>
            <a:r>
              <a:rPr lang="en-US" dirty="0" smtClean="0"/>
              <a:t>125</a:t>
            </a:r>
          </a:p>
          <a:p>
            <a:r>
              <a:rPr lang="en-US" dirty="0" smtClean="0"/>
              <a:t>	  [</a:t>
            </a:r>
            <a:r>
              <a:rPr lang="en-US" dirty="0"/>
              <a:t>m-n</a:t>
            </a:r>
            <a:r>
              <a:rPr lang="en-US" dirty="0" smtClean="0"/>
              <a:t>]*→ RRB105</a:t>
            </a:r>
            <a:r>
              <a:rPr lang="en-US" dirty="0"/>
              <a:t>: Riley-Robb Hall </a:t>
            </a:r>
            <a:r>
              <a:rPr lang="en-US" dirty="0" smtClean="0"/>
              <a:t>105</a:t>
            </a:r>
            <a:endParaRPr lang="en-US" dirty="0"/>
          </a:p>
          <a:p>
            <a:r>
              <a:rPr lang="en-US" dirty="0" smtClean="0"/>
              <a:t>	  [</a:t>
            </a:r>
            <a:r>
              <a:rPr lang="en-US" dirty="0"/>
              <a:t>o-s</a:t>
            </a:r>
            <a:r>
              <a:rPr lang="en-US" dirty="0" smtClean="0"/>
              <a:t>]* →  MVRG71</a:t>
            </a:r>
            <a:r>
              <a:rPr lang="en-US" dirty="0"/>
              <a:t>: M Van Rensselaer Hall </a:t>
            </a:r>
            <a:r>
              <a:rPr lang="en-US" dirty="0" smtClean="0"/>
              <a:t>G71</a:t>
            </a:r>
            <a:endParaRPr lang="en-US" dirty="0"/>
          </a:p>
          <a:p>
            <a:r>
              <a:rPr lang="en-US" dirty="0" smtClean="0"/>
              <a:t>	  [</a:t>
            </a:r>
            <a:r>
              <a:rPr lang="en-US" dirty="0"/>
              <a:t>t-z</a:t>
            </a:r>
            <a:r>
              <a:rPr lang="en-US" dirty="0" smtClean="0"/>
              <a:t>]*	 →  MVRG73</a:t>
            </a:r>
            <a:r>
              <a:rPr lang="en-US" dirty="0"/>
              <a:t>: M Van Rensselaer Hall </a:t>
            </a:r>
            <a:r>
              <a:rPr lang="en-US" dirty="0" smtClean="0"/>
              <a:t>G73</a:t>
            </a:r>
          </a:p>
          <a:p>
            <a:r>
              <a:rPr lang="en-US" dirty="0" smtClean="0"/>
              <a:t>Prelim reviews</a:t>
            </a:r>
          </a:p>
          <a:p>
            <a:r>
              <a:rPr lang="en-US" dirty="0"/>
              <a:t>	</a:t>
            </a:r>
            <a:r>
              <a:rPr lang="en-US" dirty="0" smtClean="0"/>
              <a:t>Yesterday, Tue, Feb 24 @ 7:30pm in Olin 255</a:t>
            </a:r>
          </a:p>
          <a:p>
            <a:r>
              <a:rPr lang="en-US" dirty="0"/>
              <a:t>	</a:t>
            </a:r>
            <a:r>
              <a:rPr lang="en-US" dirty="0" smtClean="0"/>
              <a:t>SATURDAY, Feb 28 @ 7:30pm in Upson B17</a:t>
            </a:r>
          </a:p>
          <a:p>
            <a:r>
              <a:rPr lang="en-US" dirty="0" smtClean="0"/>
              <a:t>Prelim conflicts</a:t>
            </a:r>
          </a:p>
          <a:p>
            <a:r>
              <a:rPr lang="en-US" dirty="0"/>
              <a:t>	</a:t>
            </a:r>
            <a:r>
              <a:rPr lang="en-US" dirty="0" smtClean="0"/>
              <a:t>Contact </a:t>
            </a:r>
            <a:r>
              <a:rPr lang="en-US" dirty="0"/>
              <a:t>Deniz </a:t>
            </a:r>
            <a:r>
              <a:rPr lang="en-US" dirty="0" smtClean="0"/>
              <a:t>Altinbuken &lt;deniz@cs.cornell.edu&gt; </a:t>
            </a:r>
            <a:endParaRPr lang="en-US" dirty="0"/>
          </a:p>
        </p:txBody>
      </p:sp>
    </p:spTree>
    <p:extLst>
      <p:ext uri="{BB962C8B-B14F-4D97-AF65-F5344CB8AC3E}">
        <p14:creationId xmlns:p14="http://schemas.microsoft.com/office/powerpoint/2010/main" val="1227110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Forwarding</a:t>
            </a:r>
            <a:endParaRPr lang="en-US" dirty="0"/>
          </a:p>
        </p:txBody>
      </p:sp>
      <p:sp>
        <p:nvSpPr>
          <p:cNvPr id="3" name="Content Placeholder 2"/>
          <p:cNvSpPr>
            <a:spLocks noGrp="1"/>
          </p:cNvSpPr>
          <p:nvPr>
            <p:ph idx="1"/>
          </p:nvPr>
        </p:nvSpPr>
        <p:spPr>
          <a:xfrm>
            <a:off x="762000" y="990600"/>
            <a:ext cx="8153400" cy="5638800"/>
          </a:xfrm>
        </p:spPr>
        <p:txBody>
          <a:bodyPr>
            <a:normAutofit/>
          </a:bodyPr>
          <a:lstStyle/>
          <a:p>
            <a:r>
              <a:rPr lang="en-US" sz="2800" dirty="0" smtClean="0"/>
              <a:t>Alternative to stalling, we can </a:t>
            </a:r>
            <a:r>
              <a:rPr lang="en-US" sz="2800" dirty="0" smtClean="0">
                <a:solidFill>
                  <a:schemeClr val="accent5">
                    <a:lumMod val="60000"/>
                    <a:lumOff val="40000"/>
                  </a:schemeClr>
                </a:solidFill>
              </a:rPr>
              <a:t>forward</a:t>
            </a:r>
            <a:r>
              <a:rPr lang="en-US" sz="2800" dirty="0" smtClean="0"/>
              <a:t>.</a:t>
            </a:r>
          </a:p>
          <a:p>
            <a:r>
              <a:rPr lang="en-US" sz="2800" dirty="0" smtClean="0"/>
              <a:t>Forwarding </a:t>
            </a:r>
            <a:r>
              <a:rPr lang="en-US" sz="2800" dirty="0" smtClean="0">
                <a:solidFill>
                  <a:schemeClr val="accent5">
                    <a:lumMod val="60000"/>
                    <a:lumOff val="40000"/>
                  </a:schemeClr>
                </a:solidFill>
              </a:rPr>
              <a:t>bypasses</a:t>
            </a:r>
            <a:r>
              <a:rPr lang="en-US" sz="2800" dirty="0" smtClean="0"/>
              <a:t> some pipelined stages forwarding a result to a dependent instruction operand (register)</a:t>
            </a:r>
          </a:p>
          <a:p>
            <a:endParaRPr lang="en-US" sz="2800" dirty="0" smtClean="0"/>
          </a:p>
          <a:p>
            <a:endParaRPr lang="en-US" sz="2800" dirty="0" smtClean="0"/>
          </a:p>
          <a:p>
            <a:r>
              <a:rPr lang="en-US" sz="2800" dirty="0" smtClean="0"/>
              <a:t>Three types of forwarding/bypass</a:t>
            </a:r>
          </a:p>
          <a:p>
            <a:pPr lvl="1"/>
            <a:r>
              <a:rPr lang="en-US" sz="2400" dirty="0"/>
              <a:t>Forwarding from </a:t>
            </a:r>
            <a:r>
              <a:rPr lang="en-US" sz="2400" dirty="0" smtClean="0"/>
              <a:t>Ex/</a:t>
            </a:r>
            <a:r>
              <a:rPr lang="en-US" sz="2400" dirty="0" err="1" smtClean="0"/>
              <a:t>Mem</a:t>
            </a:r>
            <a:r>
              <a:rPr lang="en-US" sz="2400" dirty="0" smtClean="0"/>
              <a:t> registers to Ex stage (</a:t>
            </a:r>
            <a:r>
              <a:rPr lang="en-US" sz="2400" dirty="0" err="1" smtClean="0"/>
              <a:t>M</a:t>
            </a:r>
            <a:r>
              <a:rPr lang="en-US" sz="2400" dirty="0" err="1" smtClean="0">
                <a:sym typeface="Symbol"/>
              </a:rPr>
              <a:t></a:t>
            </a:r>
            <a:r>
              <a:rPr lang="en-US" sz="2400" dirty="0" err="1" smtClean="0"/>
              <a:t>Ex</a:t>
            </a:r>
            <a:r>
              <a:rPr lang="en-US" sz="2400" dirty="0"/>
              <a:t>)</a:t>
            </a:r>
          </a:p>
          <a:p>
            <a:pPr lvl="1"/>
            <a:r>
              <a:rPr lang="en-US" sz="2400" dirty="0"/>
              <a:t>Forwarding from </a:t>
            </a:r>
            <a:r>
              <a:rPr lang="en-US" sz="2400" dirty="0" err="1" smtClean="0"/>
              <a:t>Mem</a:t>
            </a:r>
            <a:r>
              <a:rPr lang="en-US" sz="2400" dirty="0" smtClean="0"/>
              <a:t>/WB register to Ex </a:t>
            </a:r>
            <a:r>
              <a:rPr lang="en-US" sz="2400" dirty="0"/>
              <a:t>stage </a:t>
            </a:r>
            <a:r>
              <a:rPr lang="en-US" sz="2400" dirty="0" smtClean="0"/>
              <a:t>(</a:t>
            </a:r>
            <a:r>
              <a:rPr lang="en-US" sz="2400" dirty="0" err="1" smtClean="0"/>
              <a:t>W</a:t>
            </a:r>
            <a:r>
              <a:rPr lang="en-US" sz="2400" dirty="0" err="1" smtClean="0">
                <a:sym typeface="Symbol"/>
              </a:rPr>
              <a:t></a:t>
            </a:r>
            <a:r>
              <a:rPr lang="en-US" sz="2400" dirty="0" err="1"/>
              <a:t>Ex</a:t>
            </a:r>
            <a:r>
              <a:rPr lang="en-US" sz="2400" dirty="0" smtClean="0"/>
              <a:t>)</a:t>
            </a:r>
          </a:p>
          <a:p>
            <a:pPr lvl="1"/>
            <a:r>
              <a:rPr lang="en-US" sz="2400" dirty="0" err="1" smtClean="0"/>
              <a:t>RegisterFile</a:t>
            </a:r>
            <a:r>
              <a:rPr lang="en-US" sz="2400" dirty="0" smtClean="0"/>
              <a:t> Bypass</a:t>
            </a:r>
            <a:endParaRPr lang="en-US" sz="2400" dirty="0"/>
          </a:p>
          <a:p>
            <a:pPr lvl="1"/>
            <a:endParaRPr lang="en-US" sz="2400" dirty="0"/>
          </a:p>
        </p:txBody>
      </p:sp>
    </p:spTree>
    <p:extLst>
      <p:ext uri="{BB962C8B-B14F-4D97-AF65-F5344CB8AC3E}">
        <p14:creationId xmlns:p14="http://schemas.microsoft.com/office/powerpoint/2010/main" val="9682158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7" name="Straight Arrow Connector 286"/>
          <p:cNvCxnSpPr/>
          <p:nvPr>
            <p:custDataLst>
              <p:tags r:id="rId1"/>
            </p:custDataLst>
          </p:nvPr>
        </p:nvCxnSpPr>
        <p:spPr>
          <a:xfrm rot="5400000">
            <a:off x="457200" y="5213806"/>
            <a:ext cx="3200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05" name="Title 304"/>
          <p:cNvSpPr>
            <a:spLocks noGrp="1"/>
          </p:cNvSpPr>
          <p:nvPr>
            <p:ph type="title"/>
            <p:custDataLst>
              <p:tags r:id="rId2"/>
            </p:custDataLst>
          </p:nvPr>
        </p:nvSpPr>
        <p:spPr>
          <a:xfrm>
            <a:off x="228600" y="76200"/>
            <a:ext cx="8686800" cy="533400"/>
          </a:xfrm>
        </p:spPr>
        <p:txBody>
          <a:bodyPr>
            <a:normAutofit fontScale="90000"/>
          </a:bodyPr>
          <a:lstStyle/>
          <a:p>
            <a:r>
              <a:rPr lang="en-US" dirty="0" smtClean="0"/>
              <a:t>Forwarding </a:t>
            </a:r>
            <a:r>
              <a:rPr lang="en-US" dirty="0" err="1" smtClean="0"/>
              <a:t>Datapath</a:t>
            </a:r>
            <a:r>
              <a:rPr lang="en-US" dirty="0" smtClean="0"/>
              <a:t> 1</a:t>
            </a:r>
            <a:endParaRPr lang="en-US" dirty="0"/>
          </a:p>
        </p:txBody>
      </p:sp>
      <p:graphicFrame>
        <p:nvGraphicFramePr>
          <p:cNvPr id="223" name="Table 222"/>
          <p:cNvGraphicFramePr>
            <a:graphicFrameLocks noGrp="1"/>
          </p:cNvGraphicFramePr>
          <p:nvPr>
            <p:custDataLst>
              <p:tags r:id="rId3"/>
            </p:custDataLst>
            <p:extLst>
              <p:ext uri="{D42A27DB-BD31-4B8C-83A1-F6EECF244321}">
                <p14:modId xmlns:p14="http://schemas.microsoft.com/office/powerpoint/2010/main" val="2039273700"/>
              </p:ext>
            </p:extLst>
          </p:nvPr>
        </p:nvGraphicFramePr>
        <p:xfrm>
          <a:off x="228601" y="3613605"/>
          <a:ext cx="8762999" cy="3669389"/>
        </p:xfrm>
        <a:graphic>
          <a:graphicData uri="http://schemas.openxmlformats.org/drawingml/2006/table">
            <a:tbl>
              <a:tblPr>
                <a:tableStyleId>{5C22544A-7EE6-4342-B048-85BDC9FD1C3A}</a:tableStyleId>
              </a:tblPr>
              <a:tblGrid>
                <a:gridCol w="1828800"/>
                <a:gridCol w="800100"/>
                <a:gridCol w="800100"/>
                <a:gridCol w="800100"/>
                <a:gridCol w="800100"/>
                <a:gridCol w="800100"/>
                <a:gridCol w="800100"/>
                <a:gridCol w="800100"/>
                <a:gridCol w="800100"/>
                <a:gridCol w="533399"/>
              </a:tblGrid>
              <a:tr h="990601">
                <a:tc>
                  <a:txBody>
                    <a:bodyPr/>
                    <a:lstStyle/>
                    <a:p>
                      <a:pPr algn="r"/>
                      <a:r>
                        <a:rPr lang="en-US" sz="2400" dirty="0" smtClean="0">
                          <a:solidFill>
                            <a:schemeClr val="bg1"/>
                          </a:solidFill>
                        </a:rPr>
                        <a:t>add </a:t>
                      </a:r>
                      <a:r>
                        <a:rPr lang="en-US" sz="2400" dirty="0" smtClean="0">
                          <a:solidFill>
                            <a:schemeClr val="accent5">
                              <a:lumMod val="60000"/>
                              <a:lumOff val="40000"/>
                            </a:schemeClr>
                          </a:solidFill>
                        </a:rPr>
                        <a:t>r3</a:t>
                      </a:r>
                      <a:r>
                        <a:rPr lang="en-US" sz="2400" dirty="0" smtClean="0">
                          <a:solidFill>
                            <a:schemeClr val="bg1"/>
                          </a:solidFill>
                        </a:rPr>
                        <a:t>, r1, r2</a:t>
                      </a:r>
                      <a:endParaRPr lang="en-US" sz="2400"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653594">
                <a:tc>
                  <a:txBody>
                    <a:bodyPr/>
                    <a:lstStyle/>
                    <a:p>
                      <a:pPr algn="r"/>
                      <a:r>
                        <a:rPr lang="en-US" sz="2400" dirty="0" smtClean="0">
                          <a:solidFill>
                            <a:schemeClr val="bg1"/>
                          </a:solidFill>
                        </a:rPr>
                        <a:t>sub r5, </a:t>
                      </a:r>
                      <a:r>
                        <a:rPr lang="en-US" sz="2400" dirty="0" smtClean="0">
                          <a:solidFill>
                            <a:schemeClr val="accent5">
                              <a:lumMod val="60000"/>
                              <a:lumOff val="40000"/>
                            </a:schemeClr>
                          </a:solidFill>
                        </a:rPr>
                        <a:t>r3</a:t>
                      </a:r>
                      <a:r>
                        <a:rPr lang="en-US" sz="2400" dirty="0" smtClean="0">
                          <a:solidFill>
                            <a:schemeClr val="bg1"/>
                          </a:solidFill>
                        </a:rPr>
                        <a:t>, r1</a:t>
                      </a:r>
                      <a:endParaRPr lang="en-US" sz="2400" dirty="0">
                        <a:solidFill>
                          <a:schemeClr val="tx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838200">
                <a:tc>
                  <a:txBody>
                    <a:bodyPr/>
                    <a:lstStyle/>
                    <a:p>
                      <a:pPr algn="r"/>
                      <a:endParaRPr lang="en-US" sz="2400"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900479">
                <a:tc>
                  <a:txBody>
                    <a:bodyPr/>
                    <a:lstStyle/>
                    <a:p>
                      <a:pPr algn="r"/>
                      <a:endParaRPr lang="en-US" sz="2400"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286515">
                <a:tc>
                  <a:txBody>
                    <a:bodyPr/>
                    <a:lstStyle/>
                    <a:p>
                      <a:endParaRPr lang="en-US"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cxnSp>
        <p:nvCxnSpPr>
          <p:cNvPr id="134" name="Straight Arrow Connector 133"/>
          <p:cNvCxnSpPr/>
          <p:nvPr>
            <p:custDataLst>
              <p:tags r:id="rId4"/>
            </p:custDataLst>
          </p:nvPr>
        </p:nvCxnSpPr>
        <p:spPr>
          <a:xfrm>
            <a:off x="2057407" y="3612018"/>
            <a:ext cx="6934193"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56" name="Text Box 11"/>
          <p:cNvSpPr txBox="1">
            <a:spLocks noChangeArrowheads="1"/>
          </p:cNvSpPr>
          <p:nvPr>
            <p:custDataLst>
              <p:tags r:id="rId5"/>
            </p:custDataLst>
          </p:nvPr>
        </p:nvSpPr>
        <p:spPr bwMode="auto">
          <a:xfrm rot="16200000">
            <a:off x="76201" y="2209798"/>
            <a:ext cx="22860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58" name="Text Box 11"/>
          <p:cNvSpPr txBox="1">
            <a:spLocks noChangeArrowheads="1"/>
          </p:cNvSpPr>
          <p:nvPr>
            <p:custDataLst>
              <p:tags r:id="rId6"/>
            </p:custDataLst>
          </p:nvPr>
        </p:nvSpPr>
        <p:spPr bwMode="auto">
          <a:xfrm rot="16200000">
            <a:off x="1828804" y="2209796"/>
            <a:ext cx="22860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59" name="Line 43"/>
          <p:cNvSpPr>
            <a:spLocks noChangeShapeType="1"/>
          </p:cNvSpPr>
          <p:nvPr>
            <p:custDataLst>
              <p:tags r:id="rId7"/>
            </p:custDataLst>
          </p:nvPr>
        </p:nvSpPr>
        <p:spPr bwMode="auto">
          <a:xfrm>
            <a:off x="2514601" y="25145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0" name="Line 43"/>
          <p:cNvSpPr>
            <a:spLocks noChangeShapeType="1"/>
          </p:cNvSpPr>
          <p:nvPr>
            <p:custDataLst>
              <p:tags r:id="rId8"/>
            </p:custDataLst>
          </p:nvPr>
        </p:nvSpPr>
        <p:spPr bwMode="auto">
          <a:xfrm>
            <a:off x="2514601" y="16763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1" name="Text Box 11"/>
          <p:cNvSpPr txBox="1">
            <a:spLocks noChangeArrowheads="1"/>
          </p:cNvSpPr>
          <p:nvPr>
            <p:custDataLst>
              <p:tags r:id="rId9"/>
            </p:custDataLst>
          </p:nvPr>
        </p:nvSpPr>
        <p:spPr bwMode="auto">
          <a:xfrm rot="16200000">
            <a:off x="4495802" y="2209793"/>
            <a:ext cx="22860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62" name="Line 43"/>
          <p:cNvSpPr>
            <a:spLocks noChangeShapeType="1"/>
          </p:cNvSpPr>
          <p:nvPr>
            <p:custDataLst>
              <p:tags r:id="rId10"/>
            </p:custDataLst>
          </p:nvPr>
        </p:nvSpPr>
        <p:spPr bwMode="auto">
          <a:xfrm flipV="1">
            <a:off x="5257800" y="1981195"/>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3" name="Rectangle 19"/>
          <p:cNvSpPr>
            <a:spLocks noChangeArrowheads="1"/>
          </p:cNvSpPr>
          <p:nvPr>
            <p:custDataLst>
              <p:tags r:id="rId11"/>
            </p:custDataLst>
          </p:nvPr>
        </p:nvSpPr>
        <p:spPr bwMode="auto">
          <a:xfrm>
            <a:off x="4419599" y="2209797"/>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64" name="Freeform 63"/>
          <p:cNvSpPr/>
          <p:nvPr>
            <p:custDataLst>
              <p:tags r:id="rId12"/>
            </p:custDataLst>
          </p:nvPr>
        </p:nvSpPr>
        <p:spPr>
          <a:xfrm>
            <a:off x="4800600" y="1295397"/>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Line 43"/>
          <p:cNvSpPr>
            <a:spLocks noChangeShapeType="1"/>
          </p:cNvSpPr>
          <p:nvPr>
            <p:custDataLst>
              <p:tags r:id="rId13"/>
            </p:custDataLst>
          </p:nvPr>
        </p:nvSpPr>
        <p:spPr bwMode="auto">
          <a:xfrm flipV="1">
            <a:off x="4114800" y="2362200"/>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6" name="Line 43"/>
          <p:cNvSpPr>
            <a:spLocks noChangeShapeType="1"/>
          </p:cNvSpPr>
          <p:nvPr>
            <p:custDataLst>
              <p:tags r:id="rId14"/>
            </p:custDataLst>
          </p:nvPr>
        </p:nvSpPr>
        <p:spPr bwMode="auto">
          <a:xfrm>
            <a:off x="3124200" y="3124198"/>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7" name="Text Box 11"/>
          <p:cNvSpPr txBox="1">
            <a:spLocks noChangeArrowheads="1"/>
          </p:cNvSpPr>
          <p:nvPr>
            <p:custDataLst>
              <p:tags r:id="rId15"/>
            </p:custDataLst>
          </p:nvPr>
        </p:nvSpPr>
        <p:spPr bwMode="auto">
          <a:xfrm rot="16200000">
            <a:off x="6629402" y="2209793"/>
            <a:ext cx="22860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68" name="Rectangle 4"/>
          <p:cNvSpPr>
            <a:spLocks noChangeArrowheads="1"/>
          </p:cNvSpPr>
          <p:nvPr>
            <p:custDataLst>
              <p:tags r:id="rId16"/>
            </p:custDataLst>
          </p:nvPr>
        </p:nvSpPr>
        <p:spPr bwMode="auto">
          <a:xfrm>
            <a:off x="6248400" y="2438396"/>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data</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69" name="Text Box 11"/>
          <p:cNvSpPr txBox="1">
            <a:spLocks noChangeArrowheads="1"/>
          </p:cNvSpPr>
          <p:nvPr>
            <p:custDataLst>
              <p:tags r:id="rId17"/>
            </p:custDataLst>
          </p:nvPr>
        </p:nvSpPr>
        <p:spPr bwMode="auto">
          <a:xfrm rot="16200000">
            <a:off x="2743202" y="2971797"/>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70" name="Line 43"/>
          <p:cNvSpPr>
            <a:spLocks noChangeShapeType="1"/>
          </p:cNvSpPr>
          <p:nvPr>
            <p:custDataLst>
              <p:tags r:id="rId18"/>
            </p:custDataLst>
          </p:nvPr>
        </p:nvSpPr>
        <p:spPr bwMode="auto">
          <a:xfrm flipV="1">
            <a:off x="4114800" y="1523992"/>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1" name="Line 43"/>
          <p:cNvSpPr>
            <a:spLocks noChangeShapeType="1"/>
          </p:cNvSpPr>
          <p:nvPr>
            <p:custDataLst>
              <p:tags r:id="rId19"/>
            </p:custDataLst>
          </p:nvPr>
        </p:nvSpPr>
        <p:spPr bwMode="auto">
          <a:xfrm>
            <a:off x="4648200" y="2590797"/>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72" name="Line 43"/>
          <p:cNvSpPr>
            <a:spLocks noChangeShapeType="1"/>
          </p:cNvSpPr>
          <p:nvPr>
            <p:custDataLst>
              <p:tags r:id="rId20"/>
            </p:custDataLst>
          </p:nvPr>
        </p:nvSpPr>
        <p:spPr bwMode="auto">
          <a:xfrm flipV="1">
            <a:off x="5791200" y="1981196"/>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3" name="Line 43"/>
          <p:cNvSpPr>
            <a:spLocks noChangeShapeType="1"/>
          </p:cNvSpPr>
          <p:nvPr>
            <p:custDataLst>
              <p:tags r:id="rId21"/>
            </p:custDataLst>
          </p:nvPr>
        </p:nvSpPr>
        <p:spPr bwMode="auto">
          <a:xfrm flipV="1">
            <a:off x="5791200" y="2971797"/>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4" name="Line 43"/>
          <p:cNvSpPr>
            <a:spLocks noChangeShapeType="1"/>
          </p:cNvSpPr>
          <p:nvPr>
            <p:custDataLst>
              <p:tags r:id="rId22"/>
            </p:custDataLst>
          </p:nvPr>
        </p:nvSpPr>
        <p:spPr bwMode="auto">
          <a:xfrm flipV="1">
            <a:off x="7086600" y="2971797"/>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5" name="Line 43"/>
          <p:cNvSpPr>
            <a:spLocks noChangeShapeType="1"/>
          </p:cNvSpPr>
          <p:nvPr>
            <p:custDataLst>
              <p:tags r:id="rId23"/>
            </p:custDataLst>
          </p:nvPr>
        </p:nvSpPr>
        <p:spPr bwMode="auto">
          <a:xfrm flipV="1">
            <a:off x="7924801" y="2971796"/>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6" name="Line 43"/>
          <p:cNvSpPr>
            <a:spLocks noChangeShapeType="1"/>
          </p:cNvSpPr>
          <p:nvPr>
            <p:custDataLst>
              <p:tags r:id="rId24"/>
            </p:custDataLst>
          </p:nvPr>
        </p:nvSpPr>
        <p:spPr bwMode="auto">
          <a:xfrm flipV="1">
            <a:off x="7924801" y="198119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11" name="Text Box 11"/>
          <p:cNvSpPr txBox="1">
            <a:spLocks noChangeArrowheads="1"/>
          </p:cNvSpPr>
          <p:nvPr>
            <p:custDataLst>
              <p:tags r:id="rId25"/>
            </p:custDataLst>
          </p:nvPr>
        </p:nvSpPr>
        <p:spPr bwMode="auto">
          <a:xfrm rot="16200000">
            <a:off x="2743202" y="2362198"/>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6" name="Text Box 11"/>
          <p:cNvSpPr txBox="1">
            <a:spLocks noChangeArrowheads="1"/>
          </p:cNvSpPr>
          <p:nvPr>
            <p:custDataLst>
              <p:tags r:id="rId26"/>
            </p:custDataLst>
          </p:nvPr>
        </p:nvSpPr>
        <p:spPr bwMode="auto">
          <a:xfrm rot="16200000">
            <a:off x="2743201" y="1523996"/>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7" name="Text Box 11"/>
          <p:cNvSpPr txBox="1">
            <a:spLocks noChangeArrowheads="1"/>
          </p:cNvSpPr>
          <p:nvPr>
            <p:custDataLst>
              <p:tags r:id="rId27"/>
            </p:custDataLst>
          </p:nvPr>
        </p:nvSpPr>
        <p:spPr bwMode="auto">
          <a:xfrm rot="16200000">
            <a:off x="5410204" y="2819397"/>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8" name="Text Box 11"/>
          <p:cNvSpPr txBox="1">
            <a:spLocks noChangeArrowheads="1"/>
          </p:cNvSpPr>
          <p:nvPr>
            <p:custDataLst>
              <p:tags r:id="rId28"/>
            </p:custDataLst>
          </p:nvPr>
        </p:nvSpPr>
        <p:spPr bwMode="auto">
          <a:xfrm rot="16200000">
            <a:off x="5410199"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9" name="Text Box 11"/>
          <p:cNvSpPr txBox="1">
            <a:spLocks noChangeArrowheads="1"/>
          </p:cNvSpPr>
          <p:nvPr>
            <p:custDataLst>
              <p:tags r:id="rId29"/>
            </p:custDataLst>
          </p:nvPr>
        </p:nvSpPr>
        <p:spPr bwMode="auto">
          <a:xfrm rot="16200000">
            <a:off x="7543801" y="2819396"/>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20" name="Text Box 11"/>
          <p:cNvSpPr txBox="1">
            <a:spLocks noChangeArrowheads="1"/>
          </p:cNvSpPr>
          <p:nvPr>
            <p:custDataLst>
              <p:tags r:id="rId30"/>
            </p:custDataLst>
          </p:nvPr>
        </p:nvSpPr>
        <p:spPr bwMode="auto">
          <a:xfrm rot="16200000">
            <a:off x="7543800"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21" name="Line 43"/>
          <p:cNvSpPr>
            <a:spLocks noChangeShapeType="1"/>
          </p:cNvSpPr>
          <p:nvPr>
            <p:custDataLst>
              <p:tags r:id="rId31"/>
            </p:custDataLst>
          </p:nvPr>
        </p:nvSpPr>
        <p:spPr bwMode="auto">
          <a:xfrm>
            <a:off x="6629400" y="1981197"/>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22" name="Rectangle 4"/>
          <p:cNvSpPr>
            <a:spLocks noChangeArrowheads="1"/>
          </p:cNvSpPr>
          <p:nvPr>
            <p:custDataLst>
              <p:tags r:id="rId32"/>
            </p:custDataLst>
          </p:nvPr>
        </p:nvSpPr>
        <p:spPr bwMode="auto">
          <a:xfrm>
            <a:off x="152400" y="2133597"/>
            <a:ext cx="762000"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inst</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123" name="Rectangle 19"/>
          <p:cNvSpPr>
            <a:spLocks noChangeArrowheads="1"/>
          </p:cNvSpPr>
          <p:nvPr>
            <p:custDataLst>
              <p:tags r:id="rId33"/>
            </p:custDataLst>
          </p:nvPr>
        </p:nvSpPr>
        <p:spPr bwMode="auto">
          <a:xfrm>
            <a:off x="8229601" y="1828797"/>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nvGrpSpPr>
          <p:cNvPr id="124" name="Group 110"/>
          <p:cNvGrpSpPr/>
          <p:nvPr>
            <p:custDataLst>
              <p:tags r:id="rId34"/>
            </p:custDataLst>
          </p:nvPr>
        </p:nvGrpSpPr>
        <p:grpSpPr>
          <a:xfrm>
            <a:off x="1752600" y="1447799"/>
            <a:ext cx="762001" cy="1295400"/>
            <a:chOff x="2590798" y="914401"/>
            <a:chExt cx="762001" cy="1295400"/>
          </a:xfrm>
          <a:solidFill>
            <a:schemeClr val="bg2"/>
          </a:solidFill>
        </p:grpSpPr>
        <p:sp>
          <p:nvSpPr>
            <p:cNvPr id="125" name="Rectangle 22"/>
            <p:cNvSpPr>
              <a:spLocks noChangeArrowheads="1"/>
            </p:cNvSpPr>
            <p:nvPr>
              <p:custDataLst>
                <p:tags r:id="rId54"/>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26" name="TextBox 125"/>
            <p:cNvSpPr txBox="1"/>
            <p:nvPr>
              <p:custDataLst>
                <p:tags r:id="rId55"/>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chemeClr val="bg1"/>
                  </a:solidFill>
                </a:rPr>
                <a:t>D</a:t>
              </a:r>
            </a:p>
          </p:txBody>
        </p:sp>
        <p:sp>
          <p:nvSpPr>
            <p:cNvPr id="127" name="TextBox 126"/>
            <p:cNvSpPr txBox="1"/>
            <p:nvPr>
              <p:custDataLst>
                <p:tags r:id="rId56"/>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B</a:t>
              </a:r>
            </a:p>
          </p:txBody>
        </p:sp>
        <p:sp>
          <p:nvSpPr>
            <p:cNvPr id="128" name="TextBox 127"/>
            <p:cNvSpPr txBox="1"/>
            <p:nvPr>
              <p:custDataLst>
                <p:tags r:id="rId57"/>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A</a:t>
              </a:r>
            </a:p>
          </p:txBody>
        </p:sp>
      </p:grpSp>
      <p:sp>
        <p:nvSpPr>
          <p:cNvPr id="129" name="Rectangle 19"/>
          <p:cNvSpPr>
            <a:spLocks noChangeArrowheads="1"/>
          </p:cNvSpPr>
          <p:nvPr>
            <p:custDataLst>
              <p:tags r:id="rId35"/>
            </p:custDataLst>
          </p:nvPr>
        </p:nvSpPr>
        <p:spPr bwMode="auto">
          <a:xfrm>
            <a:off x="3962400" y="1981200"/>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30" name="Rectangle 19"/>
          <p:cNvSpPr>
            <a:spLocks noChangeArrowheads="1"/>
          </p:cNvSpPr>
          <p:nvPr>
            <p:custDataLst>
              <p:tags r:id="rId36"/>
            </p:custDataLst>
          </p:nvPr>
        </p:nvSpPr>
        <p:spPr bwMode="auto">
          <a:xfrm>
            <a:off x="3962400" y="11430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31" name="Line 43"/>
          <p:cNvSpPr>
            <a:spLocks noChangeShapeType="1"/>
          </p:cNvSpPr>
          <p:nvPr>
            <p:custDataLst>
              <p:tags r:id="rId37"/>
            </p:custDataLst>
          </p:nvPr>
        </p:nvSpPr>
        <p:spPr bwMode="auto">
          <a:xfrm flipV="1">
            <a:off x="3124200" y="1676400"/>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33" name="Line 43"/>
          <p:cNvSpPr>
            <a:spLocks noChangeShapeType="1"/>
          </p:cNvSpPr>
          <p:nvPr>
            <p:custDataLst>
              <p:tags r:id="rId38"/>
            </p:custDataLst>
          </p:nvPr>
        </p:nvSpPr>
        <p:spPr bwMode="auto">
          <a:xfrm flipV="1">
            <a:off x="3581400" y="2057399"/>
            <a:ext cx="3810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p>
        </p:txBody>
      </p:sp>
      <p:sp>
        <p:nvSpPr>
          <p:cNvPr id="135" name="Line 43"/>
          <p:cNvSpPr>
            <a:spLocks noChangeShapeType="1"/>
          </p:cNvSpPr>
          <p:nvPr>
            <p:custDataLst>
              <p:tags r:id="rId39"/>
            </p:custDataLst>
          </p:nvPr>
        </p:nvSpPr>
        <p:spPr bwMode="auto">
          <a:xfrm>
            <a:off x="3124200" y="2514598"/>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36" name="Line 43"/>
          <p:cNvSpPr>
            <a:spLocks noChangeShapeType="1"/>
          </p:cNvSpPr>
          <p:nvPr>
            <p:custDataLst>
              <p:tags r:id="rId40"/>
            </p:custDataLst>
          </p:nvPr>
        </p:nvSpPr>
        <p:spPr bwMode="auto">
          <a:xfrm flipH="1" flipV="1">
            <a:off x="3581400" y="914400"/>
            <a:ext cx="2514600" cy="0"/>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137" name="Line 43"/>
          <p:cNvSpPr>
            <a:spLocks noChangeShapeType="1"/>
          </p:cNvSpPr>
          <p:nvPr>
            <p:custDataLst>
              <p:tags r:id="rId41"/>
            </p:custDataLst>
          </p:nvPr>
        </p:nvSpPr>
        <p:spPr bwMode="auto">
          <a:xfrm flipH="1">
            <a:off x="6096000" y="914400"/>
            <a:ext cx="0" cy="10668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139" name="Line 43"/>
          <p:cNvSpPr>
            <a:spLocks noChangeShapeType="1"/>
          </p:cNvSpPr>
          <p:nvPr>
            <p:custDataLst>
              <p:tags r:id="rId42"/>
            </p:custDataLst>
          </p:nvPr>
        </p:nvSpPr>
        <p:spPr bwMode="auto">
          <a:xfrm flipH="1" flipV="1">
            <a:off x="3352800" y="1600200"/>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40" name="Line 43"/>
          <p:cNvSpPr>
            <a:spLocks noChangeShapeType="1"/>
          </p:cNvSpPr>
          <p:nvPr>
            <p:custDataLst>
              <p:tags r:id="rId43"/>
            </p:custDataLst>
          </p:nvPr>
        </p:nvSpPr>
        <p:spPr bwMode="auto">
          <a:xfrm flipH="1" flipV="1">
            <a:off x="3581400" y="1219200"/>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41" name="Line 43"/>
          <p:cNvSpPr>
            <a:spLocks noChangeShapeType="1"/>
          </p:cNvSpPr>
          <p:nvPr>
            <p:custDataLst>
              <p:tags r:id="rId44"/>
            </p:custDataLst>
          </p:nvPr>
        </p:nvSpPr>
        <p:spPr bwMode="auto">
          <a:xfrm flipV="1">
            <a:off x="3581400" y="914398"/>
            <a:ext cx="0" cy="1143001"/>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142" name="Line 43"/>
          <p:cNvSpPr>
            <a:spLocks noChangeShapeType="1"/>
          </p:cNvSpPr>
          <p:nvPr>
            <p:custDataLst>
              <p:tags r:id="rId45"/>
            </p:custDataLst>
          </p:nvPr>
        </p:nvSpPr>
        <p:spPr bwMode="auto">
          <a:xfrm flipV="1">
            <a:off x="3581400" y="1219200"/>
            <a:ext cx="3810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p>
        </p:txBody>
      </p:sp>
      <p:sp>
        <p:nvSpPr>
          <p:cNvPr id="143" name="Line 43"/>
          <p:cNvSpPr>
            <a:spLocks noChangeShapeType="1"/>
          </p:cNvSpPr>
          <p:nvPr>
            <p:custDataLst>
              <p:tags r:id="rId46"/>
            </p:custDataLst>
          </p:nvPr>
        </p:nvSpPr>
        <p:spPr bwMode="auto">
          <a:xfrm>
            <a:off x="8458201" y="2514597"/>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4" name="Line 43"/>
          <p:cNvSpPr>
            <a:spLocks noChangeShapeType="1"/>
          </p:cNvSpPr>
          <p:nvPr>
            <p:custDataLst>
              <p:tags r:id="rId47"/>
            </p:custDataLst>
          </p:nvPr>
        </p:nvSpPr>
        <p:spPr bwMode="auto">
          <a:xfrm>
            <a:off x="8839200" y="762000"/>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5" name="Line 43"/>
          <p:cNvSpPr>
            <a:spLocks noChangeShapeType="1"/>
          </p:cNvSpPr>
          <p:nvPr>
            <p:custDataLst>
              <p:tags r:id="rId48"/>
            </p:custDataLst>
          </p:nvPr>
        </p:nvSpPr>
        <p:spPr bwMode="auto">
          <a:xfrm flipH="1" flipV="1">
            <a:off x="1523999" y="762000"/>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grpSp>
        <p:nvGrpSpPr>
          <p:cNvPr id="2" name="Group 1"/>
          <p:cNvGrpSpPr/>
          <p:nvPr/>
        </p:nvGrpSpPr>
        <p:grpSpPr>
          <a:xfrm>
            <a:off x="3352800" y="762000"/>
            <a:ext cx="609600" cy="1524000"/>
            <a:chOff x="3352800" y="762000"/>
            <a:chExt cx="609600" cy="1524000"/>
          </a:xfrm>
        </p:grpSpPr>
        <p:sp>
          <p:nvSpPr>
            <p:cNvPr id="132" name="Line 43"/>
            <p:cNvSpPr>
              <a:spLocks noChangeShapeType="1"/>
            </p:cNvSpPr>
            <p:nvPr>
              <p:custDataLst>
                <p:tags r:id="rId51"/>
              </p:custDataLst>
            </p:nvPr>
          </p:nvSpPr>
          <p:spPr bwMode="auto">
            <a:xfrm flipV="1">
              <a:off x="3352800" y="2285999"/>
              <a:ext cx="609600" cy="1"/>
            </a:xfrm>
            <a:prstGeom prst="line">
              <a:avLst/>
            </a:prstGeom>
            <a:noFill/>
            <a:ln w="38100" cap="sq">
              <a:solidFill>
                <a:schemeClr val="bg1"/>
              </a:solidFill>
              <a:prstDash val="solid"/>
              <a:round/>
              <a:headEnd type="none" w="med" len="med"/>
              <a:tailEnd type="arrow" w="sm" len="sm"/>
            </a:ln>
            <a:effectLst/>
          </p:spPr>
          <p:txBody>
            <a:bodyPr wrap="square" anchor="ctr" anchorCtr="1">
              <a:noAutofit/>
            </a:bodyPr>
            <a:lstStyle/>
            <a:p>
              <a:endParaRPr lang="en-US"/>
            </a:p>
          </p:txBody>
        </p:sp>
        <p:sp>
          <p:nvSpPr>
            <p:cNvPr id="138" name="Line 43"/>
            <p:cNvSpPr>
              <a:spLocks noChangeShapeType="1"/>
            </p:cNvSpPr>
            <p:nvPr>
              <p:custDataLst>
                <p:tags r:id="rId52"/>
              </p:custDataLst>
            </p:nvPr>
          </p:nvSpPr>
          <p:spPr bwMode="auto">
            <a:xfrm flipV="1">
              <a:off x="3352800" y="1447800"/>
              <a:ext cx="609600" cy="1"/>
            </a:xfrm>
            <a:prstGeom prst="line">
              <a:avLst/>
            </a:prstGeom>
            <a:noFill/>
            <a:ln w="38100" cap="sq">
              <a:solidFill>
                <a:schemeClr val="bg1"/>
              </a:solidFill>
              <a:prstDash val="solid"/>
              <a:round/>
              <a:headEnd type="oval" w="med" len="med"/>
              <a:tailEnd type="arrow" w="sm" len="sm"/>
            </a:ln>
            <a:effectLst/>
          </p:spPr>
          <p:txBody>
            <a:bodyPr wrap="square" anchor="ctr" anchorCtr="1">
              <a:noAutofit/>
            </a:bodyPr>
            <a:lstStyle/>
            <a:p>
              <a:endParaRPr lang="en-US"/>
            </a:p>
          </p:txBody>
        </p:sp>
        <p:sp>
          <p:nvSpPr>
            <p:cNvPr id="146" name="Line 43"/>
            <p:cNvSpPr>
              <a:spLocks noChangeShapeType="1"/>
            </p:cNvSpPr>
            <p:nvPr>
              <p:custDataLst>
                <p:tags r:id="rId53"/>
              </p:custDataLst>
            </p:nvPr>
          </p:nvSpPr>
          <p:spPr bwMode="auto">
            <a:xfrm flipV="1">
              <a:off x="3352800" y="762000"/>
              <a:ext cx="0" cy="1524000"/>
            </a:xfrm>
            <a:prstGeom prst="line">
              <a:avLst/>
            </a:prstGeom>
            <a:noFill/>
            <a:ln w="38100" cap="sq">
              <a:solidFill>
                <a:schemeClr val="bg1"/>
              </a:solidFill>
              <a:prstDash val="solid"/>
              <a:round/>
              <a:headEnd type="none" w="med" len="med"/>
              <a:tailEnd type="oval" w="med" len="med"/>
            </a:ln>
            <a:effectLst/>
          </p:spPr>
          <p:txBody>
            <a:bodyPr wrap="square" anchor="ctr" anchorCtr="1">
              <a:noAutofit/>
            </a:bodyPr>
            <a:lstStyle/>
            <a:p>
              <a:endParaRPr lang="en-US"/>
            </a:p>
          </p:txBody>
        </p:sp>
      </p:grpSp>
      <p:sp>
        <p:nvSpPr>
          <p:cNvPr id="147" name="Line 43"/>
          <p:cNvSpPr>
            <a:spLocks noChangeShapeType="1"/>
          </p:cNvSpPr>
          <p:nvPr>
            <p:custDataLst>
              <p:tags r:id="rId49"/>
            </p:custDataLst>
          </p:nvPr>
        </p:nvSpPr>
        <p:spPr bwMode="auto">
          <a:xfrm flipH="1">
            <a:off x="1524000" y="762000"/>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8" name="Line 43"/>
          <p:cNvSpPr>
            <a:spLocks noChangeShapeType="1"/>
          </p:cNvSpPr>
          <p:nvPr>
            <p:custDataLst>
              <p:tags r:id="rId50"/>
            </p:custDataLst>
          </p:nvPr>
        </p:nvSpPr>
        <p:spPr bwMode="auto">
          <a:xfrm>
            <a:off x="1524000" y="2057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Tree>
    <p:extLst>
      <p:ext uri="{BB962C8B-B14F-4D97-AF65-F5344CB8AC3E}">
        <p14:creationId xmlns:p14="http://schemas.microsoft.com/office/powerpoint/2010/main" val="152971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5" grpId="0" animBg="1"/>
      <p:bldP spid="70" grpId="0" animBg="1"/>
      <p:bldP spid="71" grpId="0" animBg="1"/>
      <p:bldP spid="129" grpId="0" animBg="1"/>
      <p:bldP spid="130" grpId="0" animBg="1"/>
      <p:bldP spid="133" grpId="0" animBg="1"/>
      <p:bldP spid="136" grpId="0" animBg="1"/>
      <p:bldP spid="137" grpId="0" animBg="1"/>
      <p:bldP spid="141" grpId="0" animBg="1"/>
      <p:bldP spid="14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itle 304"/>
          <p:cNvSpPr>
            <a:spLocks noGrp="1"/>
          </p:cNvSpPr>
          <p:nvPr>
            <p:ph type="title"/>
            <p:custDataLst>
              <p:tags r:id="rId1"/>
            </p:custDataLst>
          </p:nvPr>
        </p:nvSpPr>
        <p:spPr>
          <a:xfrm>
            <a:off x="228600" y="76200"/>
            <a:ext cx="8686800" cy="533400"/>
          </a:xfrm>
        </p:spPr>
        <p:txBody>
          <a:bodyPr>
            <a:normAutofit fontScale="90000"/>
          </a:bodyPr>
          <a:lstStyle/>
          <a:p>
            <a:r>
              <a:rPr lang="en-US" dirty="0" smtClean="0"/>
              <a:t>Forwarding Datapath</a:t>
            </a:r>
            <a:endParaRPr lang="en-US" dirty="0"/>
          </a:p>
        </p:txBody>
      </p:sp>
      <p:sp>
        <p:nvSpPr>
          <p:cNvPr id="77" name="Text Box 11"/>
          <p:cNvSpPr txBox="1">
            <a:spLocks noChangeArrowheads="1"/>
          </p:cNvSpPr>
          <p:nvPr>
            <p:custDataLst>
              <p:tags r:id="rId2"/>
            </p:custDataLst>
          </p:nvPr>
        </p:nvSpPr>
        <p:spPr bwMode="auto">
          <a:xfrm rot="16200000">
            <a:off x="-761999" y="3047998"/>
            <a:ext cx="39624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79" name="Text Box 11"/>
          <p:cNvSpPr txBox="1">
            <a:spLocks noChangeArrowheads="1"/>
          </p:cNvSpPr>
          <p:nvPr>
            <p:custDataLst>
              <p:tags r:id="rId3"/>
            </p:custDataLst>
          </p:nvPr>
        </p:nvSpPr>
        <p:spPr bwMode="auto">
          <a:xfrm rot="16200000">
            <a:off x="990604" y="3047996"/>
            <a:ext cx="39624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1" name="Line 43"/>
          <p:cNvSpPr>
            <a:spLocks noChangeShapeType="1"/>
          </p:cNvSpPr>
          <p:nvPr>
            <p:custDataLst>
              <p:tags r:id="rId4"/>
            </p:custDataLst>
          </p:nvPr>
        </p:nvSpPr>
        <p:spPr bwMode="auto">
          <a:xfrm>
            <a:off x="2514601" y="25145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2" name="Line 43"/>
          <p:cNvSpPr>
            <a:spLocks noChangeShapeType="1"/>
          </p:cNvSpPr>
          <p:nvPr>
            <p:custDataLst>
              <p:tags r:id="rId5"/>
            </p:custDataLst>
          </p:nvPr>
        </p:nvSpPr>
        <p:spPr bwMode="auto">
          <a:xfrm>
            <a:off x="2514601" y="16763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3" name="Text Box 11"/>
          <p:cNvSpPr txBox="1">
            <a:spLocks noChangeArrowheads="1"/>
          </p:cNvSpPr>
          <p:nvPr>
            <p:custDataLst>
              <p:tags r:id="rId6"/>
            </p:custDataLst>
          </p:nvPr>
        </p:nvSpPr>
        <p:spPr bwMode="auto">
          <a:xfrm rot="16200000">
            <a:off x="3657602" y="3047994"/>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4" name="Line 43"/>
          <p:cNvSpPr>
            <a:spLocks noChangeShapeType="1"/>
          </p:cNvSpPr>
          <p:nvPr>
            <p:custDataLst>
              <p:tags r:id="rId7"/>
            </p:custDataLst>
          </p:nvPr>
        </p:nvSpPr>
        <p:spPr bwMode="auto">
          <a:xfrm flipV="1">
            <a:off x="5257800" y="1981195"/>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5" name="Rectangle 19"/>
          <p:cNvSpPr>
            <a:spLocks noChangeArrowheads="1"/>
          </p:cNvSpPr>
          <p:nvPr>
            <p:custDataLst>
              <p:tags r:id="rId8"/>
            </p:custDataLst>
          </p:nvPr>
        </p:nvSpPr>
        <p:spPr bwMode="auto">
          <a:xfrm>
            <a:off x="4419599" y="2209797"/>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86" name="Freeform 85"/>
          <p:cNvSpPr/>
          <p:nvPr>
            <p:custDataLst>
              <p:tags r:id="rId9"/>
            </p:custDataLst>
          </p:nvPr>
        </p:nvSpPr>
        <p:spPr>
          <a:xfrm>
            <a:off x="4800600" y="1295397"/>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Line 43"/>
          <p:cNvSpPr>
            <a:spLocks noChangeShapeType="1"/>
          </p:cNvSpPr>
          <p:nvPr>
            <p:custDataLst>
              <p:tags r:id="rId10"/>
            </p:custDataLst>
          </p:nvPr>
        </p:nvSpPr>
        <p:spPr bwMode="auto">
          <a:xfrm>
            <a:off x="3124200" y="3124198"/>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9" name="Text Box 11"/>
          <p:cNvSpPr txBox="1">
            <a:spLocks noChangeArrowheads="1"/>
          </p:cNvSpPr>
          <p:nvPr>
            <p:custDataLst>
              <p:tags r:id="rId11"/>
            </p:custDataLst>
          </p:nvPr>
        </p:nvSpPr>
        <p:spPr bwMode="auto">
          <a:xfrm rot="16200000">
            <a:off x="5791202" y="3047994"/>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90" name="Rectangle 4"/>
          <p:cNvSpPr>
            <a:spLocks noChangeArrowheads="1"/>
          </p:cNvSpPr>
          <p:nvPr>
            <p:custDataLst>
              <p:tags r:id="rId12"/>
            </p:custDataLst>
          </p:nvPr>
        </p:nvSpPr>
        <p:spPr bwMode="auto">
          <a:xfrm>
            <a:off x="6248400" y="2438396"/>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data</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91" name="Text Box 11"/>
          <p:cNvSpPr txBox="1">
            <a:spLocks noChangeArrowheads="1"/>
          </p:cNvSpPr>
          <p:nvPr>
            <p:custDataLst>
              <p:tags r:id="rId13"/>
            </p:custDataLst>
          </p:nvPr>
        </p:nvSpPr>
        <p:spPr bwMode="auto">
          <a:xfrm rot="16200000">
            <a:off x="2743202" y="2971797"/>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93" name="Line 43"/>
          <p:cNvSpPr>
            <a:spLocks noChangeShapeType="1"/>
          </p:cNvSpPr>
          <p:nvPr>
            <p:custDataLst>
              <p:tags r:id="rId14"/>
            </p:custDataLst>
          </p:nvPr>
        </p:nvSpPr>
        <p:spPr bwMode="auto">
          <a:xfrm>
            <a:off x="4648200" y="2590797"/>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94" name="Line 43"/>
          <p:cNvSpPr>
            <a:spLocks noChangeShapeType="1"/>
          </p:cNvSpPr>
          <p:nvPr>
            <p:custDataLst>
              <p:tags r:id="rId15"/>
            </p:custDataLst>
          </p:nvPr>
        </p:nvSpPr>
        <p:spPr bwMode="auto">
          <a:xfrm flipV="1">
            <a:off x="5791200" y="1981196"/>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5" name="Line 43"/>
          <p:cNvSpPr>
            <a:spLocks noChangeShapeType="1"/>
          </p:cNvSpPr>
          <p:nvPr>
            <p:custDataLst>
              <p:tags r:id="rId16"/>
            </p:custDataLst>
          </p:nvPr>
        </p:nvSpPr>
        <p:spPr bwMode="auto">
          <a:xfrm flipV="1">
            <a:off x="5791200" y="2971797"/>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6" name="Line 43"/>
          <p:cNvSpPr>
            <a:spLocks noChangeShapeType="1"/>
          </p:cNvSpPr>
          <p:nvPr>
            <p:custDataLst>
              <p:tags r:id="rId17"/>
            </p:custDataLst>
          </p:nvPr>
        </p:nvSpPr>
        <p:spPr bwMode="auto">
          <a:xfrm flipV="1">
            <a:off x="7086600" y="2971797"/>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7" name="Line 43"/>
          <p:cNvSpPr>
            <a:spLocks noChangeShapeType="1"/>
          </p:cNvSpPr>
          <p:nvPr>
            <p:custDataLst>
              <p:tags r:id="rId18"/>
            </p:custDataLst>
          </p:nvPr>
        </p:nvSpPr>
        <p:spPr bwMode="auto">
          <a:xfrm flipV="1">
            <a:off x="7924801" y="2971796"/>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8" name="Line 43"/>
          <p:cNvSpPr>
            <a:spLocks noChangeShapeType="1"/>
          </p:cNvSpPr>
          <p:nvPr>
            <p:custDataLst>
              <p:tags r:id="rId19"/>
            </p:custDataLst>
          </p:nvPr>
        </p:nvSpPr>
        <p:spPr bwMode="auto">
          <a:xfrm flipV="1">
            <a:off x="7924801" y="198119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9" name="Line 43"/>
          <p:cNvSpPr>
            <a:spLocks noChangeShapeType="1"/>
          </p:cNvSpPr>
          <p:nvPr>
            <p:custDataLst>
              <p:tags r:id="rId20"/>
            </p:custDataLst>
          </p:nvPr>
        </p:nvSpPr>
        <p:spPr bwMode="auto">
          <a:xfrm>
            <a:off x="8458201" y="2514597"/>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02" name="Text Box 11"/>
          <p:cNvSpPr txBox="1">
            <a:spLocks noChangeArrowheads="1"/>
          </p:cNvSpPr>
          <p:nvPr>
            <p:custDataLst>
              <p:tags r:id="rId21"/>
            </p:custDataLst>
          </p:nvPr>
        </p:nvSpPr>
        <p:spPr bwMode="auto">
          <a:xfrm rot="16200000">
            <a:off x="2743202" y="2362198"/>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3" name="Text Box 11"/>
          <p:cNvSpPr txBox="1">
            <a:spLocks noChangeArrowheads="1"/>
          </p:cNvSpPr>
          <p:nvPr>
            <p:custDataLst>
              <p:tags r:id="rId22"/>
            </p:custDataLst>
          </p:nvPr>
        </p:nvSpPr>
        <p:spPr bwMode="auto">
          <a:xfrm rot="16200000">
            <a:off x="2743201" y="1523996"/>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A</a:t>
            </a:r>
            <a:endParaRPr lang="en-US" sz="2400" dirty="0">
              <a:solidFill>
                <a:srgbClr val="FFFFFF"/>
              </a:solidFill>
              <a:latin typeface="+mj-lt"/>
            </a:endParaRPr>
          </a:p>
        </p:txBody>
      </p:sp>
      <p:sp>
        <p:nvSpPr>
          <p:cNvPr id="104" name="Text Box 11"/>
          <p:cNvSpPr txBox="1">
            <a:spLocks noChangeArrowheads="1"/>
          </p:cNvSpPr>
          <p:nvPr>
            <p:custDataLst>
              <p:tags r:id="rId23"/>
            </p:custDataLst>
          </p:nvPr>
        </p:nvSpPr>
        <p:spPr bwMode="auto">
          <a:xfrm rot="16200000">
            <a:off x="5410204" y="2819397"/>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5" name="Text Box 11"/>
          <p:cNvSpPr txBox="1">
            <a:spLocks noChangeArrowheads="1"/>
          </p:cNvSpPr>
          <p:nvPr>
            <p:custDataLst>
              <p:tags r:id="rId24"/>
            </p:custDataLst>
          </p:nvPr>
        </p:nvSpPr>
        <p:spPr bwMode="auto">
          <a:xfrm rot="16200000">
            <a:off x="5410199"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6" name="Text Box 11"/>
          <p:cNvSpPr txBox="1">
            <a:spLocks noChangeArrowheads="1"/>
          </p:cNvSpPr>
          <p:nvPr>
            <p:custDataLst>
              <p:tags r:id="rId25"/>
            </p:custDataLst>
          </p:nvPr>
        </p:nvSpPr>
        <p:spPr bwMode="auto">
          <a:xfrm rot="16200000">
            <a:off x="7543801" y="2819396"/>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M</a:t>
            </a:r>
            <a:endParaRPr lang="en-US" sz="2400" dirty="0">
              <a:solidFill>
                <a:srgbClr val="FFFFFF"/>
              </a:solidFill>
              <a:latin typeface="+mj-lt"/>
            </a:endParaRPr>
          </a:p>
        </p:txBody>
      </p:sp>
      <p:sp>
        <p:nvSpPr>
          <p:cNvPr id="107" name="Text Box 11"/>
          <p:cNvSpPr txBox="1">
            <a:spLocks noChangeArrowheads="1"/>
          </p:cNvSpPr>
          <p:nvPr>
            <p:custDataLst>
              <p:tags r:id="rId26"/>
            </p:custDataLst>
          </p:nvPr>
        </p:nvSpPr>
        <p:spPr bwMode="auto">
          <a:xfrm rot="16200000">
            <a:off x="7543800"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8" name="Line 43"/>
          <p:cNvSpPr>
            <a:spLocks noChangeShapeType="1"/>
          </p:cNvSpPr>
          <p:nvPr>
            <p:custDataLst>
              <p:tags r:id="rId27"/>
            </p:custDataLst>
          </p:nvPr>
        </p:nvSpPr>
        <p:spPr bwMode="auto">
          <a:xfrm>
            <a:off x="6629400" y="1981197"/>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09" name="Rectangle 4"/>
          <p:cNvSpPr>
            <a:spLocks noChangeArrowheads="1"/>
          </p:cNvSpPr>
          <p:nvPr>
            <p:custDataLst>
              <p:tags r:id="rId28"/>
            </p:custDataLst>
          </p:nvPr>
        </p:nvSpPr>
        <p:spPr bwMode="auto">
          <a:xfrm>
            <a:off x="152400" y="2133597"/>
            <a:ext cx="762000"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inst</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110" name="Rectangle 19"/>
          <p:cNvSpPr>
            <a:spLocks noChangeArrowheads="1"/>
          </p:cNvSpPr>
          <p:nvPr>
            <p:custDataLst>
              <p:tags r:id="rId29"/>
            </p:custDataLst>
          </p:nvPr>
        </p:nvSpPr>
        <p:spPr bwMode="auto">
          <a:xfrm>
            <a:off x="8229601" y="1828797"/>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nvGrpSpPr>
          <p:cNvPr id="2" name="Group 110"/>
          <p:cNvGrpSpPr/>
          <p:nvPr>
            <p:custDataLst>
              <p:tags r:id="rId30"/>
            </p:custDataLst>
          </p:nvPr>
        </p:nvGrpSpPr>
        <p:grpSpPr>
          <a:xfrm>
            <a:off x="1752600" y="1447799"/>
            <a:ext cx="762001" cy="1295400"/>
            <a:chOff x="2590798" y="914401"/>
            <a:chExt cx="762001" cy="1295400"/>
          </a:xfrm>
          <a:solidFill>
            <a:schemeClr val="bg2"/>
          </a:solidFill>
        </p:grpSpPr>
        <p:sp>
          <p:nvSpPr>
            <p:cNvPr id="112" name="Rectangle 22"/>
            <p:cNvSpPr>
              <a:spLocks noChangeArrowheads="1"/>
            </p:cNvSpPr>
            <p:nvPr>
              <p:custDataLst>
                <p:tags r:id="rId47"/>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13" name="TextBox 112"/>
            <p:cNvSpPr txBox="1"/>
            <p:nvPr>
              <p:custDataLst>
                <p:tags r:id="rId48"/>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chemeClr val="bg1"/>
                  </a:solidFill>
                </a:rPr>
                <a:t>D</a:t>
              </a:r>
            </a:p>
          </p:txBody>
        </p:sp>
        <p:sp>
          <p:nvSpPr>
            <p:cNvPr id="114" name="TextBox 113"/>
            <p:cNvSpPr txBox="1"/>
            <p:nvPr>
              <p:custDataLst>
                <p:tags r:id="rId49"/>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B</a:t>
              </a:r>
            </a:p>
          </p:txBody>
        </p:sp>
        <p:sp>
          <p:nvSpPr>
            <p:cNvPr id="115" name="TextBox 114"/>
            <p:cNvSpPr txBox="1"/>
            <p:nvPr>
              <p:custDataLst>
                <p:tags r:id="rId50"/>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A</a:t>
              </a:r>
            </a:p>
          </p:txBody>
        </p:sp>
      </p:grpSp>
      <p:sp>
        <p:nvSpPr>
          <p:cNvPr id="54" name="Text Box 11"/>
          <p:cNvSpPr txBox="1">
            <a:spLocks noChangeArrowheads="1"/>
          </p:cNvSpPr>
          <p:nvPr>
            <p:custDataLst>
              <p:tags r:id="rId31"/>
            </p:custDataLst>
          </p:nvPr>
        </p:nvSpPr>
        <p:spPr bwMode="auto">
          <a:xfrm rot="16200000">
            <a:off x="5410199" y="3581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5" name="Text Box 11"/>
          <p:cNvSpPr txBox="1">
            <a:spLocks noChangeArrowheads="1"/>
          </p:cNvSpPr>
          <p:nvPr>
            <p:custDataLst>
              <p:tags r:id="rId32"/>
            </p:custDataLst>
          </p:nvPr>
        </p:nvSpPr>
        <p:spPr bwMode="auto">
          <a:xfrm rot="16200000">
            <a:off x="7543799" y="3581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6" name="Text Box 11"/>
          <p:cNvSpPr txBox="1">
            <a:spLocks noChangeArrowheads="1"/>
          </p:cNvSpPr>
          <p:nvPr>
            <p:custDataLst>
              <p:tags r:id="rId33"/>
            </p:custDataLst>
          </p:nvPr>
        </p:nvSpPr>
        <p:spPr bwMode="auto">
          <a:xfrm rot="16200000">
            <a:off x="2743209" y="381000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Rb</a:t>
            </a:r>
            <a:endParaRPr lang="en-US" dirty="0">
              <a:solidFill>
                <a:srgbClr val="FFFFFF"/>
              </a:solidFill>
              <a:latin typeface="+mj-lt"/>
            </a:endParaRPr>
          </a:p>
        </p:txBody>
      </p:sp>
      <p:sp>
        <p:nvSpPr>
          <p:cNvPr id="57" name="Text Box 11"/>
          <p:cNvSpPr txBox="1">
            <a:spLocks noChangeArrowheads="1"/>
          </p:cNvSpPr>
          <p:nvPr>
            <p:custDataLst>
              <p:tags r:id="rId34"/>
            </p:custDataLst>
          </p:nvPr>
        </p:nvSpPr>
        <p:spPr bwMode="auto">
          <a:xfrm rot="16200000">
            <a:off x="5410199" y="411480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8" name="Text Box 11"/>
          <p:cNvSpPr txBox="1">
            <a:spLocks noChangeArrowheads="1"/>
          </p:cNvSpPr>
          <p:nvPr>
            <p:custDataLst>
              <p:tags r:id="rId35"/>
            </p:custDataLst>
          </p:nvPr>
        </p:nvSpPr>
        <p:spPr bwMode="auto">
          <a:xfrm rot="16200000">
            <a:off x="7543800" y="411480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9" name="Text Box 11"/>
          <p:cNvSpPr txBox="1">
            <a:spLocks noChangeArrowheads="1"/>
          </p:cNvSpPr>
          <p:nvPr>
            <p:custDataLst>
              <p:tags r:id="rId36"/>
            </p:custDataLst>
          </p:nvPr>
        </p:nvSpPr>
        <p:spPr bwMode="auto">
          <a:xfrm rot="16200000">
            <a:off x="5410200"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MC</a:t>
            </a:r>
            <a:endParaRPr lang="en-US" dirty="0">
              <a:solidFill>
                <a:srgbClr val="FFFFFF"/>
              </a:solidFill>
              <a:latin typeface="+mj-lt"/>
            </a:endParaRPr>
          </a:p>
        </p:txBody>
      </p:sp>
      <p:sp>
        <p:nvSpPr>
          <p:cNvPr id="60" name="Text Box 11"/>
          <p:cNvSpPr txBox="1">
            <a:spLocks noChangeArrowheads="1"/>
          </p:cNvSpPr>
          <p:nvPr>
            <p:custDataLst>
              <p:tags r:id="rId37"/>
            </p:custDataLst>
          </p:nvPr>
        </p:nvSpPr>
        <p:spPr bwMode="auto">
          <a:xfrm rot="16200000">
            <a:off x="2743209" y="434340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Ra</a:t>
            </a:r>
            <a:endParaRPr lang="en-US" dirty="0">
              <a:solidFill>
                <a:srgbClr val="FFFFFF"/>
              </a:solidFill>
              <a:latin typeface="+mj-lt"/>
            </a:endParaRPr>
          </a:p>
        </p:txBody>
      </p:sp>
      <p:sp>
        <p:nvSpPr>
          <p:cNvPr id="61" name="Text Box 11"/>
          <p:cNvSpPr txBox="1">
            <a:spLocks noChangeArrowheads="1"/>
          </p:cNvSpPr>
          <p:nvPr>
            <p:custDataLst>
              <p:tags r:id="rId38"/>
            </p:custDataLst>
          </p:nvPr>
        </p:nvSpPr>
        <p:spPr bwMode="auto">
          <a:xfrm rot="16200000">
            <a:off x="7543798"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MC</a:t>
            </a:r>
            <a:endParaRPr lang="en-US" dirty="0">
              <a:solidFill>
                <a:srgbClr val="FFFFFF"/>
              </a:solidFill>
              <a:latin typeface="+mj-lt"/>
            </a:endParaRPr>
          </a:p>
        </p:txBody>
      </p:sp>
      <p:sp>
        <p:nvSpPr>
          <p:cNvPr id="66" name="Line 43"/>
          <p:cNvSpPr>
            <a:spLocks noChangeShapeType="1"/>
          </p:cNvSpPr>
          <p:nvPr>
            <p:custDataLst>
              <p:tags r:id="rId39"/>
            </p:custDataLst>
          </p:nvPr>
        </p:nvSpPr>
        <p:spPr bwMode="auto">
          <a:xfrm flipV="1">
            <a:off x="3124200" y="1676400"/>
            <a:ext cx="16764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9" name="Line 43"/>
          <p:cNvSpPr>
            <a:spLocks noChangeShapeType="1"/>
          </p:cNvSpPr>
          <p:nvPr>
            <p:custDataLst>
              <p:tags r:id="rId40"/>
            </p:custDataLst>
          </p:nvPr>
        </p:nvSpPr>
        <p:spPr bwMode="auto">
          <a:xfrm>
            <a:off x="3124200" y="2514597"/>
            <a:ext cx="12953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18" name="Line 43"/>
          <p:cNvSpPr>
            <a:spLocks noChangeShapeType="1"/>
          </p:cNvSpPr>
          <p:nvPr>
            <p:custDataLst>
              <p:tags r:id="rId41"/>
            </p:custDataLst>
          </p:nvPr>
        </p:nvSpPr>
        <p:spPr bwMode="auto">
          <a:xfrm>
            <a:off x="8839200" y="762000"/>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19" name="Line 43"/>
          <p:cNvSpPr>
            <a:spLocks noChangeShapeType="1"/>
          </p:cNvSpPr>
          <p:nvPr>
            <p:custDataLst>
              <p:tags r:id="rId42"/>
            </p:custDataLst>
          </p:nvPr>
        </p:nvSpPr>
        <p:spPr bwMode="auto">
          <a:xfrm flipH="1" flipV="1">
            <a:off x="1523999" y="762000"/>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21" name="Line 43"/>
          <p:cNvSpPr>
            <a:spLocks noChangeShapeType="1"/>
          </p:cNvSpPr>
          <p:nvPr>
            <p:custDataLst>
              <p:tags r:id="rId43"/>
            </p:custDataLst>
          </p:nvPr>
        </p:nvSpPr>
        <p:spPr bwMode="auto">
          <a:xfrm flipH="1">
            <a:off x="1524000" y="762000"/>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25" name="Line 43"/>
          <p:cNvSpPr>
            <a:spLocks noChangeShapeType="1"/>
          </p:cNvSpPr>
          <p:nvPr>
            <p:custDataLst>
              <p:tags r:id="rId44"/>
            </p:custDataLst>
          </p:nvPr>
        </p:nvSpPr>
        <p:spPr bwMode="auto">
          <a:xfrm>
            <a:off x="1524000" y="2057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23" name="SMARTInkAnnotation320"/>
          <p:cNvSpPr/>
          <p:nvPr/>
        </p:nvSpPr>
        <p:spPr>
          <a:xfrm>
            <a:off x="7955280" y="4236720"/>
            <a:ext cx="7621" cy="1"/>
          </a:xfrm>
          <a:custGeom>
            <a:avLst/>
            <a:gdLst/>
            <a:ahLst/>
            <a:cxnLst/>
            <a:rect l="0" t="0" r="0" b="0"/>
            <a:pathLst>
              <a:path w="7621" h="1">
                <a:moveTo>
                  <a:pt x="7620" y="0"/>
                </a:move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Oval 73"/>
          <p:cNvSpPr/>
          <p:nvPr>
            <p:custDataLst>
              <p:tags r:id="rId45"/>
            </p:custDataLst>
          </p:nvPr>
        </p:nvSpPr>
        <p:spPr>
          <a:xfrm>
            <a:off x="1524000" y="3657598"/>
            <a:ext cx="1066802" cy="914401"/>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000" dirty="0" smtClean="0"/>
              <a:t>detect</a:t>
            </a:r>
            <a:br>
              <a:rPr lang="en-US" sz="2000" dirty="0" smtClean="0"/>
            </a:br>
            <a:r>
              <a:rPr lang="en-US" sz="2000" dirty="0" smtClean="0"/>
              <a:t>hazard</a:t>
            </a:r>
            <a:endParaRPr lang="en-US" sz="2000" dirty="0"/>
          </a:p>
        </p:txBody>
      </p:sp>
      <p:sp>
        <p:nvSpPr>
          <p:cNvPr id="5" name="TextBox 4"/>
          <p:cNvSpPr txBox="1"/>
          <p:nvPr/>
        </p:nvSpPr>
        <p:spPr>
          <a:xfrm>
            <a:off x="1066800" y="5534561"/>
            <a:ext cx="6368731" cy="1323439"/>
          </a:xfrm>
          <a:prstGeom prst="rect">
            <a:avLst/>
          </a:prstGeom>
          <a:noFill/>
        </p:spPr>
        <p:txBody>
          <a:bodyPr wrap="none" rtlCol="0">
            <a:spAutoFit/>
          </a:bodyPr>
          <a:lstStyle/>
          <a:p>
            <a:r>
              <a:rPr lang="en-US" sz="2000" dirty="0"/>
              <a:t>Three types of forwarding/bypass</a:t>
            </a:r>
          </a:p>
          <a:p>
            <a:pPr marL="285750" indent="-285750">
              <a:buFont typeface="Arial" pitchFamily="34" charset="0"/>
              <a:buChar char="•"/>
            </a:pPr>
            <a:r>
              <a:rPr lang="en-US" sz="2000" dirty="0"/>
              <a:t>Forwarding from Ex/</a:t>
            </a:r>
            <a:r>
              <a:rPr lang="en-US" sz="2000" dirty="0" err="1"/>
              <a:t>Mem</a:t>
            </a:r>
            <a:r>
              <a:rPr lang="en-US" sz="2000" dirty="0"/>
              <a:t> registers to Ex stage (</a:t>
            </a:r>
            <a:r>
              <a:rPr lang="en-US" sz="2000" dirty="0" err="1" smtClean="0"/>
              <a:t>M</a:t>
            </a:r>
            <a:r>
              <a:rPr lang="en-US" sz="2000" dirty="0" err="1" smtClean="0">
                <a:sym typeface="Symbol"/>
              </a:rPr>
              <a:t></a:t>
            </a:r>
            <a:r>
              <a:rPr lang="en-US" sz="2000" dirty="0" err="1" smtClean="0"/>
              <a:t>Ex</a:t>
            </a:r>
            <a:r>
              <a:rPr lang="en-US" sz="2000" dirty="0"/>
              <a:t>)</a:t>
            </a:r>
          </a:p>
          <a:p>
            <a:pPr marL="285750" indent="-285750">
              <a:buFont typeface="Arial" pitchFamily="34" charset="0"/>
              <a:buChar char="•"/>
            </a:pPr>
            <a:r>
              <a:rPr lang="en-US" sz="2000" dirty="0"/>
              <a:t>Forwarding from </a:t>
            </a:r>
            <a:r>
              <a:rPr lang="en-US" sz="2000" dirty="0" err="1"/>
              <a:t>Mem</a:t>
            </a:r>
            <a:r>
              <a:rPr lang="en-US" sz="2000" dirty="0"/>
              <a:t>/WB register to Ex stage (</a:t>
            </a:r>
            <a:r>
              <a:rPr lang="en-US" sz="2000" dirty="0" smtClean="0"/>
              <a:t>W</a:t>
            </a:r>
            <a:r>
              <a:rPr lang="en-US" sz="2000" dirty="0">
                <a:sym typeface="Symbol"/>
              </a:rPr>
              <a:t>  </a:t>
            </a:r>
            <a:r>
              <a:rPr lang="en-US" sz="2000" dirty="0" smtClean="0"/>
              <a:t>Ex</a:t>
            </a:r>
            <a:r>
              <a:rPr lang="en-US" sz="2000" dirty="0"/>
              <a:t>)</a:t>
            </a:r>
          </a:p>
          <a:p>
            <a:pPr marL="285750" indent="-285750">
              <a:buFont typeface="Arial" pitchFamily="34" charset="0"/>
              <a:buChar char="•"/>
            </a:pPr>
            <a:r>
              <a:rPr lang="en-US" sz="2000" dirty="0" err="1"/>
              <a:t>RegisterFile</a:t>
            </a:r>
            <a:r>
              <a:rPr lang="en-US" sz="2000" dirty="0"/>
              <a:t> </a:t>
            </a:r>
            <a:r>
              <a:rPr lang="en-US" sz="2000" dirty="0" smtClean="0"/>
              <a:t>Bypass</a:t>
            </a:r>
            <a:endParaRPr lang="en-US" sz="2000" dirty="0"/>
          </a:p>
        </p:txBody>
      </p:sp>
      <p:sp>
        <p:nvSpPr>
          <p:cNvPr id="6" name="TextBox 5"/>
          <p:cNvSpPr txBox="1"/>
          <p:nvPr/>
        </p:nvSpPr>
        <p:spPr>
          <a:xfrm>
            <a:off x="914400" y="5181600"/>
            <a:ext cx="631007" cy="369332"/>
          </a:xfrm>
          <a:prstGeom prst="rect">
            <a:avLst/>
          </a:prstGeom>
          <a:noFill/>
        </p:spPr>
        <p:txBody>
          <a:bodyPr wrap="none" rtlCol="0">
            <a:spAutoFit/>
          </a:bodyPr>
          <a:lstStyle/>
          <a:p>
            <a:r>
              <a:rPr lang="en-US" dirty="0" smtClean="0"/>
              <a:t>IF/ID</a:t>
            </a:r>
            <a:endParaRPr lang="en-US" dirty="0"/>
          </a:p>
        </p:txBody>
      </p:sp>
      <p:sp>
        <p:nvSpPr>
          <p:cNvPr id="75" name="TextBox 74"/>
          <p:cNvSpPr txBox="1"/>
          <p:nvPr/>
        </p:nvSpPr>
        <p:spPr>
          <a:xfrm>
            <a:off x="2667000" y="5181600"/>
            <a:ext cx="686406" cy="369332"/>
          </a:xfrm>
          <a:prstGeom prst="rect">
            <a:avLst/>
          </a:prstGeom>
          <a:noFill/>
        </p:spPr>
        <p:txBody>
          <a:bodyPr wrap="none" rtlCol="0">
            <a:spAutoFit/>
          </a:bodyPr>
          <a:lstStyle/>
          <a:p>
            <a:r>
              <a:rPr lang="en-US" dirty="0" smtClean="0"/>
              <a:t>ID/Ex</a:t>
            </a:r>
            <a:endParaRPr lang="en-US" dirty="0"/>
          </a:p>
        </p:txBody>
      </p:sp>
      <p:sp>
        <p:nvSpPr>
          <p:cNvPr id="78" name="TextBox 77"/>
          <p:cNvSpPr txBox="1"/>
          <p:nvPr/>
        </p:nvSpPr>
        <p:spPr>
          <a:xfrm>
            <a:off x="5334000" y="5181600"/>
            <a:ext cx="982961" cy="369332"/>
          </a:xfrm>
          <a:prstGeom prst="rect">
            <a:avLst/>
          </a:prstGeom>
          <a:noFill/>
        </p:spPr>
        <p:txBody>
          <a:bodyPr wrap="none" rtlCol="0">
            <a:spAutoFit/>
          </a:bodyPr>
          <a:lstStyle/>
          <a:p>
            <a:r>
              <a:rPr lang="en-US" dirty="0" smtClean="0"/>
              <a:t>Ex/</a:t>
            </a:r>
            <a:r>
              <a:rPr lang="en-US" dirty="0" err="1" smtClean="0"/>
              <a:t>Mem</a:t>
            </a:r>
            <a:endParaRPr lang="en-US" dirty="0"/>
          </a:p>
        </p:txBody>
      </p:sp>
      <p:sp>
        <p:nvSpPr>
          <p:cNvPr id="80" name="TextBox 79"/>
          <p:cNvSpPr txBox="1"/>
          <p:nvPr/>
        </p:nvSpPr>
        <p:spPr>
          <a:xfrm>
            <a:off x="7466994" y="5181600"/>
            <a:ext cx="1101584" cy="369332"/>
          </a:xfrm>
          <a:prstGeom prst="rect">
            <a:avLst/>
          </a:prstGeom>
          <a:noFill/>
        </p:spPr>
        <p:txBody>
          <a:bodyPr wrap="none" rtlCol="0">
            <a:spAutoFit/>
          </a:bodyPr>
          <a:lstStyle/>
          <a:p>
            <a:r>
              <a:rPr lang="en-US" dirty="0" err="1" smtClean="0"/>
              <a:t>Mem</a:t>
            </a:r>
            <a:r>
              <a:rPr lang="en-US" dirty="0" smtClean="0"/>
              <a:t>/WB</a:t>
            </a:r>
            <a:endParaRPr lang="en-US" dirty="0"/>
          </a:p>
        </p:txBody>
      </p:sp>
      <p:sp>
        <p:nvSpPr>
          <p:cNvPr id="128" name="Oval 127"/>
          <p:cNvSpPr/>
          <p:nvPr>
            <p:custDataLst>
              <p:tags r:id="rId46"/>
            </p:custDataLst>
          </p:nvPr>
        </p:nvSpPr>
        <p:spPr>
          <a:xfrm>
            <a:off x="3731260" y="4025897"/>
            <a:ext cx="993140" cy="927103"/>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000" dirty="0" smtClean="0"/>
              <a:t>forward</a:t>
            </a:r>
            <a:br>
              <a:rPr lang="en-US" sz="2000" dirty="0" smtClean="0"/>
            </a:br>
            <a:r>
              <a:rPr lang="en-US" sz="2000" dirty="0" smtClean="0"/>
              <a:t>unit</a:t>
            </a:r>
            <a:endParaRPr lang="en-US" sz="2000" dirty="0"/>
          </a:p>
        </p:txBody>
      </p:sp>
    </p:spTree>
    <p:extLst>
      <p:ext uri="{BB962C8B-B14F-4D97-AF65-F5344CB8AC3E}">
        <p14:creationId xmlns:p14="http://schemas.microsoft.com/office/powerpoint/2010/main" val="272312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itle 304"/>
          <p:cNvSpPr>
            <a:spLocks noGrp="1"/>
          </p:cNvSpPr>
          <p:nvPr>
            <p:ph type="title"/>
            <p:custDataLst>
              <p:tags r:id="rId1"/>
            </p:custDataLst>
          </p:nvPr>
        </p:nvSpPr>
        <p:spPr>
          <a:xfrm>
            <a:off x="228600" y="76200"/>
            <a:ext cx="8686800" cy="533400"/>
          </a:xfrm>
        </p:spPr>
        <p:txBody>
          <a:bodyPr>
            <a:normAutofit fontScale="90000"/>
          </a:bodyPr>
          <a:lstStyle/>
          <a:p>
            <a:r>
              <a:rPr lang="en-US" dirty="0" smtClean="0"/>
              <a:t>Forwarding Datapath</a:t>
            </a:r>
            <a:endParaRPr lang="en-US" dirty="0"/>
          </a:p>
        </p:txBody>
      </p:sp>
      <p:sp>
        <p:nvSpPr>
          <p:cNvPr id="77" name="Text Box 11"/>
          <p:cNvSpPr txBox="1">
            <a:spLocks noChangeArrowheads="1"/>
          </p:cNvSpPr>
          <p:nvPr>
            <p:custDataLst>
              <p:tags r:id="rId2"/>
            </p:custDataLst>
          </p:nvPr>
        </p:nvSpPr>
        <p:spPr bwMode="auto">
          <a:xfrm rot="16200000">
            <a:off x="-761999" y="3047998"/>
            <a:ext cx="39624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79" name="Text Box 11"/>
          <p:cNvSpPr txBox="1">
            <a:spLocks noChangeArrowheads="1"/>
          </p:cNvSpPr>
          <p:nvPr>
            <p:custDataLst>
              <p:tags r:id="rId3"/>
            </p:custDataLst>
          </p:nvPr>
        </p:nvSpPr>
        <p:spPr bwMode="auto">
          <a:xfrm rot="16200000">
            <a:off x="990604" y="3047996"/>
            <a:ext cx="39624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1" name="Line 43"/>
          <p:cNvSpPr>
            <a:spLocks noChangeShapeType="1"/>
          </p:cNvSpPr>
          <p:nvPr>
            <p:custDataLst>
              <p:tags r:id="rId4"/>
            </p:custDataLst>
          </p:nvPr>
        </p:nvSpPr>
        <p:spPr bwMode="auto">
          <a:xfrm>
            <a:off x="2514601" y="25145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2" name="Line 43"/>
          <p:cNvSpPr>
            <a:spLocks noChangeShapeType="1"/>
          </p:cNvSpPr>
          <p:nvPr>
            <p:custDataLst>
              <p:tags r:id="rId5"/>
            </p:custDataLst>
          </p:nvPr>
        </p:nvSpPr>
        <p:spPr bwMode="auto">
          <a:xfrm>
            <a:off x="2514601" y="16763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3" name="Text Box 11"/>
          <p:cNvSpPr txBox="1">
            <a:spLocks noChangeArrowheads="1"/>
          </p:cNvSpPr>
          <p:nvPr>
            <p:custDataLst>
              <p:tags r:id="rId6"/>
            </p:custDataLst>
          </p:nvPr>
        </p:nvSpPr>
        <p:spPr bwMode="auto">
          <a:xfrm rot="16200000">
            <a:off x="3657602" y="3047994"/>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84" name="Line 43"/>
          <p:cNvSpPr>
            <a:spLocks noChangeShapeType="1"/>
          </p:cNvSpPr>
          <p:nvPr>
            <p:custDataLst>
              <p:tags r:id="rId7"/>
            </p:custDataLst>
          </p:nvPr>
        </p:nvSpPr>
        <p:spPr bwMode="auto">
          <a:xfrm flipV="1">
            <a:off x="5257800" y="1981195"/>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5" name="Rectangle 19"/>
          <p:cNvSpPr>
            <a:spLocks noChangeArrowheads="1"/>
          </p:cNvSpPr>
          <p:nvPr>
            <p:custDataLst>
              <p:tags r:id="rId8"/>
            </p:custDataLst>
          </p:nvPr>
        </p:nvSpPr>
        <p:spPr bwMode="auto">
          <a:xfrm>
            <a:off x="4419599" y="2209797"/>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86" name="Freeform 85"/>
          <p:cNvSpPr/>
          <p:nvPr>
            <p:custDataLst>
              <p:tags r:id="rId9"/>
            </p:custDataLst>
          </p:nvPr>
        </p:nvSpPr>
        <p:spPr>
          <a:xfrm>
            <a:off x="4800600" y="1295397"/>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Line 43"/>
          <p:cNvSpPr>
            <a:spLocks noChangeShapeType="1"/>
          </p:cNvSpPr>
          <p:nvPr>
            <p:custDataLst>
              <p:tags r:id="rId10"/>
            </p:custDataLst>
          </p:nvPr>
        </p:nvSpPr>
        <p:spPr bwMode="auto">
          <a:xfrm flipV="1">
            <a:off x="4114800" y="2362200"/>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8" name="Line 43"/>
          <p:cNvSpPr>
            <a:spLocks noChangeShapeType="1"/>
          </p:cNvSpPr>
          <p:nvPr>
            <p:custDataLst>
              <p:tags r:id="rId11"/>
            </p:custDataLst>
          </p:nvPr>
        </p:nvSpPr>
        <p:spPr bwMode="auto">
          <a:xfrm>
            <a:off x="3124200" y="3124198"/>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89" name="Text Box 11"/>
          <p:cNvSpPr txBox="1">
            <a:spLocks noChangeArrowheads="1"/>
          </p:cNvSpPr>
          <p:nvPr>
            <p:custDataLst>
              <p:tags r:id="rId12"/>
            </p:custDataLst>
          </p:nvPr>
        </p:nvSpPr>
        <p:spPr bwMode="auto">
          <a:xfrm rot="16200000">
            <a:off x="5791202" y="3047994"/>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90" name="Rectangle 4"/>
          <p:cNvSpPr>
            <a:spLocks noChangeArrowheads="1"/>
          </p:cNvSpPr>
          <p:nvPr>
            <p:custDataLst>
              <p:tags r:id="rId13"/>
            </p:custDataLst>
          </p:nvPr>
        </p:nvSpPr>
        <p:spPr bwMode="auto">
          <a:xfrm>
            <a:off x="6248400" y="2438396"/>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data</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91" name="Text Box 11"/>
          <p:cNvSpPr txBox="1">
            <a:spLocks noChangeArrowheads="1"/>
          </p:cNvSpPr>
          <p:nvPr>
            <p:custDataLst>
              <p:tags r:id="rId14"/>
            </p:custDataLst>
          </p:nvPr>
        </p:nvSpPr>
        <p:spPr bwMode="auto">
          <a:xfrm rot="16200000">
            <a:off x="2743202" y="2971797"/>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92" name="Line 43"/>
          <p:cNvSpPr>
            <a:spLocks noChangeShapeType="1"/>
          </p:cNvSpPr>
          <p:nvPr>
            <p:custDataLst>
              <p:tags r:id="rId15"/>
            </p:custDataLst>
          </p:nvPr>
        </p:nvSpPr>
        <p:spPr bwMode="auto">
          <a:xfrm flipV="1">
            <a:off x="4114800" y="1523992"/>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3" name="Line 43"/>
          <p:cNvSpPr>
            <a:spLocks noChangeShapeType="1"/>
          </p:cNvSpPr>
          <p:nvPr>
            <p:custDataLst>
              <p:tags r:id="rId16"/>
            </p:custDataLst>
          </p:nvPr>
        </p:nvSpPr>
        <p:spPr bwMode="auto">
          <a:xfrm>
            <a:off x="4648200" y="2590797"/>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94" name="Line 43"/>
          <p:cNvSpPr>
            <a:spLocks noChangeShapeType="1"/>
          </p:cNvSpPr>
          <p:nvPr>
            <p:custDataLst>
              <p:tags r:id="rId17"/>
            </p:custDataLst>
          </p:nvPr>
        </p:nvSpPr>
        <p:spPr bwMode="auto">
          <a:xfrm flipV="1">
            <a:off x="5791200" y="1981196"/>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5" name="Line 43"/>
          <p:cNvSpPr>
            <a:spLocks noChangeShapeType="1"/>
          </p:cNvSpPr>
          <p:nvPr>
            <p:custDataLst>
              <p:tags r:id="rId18"/>
            </p:custDataLst>
          </p:nvPr>
        </p:nvSpPr>
        <p:spPr bwMode="auto">
          <a:xfrm flipV="1">
            <a:off x="5791200" y="2971797"/>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6" name="Line 43"/>
          <p:cNvSpPr>
            <a:spLocks noChangeShapeType="1"/>
          </p:cNvSpPr>
          <p:nvPr>
            <p:custDataLst>
              <p:tags r:id="rId19"/>
            </p:custDataLst>
          </p:nvPr>
        </p:nvSpPr>
        <p:spPr bwMode="auto">
          <a:xfrm flipV="1">
            <a:off x="7086600" y="2971797"/>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7" name="Line 43"/>
          <p:cNvSpPr>
            <a:spLocks noChangeShapeType="1"/>
          </p:cNvSpPr>
          <p:nvPr>
            <p:custDataLst>
              <p:tags r:id="rId20"/>
            </p:custDataLst>
          </p:nvPr>
        </p:nvSpPr>
        <p:spPr bwMode="auto">
          <a:xfrm flipV="1">
            <a:off x="7924801" y="2971796"/>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8" name="Line 43"/>
          <p:cNvSpPr>
            <a:spLocks noChangeShapeType="1"/>
          </p:cNvSpPr>
          <p:nvPr>
            <p:custDataLst>
              <p:tags r:id="rId21"/>
            </p:custDataLst>
          </p:nvPr>
        </p:nvSpPr>
        <p:spPr bwMode="auto">
          <a:xfrm flipV="1">
            <a:off x="7924801" y="198119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9" name="Line 43"/>
          <p:cNvSpPr>
            <a:spLocks noChangeShapeType="1"/>
          </p:cNvSpPr>
          <p:nvPr>
            <p:custDataLst>
              <p:tags r:id="rId22"/>
            </p:custDataLst>
          </p:nvPr>
        </p:nvSpPr>
        <p:spPr bwMode="auto">
          <a:xfrm>
            <a:off x="8458201" y="2514597"/>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02" name="Text Box 11"/>
          <p:cNvSpPr txBox="1">
            <a:spLocks noChangeArrowheads="1"/>
          </p:cNvSpPr>
          <p:nvPr>
            <p:custDataLst>
              <p:tags r:id="rId23"/>
            </p:custDataLst>
          </p:nvPr>
        </p:nvSpPr>
        <p:spPr bwMode="auto">
          <a:xfrm rot="16200000">
            <a:off x="2743202" y="2362198"/>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3" name="Text Box 11"/>
          <p:cNvSpPr txBox="1">
            <a:spLocks noChangeArrowheads="1"/>
          </p:cNvSpPr>
          <p:nvPr>
            <p:custDataLst>
              <p:tags r:id="rId24"/>
            </p:custDataLst>
          </p:nvPr>
        </p:nvSpPr>
        <p:spPr bwMode="auto">
          <a:xfrm rot="16200000">
            <a:off x="2743201" y="1523996"/>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A</a:t>
            </a:r>
            <a:endParaRPr lang="en-US" sz="2400" dirty="0">
              <a:solidFill>
                <a:srgbClr val="FFFFFF"/>
              </a:solidFill>
              <a:latin typeface="+mj-lt"/>
            </a:endParaRPr>
          </a:p>
        </p:txBody>
      </p:sp>
      <p:sp>
        <p:nvSpPr>
          <p:cNvPr id="104" name="Text Box 11"/>
          <p:cNvSpPr txBox="1">
            <a:spLocks noChangeArrowheads="1"/>
          </p:cNvSpPr>
          <p:nvPr>
            <p:custDataLst>
              <p:tags r:id="rId25"/>
            </p:custDataLst>
          </p:nvPr>
        </p:nvSpPr>
        <p:spPr bwMode="auto">
          <a:xfrm rot="16200000">
            <a:off x="5410204" y="2819397"/>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B</a:t>
            </a:r>
            <a:endParaRPr lang="en-US" sz="2400" dirty="0">
              <a:solidFill>
                <a:srgbClr val="FFFFFF"/>
              </a:solidFill>
              <a:latin typeface="+mj-lt"/>
            </a:endParaRPr>
          </a:p>
        </p:txBody>
      </p:sp>
      <p:sp>
        <p:nvSpPr>
          <p:cNvPr id="105" name="Text Box 11"/>
          <p:cNvSpPr txBox="1">
            <a:spLocks noChangeArrowheads="1"/>
          </p:cNvSpPr>
          <p:nvPr>
            <p:custDataLst>
              <p:tags r:id="rId26"/>
            </p:custDataLst>
          </p:nvPr>
        </p:nvSpPr>
        <p:spPr bwMode="auto">
          <a:xfrm rot="16200000">
            <a:off x="5410199"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6" name="Text Box 11"/>
          <p:cNvSpPr txBox="1">
            <a:spLocks noChangeArrowheads="1"/>
          </p:cNvSpPr>
          <p:nvPr>
            <p:custDataLst>
              <p:tags r:id="rId27"/>
            </p:custDataLst>
          </p:nvPr>
        </p:nvSpPr>
        <p:spPr bwMode="auto">
          <a:xfrm rot="16200000">
            <a:off x="7543801" y="2819396"/>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M</a:t>
            </a:r>
            <a:endParaRPr lang="en-US" sz="2400" dirty="0">
              <a:solidFill>
                <a:srgbClr val="FFFFFF"/>
              </a:solidFill>
              <a:latin typeface="+mj-lt"/>
            </a:endParaRPr>
          </a:p>
        </p:txBody>
      </p:sp>
      <p:sp>
        <p:nvSpPr>
          <p:cNvPr id="107" name="Text Box 11"/>
          <p:cNvSpPr txBox="1">
            <a:spLocks noChangeArrowheads="1"/>
          </p:cNvSpPr>
          <p:nvPr>
            <p:custDataLst>
              <p:tags r:id="rId28"/>
            </p:custDataLst>
          </p:nvPr>
        </p:nvSpPr>
        <p:spPr bwMode="auto">
          <a:xfrm rot="16200000">
            <a:off x="7543800"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r>
              <a:rPr lang="en-US" sz="2400" dirty="0" smtClean="0">
                <a:solidFill>
                  <a:srgbClr val="FFFFFF"/>
                </a:solidFill>
                <a:latin typeface="+mj-lt"/>
              </a:rPr>
              <a:t>D</a:t>
            </a:r>
            <a:endParaRPr lang="en-US" sz="2400" dirty="0">
              <a:solidFill>
                <a:srgbClr val="FFFFFF"/>
              </a:solidFill>
              <a:latin typeface="+mj-lt"/>
            </a:endParaRPr>
          </a:p>
        </p:txBody>
      </p:sp>
      <p:sp>
        <p:nvSpPr>
          <p:cNvPr id="108" name="Line 43"/>
          <p:cNvSpPr>
            <a:spLocks noChangeShapeType="1"/>
          </p:cNvSpPr>
          <p:nvPr>
            <p:custDataLst>
              <p:tags r:id="rId29"/>
            </p:custDataLst>
          </p:nvPr>
        </p:nvSpPr>
        <p:spPr bwMode="auto">
          <a:xfrm>
            <a:off x="6629400" y="1981197"/>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09" name="Rectangle 4"/>
          <p:cNvSpPr>
            <a:spLocks noChangeArrowheads="1"/>
          </p:cNvSpPr>
          <p:nvPr>
            <p:custDataLst>
              <p:tags r:id="rId30"/>
            </p:custDataLst>
          </p:nvPr>
        </p:nvSpPr>
        <p:spPr bwMode="auto">
          <a:xfrm>
            <a:off x="152400" y="2133597"/>
            <a:ext cx="762000"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inst</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110" name="Rectangle 19"/>
          <p:cNvSpPr>
            <a:spLocks noChangeArrowheads="1"/>
          </p:cNvSpPr>
          <p:nvPr>
            <p:custDataLst>
              <p:tags r:id="rId31"/>
            </p:custDataLst>
          </p:nvPr>
        </p:nvSpPr>
        <p:spPr bwMode="auto">
          <a:xfrm>
            <a:off x="8229601" y="1828797"/>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nvGrpSpPr>
          <p:cNvPr id="2" name="Group 110"/>
          <p:cNvGrpSpPr/>
          <p:nvPr>
            <p:custDataLst>
              <p:tags r:id="rId32"/>
            </p:custDataLst>
          </p:nvPr>
        </p:nvGrpSpPr>
        <p:grpSpPr>
          <a:xfrm>
            <a:off x="1752600" y="1447799"/>
            <a:ext cx="762001" cy="1295400"/>
            <a:chOff x="2590798" y="914401"/>
            <a:chExt cx="762001" cy="1295400"/>
          </a:xfrm>
          <a:solidFill>
            <a:schemeClr val="bg2"/>
          </a:solidFill>
        </p:grpSpPr>
        <p:sp>
          <p:nvSpPr>
            <p:cNvPr id="112" name="Rectangle 22"/>
            <p:cNvSpPr>
              <a:spLocks noChangeArrowheads="1"/>
            </p:cNvSpPr>
            <p:nvPr>
              <p:custDataLst>
                <p:tags r:id="rId61"/>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13" name="TextBox 112"/>
            <p:cNvSpPr txBox="1"/>
            <p:nvPr>
              <p:custDataLst>
                <p:tags r:id="rId62"/>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chemeClr val="bg1"/>
                  </a:solidFill>
                </a:rPr>
                <a:t>D</a:t>
              </a:r>
            </a:p>
          </p:txBody>
        </p:sp>
        <p:sp>
          <p:nvSpPr>
            <p:cNvPr id="114" name="TextBox 113"/>
            <p:cNvSpPr txBox="1"/>
            <p:nvPr>
              <p:custDataLst>
                <p:tags r:id="rId63"/>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B</a:t>
              </a:r>
            </a:p>
          </p:txBody>
        </p:sp>
        <p:sp>
          <p:nvSpPr>
            <p:cNvPr id="115" name="TextBox 114"/>
            <p:cNvSpPr txBox="1"/>
            <p:nvPr>
              <p:custDataLst>
                <p:tags r:id="rId64"/>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A</a:t>
              </a:r>
            </a:p>
          </p:txBody>
        </p:sp>
      </p:grpSp>
      <p:sp>
        <p:nvSpPr>
          <p:cNvPr id="54" name="Text Box 11"/>
          <p:cNvSpPr txBox="1">
            <a:spLocks noChangeArrowheads="1"/>
          </p:cNvSpPr>
          <p:nvPr>
            <p:custDataLst>
              <p:tags r:id="rId33"/>
            </p:custDataLst>
          </p:nvPr>
        </p:nvSpPr>
        <p:spPr bwMode="auto">
          <a:xfrm rot="16200000">
            <a:off x="5410199" y="3581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5" name="Text Box 11"/>
          <p:cNvSpPr txBox="1">
            <a:spLocks noChangeArrowheads="1"/>
          </p:cNvSpPr>
          <p:nvPr>
            <p:custDataLst>
              <p:tags r:id="rId34"/>
            </p:custDataLst>
          </p:nvPr>
        </p:nvSpPr>
        <p:spPr bwMode="auto">
          <a:xfrm rot="16200000">
            <a:off x="7543799" y="3581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Rd</a:t>
            </a:r>
            <a:endParaRPr lang="en-US" dirty="0">
              <a:solidFill>
                <a:srgbClr val="FFFFFF"/>
              </a:solidFill>
              <a:latin typeface="+mj-lt"/>
            </a:endParaRPr>
          </a:p>
        </p:txBody>
      </p:sp>
      <p:sp>
        <p:nvSpPr>
          <p:cNvPr id="56" name="Text Box 11"/>
          <p:cNvSpPr txBox="1">
            <a:spLocks noChangeArrowheads="1"/>
          </p:cNvSpPr>
          <p:nvPr>
            <p:custDataLst>
              <p:tags r:id="rId35"/>
            </p:custDataLst>
          </p:nvPr>
        </p:nvSpPr>
        <p:spPr bwMode="auto">
          <a:xfrm rot="16200000">
            <a:off x="2743209" y="381000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Rb</a:t>
            </a:r>
            <a:endParaRPr lang="en-US" dirty="0">
              <a:solidFill>
                <a:srgbClr val="FFFFFF"/>
              </a:solidFill>
              <a:latin typeface="+mj-lt"/>
            </a:endParaRPr>
          </a:p>
        </p:txBody>
      </p:sp>
      <p:sp>
        <p:nvSpPr>
          <p:cNvPr id="57" name="Text Box 11"/>
          <p:cNvSpPr txBox="1">
            <a:spLocks noChangeArrowheads="1"/>
          </p:cNvSpPr>
          <p:nvPr>
            <p:custDataLst>
              <p:tags r:id="rId36"/>
            </p:custDataLst>
          </p:nvPr>
        </p:nvSpPr>
        <p:spPr bwMode="auto">
          <a:xfrm rot="16200000">
            <a:off x="5410199" y="411480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8" name="Text Box 11"/>
          <p:cNvSpPr txBox="1">
            <a:spLocks noChangeArrowheads="1"/>
          </p:cNvSpPr>
          <p:nvPr>
            <p:custDataLst>
              <p:tags r:id="rId37"/>
            </p:custDataLst>
          </p:nvPr>
        </p:nvSpPr>
        <p:spPr bwMode="auto">
          <a:xfrm rot="16200000">
            <a:off x="7543800" y="411480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WE</a:t>
            </a:r>
            <a:endParaRPr lang="en-US" dirty="0">
              <a:solidFill>
                <a:srgbClr val="FFFFFF"/>
              </a:solidFill>
              <a:latin typeface="+mj-lt"/>
            </a:endParaRPr>
          </a:p>
        </p:txBody>
      </p:sp>
      <p:sp>
        <p:nvSpPr>
          <p:cNvPr id="59" name="Text Box 11"/>
          <p:cNvSpPr txBox="1">
            <a:spLocks noChangeArrowheads="1"/>
          </p:cNvSpPr>
          <p:nvPr>
            <p:custDataLst>
              <p:tags r:id="rId38"/>
            </p:custDataLst>
          </p:nvPr>
        </p:nvSpPr>
        <p:spPr bwMode="auto">
          <a:xfrm rot="16200000">
            <a:off x="5410200"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MC</a:t>
            </a:r>
            <a:endParaRPr lang="en-US" dirty="0">
              <a:solidFill>
                <a:srgbClr val="FFFFFF"/>
              </a:solidFill>
              <a:latin typeface="+mj-lt"/>
            </a:endParaRPr>
          </a:p>
        </p:txBody>
      </p:sp>
      <p:sp>
        <p:nvSpPr>
          <p:cNvPr id="60" name="Text Box 11"/>
          <p:cNvSpPr txBox="1">
            <a:spLocks noChangeArrowheads="1"/>
          </p:cNvSpPr>
          <p:nvPr>
            <p:custDataLst>
              <p:tags r:id="rId39"/>
            </p:custDataLst>
          </p:nvPr>
        </p:nvSpPr>
        <p:spPr bwMode="auto">
          <a:xfrm rot="16200000">
            <a:off x="2743209" y="434340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Ra</a:t>
            </a:r>
            <a:endParaRPr lang="en-US" dirty="0">
              <a:solidFill>
                <a:srgbClr val="FFFFFF"/>
              </a:solidFill>
              <a:latin typeface="+mj-lt"/>
            </a:endParaRPr>
          </a:p>
        </p:txBody>
      </p:sp>
      <p:sp>
        <p:nvSpPr>
          <p:cNvPr id="61" name="Text Box 11"/>
          <p:cNvSpPr txBox="1">
            <a:spLocks noChangeArrowheads="1"/>
          </p:cNvSpPr>
          <p:nvPr>
            <p:custDataLst>
              <p:tags r:id="rId40"/>
            </p:custDataLst>
          </p:nvPr>
        </p:nvSpPr>
        <p:spPr bwMode="auto">
          <a:xfrm rot="16200000">
            <a:off x="7543798"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MC</a:t>
            </a:r>
            <a:endParaRPr lang="en-US" dirty="0">
              <a:solidFill>
                <a:srgbClr val="FFFFFF"/>
              </a:solidFill>
              <a:latin typeface="+mj-lt"/>
            </a:endParaRPr>
          </a:p>
        </p:txBody>
      </p:sp>
      <p:sp>
        <p:nvSpPr>
          <p:cNvPr id="62" name="Rectangle 19"/>
          <p:cNvSpPr>
            <a:spLocks noChangeArrowheads="1"/>
          </p:cNvSpPr>
          <p:nvPr>
            <p:custDataLst>
              <p:tags r:id="rId41"/>
            </p:custDataLst>
          </p:nvPr>
        </p:nvSpPr>
        <p:spPr bwMode="auto">
          <a:xfrm>
            <a:off x="3962400" y="1981200"/>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63" name="Rectangle 19"/>
          <p:cNvSpPr>
            <a:spLocks noChangeArrowheads="1"/>
          </p:cNvSpPr>
          <p:nvPr>
            <p:custDataLst>
              <p:tags r:id="rId42"/>
            </p:custDataLst>
          </p:nvPr>
        </p:nvSpPr>
        <p:spPr bwMode="auto">
          <a:xfrm>
            <a:off x="3962400" y="11430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66" name="Line 43"/>
          <p:cNvSpPr>
            <a:spLocks noChangeShapeType="1"/>
          </p:cNvSpPr>
          <p:nvPr>
            <p:custDataLst>
              <p:tags r:id="rId43"/>
            </p:custDataLst>
          </p:nvPr>
        </p:nvSpPr>
        <p:spPr bwMode="auto">
          <a:xfrm flipV="1">
            <a:off x="3124200" y="1676400"/>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7" name="Line 43"/>
          <p:cNvSpPr>
            <a:spLocks noChangeShapeType="1"/>
          </p:cNvSpPr>
          <p:nvPr>
            <p:custDataLst>
              <p:tags r:id="rId44"/>
            </p:custDataLst>
          </p:nvPr>
        </p:nvSpPr>
        <p:spPr bwMode="auto">
          <a:xfrm flipV="1">
            <a:off x="3352800" y="2285999"/>
            <a:ext cx="609600" cy="1"/>
          </a:xfrm>
          <a:prstGeom prst="line">
            <a:avLst/>
          </a:prstGeom>
          <a:noFill/>
          <a:ln w="5715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p>
        </p:txBody>
      </p:sp>
      <p:sp>
        <p:nvSpPr>
          <p:cNvPr id="68" name="Line 43"/>
          <p:cNvSpPr>
            <a:spLocks noChangeShapeType="1"/>
          </p:cNvSpPr>
          <p:nvPr>
            <p:custDataLst>
              <p:tags r:id="rId45"/>
            </p:custDataLst>
          </p:nvPr>
        </p:nvSpPr>
        <p:spPr bwMode="auto">
          <a:xfrm flipV="1">
            <a:off x="3581400" y="2057399"/>
            <a:ext cx="381000" cy="1"/>
          </a:xfrm>
          <a:prstGeom prst="line">
            <a:avLst/>
          </a:prstGeom>
          <a:noFill/>
          <a:ln w="5715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p>
        </p:txBody>
      </p:sp>
      <p:sp>
        <p:nvSpPr>
          <p:cNvPr id="69" name="Line 43"/>
          <p:cNvSpPr>
            <a:spLocks noChangeShapeType="1"/>
          </p:cNvSpPr>
          <p:nvPr>
            <p:custDataLst>
              <p:tags r:id="rId46"/>
            </p:custDataLst>
          </p:nvPr>
        </p:nvSpPr>
        <p:spPr bwMode="auto">
          <a:xfrm>
            <a:off x="3124200" y="2514598"/>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2" name="Line 43"/>
          <p:cNvSpPr>
            <a:spLocks noChangeShapeType="1"/>
          </p:cNvSpPr>
          <p:nvPr>
            <p:custDataLst>
              <p:tags r:id="rId47"/>
            </p:custDataLst>
          </p:nvPr>
        </p:nvSpPr>
        <p:spPr bwMode="auto">
          <a:xfrm flipH="1" flipV="1">
            <a:off x="3581400" y="914400"/>
            <a:ext cx="2514600" cy="0"/>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73" name="Line 43"/>
          <p:cNvSpPr>
            <a:spLocks noChangeShapeType="1"/>
          </p:cNvSpPr>
          <p:nvPr>
            <p:custDataLst>
              <p:tags r:id="rId48"/>
            </p:custDataLst>
          </p:nvPr>
        </p:nvSpPr>
        <p:spPr bwMode="auto">
          <a:xfrm flipH="1">
            <a:off x="6096000" y="914400"/>
            <a:ext cx="0" cy="1066800"/>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76" name="Line 43"/>
          <p:cNvSpPr>
            <a:spLocks noChangeShapeType="1"/>
          </p:cNvSpPr>
          <p:nvPr>
            <p:custDataLst>
              <p:tags r:id="rId49"/>
            </p:custDataLst>
          </p:nvPr>
        </p:nvSpPr>
        <p:spPr bwMode="auto">
          <a:xfrm flipV="1">
            <a:off x="3352800" y="1447800"/>
            <a:ext cx="609600" cy="1"/>
          </a:xfrm>
          <a:prstGeom prst="line">
            <a:avLst/>
          </a:prstGeom>
          <a:noFill/>
          <a:ln w="5715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p>
        </p:txBody>
      </p:sp>
      <p:sp>
        <p:nvSpPr>
          <p:cNvPr id="116" name="Line 43"/>
          <p:cNvSpPr>
            <a:spLocks noChangeShapeType="1"/>
          </p:cNvSpPr>
          <p:nvPr>
            <p:custDataLst>
              <p:tags r:id="rId50"/>
            </p:custDataLst>
          </p:nvPr>
        </p:nvSpPr>
        <p:spPr bwMode="auto">
          <a:xfrm flipH="1" flipV="1">
            <a:off x="3352800" y="1600200"/>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17" name="Line 43"/>
          <p:cNvSpPr>
            <a:spLocks noChangeShapeType="1"/>
          </p:cNvSpPr>
          <p:nvPr>
            <p:custDataLst>
              <p:tags r:id="rId51"/>
            </p:custDataLst>
          </p:nvPr>
        </p:nvSpPr>
        <p:spPr bwMode="auto">
          <a:xfrm flipH="1" flipV="1">
            <a:off x="3581400" y="1219200"/>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23" name="Line 43"/>
          <p:cNvSpPr>
            <a:spLocks noChangeShapeType="1"/>
          </p:cNvSpPr>
          <p:nvPr>
            <p:custDataLst>
              <p:tags r:id="rId52"/>
            </p:custDataLst>
          </p:nvPr>
        </p:nvSpPr>
        <p:spPr bwMode="auto">
          <a:xfrm flipV="1">
            <a:off x="3581400" y="914398"/>
            <a:ext cx="0" cy="1143001"/>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124" name="Line 43"/>
          <p:cNvSpPr>
            <a:spLocks noChangeShapeType="1"/>
          </p:cNvSpPr>
          <p:nvPr>
            <p:custDataLst>
              <p:tags r:id="rId53"/>
            </p:custDataLst>
          </p:nvPr>
        </p:nvSpPr>
        <p:spPr bwMode="auto">
          <a:xfrm flipV="1">
            <a:off x="3581400" y="1219200"/>
            <a:ext cx="381000" cy="1"/>
          </a:xfrm>
          <a:prstGeom prst="line">
            <a:avLst/>
          </a:prstGeom>
          <a:noFill/>
          <a:ln w="5715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p>
        </p:txBody>
      </p:sp>
      <p:sp>
        <p:nvSpPr>
          <p:cNvPr id="118" name="Line 43"/>
          <p:cNvSpPr>
            <a:spLocks noChangeShapeType="1"/>
          </p:cNvSpPr>
          <p:nvPr>
            <p:custDataLst>
              <p:tags r:id="rId54"/>
            </p:custDataLst>
          </p:nvPr>
        </p:nvSpPr>
        <p:spPr bwMode="auto">
          <a:xfrm>
            <a:off x="8839200" y="762000"/>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19" name="Line 43"/>
          <p:cNvSpPr>
            <a:spLocks noChangeShapeType="1"/>
          </p:cNvSpPr>
          <p:nvPr>
            <p:custDataLst>
              <p:tags r:id="rId55"/>
            </p:custDataLst>
          </p:nvPr>
        </p:nvSpPr>
        <p:spPr bwMode="auto">
          <a:xfrm flipH="1" flipV="1">
            <a:off x="1523999" y="762000"/>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20" name="Line 43"/>
          <p:cNvSpPr>
            <a:spLocks noChangeShapeType="1"/>
          </p:cNvSpPr>
          <p:nvPr>
            <p:custDataLst>
              <p:tags r:id="rId56"/>
            </p:custDataLst>
          </p:nvPr>
        </p:nvSpPr>
        <p:spPr bwMode="auto">
          <a:xfrm flipV="1">
            <a:off x="3352800" y="762000"/>
            <a:ext cx="0" cy="1524000"/>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121" name="Line 43"/>
          <p:cNvSpPr>
            <a:spLocks noChangeShapeType="1"/>
          </p:cNvSpPr>
          <p:nvPr>
            <p:custDataLst>
              <p:tags r:id="rId57"/>
            </p:custDataLst>
          </p:nvPr>
        </p:nvSpPr>
        <p:spPr bwMode="auto">
          <a:xfrm flipH="1">
            <a:off x="1524000" y="762000"/>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25" name="Line 43"/>
          <p:cNvSpPr>
            <a:spLocks noChangeShapeType="1"/>
          </p:cNvSpPr>
          <p:nvPr>
            <p:custDataLst>
              <p:tags r:id="rId58"/>
            </p:custDataLst>
          </p:nvPr>
        </p:nvSpPr>
        <p:spPr bwMode="auto">
          <a:xfrm>
            <a:off x="1524000" y="2057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23" name="SMARTInkAnnotation320"/>
          <p:cNvSpPr/>
          <p:nvPr/>
        </p:nvSpPr>
        <p:spPr>
          <a:xfrm>
            <a:off x="7955280" y="4236720"/>
            <a:ext cx="7621" cy="1"/>
          </a:xfrm>
          <a:custGeom>
            <a:avLst/>
            <a:gdLst/>
            <a:ahLst/>
            <a:cxnLst/>
            <a:rect l="0" t="0" r="0" b="0"/>
            <a:pathLst>
              <a:path w="7621" h="1">
                <a:moveTo>
                  <a:pt x="7620" y="0"/>
                </a:move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Oval 70"/>
          <p:cNvSpPr/>
          <p:nvPr>
            <p:custDataLst>
              <p:tags r:id="rId59"/>
            </p:custDataLst>
          </p:nvPr>
        </p:nvSpPr>
        <p:spPr>
          <a:xfrm>
            <a:off x="3731260" y="4025897"/>
            <a:ext cx="993140" cy="927103"/>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000" dirty="0" smtClean="0"/>
              <a:t>forward</a:t>
            </a:r>
            <a:br>
              <a:rPr lang="en-US" sz="2000" dirty="0" smtClean="0"/>
            </a:br>
            <a:r>
              <a:rPr lang="en-US" sz="2000" dirty="0" smtClean="0"/>
              <a:t>unit</a:t>
            </a:r>
            <a:endParaRPr lang="en-US" sz="2000" dirty="0"/>
          </a:p>
        </p:txBody>
      </p:sp>
      <p:sp>
        <p:nvSpPr>
          <p:cNvPr id="74" name="Oval 73"/>
          <p:cNvSpPr/>
          <p:nvPr>
            <p:custDataLst>
              <p:tags r:id="rId60"/>
            </p:custDataLst>
          </p:nvPr>
        </p:nvSpPr>
        <p:spPr>
          <a:xfrm>
            <a:off x="1524000" y="3657598"/>
            <a:ext cx="1066802" cy="914401"/>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000" dirty="0" smtClean="0"/>
              <a:t>detect</a:t>
            </a:r>
            <a:br>
              <a:rPr lang="en-US" sz="2000" dirty="0" smtClean="0"/>
            </a:br>
            <a:r>
              <a:rPr lang="en-US" sz="2000" dirty="0" smtClean="0"/>
              <a:t>hazard</a:t>
            </a:r>
            <a:endParaRPr lang="en-US" sz="2000" dirty="0"/>
          </a:p>
        </p:txBody>
      </p:sp>
      <p:sp>
        <p:nvSpPr>
          <p:cNvPr id="5" name="TextBox 4"/>
          <p:cNvSpPr txBox="1"/>
          <p:nvPr/>
        </p:nvSpPr>
        <p:spPr>
          <a:xfrm>
            <a:off x="1066800" y="5534561"/>
            <a:ext cx="6368731" cy="1323439"/>
          </a:xfrm>
          <a:prstGeom prst="rect">
            <a:avLst/>
          </a:prstGeom>
          <a:noFill/>
        </p:spPr>
        <p:txBody>
          <a:bodyPr wrap="none" rtlCol="0">
            <a:spAutoFit/>
          </a:bodyPr>
          <a:lstStyle/>
          <a:p>
            <a:r>
              <a:rPr lang="en-US" sz="2000" dirty="0"/>
              <a:t>Three types of forwarding/bypass</a:t>
            </a:r>
          </a:p>
          <a:p>
            <a:pPr marL="285750" indent="-285750">
              <a:buFont typeface="Arial" pitchFamily="34" charset="0"/>
              <a:buChar char="•"/>
            </a:pPr>
            <a:r>
              <a:rPr lang="en-US" sz="2000" dirty="0"/>
              <a:t>Forwarding from Ex/</a:t>
            </a:r>
            <a:r>
              <a:rPr lang="en-US" sz="2000" dirty="0" err="1"/>
              <a:t>Mem</a:t>
            </a:r>
            <a:r>
              <a:rPr lang="en-US" sz="2000" dirty="0"/>
              <a:t> registers to Ex stage (</a:t>
            </a:r>
            <a:r>
              <a:rPr lang="en-US" sz="2000" dirty="0" err="1" smtClean="0"/>
              <a:t>M</a:t>
            </a:r>
            <a:r>
              <a:rPr lang="en-US" sz="2000" dirty="0" err="1" smtClean="0">
                <a:sym typeface="Symbol"/>
              </a:rPr>
              <a:t></a:t>
            </a:r>
            <a:r>
              <a:rPr lang="en-US" sz="2000" dirty="0" err="1" smtClean="0"/>
              <a:t>Ex</a:t>
            </a:r>
            <a:r>
              <a:rPr lang="en-US" sz="2000" dirty="0"/>
              <a:t>)</a:t>
            </a:r>
          </a:p>
          <a:p>
            <a:pPr marL="285750" indent="-285750">
              <a:buFont typeface="Arial" pitchFamily="34" charset="0"/>
              <a:buChar char="•"/>
            </a:pPr>
            <a:r>
              <a:rPr lang="en-US" sz="2000" dirty="0"/>
              <a:t>Forwarding from </a:t>
            </a:r>
            <a:r>
              <a:rPr lang="en-US" sz="2000" dirty="0" err="1"/>
              <a:t>Mem</a:t>
            </a:r>
            <a:r>
              <a:rPr lang="en-US" sz="2000" dirty="0"/>
              <a:t>/WB register to Ex stage (</a:t>
            </a:r>
            <a:r>
              <a:rPr lang="en-US" sz="2000" dirty="0" smtClean="0"/>
              <a:t>W</a:t>
            </a:r>
            <a:r>
              <a:rPr lang="en-US" sz="2000" dirty="0">
                <a:sym typeface="Symbol"/>
              </a:rPr>
              <a:t>  </a:t>
            </a:r>
            <a:r>
              <a:rPr lang="en-US" sz="2000" dirty="0" smtClean="0"/>
              <a:t>Ex</a:t>
            </a:r>
            <a:r>
              <a:rPr lang="en-US" sz="2000" dirty="0"/>
              <a:t>)</a:t>
            </a:r>
          </a:p>
          <a:p>
            <a:pPr marL="285750" indent="-285750">
              <a:buFont typeface="Arial" pitchFamily="34" charset="0"/>
              <a:buChar char="•"/>
            </a:pPr>
            <a:r>
              <a:rPr lang="en-US" sz="2000" dirty="0" err="1"/>
              <a:t>RegisterFile</a:t>
            </a:r>
            <a:r>
              <a:rPr lang="en-US" sz="2000" dirty="0"/>
              <a:t> </a:t>
            </a:r>
            <a:r>
              <a:rPr lang="en-US" sz="2000" dirty="0" smtClean="0"/>
              <a:t>Bypass</a:t>
            </a:r>
            <a:endParaRPr lang="en-US" sz="2000" dirty="0"/>
          </a:p>
        </p:txBody>
      </p:sp>
      <p:sp>
        <p:nvSpPr>
          <p:cNvPr id="6" name="TextBox 5"/>
          <p:cNvSpPr txBox="1"/>
          <p:nvPr/>
        </p:nvSpPr>
        <p:spPr>
          <a:xfrm>
            <a:off x="914400" y="5181600"/>
            <a:ext cx="631007" cy="369332"/>
          </a:xfrm>
          <a:prstGeom prst="rect">
            <a:avLst/>
          </a:prstGeom>
          <a:noFill/>
        </p:spPr>
        <p:txBody>
          <a:bodyPr wrap="none" rtlCol="0">
            <a:spAutoFit/>
          </a:bodyPr>
          <a:lstStyle/>
          <a:p>
            <a:r>
              <a:rPr lang="en-US" dirty="0" smtClean="0"/>
              <a:t>IF/ID</a:t>
            </a:r>
            <a:endParaRPr lang="en-US" dirty="0"/>
          </a:p>
        </p:txBody>
      </p:sp>
      <p:sp>
        <p:nvSpPr>
          <p:cNvPr id="75" name="TextBox 74"/>
          <p:cNvSpPr txBox="1"/>
          <p:nvPr/>
        </p:nvSpPr>
        <p:spPr>
          <a:xfrm>
            <a:off x="2667000" y="5181600"/>
            <a:ext cx="686406" cy="369332"/>
          </a:xfrm>
          <a:prstGeom prst="rect">
            <a:avLst/>
          </a:prstGeom>
          <a:noFill/>
        </p:spPr>
        <p:txBody>
          <a:bodyPr wrap="none" rtlCol="0">
            <a:spAutoFit/>
          </a:bodyPr>
          <a:lstStyle/>
          <a:p>
            <a:r>
              <a:rPr lang="en-US" dirty="0" smtClean="0"/>
              <a:t>ID/Ex</a:t>
            </a:r>
            <a:endParaRPr lang="en-US" dirty="0"/>
          </a:p>
        </p:txBody>
      </p:sp>
      <p:sp>
        <p:nvSpPr>
          <p:cNvPr id="78" name="TextBox 77"/>
          <p:cNvSpPr txBox="1"/>
          <p:nvPr/>
        </p:nvSpPr>
        <p:spPr>
          <a:xfrm>
            <a:off x="5334000" y="5181600"/>
            <a:ext cx="982961" cy="369332"/>
          </a:xfrm>
          <a:prstGeom prst="rect">
            <a:avLst/>
          </a:prstGeom>
          <a:noFill/>
        </p:spPr>
        <p:txBody>
          <a:bodyPr wrap="none" rtlCol="0">
            <a:spAutoFit/>
          </a:bodyPr>
          <a:lstStyle/>
          <a:p>
            <a:r>
              <a:rPr lang="en-US" dirty="0" smtClean="0"/>
              <a:t>Ex/</a:t>
            </a:r>
            <a:r>
              <a:rPr lang="en-US" dirty="0" err="1" smtClean="0"/>
              <a:t>Mem</a:t>
            </a:r>
            <a:endParaRPr lang="en-US" dirty="0"/>
          </a:p>
        </p:txBody>
      </p:sp>
      <p:sp>
        <p:nvSpPr>
          <p:cNvPr id="80" name="TextBox 79"/>
          <p:cNvSpPr txBox="1"/>
          <p:nvPr/>
        </p:nvSpPr>
        <p:spPr>
          <a:xfrm>
            <a:off x="7466994" y="5181600"/>
            <a:ext cx="1101584" cy="369332"/>
          </a:xfrm>
          <a:prstGeom prst="rect">
            <a:avLst/>
          </a:prstGeom>
          <a:noFill/>
        </p:spPr>
        <p:txBody>
          <a:bodyPr wrap="none" rtlCol="0">
            <a:spAutoFit/>
          </a:bodyPr>
          <a:lstStyle/>
          <a:p>
            <a:r>
              <a:rPr lang="en-US" dirty="0" err="1" smtClean="0"/>
              <a:t>Mem</a:t>
            </a:r>
            <a:r>
              <a:rPr lang="en-US" dirty="0" smtClean="0"/>
              <a:t>/WB</a:t>
            </a:r>
            <a:endParaRPr lang="en-US" dirty="0"/>
          </a:p>
        </p:txBody>
      </p:sp>
      <p:grpSp>
        <p:nvGrpSpPr>
          <p:cNvPr id="22" name="Group 21"/>
          <p:cNvGrpSpPr/>
          <p:nvPr/>
        </p:nvGrpSpPr>
        <p:grpSpPr>
          <a:xfrm>
            <a:off x="4578958" y="3505198"/>
            <a:ext cx="1288443" cy="656470"/>
            <a:chOff x="4578958" y="3505198"/>
            <a:chExt cx="1288443" cy="656470"/>
          </a:xfrm>
        </p:grpSpPr>
        <p:sp>
          <p:nvSpPr>
            <p:cNvPr id="7" name="Oval 6"/>
            <p:cNvSpPr/>
            <p:nvPr/>
          </p:nvSpPr>
          <p:spPr>
            <a:xfrm>
              <a:off x="5486400" y="3505198"/>
              <a:ext cx="381001" cy="457202"/>
            </a:xfrm>
            <a:prstGeom prst="ellips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a:stCxn id="7" idx="2"/>
              <a:endCxn id="71" idx="7"/>
            </p:cNvCxnSpPr>
            <p:nvPr/>
          </p:nvCxnSpPr>
          <p:spPr>
            <a:xfrm flipH="1">
              <a:off x="4578958" y="3733799"/>
              <a:ext cx="907442" cy="427869"/>
            </a:xfrm>
            <a:prstGeom prst="straightConnector1">
              <a:avLst/>
            </a:prstGeom>
            <a:ln w="254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4648200" y="4038600"/>
            <a:ext cx="1219201" cy="457202"/>
            <a:chOff x="4648200" y="4038600"/>
            <a:chExt cx="1219201" cy="457202"/>
          </a:xfrm>
        </p:grpSpPr>
        <p:sp>
          <p:nvSpPr>
            <p:cNvPr id="100" name="Oval 99"/>
            <p:cNvSpPr/>
            <p:nvPr/>
          </p:nvSpPr>
          <p:spPr>
            <a:xfrm>
              <a:off x="5486398" y="4038600"/>
              <a:ext cx="381003" cy="457202"/>
            </a:xfrm>
            <a:prstGeom prst="ellips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a:stCxn id="100" idx="2"/>
            </p:cNvCxnSpPr>
            <p:nvPr/>
          </p:nvCxnSpPr>
          <p:spPr>
            <a:xfrm flipH="1">
              <a:off x="4648200" y="4267201"/>
              <a:ext cx="838198" cy="2"/>
            </a:xfrm>
            <a:prstGeom prst="straightConnector1">
              <a:avLst/>
            </a:prstGeom>
            <a:ln w="254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2819399" y="3733796"/>
            <a:ext cx="1057303" cy="457202"/>
            <a:chOff x="2819399" y="3733796"/>
            <a:chExt cx="1057303" cy="457202"/>
          </a:xfrm>
        </p:grpSpPr>
        <p:sp>
          <p:nvSpPr>
            <p:cNvPr id="122" name="Oval 121"/>
            <p:cNvSpPr/>
            <p:nvPr/>
          </p:nvSpPr>
          <p:spPr>
            <a:xfrm>
              <a:off x="2819399" y="3733796"/>
              <a:ext cx="381001" cy="457202"/>
            </a:xfrm>
            <a:prstGeom prst="ellips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122" idx="6"/>
              <a:endCxn id="71" idx="1"/>
            </p:cNvCxnSpPr>
            <p:nvPr/>
          </p:nvCxnSpPr>
          <p:spPr>
            <a:xfrm>
              <a:off x="3200400" y="3962397"/>
              <a:ext cx="676302" cy="199271"/>
            </a:xfrm>
            <a:prstGeom prst="straightConnector1">
              <a:avLst/>
            </a:prstGeom>
            <a:ln w="254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2819397" y="4267198"/>
            <a:ext cx="911863" cy="457202"/>
            <a:chOff x="2819397" y="4267198"/>
            <a:chExt cx="911863" cy="457202"/>
          </a:xfrm>
        </p:grpSpPr>
        <p:sp>
          <p:nvSpPr>
            <p:cNvPr id="126" name="Oval 125"/>
            <p:cNvSpPr/>
            <p:nvPr/>
          </p:nvSpPr>
          <p:spPr>
            <a:xfrm>
              <a:off x="2819397" y="4267198"/>
              <a:ext cx="381003" cy="457202"/>
            </a:xfrm>
            <a:prstGeom prst="ellips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a:stCxn id="126" idx="6"/>
              <a:endCxn id="71" idx="2"/>
            </p:cNvCxnSpPr>
            <p:nvPr/>
          </p:nvCxnSpPr>
          <p:spPr>
            <a:xfrm flipV="1">
              <a:off x="3200400" y="4489449"/>
              <a:ext cx="530860" cy="6350"/>
            </a:xfrm>
            <a:prstGeom prst="straightConnector1">
              <a:avLst/>
            </a:prstGeom>
            <a:ln w="254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4702630" y="3505200"/>
            <a:ext cx="3298370" cy="1257913"/>
            <a:chOff x="4702630" y="3505200"/>
            <a:chExt cx="3298370" cy="1257913"/>
          </a:xfrm>
        </p:grpSpPr>
        <p:sp>
          <p:nvSpPr>
            <p:cNvPr id="101" name="Oval 100"/>
            <p:cNvSpPr/>
            <p:nvPr/>
          </p:nvSpPr>
          <p:spPr>
            <a:xfrm>
              <a:off x="7619999" y="3505200"/>
              <a:ext cx="381001" cy="457202"/>
            </a:xfrm>
            <a:prstGeom prst="ellips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4702630" y="3658944"/>
              <a:ext cx="2971800" cy="1104169"/>
            </a:xfrm>
            <a:custGeom>
              <a:avLst/>
              <a:gdLst>
                <a:gd name="connsiteX0" fmla="*/ 2922814 w 3031347"/>
                <a:gd name="connsiteY0" fmla="*/ 80299 h 1104169"/>
                <a:gd name="connsiteX1" fmla="*/ 2857500 w 3031347"/>
                <a:gd name="connsiteY1" fmla="*/ 96627 h 1104169"/>
                <a:gd name="connsiteX2" fmla="*/ 1289957 w 3031347"/>
                <a:gd name="connsiteY2" fmla="*/ 1043685 h 1104169"/>
                <a:gd name="connsiteX3" fmla="*/ 0 w 3031347"/>
                <a:gd name="connsiteY3" fmla="*/ 929385 h 1104169"/>
              </a:gdLst>
              <a:ahLst/>
              <a:cxnLst>
                <a:cxn ang="0">
                  <a:pos x="connsiteX0" y="connsiteY0"/>
                </a:cxn>
                <a:cxn ang="0">
                  <a:pos x="connsiteX1" y="connsiteY1"/>
                </a:cxn>
                <a:cxn ang="0">
                  <a:pos x="connsiteX2" y="connsiteY2"/>
                </a:cxn>
                <a:cxn ang="0">
                  <a:pos x="connsiteX3" y="connsiteY3"/>
                </a:cxn>
              </a:cxnLst>
              <a:rect l="l" t="t" r="r" b="b"/>
              <a:pathLst>
                <a:path w="3031347" h="1104169">
                  <a:moveTo>
                    <a:pt x="2922814" y="80299"/>
                  </a:moveTo>
                  <a:cubicBezTo>
                    <a:pt x="3026228" y="8181"/>
                    <a:pt x="3129643" y="-63937"/>
                    <a:pt x="2857500" y="96627"/>
                  </a:cubicBezTo>
                  <a:cubicBezTo>
                    <a:pt x="2585357" y="257191"/>
                    <a:pt x="1766207" y="904892"/>
                    <a:pt x="1289957" y="1043685"/>
                  </a:cubicBezTo>
                  <a:cubicBezTo>
                    <a:pt x="813707" y="1182478"/>
                    <a:pt x="406853" y="1055931"/>
                    <a:pt x="0" y="929385"/>
                  </a:cubicBezTo>
                </a:path>
              </a:pathLst>
            </a:custGeom>
            <a:noFill/>
            <a:ln>
              <a:solidFill>
                <a:schemeClr val="accent3">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4523014" y="4038602"/>
            <a:ext cx="3477986" cy="1159652"/>
            <a:chOff x="4523014" y="4038602"/>
            <a:chExt cx="3477986" cy="1159652"/>
          </a:xfrm>
        </p:grpSpPr>
        <p:sp>
          <p:nvSpPr>
            <p:cNvPr id="111" name="Oval 110"/>
            <p:cNvSpPr/>
            <p:nvPr/>
          </p:nvSpPr>
          <p:spPr>
            <a:xfrm>
              <a:off x="7619997" y="4038602"/>
              <a:ext cx="381003" cy="457202"/>
            </a:xfrm>
            <a:prstGeom prst="ellips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4523014" y="4327071"/>
              <a:ext cx="3151415" cy="871183"/>
            </a:xfrm>
            <a:custGeom>
              <a:avLst/>
              <a:gdLst>
                <a:gd name="connsiteX0" fmla="*/ 3151415 w 3151415"/>
                <a:gd name="connsiteY0" fmla="*/ 0 h 871183"/>
                <a:gd name="connsiteX1" fmla="*/ 1126672 w 3151415"/>
                <a:gd name="connsiteY1" fmla="*/ 849086 h 871183"/>
                <a:gd name="connsiteX2" fmla="*/ 0 w 3151415"/>
                <a:gd name="connsiteY2" fmla="*/ 538843 h 871183"/>
              </a:gdLst>
              <a:ahLst/>
              <a:cxnLst>
                <a:cxn ang="0">
                  <a:pos x="connsiteX0" y="connsiteY0"/>
                </a:cxn>
                <a:cxn ang="0">
                  <a:pos x="connsiteX1" y="connsiteY1"/>
                </a:cxn>
                <a:cxn ang="0">
                  <a:pos x="connsiteX2" y="connsiteY2"/>
                </a:cxn>
              </a:cxnLst>
              <a:rect l="l" t="t" r="r" b="b"/>
              <a:pathLst>
                <a:path w="3151415" h="871183">
                  <a:moveTo>
                    <a:pt x="3151415" y="0"/>
                  </a:moveTo>
                  <a:cubicBezTo>
                    <a:pt x="2401661" y="379639"/>
                    <a:pt x="1651908" y="759279"/>
                    <a:pt x="1126672" y="849086"/>
                  </a:cubicBezTo>
                  <a:cubicBezTo>
                    <a:pt x="601436" y="938893"/>
                    <a:pt x="300718" y="738868"/>
                    <a:pt x="0" y="538843"/>
                  </a:cubicBezTo>
                </a:path>
              </a:pathLst>
            </a:custGeom>
            <a:noFill/>
            <a:ln>
              <a:solidFill>
                <a:schemeClr val="accent3">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0" name="Straight Connector 29"/>
          <p:cNvCxnSpPr/>
          <p:nvPr/>
        </p:nvCxnSpPr>
        <p:spPr>
          <a:xfrm>
            <a:off x="4038600" y="2628327"/>
            <a:ext cx="0" cy="1486471"/>
          </a:xfrm>
          <a:prstGeom prst="line">
            <a:avLst/>
          </a:prstGeom>
          <a:ln w="25400">
            <a:solidFill>
              <a:schemeClr val="accent3">
                <a:lumMod val="60000"/>
                <a:lumOff val="40000"/>
              </a:schemeClr>
            </a:solidFill>
            <a:headEnd type="arrow"/>
            <a:tailEnd type="none"/>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4038600" y="1676400"/>
            <a:ext cx="189230" cy="2349497"/>
            <a:chOff x="4038600" y="1676400"/>
            <a:chExt cx="189230" cy="2349497"/>
          </a:xfrm>
        </p:grpSpPr>
        <p:cxnSp>
          <p:nvCxnSpPr>
            <p:cNvPr id="33" name="Straight Connector 32"/>
            <p:cNvCxnSpPr>
              <a:stCxn id="71" idx="0"/>
            </p:cNvCxnSpPr>
            <p:nvPr/>
          </p:nvCxnSpPr>
          <p:spPr>
            <a:xfrm flipV="1">
              <a:off x="4227830" y="1893331"/>
              <a:ext cx="0" cy="2132566"/>
            </a:xfrm>
            <a:prstGeom prst="line">
              <a:avLst/>
            </a:prstGeom>
            <a:ln w="254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4038600" y="1676400"/>
              <a:ext cx="0" cy="228600"/>
            </a:xfrm>
            <a:prstGeom prst="line">
              <a:avLst/>
            </a:prstGeom>
            <a:ln w="254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038600" y="1893331"/>
              <a:ext cx="189230" cy="0"/>
            </a:xfrm>
            <a:prstGeom prst="line">
              <a:avLst/>
            </a:prstGeom>
            <a:ln w="254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8529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par>
                                <p:cTn id="8" presetID="22" presetClass="entr" presetSubtype="8"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wipe(left)">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right)">
                                      <p:cBhvr>
                                        <p:cTn id="15" dur="500"/>
                                        <p:tgtEl>
                                          <p:spTgt spid="22"/>
                                        </p:tgtEl>
                                      </p:cBhvr>
                                    </p:animEffect>
                                  </p:childTnLst>
                                </p:cTn>
                              </p:par>
                              <p:par>
                                <p:cTn id="16" presetID="22" presetClass="entr" presetSubtype="2" fill="hold"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right)">
                                      <p:cBhvr>
                                        <p:cTn id="18" dur="5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down)">
                                      <p:cBhvr>
                                        <p:cTn id="35" dur="500"/>
                                        <p:tgtEl>
                                          <p:spTgt spid="30"/>
                                        </p:tgtEl>
                                      </p:cBhvr>
                                    </p:animEffect>
                                  </p:childTnLst>
                                </p:cTn>
                              </p:par>
                              <p:par>
                                <p:cTn id="36" presetID="22" presetClass="entr" presetSubtype="4" fill="hold" nodeType="with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wipe(down)">
                                      <p:cBhvr>
                                        <p:cTn id="38" dur="500"/>
                                        <p:tgtEl>
                                          <p:spTgt spid="3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right)">
                                      <p:cBhvr>
                                        <p:cTn id="43" dur="500"/>
                                        <p:tgtEl>
                                          <p:spTgt spid="25"/>
                                        </p:tgtEl>
                                      </p:cBhvr>
                                    </p:animEffect>
                                  </p:childTnLst>
                                </p:cTn>
                              </p:par>
                              <p:par>
                                <p:cTn id="44" presetID="22" presetClass="entr" presetSubtype="2" fill="hold"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wipe(right)">
                                      <p:cBhvr>
                                        <p:cTn id="46" dur="500"/>
                                        <p:tgtEl>
                                          <p:spTgt spid="26"/>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72" grpId="0" animBg="1"/>
      <p:bldP spid="73" grpId="0" animBg="1"/>
      <p:bldP spid="76" grpId="0" animBg="1"/>
      <p:bldP spid="123" grpId="0" animBg="1"/>
      <p:bldP spid="124" grpId="0" animBg="1"/>
      <p:bldP spid="12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4050" name="Rectangle 2"/>
          <p:cNvSpPr>
            <a:spLocks noGrp="1" noChangeArrowheads="1"/>
          </p:cNvSpPr>
          <p:nvPr>
            <p:ph type="title"/>
            <p:custDataLst>
              <p:tags r:id="rId1"/>
            </p:custDataLst>
          </p:nvPr>
        </p:nvSpPr>
        <p:spPr>
          <a:xfrm>
            <a:off x="228600" y="76200"/>
            <a:ext cx="8686800" cy="533400"/>
          </a:xfrm>
        </p:spPr>
        <p:txBody>
          <a:bodyPr>
            <a:normAutofit fontScale="90000"/>
          </a:bodyPr>
          <a:lstStyle/>
          <a:p>
            <a:r>
              <a:rPr lang="en-US" dirty="0" smtClean="0"/>
              <a:t>Forwarding </a:t>
            </a:r>
            <a:r>
              <a:rPr lang="en-US" dirty="0" err="1" smtClean="0"/>
              <a:t>Datapath</a:t>
            </a:r>
            <a:r>
              <a:rPr lang="en-US" dirty="0" smtClean="0"/>
              <a:t> 1</a:t>
            </a:r>
            <a:endParaRPr lang="en-US" dirty="0"/>
          </a:p>
        </p:txBody>
      </p:sp>
      <p:sp>
        <p:nvSpPr>
          <p:cNvPr id="2434051" name="Rectangle 3"/>
          <p:cNvSpPr>
            <a:spLocks noGrp="1" noChangeArrowheads="1"/>
          </p:cNvSpPr>
          <p:nvPr>
            <p:ph idx="1"/>
            <p:custDataLst>
              <p:tags r:id="rId2"/>
            </p:custDataLst>
          </p:nvPr>
        </p:nvSpPr>
        <p:spPr>
          <a:xfrm>
            <a:off x="228600" y="838200"/>
            <a:ext cx="8686800" cy="6324600"/>
          </a:xfrm>
          <a:ln>
            <a:noFill/>
          </a:ln>
        </p:spPr>
        <p:txBody>
          <a:bodyPr>
            <a:normAutofit/>
          </a:bodyPr>
          <a:lstStyle/>
          <a:p>
            <a:r>
              <a:rPr lang="en-US" dirty="0" smtClean="0">
                <a:solidFill>
                  <a:schemeClr val="accent5">
                    <a:lumMod val="60000"/>
                    <a:lumOff val="40000"/>
                  </a:schemeClr>
                </a:solidFill>
              </a:rPr>
              <a:t>Ex/MEM </a:t>
            </a:r>
            <a:r>
              <a:rPr lang="en-US" dirty="0">
                <a:solidFill>
                  <a:schemeClr val="accent5">
                    <a:lumMod val="60000"/>
                    <a:lumOff val="40000"/>
                  </a:schemeClr>
                </a:solidFill>
              </a:rPr>
              <a:t>to EX Bypass</a:t>
            </a:r>
          </a:p>
          <a:p>
            <a:pPr lvl="1"/>
            <a:r>
              <a:rPr lang="en-US" dirty="0"/>
              <a:t>EX needs ALU result that is still in MEM stage</a:t>
            </a:r>
          </a:p>
          <a:p>
            <a:pPr lvl="1"/>
            <a:r>
              <a:rPr lang="en-US" dirty="0"/>
              <a:t>Resolve:</a:t>
            </a:r>
          </a:p>
          <a:p>
            <a:pPr marL="457200" lvl="1" indent="0">
              <a:buNone/>
            </a:pPr>
            <a:r>
              <a:rPr lang="en-US" dirty="0"/>
              <a:t>	</a:t>
            </a:r>
            <a:r>
              <a:rPr lang="en-US" dirty="0" smtClean="0"/>
              <a:t>Add </a:t>
            </a:r>
            <a:r>
              <a:rPr lang="en-US" dirty="0"/>
              <a:t>a bypass from EX/MEM.D to start of </a:t>
            </a:r>
            <a:r>
              <a:rPr lang="en-US" dirty="0" smtClean="0"/>
              <a:t>EX</a:t>
            </a:r>
          </a:p>
          <a:p>
            <a:pPr marL="457200" lvl="1" indent="0">
              <a:buNone/>
            </a:pPr>
            <a:endParaRPr lang="en-US" dirty="0"/>
          </a:p>
          <a:p>
            <a:r>
              <a:rPr lang="en-US" dirty="0" smtClean="0">
                <a:solidFill>
                  <a:schemeClr val="accent5">
                    <a:lumMod val="60000"/>
                    <a:lumOff val="40000"/>
                  </a:schemeClr>
                </a:solidFill>
              </a:rPr>
              <a:t>How to detect?</a:t>
            </a:r>
            <a:r>
              <a:rPr lang="en-US" dirty="0" smtClean="0">
                <a:solidFill>
                  <a:srgbClr val="00F6FF"/>
                </a:solidFill>
              </a:rPr>
              <a:t> </a:t>
            </a:r>
            <a:r>
              <a:rPr lang="en-US" dirty="0" smtClean="0"/>
              <a:t>Logic in Ex Stage:</a:t>
            </a:r>
          </a:p>
          <a:p>
            <a:r>
              <a:rPr lang="en-US" dirty="0" smtClean="0"/>
              <a:t>	forward = (Ex/M.WE &amp;&amp; EX/</a:t>
            </a:r>
            <a:r>
              <a:rPr lang="en-US" dirty="0" err="1" smtClean="0"/>
              <a:t>M.Rd</a:t>
            </a:r>
            <a:r>
              <a:rPr lang="en-US" dirty="0" smtClean="0"/>
              <a:t> != 0 &amp;&amp;</a:t>
            </a:r>
          </a:p>
          <a:p>
            <a:r>
              <a:rPr lang="en-US" dirty="0"/>
              <a:t>	</a:t>
            </a:r>
            <a:r>
              <a:rPr lang="en-US" dirty="0" smtClean="0"/>
              <a:t>		ID/</a:t>
            </a:r>
            <a:r>
              <a:rPr lang="en-US" dirty="0" err="1" smtClean="0"/>
              <a:t>Ex.Ra</a:t>
            </a:r>
            <a:r>
              <a:rPr lang="en-US" dirty="0" smtClean="0"/>
              <a:t> == Ex/</a:t>
            </a:r>
            <a:r>
              <a:rPr lang="en-US" dirty="0" err="1" smtClean="0"/>
              <a:t>M.Rd</a:t>
            </a:r>
            <a:r>
              <a:rPr lang="en-US" dirty="0" smtClean="0"/>
              <a:t>)</a:t>
            </a:r>
          </a:p>
          <a:p>
            <a:r>
              <a:rPr lang="en-US" dirty="0" smtClean="0"/>
              <a:t>		      || (same for </a:t>
            </a:r>
            <a:r>
              <a:rPr lang="en-US" dirty="0" err="1" smtClean="0"/>
              <a:t>Rb</a:t>
            </a:r>
            <a:r>
              <a:rPr lang="en-US" dirty="0" smtClean="0"/>
              <a:t>)</a:t>
            </a:r>
          </a:p>
          <a:p>
            <a:endParaRPr lang="en-US" dirty="0" smtClean="0"/>
          </a:p>
        </p:txBody>
      </p:sp>
      <p:sp>
        <p:nvSpPr>
          <p:cNvPr id="5" name="Rounded Rectangular Callout 4" hidden="1"/>
          <p:cNvSpPr/>
          <p:nvPr>
            <p:custDataLst>
              <p:tags r:id="rId3"/>
            </p:custDataLst>
          </p:nvPr>
        </p:nvSpPr>
        <p:spPr>
          <a:xfrm>
            <a:off x="2895600" y="3657600"/>
            <a:ext cx="2590800" cy="685800"/>
          </a:xfrm>
          <a:prstGeom prst="wedgeRoundRectCallout">
            <a:avLst>
              <a:gd name="adj1" fmla="val 9819"/>
              <a:gd name="adj2" fmla="val -81071"/>
              <a:gd name="adj3" fmla="val 16667"/>
            </a:avLst>
          </a:prstGeom>
          <a:noFill/>
          <a:ln w="28575">
            <a:solidFill>
              <a:schemeClr val="accent4">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“earlier” = started earlier</a:t>
            </a:r>
          </a:p>
          <a:p>
            <a:pPr algn="ctr"/>
            <a:r>
              <a:rPr lang="en-US" dirty="0" smtClean="0">
                <a:solidFill>
                  <a:schemeClr val="accent4"/>
                </a:solidFill>
              </a:rPr>
              <a:t>= stage right</a:t>
            </a:r>
            <a:endParaRPr lang="en-US" dirty="0">
              <a:solidFill>
                <a:schemeClr val="accent4"/>
              </a:solidFill>
            </a:endParaRPr>
          </a:p>
        </p:txBody>
      </p:sp>
      <p:sp>
        <p:nvSpPr>
          <p:cNvPr id="6" name="Rounded Rectangular Callout 5" hidden="1"/>
          <p:cNvSpPr/>
          <p:nvPr>
            <p:custDataLst>
              <p:tags r:id="rId4"/>
            </p:custDataLst>
          </p:nvPr>
        </p:nvSpPr>
        <p:spPr>
          <a:xfrm>
            <a:off x="6324600" y="3581400"/>
            <a:ext cx="1752600" cy="381000"/>
          </a:xfrm>
          <a:prstGeom prst="wedgeRoundRectCallout">
            <a:avLst>
              <a:gd name="adj1" fmla="val 9819"/>
              <a:gd name="adj2" fmla="val -81071"/>
              <a:gd name="adj3" fmla="val 16667"/>
            </a:avLst>
          </a:prstGeom>
          <a:noFill/>
          <a:ln w="28575">
            <a:solidFill>
              <a:schemeClr val="accent4">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stage left</a:t>
            </a:r>
            <a:endParaRPr lang="en-US" dirty="0">
              <a:solidFill>
                <a:schemeClr val="accent4"/>
              </a:solidFill>
            </a:endParaRPr>
          </a:p>
        </p:txBody>
      </p:sp>
      <p:sp>
        <p:nvSpPr>
          <p:cNvPr id="7" name="Rectangle 6" hidden="1"/>
          <p:cNvSpPr/>
          <p:nvPr>
            <p:custDataLst>
              <p:tags r:id="rId5"/>
            </p:custDataLst>
          </p:nvPr>
        </p:nvSpPr>
        <p:spPr>
          <a:xfrm>
            <a:off x="2362200" y="3124200"/>
            <a:ext cx="6553200" cy="369332"/>
          </a:xfrm>
          <a:prstGeom prst="rect">
            <a:avLst/>
          </a:prstGeom>
        </p:spPr>
        <p:txBody>
          <a:bodyPr wrap="square">
            <a:spAutoFit/>
          </a:bodyPr>
          <a:lstStyle/>
          <a:p>
            <a:pPr lvl="1"/>
            <a:r>
              <a:rPr lang="en-US" dirty="0" smtClean="0">
                <a:solidFill>
                  <a:schemeClr val="accent4"/>
                </a:solidFill>
              </a:rPr>
              <a:t>destination </a:t>
            </a:r>
            <a:r>
              <a:rPr lang="en-US" dirty="0" err="1" smtClean="0">
                <a:solidFill>
                  <a:schemeClr val="accent4"/>
                </a:solidFill>
              </a:rPr>
              <a:t>reg</a:t>
            </a:r>
            <a:r>
              <a:rPr lang="en-US" dirty="0" smtClean="0">
                <a:solidFill>
                  <a:schemeClr val="accent4"/>
                </a:solidFill>
              </a:rPr>
              <a:t> of earlier instruction == source </a:t>
            </a:r>
            <a:r>
              <a:rPr lang="en-US" dirty="0" err="1" smtClean="0">
                <a:solidFill>
                  <a:schemeClr val="accent4"/>
                </a:solidFill>
              </a:rPr>
              <a:t>reg</a:t>
            </a:r>
            <a:r>
              <a:rPr lang="en-US" dirty="0" smtClean="0">
                <a:solidFill>
                  <a:schemeClr val="accent4"/>
                </a:solidFill>
              </a:rPr>
              <a:t> of current</a:t>
            </a:r>
          </a:p>
        </p:txBody>
      </p:sp>
    </p:spTree>
    <p:extLst>
      <p:ext uri="{BB962C8B-B14F-4D97-AF65-F5344CB8AC3E}">
        <p14:creationId xmlns:p14="http://schemas.microsoft.com/office/powerpoint/2010/main" val="1032514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34051">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34051">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340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7" name="Straight Arrow Connector 286"/>
          <p:cNvCxnSpPr/>
          <p:nvPr>
            <p:custDataLst>
              <p:tags r:id="rId1"/>
            </p:custDataLst>
          </p:nvPr>
        </p:nvCxnSpPr>
        <p:spPr>
          <a:xfrm rot="5400000">
            <a:off x="457200" y="5213806"/>
            <a:ext cx="3200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05" name="Title 304"/>
          <p:cNvSpPr>
            <a:spLocks noGrp="1"/>
          </p:cNvSpPr>
          <p:nvPr>
            <p:ph type="title"/>
            <p:custDataLst>
              <p:tags r:id="rId2"/>
            </p:custDataLst>
          </p:nvPr>
        </p:nvSpPr>
        <p:spPr>
          <a:xfrm>
            <a:off x="228600" y="76200"/>
            <a:ext cx="8686800" cy="533400"/>
          </a:xfrm>
        </p:spPr>
        <p:txBody>
          <a:bodyPr>
            <a:normAutofit fontScale="90000"/>
          </a:bodyPr>
          <a:lstStyle/>
          <a:p>
            <a:r>
              <a:rPr lang="en-US" dirty="0" smtClean="0"/>
              <a:t>Forwarding </a:t>
            </a:r>
            <a:r>
              <a:rPr lang="en-US" dirty="0" err="1" smtClean="0"/>
              <a:t>Datapath</a:t>
            </a:r>
            <a:r>
              <a:rPr lang="en-US" dirty="0" smtClean="0"/>
              <a:t> 2</a:t>
            </a:r>
            <a:endParaRPr lang="en-US" dirty="0"/>
          </a:p>
        </p:txBody>
      </p:sp>
      <p:graphicFrame>
        <p:nvGraphicFramePr>
          <p:cNvPr id="223" name="Table 222"/>
          <p:cNvGraphicFramePr>
            <a:graphicFrameLocks noGrp="1"/>
          </p:cNvGraphicFramePr>
          <p:nvPr>
            <p:custDataLst>
              <p:tags r:id="rId3"/>
            </p:custDataLst>
            <p:extLst>
              <p:ext uri="{D42A27DB-BD31-4B8C-83A1-F6EECF244321}">
                <p14:modId xmlns:p14="http://schemas.microsoft.com/office/powerpoint/2010/main" val="2335250107"/>
              </p:ext>
            </p:extLst>
          </p:nvPr>
        </p:nvGraphicFramePr>
        <p:xfrm>
          <a:off x="228601" y="3830417"/>
          <a:ext cx="8762999" cy="3464365"/>
        </p:xfrm>
        <a:graphic>
          <a:graphicData uri="http://schemas.openxmlformats.org/drawingml/2006/table">
            <a:tbl>
              <a:tblPr>
                <a:tableStyleId>{5C22544A-7EE6-4342-B048-85BDC9FD1C3A}</a:tableStyleId>
              </a:tblPr>
              <a:tblGrid>
                <a:gridCol w="1828800"/>
                <a:gridCol w="800100"/>
                <a:gridCol w="800100"/>
                <a:gridCol w="800100"/>
                <a:gridCol w="800100"/>
                <a:gridCol w="800100"/>
                <a:gridCol w="800100"/>
                <a:gridCol w="800100"/>
                <a:gridCol w="800100"/>
                <a:gridCol w="533399"/>
              </a:tblGrid>
              <a:tr h="817783">
                <a:tc>
                  <a:txBody>
                    <a:bodyPr/>
                    <a:lstStyle/>
                    <a:p>
                      <a:pPr algn="r"/>
                      <a:r>
                        <a:rPr lang="en-US" sz="2400" dirty="0" smtClean="0">
                          <a:solidFill>
                            <a:schemeClr val="bg1"/>
                          </a:solidFill>
                        </a:rPr>
                        <a:t>add </a:t>
                      </a:r>
                      <a:r>
                        <a:rPr lang="en-US" sz="2400" dirty="0" smtClean="0">
                          <a:solidFill>
                            <a:schemeClr val="accent5">
                              <a:lumMod val="60000"/>
                              <a:lumOff val="40000"/>
                            </a:schemeClr>
                          </a:solidFill>
                        </a:rPr>
                        <a:t>r3</a:t>
                      </a:r>
                      <a:r>
                        <a:rPr lang="en-US" sz="2400" dirty="0" smtClean="0">
                          <a:solidFill>
                            <a:schemeClr val="bg1"/>
                          </a:solidFill>
                        </a:rPr>
                        <a:t>, r1, r2</a:t>
                      </a:r>
                      <a:endParaRPr lang="en-US" sz="2400"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653594">
                <a:tc>
                  <a:txBody>
                    <a:bodyPr/>
                    <a:lstStyle/>
                    <a:p>
                      <a:pPr algn="r"/>
                      <a:r>
                        <a:rPr lang="en-US" sz="2400" dirty="0" smtClean="0">
                          <a:solidFill>
                            <a:schemeClr val="bg1"/>
                          </a:solidFill>
                        </a:rPr>
                        <a:t>sub r5, </a:t>
                      </a:r>
                      <a:r>
                        <a:rPr lang="en-US" sz="2400" dirty="0" smtClean="0">
                          <a:solidFill>
                            <a:schemeClr val="accent5">
                              <a:lumMod val="60000"/>
                              <a:lumOff val="40000"/>
                            </a:schemeClr>
                          </a:solidFill>
                        </a:rPr>
                        <a:t>r3</a:t>
                      </a:r>
                      <a:r>
                        <a:rPr lang="en-US" sz="2400" dirty="0" smtClean="0">
                          <a:solidFill>
                            <a:schemeClr val="bg1"/>
                          </a:solidFill>
                        </a:rPr>
                        <a:t>, r1</a:t>
                      </a:r>
                      <a:endParaRPr lang="en-US" sz="2400" dirty="0">
                        <a:solidFill>
                          <a:schemeClr val="tx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805994">
                <a:tc>
                  <a:txBody>
                    <a:bodyPr/>
                    <a:lstStyle/>
                    <a:p>
                      <a:pPr algn="r"/>
                      <a:r>
                        <a:rPr lang="en-US" sz="2400" dirty="0" smtClean="0">
                          <a:solidFill>
                            <a:schemeClr val="bg1"/>
                          </a:solidFill>
                        </a:rPr>
                        <a:t>or r6, </a:t>
                      </a:r>
                      <a:r>
                        <a:rPr lang="en-US" sz="2400" dirty="0" smtClean="0">
                          <a:solidFill>
                            <a:schemeClr val="accent5">
                              <a:lumMod val="60000"/>
                              <a:lumOff val="40000"/>
                            </a:schemeClr>
                          </a:solidFill>
                        </a:rPr>
                        <a:t>r3</a:t>
                      </a:r>
                      <a:r>
                        <a:rPr lang="en-US" sz="2400" dirty="0" smtClean="0">
                          <a:solidFill>
                            <a:schemeClr val="bg1"/>
                          </a:solidFill>
                        </a:rPr>
                        <a:t>, r4</a:t>
                      </a:r>
                      <a:endParaRPr lang="en-US" sz="2400"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900479">
                <a:tc>
                  <a:txBody>
                    <a:bodyPr/>
                    <a:lstStyle/>
                    <a:p>
                      <a:pPr algn="r"/>
                      <a:endParaRPr lang="en-US" sz="2400"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286515">
                <a:tc>
                  <a:txBody>
                    <a:bodyPr/>
                    <a:lstStyle/>
                    <a:p>
                      <a:endParaRPr lang="en-US"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cxnSp>
        <p:nvCxnSpPr>
          <p:cNvPr id="134" name="Straight Arrow Connector 133"/>
          <p:cNvCxnSpPr/>
          <p:nvPr>
            <p:custDataLst>
              <p:tags r:id="rId4"/>
            </p:custDataLst>
          </p:nvPr>
        </p:nvCxnSpPr>
        <p:spPr>
          <a:xfrm>
            <a:off x="2057407" y="3612018"/>
            <a:ext cx="6934193"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56" name="Text Box 11"/>
          <p:cNvSpPr txBox="1">
            <a:spLocks noChangeArrowheads="1"/>
          </p:cNvSpPr>
          <p:nvPr>
            <p:custDataLst>
              <p:tags r:id="rId5"/>
            </p:custDataLst>
          </p:nvPr>
        </p:nvSpPr>
        <p:spPr bwMode="auto">
          <a:xfrm rot="16200000">
            <a:off x="76201" y="2209798"/>
            <a:ext cx="22860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58" name="Text Box 11"/>
          <p:cNvSpPr txBox="1">
            <a:spLocks noChangeArrowheads="1"/>
          </p:cNvSpPr>
          <p:nvPr>
            <p:custDataLst>
              <p:tags r:id="rId6"/>
            </p:custDataLst>
          </p:nvPr>
        </p:nvSpPr>
        <p:spPr bwMode="auto">
          <a:xfrm rot="16200000">
            <a:off x="1828804" y="2209796"/>
            <a:ext cx="22860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59" name="Line 43"/>
          <p:cNvSpPr>
            <a:spLocks noChangeShapeType="1"/>
          </p:cNvSpPr>
          <p:nvPr>
            <p:custDataLst>
              <p:tags r:id="rId7"/>
            </p:custDataLst>
          </p:nvPr>
        </p:nvSpPr>
        <p:spPr bwMode="auto">
          <a:xfrm>
            <a:off x="2514601" y="25145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0" name="Line 43"/>
          <p:cNvSpPr>
            <a:spLocks noChangeShapeType="1"/>
          </p:cNvSpPr>
          <p:nvPr>
            <p:custDataLst>
              <p:tags r:id="rId8"/>
            </p:custDataLst>
          </p:nvPr>
        </p:nvSpPr>
        <p:spPr bwMode="auto">
          <a:xfrm>
            <a:off x="2514601" y="16763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1" name="Text Box 11"/>
          <p:cNvSpPr txBox="1">
            <a:spLocks noChangeArrowheads="1"/>
          </p:cNvSpPr>
          <p:nvPr>
            <p:custDataLst>
              <p:tags r:id="rId9"/>
            </p:custDataLst>
          </p:nvPr>
        </p:nvSpPr>
        <p:spPr bwMode="auto">
          <a:xfrm rot="16200000">
            <a:off x="4495802" y="2209793"/>
            <a:ext cx="22860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62" name="Line 43"/>
          <p:cNvSpPr>
            <a:spLocks noChangeShapeType="1"/>
          </p:cNvSpPr>
          <p:nvPr>
            <p:custDataLst>
              <p:tags r:id="rId10"/>
            </p:custDataLst>
          </p:nvPr>
        </p:nvSpPr>
        <p:spPr bwMode="auto">
          <a:xfrm flipV="1">
            <a:off x="5257800" y="1981195"/>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3" name="Rectangle 19"/>
          <p:cNvSpPr>
            <a:spLocks noChangeArrowheads="1"/>
          </p:cNvSpPr>
          <p:nvPr>
            <p:custDataLst>
              <p:tags r:id="rId11"/>
            </p:custDataLst>
          </p:nvPr>
        </p:nvSpPr>
        <p:spPr bwMode="auto">
          <a:xfrm>
            <a:off x="4419599" y="2209797"/>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64" name="Freeform 63"/>
          <p:cNvSpPr/>
          <p:nvPr>
            <p:custDataLst>
              <p:tags r:id="rId12"/>
            </p:custDataLst>
          </p:nvPr>
        </p:nvSpPr>
        <p:spPr>
          <a:xfrm>
            <a:off x="4800600" y="1295397"/>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Line 43"/>
          <p:cNvSpPr>
            <a:spLocks noChangeShapeType="1"/>
          </p:cNvSpPr>
          <p:nvPr>
            <p:custDataLst>
              <p:tags r:id="rId13"/>
            </p:custDataLst>
          </p:nvPr>
        </p:nvSpPr>
        <p:spPr bwMode="auto">
          <a:xfrm flipV="1">
            <a:off x="4114800" y="2362200"/>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6" name="Line 43"/>
          <p:cNvSpPr>
            <a:spLocks noChangeShapeType="1"/>
          </p:cNvSpPr>
          <p:nvPr>
            <p:custDataLst>
              <p:tags r:id="rId14"/>
            </p:custDataLst>
          </p:nvPr>
        </p:nvSpPr>
        <p:spPr bwMode="auto">
          <a:xfrm>
            <a:off x="3124200" y="3124198"/>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7" name="Text Box 11"/>
          <p:cNvSpPr txBox="1">
            <a:spLocks noChangeArrowheads="1"/>
          </p:cNvSpPr>
          <p:nvPr>
            <p:custDataLst>
              <p:tags r:id="rId15"/>
            </p:custDataLst>
          </p:nvPr>
        </p:nvSpPr>
        <p:spPr bwMode="auto">
          <a:xfrm rot="16200000">
            <a:off x="6629402" y="2209793"/>
            <a:ext cx="22860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68" name="Rectangle 4"/>
          <p:cNvSpPr>
            <a:spLocks noChangeArrowheads="1"/>
          </p:cNvSpPr>
          <p:nvPr>
            <p:custDataLst>
              <p:tags r:id="rId16"/>
            </p:custDataLst>
          </p:nvPr>
        </p:nvSpPr>
        <p:spPr bwMode="auto">
          <a:xfrm>
            <a:off x="6248400" y="2438396"/>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data</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69" name="Text Box 11"/>
          <p:cNvSpPr txBox="1">
            <a:spLocks noChangeArrowheads="1"/>
          </p:cNvSpPr>
          <p:nvPr>
            <p:custDataLst>
              <p:tags r:id="rId17"/>
            </p:custDataLst>
          </p:nvPr>
        </p:nvSpPr>
        <p:spPr bwMode="auto">
          <a:xfrm rot="16200000">
            <a:off x="2743202" y="2971797"/>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70" name="Line 43"/>
          <p:cNvSpPr>
            <a:spLocks noChangeShapeType="1"/>
          </p:cNvSpPr>
          <p:nvPr>
            <p:custDataLst>
              <p:tags r:id="rId18"/>
            </p:custDataLst>
          </p:nvPr>
        </p:nvSpPr>
        <p:spPr bwMode="auto">
          <a:xfrm flipV="1">
            <a:off x="4114800" y="1523992"/>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1" name="Line 43"/>
          <p:cNvSpPr>
            <a:spLocks noChangeShapeType="1"/>
          </p:cNvSpPr>
          <p:nvPr>
            <p:custDataLst>
              <p:tags r:id="rId19"/>
            </p:custDataLst>
          </p:nvPr>
        </p:nvSpPr>
        <p:spPr bwMode="auto">
          <a:xfrm>
            <a:off x="4648200" y="2590797"/>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72" name="Line 43"/>
          <p:cNvSpPr>
            <a:spLocks noChangeShapeType="1"/>
          </p:cNvSpPr>
          <p:nvPr>
            <p:custDataLst>
              <p:tags r:id="rId20"/>
            </p:custDataLst>
          </p:nvPr>
        </p:nvSpPr>
        <p:spPr bwMode="auto">
          <a:xfrm flipV="1">
            <a:off x="5791200" y="1981196"/>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3" name="Line 43"/>
          <p:cNvSpPr>
            <a:spLocks noChangeShapeType="1"/>
          </p:cNvSpPr>
          <p:nvPr>
            <p:custDataLst>
              <p:tags r:id="rId21"/>
            </p:custDataLst>
          </p:nvPr>
        </p:nvSpPr>
        <p:spPr bwMode="auto">
          <a:xfrm flipV="1">
            <a:off x="5791200" y="2971797"/>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4" name="Line 43"/>
          <p:cNvSpPr>
            <a:spLocks noChangeShapeType="1"/>
          </p:cNvSpPr>
          <p:nvPr>
            <p:custDataLst>
              <p:tags r:id="rId22"/>
            </p:custDataLst>
          </p:nvPr>
        </p:nvSpPr>
        <p:spPr bwMode="auto">
          <a:xfrm flipV="1">
            <a:off x="7086600" y="2971797"/>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5" name="Line 43"/>
          <p:cNvSpPr>
            <a:spLocks noChangeShapeType="1"/>
          </p:cNvSpPr>
          <p:nvPr>
            <p:custDataLst>
              <p:tags r:id="rId23"/>
            </p:custDataLst>
          </p:nvPr>
        </p:nvSpPr>
        <p:spPr bwMode="auto">
          <a:xfrm flipV="1">
            <a:off x="7924801" y="2971796"/>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6" name="Line 43"/>
          <p:cNvSpPr>
            <a:spLocks noChangeShapeType="1"/>
          </p:cNvSpPr>
          <p:nvPr>
            <p:custDataLst>
              <p:tags r:id="rId24"/>
            </p:custDataLst>
          </p:nvPr>
        </p:nvSpPr>
        <p:spPr bwMode="auto">
          <a:xfrm flipV="1">
            <a:off x="7924801" y="198119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11" name="Text Box 11"/>
          <p:cNvSpPr txBox="1">
            <a:spLocks noChangeArrowheads="1"/>
          </p:cNvSpPr>
          <p:nvPr>
            <p:custDataLst>
              <p:tags r:id="rId25"/>
            </p:custDataLst>
          </p:nvPr>
        </p:nvSpPr>
        <p:spPr bwMode="auto">
          <a:xfrm rot="16200000">
            <a:off x="2743202" y="2362198"/>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6" name="Text Box 11"/>
          <p:cNvSpPr txBox="1">
            <a:spLocks noChangeArrowheads="1"/>
          </p:cNvSpPr>
          <p:nvPr>
            <p:custDataLst>
              <p:tags r:id="rId26"/>
            </p:custDataLst>
          </p:nvPr>
        </p:nvSpPr>
        <p:spPr bwMode="auto">
          <a:xfrm rot="16200000">
            <a:off x="2743201" y="1523996"/>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7" name="Text Box 11"/>
          <p:cNvSpPr txBox="1">
            <a:spLocks noChangeArrowheads="1"/>
          </p:cNvSpPr>
          <p:nvPr>
            <p:custDataLst>
              <p:tags r:id="rId27"/>
            </p:custDataLst>
          </p:nvPr>
        </p:nvSpPr>
        <p:spPr bwMode="auto">
          <a:xfrm rot="16200000">
            <a:off x="5410204" y="2819397"/>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8" name="Text Box 11"/>
          <p:cNvSpPr txBox="1">
            <a:spLocks noChangeArrowheads="1"/>
          </p:cNvSpPr>
          <p:nvPr>
            <p:custDataLst>
              <p:tags r:id="rId28"/>
            </p:custDataLst>
          </p:nvPr>
        </p:nvSpPr>
        <p:spPr bwMode="auto">
          <a:xfrm rot="16200000">
            <a:off x="5410199"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9" name="Text Box 11"/>
          <p:cNvSpPr txBox="1">
            <a:spLocks noChangeArrowheads="1"/>
          </p:cNvSpPr>
          <p:nvPr>
            <p:custDataLst>
              <p:tags r:id="rId29"/>
            </p:custDataLst>
          </p:nvPr>
        </p:nvSpPr>
        <p:spPr bwMode="auto">
          <a:xfrm rot="16200000">
            <a:off x="7543801" y="2819396"/>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20" name="Text Box 11"/>
          <p:cNvSpPr txBox="1">
            <a:spLocks noChangeArrowheads="1"/>
          </p:cNvSpPr>
          <p:nvPr>
            <p:custDataLst>
              <p:tags r:id="rId30"/>
            </p:custDataLst>
          </p:nvPr>
        </p:nvSpPr>
        <p:spPr bwMode="auto">
          <a:xfrm rot="16200000">
            <a:off x="7543800"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21" name="Line 43"/>
          <p:cNvSpPr>
            <a:spLocks noChangeShapeType="1"/>
          </p:cNvSpPr>
          <p:nvPr>
            <p:custDataLst>
              <p:tags r:id="rId31"/>
            </p:custDataLst>
          </p:nvPr>
        </p:nvSpPr>
        <p:spPr bwMode="auto">
          <a:xfrm>
            <a:off x="6629400" y="1981197"/>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22" name="Rectangle 4"/>
          <p:cNvSpPr>
            <a:spLocks noChangeArrowheads="1"/>
          </p:cNvSpPr>
          <p:nvPr>
            <p:custDataLst>
              <p:tags r:id="rId32"/>
            </p:custDataLst>
          </p:nvPr>
        </p:nvSpPr>
        <p:spPr bwMode="auto">
          <a:xfrm>
            <a:off x="152400" y="2133597"/>
            <a:ext cx="762000"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inst</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123" name="Rectangle 19"/>
          <p:cNvSpPr>
            <a:spLocks noChangeArrowheads="1"/>
          </p:cNvSpPr>
          <p:nvPr>
            <p:custDataLst>
              <p:tags r:id="rId33"/>
            </p:custDataLst>
          </p:nvPr>
        </p:nvSpPr>
        <p:spPr bwMode="auto">
          <a:xfrm>
            <a:off x="8229601" y="1828797"/>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nvGrpSpPr>
          <p:cNvPr id="124" name="Group 110"/>
          <p:cNvGrpSpPr/>
          <p:nvPr>
            <p:custDataLst>
              <p:tags r:id="rId34"/>
            </p:custDataLst>
          </p:nvPr>
        </p:nvGrpSpPr>
        <p:grpSpPr>
          <a:xfrm>
            <a:off x="1752600" y="1447799"/>
            <a:ext cx="762001" cy="1295400"/>
            <a:chOff x="2590798" y="914401"/>
            <a:chExt cx="762001" cy="1295400"/>
          </a:xfrm>
          <a:solidFill>
            <a:schemeClr val="bg2"/>
          </a:solidFill>
        </p:grpSpPr>
        <p:sp>
          <p:nvSpPr>
            <p:cNvPr id="125" name="Rectangle 22"/>
            <p:cNvSpPr>
              <a:spLocks noChangeArrowheads="1"/>
            </p:cNvSpPr>
            <p:nvPr>
              <p:custDataLst>
                <p:tags r:id="rId54"/>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26" name="TextBox 125"/>
            <p:cNvSpPr txBox="1"/>
            <p:nvPr>
              <p:custDataLst>
                <p:tags r:id="rId55"/>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chemeClr val="bg1"/>
                  </a:solidFill>
                </a:rPr>
                <a:t>D</a:t>
              </a:r>
            </a:p>
          </p:txBody>
        </p:sp>
        <p:sp>
          <p:nvSpPr>
            <p:cNvPr id="127" name="TextBox 126"/>
            <p:cNvSpPr txBox="1"/>
            <p:nvPr>
              <p:custDataLst>
                <p:tags r:id="rId56"/>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B</a:t>
              </a:r>
            </a:p>
          </p:txBody>
        </p:sp>
        <p:sp>
          <p:nvSpPr>
            <p:cNvPr id="128" name="TextBox 127"/>
            <p:cNvSpPr txBox="1"/>
            <p:nvPr>
              <p:custDataLst>
                <p:tags r:id="rId57"/>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A</a:t>
              </a:r>
            </a:p>
          </p:txBody>
        </p:sp>
      </p:grpSp>
      <p:sp>
        <p:nvSpPr>
          <p:cNvPr id="129" name="Rectangle 19"/>
          <p:cNvSpPr>
            <a:spLocks noChangeArrowheads="1"/>
          </p:cNvSpPr>
          <p:nvPr>
            <p:custDataLst>
              <p:tags r:id="rId35"/>
            </p:custDataLst>
          </p:nvPr>
        </p:nvSpPr>
        <p:spPr bwMode="auto">
          <a:xfrm>
            <a:off x="3962400" y="1981200"/>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30" name="Rectangle 19"/>
          <p:cNvSpPr>
            <a:spLocks noChangeArrowheads="1"/>
          </p:cNvSpPr>
          <p:nvPr>
            <p:custDataLst>
              <p:tags r:id="rId36"/>
            </p:custDataLst>
          </p:nvPr>
        </p:nvSpPr>
        <p:spPr bwMode="auto">
          <a:xfrm>
            <a:off x="3962400" y="11430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31" name="Line 43"/>
          <p:cNvSpPr>
            <a:spLocks noChangeShapeType="1"/>
          </p:cNvSpPr>
          <p:nvPr>
            <p:custDataLst>
              <p:tags r:id="rId37"/>
            </p:custDataLst>
          </p:nvPr>
        </p:nvSpPr>
        <p:spPr bwMode="auto">
          <a:xfrm flipV="1">
            <a:off x="3124200" y="1676400"/>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32" name="Line 43"/>
          <p:cNvSpPr>
            <a:spLocks noChangeShapeType="1"/>
          </p:cNvSpPr>
          <p:nvPr>
            <p:custDataLst>
              <p:tags r:id="rId38"/>
            </p:custDataLst>
          </p:nvPr>
        </p:nvSpPr>
        <p:spPr bwMode="auto">
          <a:xfrm flipV="1">
            <a:off x="3352800" y="2285999"/>
            <a:ext cx="6096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p>
        </p:txBody>
      </p:sp>
      <p:sp>
        <p:nvSpPr>
          <p:cNvPr id="133" name="Line 43"/>
          <p:cNvSpPr>
            <a:spLocks noChangeShapeType="1"/>
          </p:cNvSpPr>
          <p:nvPr>
            <p:custDataLst>
              <p:tags r:id="rId39"/>
            </p:custDataLst>
          </p:nvPr>
        </p:nvSpPr>
        <p:spPr bwMode="auto">
          <a:xfrm flipV="1">
            <a:off x="3581400" y="2057399"/>
            <a:ext cx="3810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p>
        </p:txBody>
      </p:sp>
      <p:sp>
        <p:nvSpPr>
          <p:cNvPr id="135" name="Line 43"/>
          <p:cNvSpPr>
            <a:spLocks noChangeShapeType="1"/>
          </p:cNvSpPr>
          <p:nvPr>
            <p:custDataLst>
              <p:tags r:id="rId40"/>
            </p:custDataLst>
          </p:nvPr>
        </p:nvSpPr>
        <p:spPr bwMode="auto">
          <a:xfrm>
            <a:off x="3124200" y="2514598"/>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36" name="Line 43"/>
          <p:cNvSpPr>
            <a:spLocks noChangeShapeType="1"/>
          </p:cNvSpPr>
          <p:nvPr>
            <p:custDataLst>
              <p:tags r:id="rId41"/>
            </p:custDataLst>
          </p:nvPr>
        </p:nvSpPr>
        <p:spPr bwMode="auto">
          <a:xfrm flipH="1" flipV="1">
            <a:off x="3581400" y="914400"/>
            <a:ext cx="2514600" cy="0"/>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137" name="Line 43"/>
          <p:cNvSpPr>
            <a:spLocks noChangeShapeType="1"/>
          </p:cNvSpPr>
          <p:nvPr>
            <p:custDataLst>
              <p:tags r:id="rId42"/>
            </p:custDataLst>
          </p:nvPr>
        </p:nvSpPr>
        <p:spPr bwMode="auto">
          <a:xfrm flipH="1">
            <a:off x="6096000" y="914400"/>
            <a:ext cx="0" cy="10668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138" name="Line 43"/>
          <p:cNvSpPr>
            <a:spLocks noChangeShapeType="1"/>
          </p:cNvSpPr>
          <p:nvPr>
            <p:custDataLst>
              <p:tags r:id="rId43"/>
            </p:custDataLst>
          </p:nvPr>
        </p:nvSpPr>
        <p:spPr bwMode="auto">
          <a:xfrm flipV="1">
            <a:off x="3352800" y="1447800"/>
            <a:ext cx="6096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p>
        </p:txBody>
      </p:sp>
      <p:sp>
        <p:nvSpPr>
          <p:cNvPr id="139" name="Line 43"/>
          <p:cNvSpPr>
            <a:spLocks noChangeShapeType="1"/>
          </p:cNvSpPr>
          <p:nvPr>
            <p:custDataLst>
              <p:tags r:id="rId44"/>
            </p:custDataLst>
          </p:nvPr>
        </p:nvSpPr>
        <p:spPr bwMode="auto">
          <a:xfrm flipH="1" flipV="1">
            <a:off x="3352800" y="1600200"/>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40" name="Line 43"/>
          <p:cNvSpPr>
            <a:spLocks noChangeShapeType="1"/>
          </p:cNvSpPr>
          <p:nvPr>
            <p:custDataLst>
              <p:tags r:id="rId45"/>
            </p:custDataLst>
          </p:nvPr>
        </p:nvSpPr>
        <p:spPr bwMode="auto">
          <a:xfrm flipH="1" flipV="1">
            <a:off x="3581400" y="1219200"/>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41" name="Line 43"/>
          <p:cNvSpPr>
            <a:spLocks noChangeShapeType="1"/>
          </p:cNvSpPr>
          <p:nvPr>
            <p:custDataLst>
              <p:tags r:id="rId46"/>
            </p:custDataLst>
          </p:nvPr>
        </p:nvSpPr>
        <p:spPr bwMode="auto">
          <a:xfrm flipV="1">
            <a:off x="3581400" y="914398"/>
            <a:ext cx="0" cy="1143001"/>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142" name="Line 43"/>
          <p:cNvSpPr>
            <a:spLocks noChangeShapeType="1"/>
          </p:cNvSpPr>
          <p:nvPr>
            <p:custDataLst>
              <p:tags r:id="rId47"/>
            </p:custDataLst>
          </p:nvPr>
        </p:nvSpPr>
        <p:spPr bwMode="auto">
          <a:xfrm flipV="1">
            <a:off x="3581400" y="1219200"/>
            <a:ext cx="3810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p>
        </p:txBody>
      </p:sp>
      <p:sp>
        <p:nvSpPr>
          <p:cNvPr id="143" name="Line 43"/>
          <p:cNvSpPr>
            <a:spLocks noChangeShapeType="1"/>
          </p:cNvSpPr>
          <p:nvPr>
            <p:custDataLst>
              <p:tags r:id="rId48"/>
            </p:custDataLst>
          </p:nvPr>
        </p:nvSpPr>
        <p:spPr bwMode="auto">
          <a:xfrm>
            <a:off x="8458201" y="2514597"/>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4" name="Line 43"/>
          <p:cNvSpPr>
            <a:spLocks noChangeShapeType="1"/>
          </p:cNvSpPr>
          <p:nvPr>
            <p:custDataLst>
              <p:tags r:id="rId49"/>
            </p:custDataLst>
          </p:nvPr>
        </p:nvSpPr>
        <p:spPr bwMode="auto">
          <a:xfrm>
            <a:off x="8839200" y="762000"/>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5" name="Line 43"/>
          <p:cNvSpPr>
            <a:spLocks noChangeShapeType="1"/>
          </p:cNvSpPr>
          <p:nvPr>
            <p:custDataLst>
              <p:tags r:id="rId50"/>
            </p:custDataLst>
          </p:nvPr>
        </p:nvSpPr>
        <p:spPr bwMode="auto">
          <a:xfrm flipH="1" flipV="1">
            <a:off x="1523999" y="762000"/>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6" name="Line 43"/>
          <p:cNvSpPr>
            <a:spLocks noChangeShapeType="1"/>
          </p:cNvSpPr>
          <p:nvPr>
            <p:custDataLst>
              <p:tags r:id="rId51"/>
            </p:custDataLst>
          </p:nvPr>
        </p:nvSpPr>
        <p:spPr bwMode="auto">
          <a:xfrm flipV="1">
            <a:off x="3352800" y="762000"/>
            <a:ext cx="0" cy="15240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147" name="Line 43"/>
          <p:cNvSpPr>
            <a:spLocks noChangeShapeType="1"/>
          </p:cNvSpPr>
          <p:nvPr>
            <p:custDataLst>
              <p:tags r:id="rId52"/>
            </p:custDataLst>
          </p:nvPr>
        </p:nvSpPr>
        <p:spPr bwMode="auto">
          <a:xfrm flipH="1">
            <a:off x="1524000" y="762000"/>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8" name="Line 43"/>
          <p:cNvSpPr>
            <a:spLocks noChangeShapeType="1"/>
          </p:cNvSpPr>
          <p:nvPr>
            <p:custDataLst>
              <p:tags r:id="rId53"/>
            </p:custDataLst>
          </p:nvPr>
        </p:nvSpPr>
        <p:spPr bwMode="auto">
          <a:xfrm>
            <a:off x="1524000" y="2057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Tree>
    <p:extLst>
      <p:ext uri="{BB962C8B-B14F-4D97-AF65-F5344CB8AC3E}">
        <p14:creationId xmlns:p14="http://schemas.microsoft.com/office/powerpoint/2010/main" val="4171008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5" grpId="0" animBg="1"/>
      <p:bldP spid="70" grpId="0" animBg="1"/>
      <p:bldP spid="71" grpId="0" animBg="1"/>
      <p:bldP spid="129" grpId="0" animBg="1"/>
      <p:bldP spid="130" grpId="0" animBg="1"/>
      <p:bldP spid="132" grpId="0" animBg="1"/>
      <p:bldP spid="133" grpId="0" animBg="1"/>
      <p:bldP spid="136" grpId="0" animBg="1"/>
      <p:bldP spid="137" grpId="0" animBg="1"/>
      <p:bldP spid="138" grpId="0" animBg="1"/>
      <p:bldP spid="141" grpId="0" animBg="1"/>
      <p:bldP spid="142" grpId="0" animBg="1"/>
      <p:bldP spid="14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4050" name="Rectangle 2"/>
          <p:cNvSpPr>
            <a:spLocks noGrp="1" noChangeArrowheads="1"/>
          </p:cNvSpPr>
          <p:nvPr>
            <p:ph type="title"/>
            <p:custDataLst>
              <p:tags r:id="rId1"/>
            </p:custDataLst>
          </p:nvPr>
        </p:nvSpPr>
        <p:spPr/>
        <p:txBody>
          <a:bodyPr>
            <a:normAutofit fontScale="90000"/>
          </a:bodyPr>
          <a:lstStyle/>
          <a:p>
            <a:r>
              <a:rPr lang="en-US" dirty="0" smtClean="0"/>
              <a:t>Forwarding </a:t>
            </a:r>
            <a:r>
              <a:rPr lang="en-US" dirty="0" err="1" smtClean="0"/>
              <a:t>Datapath</a:t>
            </a:r>
            <a:r>
              <a:rPr lang="en-US" dirty="0" smtClean="0"/>
              <a:t> 2</a:t>
            </a:r>
            <a:endParaRPr lang="en-US" dirty="0"/>
          </a:p>
        </p:txBody>
      </p:sp>
      <p:sp>
        <p:nvSpPr>
          <p:cNvPr id="2434051" name="Rectangle 3"/>
          <p:cNvSpPr>
            <a:spLocks noGrp="1" noChangeArrowheads="1"/>
          </p:cNvSpPr>
          <p:nvPr>
            <p:ph idx="1"/>
            <p:custDataLst>
              <p:tags r:id="rId2"/>
            </p:custDataLst>
          </p:nvPr>
        </p:nvSpPr>
        <p:spPr>
          <a:xfrm>
            <a:off x="152400" y="990600"/>
            <a:ext cx="8915400" cy="6324600"/>
          </a:xfrm>
        </p:spPr>
        <p:txBody>
          <a:bodyPr>
            <a:normAutofit/>
          </a:bodyPr>
          <a:lstStyle/>
          <a:p>
            <a:r>
              <a:rPr lang="en-US" dirty="0" err="1" smtClean="0">
                <a:solidFill>
                  <a:schemeClr val="accent5">
                    <a:lumMod val="60000"/>
                    <a:lumOff val="40000"/>
                  </a:schemeClr>
                </a:solidFill>
              </a:rPr>
              <a:t>Mem</a:t>
            </a:r>
            <a:r>
              <a:rPr lang="en-US" dirty="0" smtClean="0">
                <a:solidFill>
                  <a:schemeClr val="accent5">
                    <a:lumMod val="60000"/>
                    <a:lumOff val="40000"/>
                  </a:schemeClr>
                </a:solidFill>
              </a:rPr>
              <a:t>/WB </a:t>
            </a:r>
            <a:r>
              <a:rPr lang="en-US" dirty="0">
                <a:solidFill>
                  <a:schemeClr val="accent5">
                    <a:lumMod val="60000"/>
                    <a:lumOff val="40000"/>
                  </a:schemeClr>
                </a:solidFill>
              </a:rPr>
              <a:t>to EX Bypass</a:t>
            </a:r>
          </a:p>
          <a:p>
            <a:pPr lvl="1"/>
            <a:r>
              <a:rPr lang="en-US" dirty="0"/>
              <a:t>EX needs value being written by WB</a:t>
            </a:r>
          </a:p>
          <a:p>
            <a:pPr lvl="1"/>
            <a:r>
              <a:rPr lang="en-US" dirty="0"/>
              <a:t>Resolve:</a:t>
            </a:r>
          </a:p>
          <a:p>
            <a:pPr marL="457200" lvl="1" indent="0">
              <a:buNone/>
            </a:pPr>
            <a:r>
              <a:rPr lang="en-US" dirty="0"/>
              <a:t>	</a:t>
            </a:r>
            <a:r>
              <a:rPr lang="en-US" dirty="0" smtClean="0"/>
              <a:t>Add </a:t>
            </a:r>
            <a:r>
              <a:rPr lang="en-US" dirty="0"/>
              <a:t>bypass from WB final value to start of EX </a:t>
            </a:r>
            <a:endParaRPr lang="en-US" dirty="0" smtClean="0"/>
          </a:p>
          <a:p>
            <a:r>
              <a:rPr lang="en-US" dirty="0" smtClean="0">
                <a:solidFill>
                  <a:schemeClr val="accent5">
                    <a:lumMod val="60000"/>
                    <a:lumOff val="40000"/>
                  </a:schemeClr>
                </a:solidFill>
              </a:rPr>
              <a:t>How to detect?</a:t>
            </a:r>
            <a:r>
              <a:rPr lang="en-US" dirty="0" smtClean="0">
                <a:solidFill>
                  <a:srgbClr val="00F6FF"/>
                </a:solidFill>
              </a:rPr>
              <a:t> </a:t>
            </a:r>
            <a:r>
              <a:rPr lang="en-US" dirty="0" smtClean="0"/>
              <a:t>Logic in Ex Stage:</a:t>
            </a:r>
          </a:p>
          <a:p>
            <a:r>
              <a:rPr lang="en-US" dirty="0" smtClean="0"/>
              <a:t>	forward = (M/WB.WE &amp;&amp; M/</a:t>
            </a:r>
            <a:r>
              <a:rPr lang="en-US" dirty="0" err="1" smtClean="0"/>
              <a:t>WB.Rd</a:t>
            </a:r>
            <a:r>
              <a:rPr lang="en-US" dirty="0" smtClean="0"/>
              <a:t> != 0 &amp;&amp;</a:t>
            </a:r>
          </a:p>
          <a:p>
            <a:r>
              <a:rPr lang="en-US" dirty="0"/>
              <a:t>	</a:t>
            </a:r>
            <a:r>
              <a:rPr lang="en-US" dirty="0" smtClean="0"/>
              <a:t>		    ID/</a:t>
            </a:r>
            <a:r>
              <a:rPr lang="en-US" dirty="0" err="1" smtClean="0"/>
              <a:t>Ex.Ra</a:t>
            </a:r>
            <a:r>
              <a:rPr lang="en-US" dirty="0" smtClean="0"/>
              <a:t> == M/</a:t>
            </a:r>
            <a:r>
              <a:rPr lang="en-US" dirty="0" err="1" smtClean="0"/>
              <a:t>WB.Rd</a:t>
            </a:r>
            <a:r>
              <a:rPr lang="en-US" dirty="0"/>
              <a:t> </a:t>
            </a:r>
            <a:r>
              <a:rPr lang="en-US" dirty="0" smtClean="0"/>
              <a:t>&amp;&amp;</a:t>
            </a:r>
          </a:p>
          <a:p>
            <a:r>
              <a:rPr lang="en-US" dirty="0" smtClean="0"/>
              <a:t>		      || (same for </a:t>
            </a:r>
            <a:r>
              <a:rPr lang="en-US" dirty="0" err="1" smtClean="0"/>
              <a:t>Rb</a:t>
            </a:r>
            <a:r>
              <a:rPr lang="en-US" dirty="0" smtClean="0"/>
              <a:t>)</a:t>
            </a:r>
            <a:endParaRPr lang="en-US" dirty="0"/>
          </a:p>
          <a:p>
            <a:r>
              <a:rPr lang="en-US" dirty="0" smtClean="0"/>
              <a:t>Is this it? </a:t>
            </a:r>
          </a:p>
          <a:p>
            <a:r>
              <a:rPr lang="en-US" dirty="0"/>
              <a:t>	</a:t>
            </a:r>
            <a:r>
              <a:rPr lang="en-US" dirty="0" smtClean="0"/>
              <a:t>Not quite!</a:t>
            </a:r>
          </a:p>
          <a:p>
            <a:endParaRPr lang="en-US" dirty="0" smtClean="0"/>
          </a:p>
        </p:txBody>
      </p:sp>
      <p:sp>
        <p:nvSpPr>
          <p:cNvPr id="5" name="Rounded Rectangular Callout 4" hidden="1"/>
          <p:cNvSpPr/>
          <p:nvPr>
            <p:custDataLst>
              <p:tags r:id="rId3"/>
            </p:custDataLst>
          </p:nvPr>
        </p:nvSpPr>
        <p:spPr>
          <a:xfrm>
            <a:off x="2895600" y="3657600"/>
            <a:ext cx="2590800" cy="685800"/>
          </a:xfrm>
          <a:prstGeom prst="wedgeRoundRectCallout">
            <a:avLst>
              <a:gd name="adj1" fmla="val 9819"/>
              <a:gd name="adj2" fmla="val -81071"/>
              <a:gd name="adj3" fmla="val 16667"/>
            </a:avLst>
          </a:prstGeom>
          <a:noFill/>
          <a:ln w="28575">
            <a:solidFill>
              <a:schemeClr val="accent4">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“earlier” = started earlier</a:t>
            </a:r>
          </a:p>
          <a:p>
            <a:pPr algn="ctr"/>
            <a:r>
              <a:rPr lang="en-US" dirty="0" smtClean="0">
                <a:solidFill>
                  <a:schemeClr val="accent4"/>
                </a:solidFill>
              </a:rPr>
              <a:t>= stage right</a:t>
            </a:r>
            <a:endParaRPr lang="en-US" dirty="0">
              <a:solidFill>
                <a:schemeClr val="accent4"/>
              </a:solidFill>
            </a:endParaRPr>
          </a:p>
        </p:txBody>
      </p:sp>
      <p:sp>
        <p:nvSpPr>
          <p:cNvPr id="6" name="Rounded Rectangular Callout 5" hidden="1"/>
          <p:cNvSpPr/>
          <p:nvPr>
            <p:custDataLst>
              <p:tags r:id="rId4"/>
            </p:custDataLst>
          </p:nvPr>
        </p:nvSpPr>
        <p:spPr>
          <a:xfrm>
            <a:off x="6324600" y="3581400"/>
            <a:ext cx="1752600" cy="381000"/>
          </a:xfrm>
          <a:prstGeom prst="wedgeRoundRectCallout">
            <a:avLst>
              <a:gd name="adj1" fmla="val 9819"/>
              <a:gd name="adj2" fmla="val -81071"/>
              <a:gd name="adj3" fmla="val 16667"/>
            </a:avLst>
          </a:prstGeom>
          <a:noFill/>
          <a:ln w="28575">
            <a:solidFill>
              <a:schemeClr val="accent4">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stage left</a:t>
            </a:r>
            <a:endParaRPr lang="en-US" dirty="0">
              <a:solidFill>
                <a:schemeClr val="accent4"/>
              </a:solidFill>
            </a:endParaRPr>
          </a:p>
        </p:txBody>
      </p:sp>
      <p:sp>
        <p:nvSpPr>
          <p:cNvPr id="7" name="Rectangle 6" hidden="1"/>
          <p:cNvSpPr/>
          <p:nvPr>
            <p:custDataLst>
              <p:tags r:id="rId5"/>
            </p:custDataLst>
          </p:nvPr>
        </p:nvSpPr>
        <p:spPr>
          <a:xfrm>
            <a:off x="2362200" y="3124200"/>
            <a:ext cx="6553200" cy="369332"/>
          </a:xfrm>
          <a:prstGeom prst="rect">
            <a:avLst/>
          </a:prstGeom>
        </p:spPr>
        <p:txBody>
          <a:bodyPr wrap="square">
            <a:spAutoFit/>
          </a:bodyPr>
          <a:lstStyle/>
          <a:p>
            <a:pPr lvl="1"/>
            <a:r>
              <a:rPr lang="en-US" dirty="0" smtClean="0">
                <a:solidFill>
                  <a:schemeClr val="accent4"/>
                </a:solidFill>
              </a:rPr>
              <a:t>destination </a:t>
            </a:r>
            <a:r>
              <a:rPr lang="en-US" dirty="0" err="1" smtClean="0">
                <a:solidFill>
                  <a:schemeClr val="accent4"/>
                </a:solidFill>
              </a:rPr>
              <a:t>reg</a:t>
            </a:r>
            <a:r>
              <a:rPr lang="en-US" dirty="0" smtClean="0">
                <a:solidFill>
                  <a:schemeClr val="accent4"/>
                </a:solidFill>
              </a:rPr>
              <a:t> of earlier instruction == source </a:t>
            </a:r>
            <a:r>
              <a:rPr lang="en-US" dirty="0" err="1" smtClean="0">
                <a:solidFill>
                  <a:schemeClr val="accent4"/>
                </a:solidFill>
              </a:rPr>
              <a:t>reg</a:t>
            </a:r>
            <a:r>
              <a:rPr lang="en-US" dirty="0" smtClean="0">
                <a:solidFill>
                  <a:schemeClr val="accent4"/>
                </a:solidFill>
              </a:rPr>
              <a:t> of current</a:t>
            </a:r>
          </a:p>
        </p:txBody>
      </p:sp>
    </p:spTree>
    <p:extLst>
      <p:ext uri="{BB962C8B-B14F-4D97-AF65-F5344CB8AC3E}">
        <p14:creationId xmlns:p14="http://schemas.microsoft.com/office/powerpoint/2010/main" val="160853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3405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34051">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34051">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34051">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340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4050" name="Rectangle 2"/>
          <p:cNvSpPr>
            <a:spLocks noGrp="1" noChangeArrowheads="1"/>
          </p:cNvSpPr>
          <p:nvPr>
            <p:ph type="title"/>
            <p:custDataLst>
              <p:tags r:id="rId1"/>
            </p:custDataLst>
          </p:nvPr>
        </p:nvSpPr>
        <p:spPr/>
        <p:txBody>
          <a:bodyPr>
            <a:normAutofit fontScale="90000"/>
          </a:bodyPr>
          <a:lstStyle/>
          <a:p>
            <a:r>
              <a:rPr lang="en-US" dirty="0" smtClean="0"/>
              <a:t>Forwarding </a:t>
            </a:r>
            <a:r>
              <a:rPr lang="en-US" dirty="0" err="1" smtClean="0"/>
              <a:t>Datapath</a:t>
            </a:r>
            <a:r>
              <a:rPr lang="en-US" dirty="0" smtClean="0"/>
              <a:t> 2</a:t>
            </a:r>
            <a:endParaRPr lang="en-US" dirty="0"/>
          </a:p>
        </p:txBody>
      </p:sp>
      <p:sp>
        <p:nvSpPr>
          <p:cNvPr id="2434051" name="Rectangle 3"/>
          <p:cNvSpPr>
            <a:spLocks noGrp="1" noChangeArrowheads="1"/>
          </p:cNvSpPr>
          <p:nvPr>
            <p:ph idx="1"/>
            <p:custDataLst>
              <p:tags r:id="rId2"/>
            </p:custDataLst>
          </p:nvPr>
        </p:nvSpPr>
        <p:spPr>
          <a:xfrm>
            <a:off x="152400" y="990600"/>
            <a:ext cx="9144000" cy="6324600"/>
          </a:xfrm>
        </p:spPr>
        <p:txBody>
          <a:bodyPr>
            <a:normAutofit/>
          </a:bodyPr>
          <a:lstStyle/>
          <a:p>
            <a:endParaRPr lang="en-US" dirty="0" smtClean="0">
              <a:solidFill>
                <a:srgbClr val="00F6FF"/>
              </a:solidFill>
            </a:endParaRPr>
          </a:p>
          <a:p>
            <a:endParaRPr lang="en-US" dirty="0">
              <a:solidFill>
                <a:srgbClr val="00F6FF"/>
              </a:solidFill>
            </a:endParaRPr>
          </a:p>
          <a:p>
            <a:endParaRPr lang="en-US" dirty="0" smtClean="0">
              <a:solidFill>
                <a:srgbClr val="00F6FF"/>
              </a:solidFill>
            </a:endParaRPr>
          </a:p>
          <a:p>
            <a:endParaRPr lang="en-US" dirty="0">
              <a:solidFill>
                <a:srgbClr val="00F6FF"/>
              </a:solidFill>
            </a:endParaRPr>
          </a:p>
          <a:p>
            <a:endParaRPr lang="en-US" dirty="0" smtClean="0">
              <a:solidFill>
                <a:srgbClr val="00F6FF"/>
              </a:solidFill>
            </a:endParaRPr>
          </a:p>
          <a:p>
            <a:r>
              <a:rPr lang="en-US" sz="2800" dirty="0" smtClean="0">
                <a:solidFill>
                  <a:schemeClr val="accent5">
                    <a:lumMod val="60000"/>
                    <a:lumOff val="40000"/>
                  </a:schemeClr>
                </a:solidFill>
              </a:rPr>
              <a:t>How to detect?</a:t>
            </a:r>
            <a:r>
              <a:rPr lang="en-US" sz="2800" dirty="0" smtClean="0">
                <a:solidFill>
                  <a:srgbClr val="00F6FF"/>
                </a:solidFill>
              </a:rPr>
              <a:t> </a:t>
            </a:r>
            <a:r>
              <a:rPr lang="en-US" sz="2800" dirty="0" smtClean="0"/>
              <a:t>Logic in Ex Stage</a:t>
            </a:r>
            <a:r>
              <a:rPr lang="en-US" sz="2800" dirty="0"/>
              <a:t>.</a:t>
            </a:r>
            <a:r>
              <a:rPr lang="en-US" sz="2800" dirty="0" smtClean="0"/>
              <a:t> Forward from M/WB </a:t>
            </a:r>
            <a:r>
              <a:rPr lang="en-US" sz="2800" dirty="0" err="1" smtClean="0"/>
              <a:t>reg</a:t>
            </a:r>
            <a:r>
              <a:rPr lang="en-US" sz="2800" dirty="0" smtClean="0"/>
              <a:t> if:</a:t>
            </a:r>
          </a:p>
          <a:p>
            <a:r>
              <a:rPr lang="en-US" sz="2800" dirty="0" smtClean="0"/>
              <a:t>	M/WB (WE on, Rd != 0) and (M/</a:t>
            </a:r>
            <a:r>
              <a:rPr lang="en-US" sz="2800" dirty="0" err="1" smtClean="0"/>
              <a:t>WB.Rd</a:t>
            </a:r>
            <a:r>
              <a:rPr lang="en-US" sz="2800" dirty="0" smtClean="0"/>
              <a:t> == ID/</a:t>
            </a:r>
            <a:r>
              <a:rPr lang="en-US" sz="2800" dirty="0" err="1" smtClean="0"/>
              <a:t>Ex.Ra</a:t>
            </a:r>
            <a:r>
              <a:rPr lang="en-US" sz="2800" dirty="0" smtClean="0"/>
              <a:t>)</a:t>
            </a:r>
          </a:p>
          <a:p>
            <a:r>
              <a:rPr lang="en-US" sz="2800" dirty="0"/>
              <a:t>	</a:t>
            </a:r>
            <a:r>
              <a:rPr lang="en-US" sz="2800" dirty="0" smtClean="0"/>
              <a:t>also </a:t>
            </a:r>
            <a:r>
              <a:rPr lang="en-US" sz="2800" dirty="0" smtClean="0">
                <a:solidFill>
                  <a:schemeClr val="accent5">
                    <a:lumMod val="60000"/>
                    <a:lumOff val="40000"/>
                  </a:schemeClr>
                </a:solidFill>
              </a:rPr>
              <a:t>NOT(Ex/</a:t>
            </a:r>
            <a:r>
              <a:rPr lang="en-US" sz="2800" dirty="0" err="1" smtClean="0">
                <a:solidFill>
                  <a:schemeClr val="accent5">
                    <a:lumMod val="60000"/>
                    <a:lumOff val="40000"/>
                  </a:schemeClr>
                </a:solidFill>
              </a:rPr>
              <a:t>M.Rd</a:t>
            </a:r>
            <a:r>
              <a:rPr lang="en-US" sz="2800" dirty="0" smtClean="0">
                <a:solidFill>
                  <a:schemeClr val="accent5">
                    <a:lumMod val="60000"/>
                    <a:lumOff val="40000"/>
                  </a:schemeClr>
                </a:solidFill>
              </a:rPr>
              <a:t> == ID/</a:t>
            </a:r>
            <a:r>
              <a:rPr lang="en-US" sz="2800" dirty="0" err="1" smtClean="0">
                <a:solidFill>
                  <a:schemeClr val="accent5">
                    <a:lumMod val="60000"/>
                    <a:lumOff val="40000"/>
                  </a:schemeClr>
                </a:solidFill>
              </a:rPr>
              <a:t>Ex.Ra</a:t>
            </a:r>
            <a:r>
              <a:rPr lang="en-US" sz="2800" dirty="0" smtClean="0">
                <a:solidFill>
                  <a:schemeClr val="accent5">
                    <a:lumMod val="60000"/>
                    <a:lumOff val="40000"/>
                  </a:schemeClr>
                </a:solidFill>
              </a:rPr>
              <a:t>) and (WE, Rd!= 0))</a:t>
            </a:r>
          </a:p>
          <a:p>
            <a:endParaRPr lang="en-US" sz="2800" dirty="0" smtClean="0">
              <a:solidFill>
                <a:srgbClr val="00F6FF"/>
              </a:solidFill>
            </a:endParaRPr>
          </a:p>
          <a:p>
            <a:r>
              <a:rPr lang="en-US" sz="2800" dirty="0" err="1" smtClean="0"/>
              <a:t>Rb</a:t>
            </a:r>
            <a:r>
              <a:rPr lang="en-US" sz="2800" dirty="0" smtClean="0"/>
              <a:t> same as Ra</a:t>
            </a:r>
          </a:p>
          <a:p>
            <a:r>
              <a:rPr lang="en-US" dirty="0"/>
              <a:t>	</a:t>
            </a:r>
            <a:r>
              <a:rPr lang="en-US" dirty="0" smtClean="0"/>
              <a:t>		   		</a:t>
            </a:r>
          </a:p>
        </p:txBody>
      </p:sp>
      <p:sp>
        <p:nvSpPr>
          <p:cNvPr id="5" name="Rounded Rectangular Callout 4" hidden="1"/>
          <p:cNvSpPr/>
          <p:nvPr>
            <p:custDataLst>
              <p:tags r:id="rId3"/>
            </p:custDataLst>
          </p:nvPr>
        </p:nvSpPr>
        <p:spPr>
          <a:xfrm>
            <a:off x="2895600" y="3657600"/>
            <a:ext cx="2590800" cy="685800"/>
          </a:xfrm>
          <a:prstGeom prst="wedgeRoundRectCallout">
            <a:avLst>
              <a:gd name="adj1" fmla="val 9819"/>
              <a:gd name="adj2" fmla="val -81071"/>
              <a:gd name="adj3" fmla="val 16667"/>
            </a:avLst>
          </a:prstGeom>
          <a:noFill/>
          <a:ln w="28575">
            <a:solidFill>
              <a:schemeClr val="accent4">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“earlier” = started earlier</a:t>
            </a:r>
          </a:p>
          <a:p>
            <a:pPr algn="ctr"/>
            <a:r>
              <a:rPr lang="en-US" dirty="0" smtClean="0">
                <a:solidFill>
                  <a:schemeClr val="accent4"/>
                </a:solidFill>
              </a:rPr>
              <a:t>= stage right</a:t>
            </a:r>
            <a:endParaRPr lang="en-US" dirty="0">
              <a:solidFill>
                <a:schemeClr val="accent4"/>
              </a:solidFill>
            </a:endParaRPr>
          </a:p>
        </p:txBody>
      </p:sp>
      <p:sp>
        <p:nvSpPr>
          <p:cNvPr id="6" name="Rounded Rectangular Callout 5" hidden="1"/>
          <p:cNvSpPr/>
          <p:nvPr>
            <p:custDataLst>
              <p:tags r:id="rId4"/>
            </p:custDataLst>
          </p:nvPr>
        </p:nvSpPr>
        <p:spPr>
          <a:xfrm>
            <a:off x="6324600" y="3581400"/>
            <a:ext cx="1752600" cy="381000"/>
          </a:xfrm>
          <a:prstGeom prst="wedgeRoundRectCallout">
            <a:avLst>
              <a:gd name="adj1" fmla="val 9819"/>
              <a:gd name="adj2" fmla="val -81071"/>
              <a:gd name="adj3" fmla="val 16667"/>
            </a:avLst>
          </a:prstGeom>
          <a:noFill/>
          <a:ln w="28575">
            <a:solidFill>
              <a:schemeClr val="accent4">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stage left</a:t>
            </a:r>
            <a:endParaRPr lang="en-US" dirty="0">
              <a:solidFill>
                <a:schemeClr val="accent4"/>
              </a:solidFill>
            </a:endParaRPr>
          </a:p>
        </p:txBody>
      </p:sp>
      <p:sp>
        <p:nvSpPr>
          <p:cNvPr id="7" name="Rectangle 6" hidden="1"/>
          <p:cNvSpPr/>
          <p:nvPr>
            <p:custDataLst>
              <p:tags r:id="rId5"/>
            </p:custDataLst>
          </p:nvPr>
        </p:nvSpPr>
        <p:spPr>
          <a:xfrm>
            <a:off x="2362200" y="3124200"/>
            <a:ext cx="6553200" cy="369332"/>
          </a:xfrm>
          <a:prstGeom prst="rect">
            <a:avLst/>
          </a:prstGeom>
        </p:spPr>
        <p:txBody>
          <a:bodyPr wrap="square">
            <a:spAutoFit/>
          </a:bodyPr>
          <a:lstStyle/>
          <a:p>
            <a:pPr lvl="1"/>
            <a:r>
              <a:rPr lang="en-US" dirty="0" smtClean="0">
                <a:solidFill>
                  <a:schemeClr val="accent4"/>
                </a:solidFill>
              </a:rPr>
              <a:t>destination </a:t>
            </a:r>
            <a:r>
              <a:rPr lang="en-US" dirty="0" err="1" smtClean="0">
                <a:solidFill>
                  <a:schemeClr val="accent4"/>
                </a:solidFill>
              </a:rPr>
              <a:t>reg</a:t>
            </a:r>
            <a:r>
              <a:rPr lang="en-US" dirty="0" smtClean="0">
                <a:solidFill>
                  <a:schemeClr val="accent4"/>
                </a:solidFill>
              </a:rPr>
              <a:t> of earlier instruction == source </a:t>
            </a:r>
            <a:r>
              <a:rPr lang="en-US" dirty="0" err="1" smtClean="0">
                <a:solidFill>
                  <a:schemeClr val="accent4"/>
                </a:solidFill>
              </a:rPr>
              <a:t>reg</a:t>
            </a:r>
            <a:r>
              <a:rPr lang="en-US" dirty="0" smtClean="0">
                <a:solidFill>
                  <a:schemeClr val="accent4"/>
                </a:solidFill>
              </a:rPr>
              <a:t> of current</a:t>
            </a:r>
          </a:p>
        </p:txBody>
      </p:sp>
      <p:graphicFrame>
        <p:nvGraphicFramePr>
          <p:cNvPr id="8" name="Table 7"/>
          <p:cNvGraphicFramePr>
            <a:graphicFrameLocks noGrp="1"/>
          </p:cNvGraphicFramePr>
          <p:nvPr>
            <p:extLst>
              <p:ext uri="{D42A27DB-BD31-4B8C-83A1-F6EECF244321}">
                <p14:modId xmlns:p14="http://schemas.microsoft.com/office/powerpoint/2010/main" val="3930086454"/>
              </p:ext>
            </p:extLst>
          </p:nvPr>
        </p:nvGraphicFramePr>
        <p:xfrm>
          <a:off x="4724400" y="1066800"/>
          <a:ext cx="1828800" cy="2093174"/>
        </p:xfrm>
        <a:graphic>
          <a:graphicData uri="http://schemas.openxmlformats.org/drawingml/2006/table">
            <a:tbl>
              <a:tblPr>
                <a:tableStyleId>{5C22544A-7EE6-4342-B048-85BDC9FD1C3A}</a:tableStyleId>
              </a:tblPr>
              <a:tblGrid>
                <a:gridCol w="1828800"/>
              </a:tblGrid>
              <a:tr h="533400">
                <a:tc>
                  <a:txBody>
                    <a:bodyPr/>
                    <a:lstStyle/>
                    <a:p>
                      <a:pPr algn="r"/>
                      <a:r>
                        <a:rPr lang="en-US" sz="2400" dirty="0" smtClean="0">
                          <a:solidFill>
                            <a:schemeClr val="bg1"/>
                          </a:solidFill>
                        </a:rPr>
                        <a:t>add </a:t>
                      </a:r>
                      <a:r>
                        <a:rPr lang="en-US" sz="2400" dirty="0" smtClean="0">
                          <a:solidFill>
                            <a:schemeClr val="accent5">
                              <a:lumMod val="60000"/>
                              <a:lumOff val="40000"/>
                            </a:schemeClr>
                          </a:solidFill>
                        </a:rPr>
                        <a:t>r3</a:t>
                      </a:r>
                      <a:r>
                        <a:rPr lang="en-US" sz="2400" dirty="0" smtClean="0">
                          <a:solidFill>
                            <a:schemeClr val="bg1"/>
                          </a:solidFill>
                        </a:rPr>
                        <a:t>, r1, r2</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9875">
                <a:tc>
                  <a:txBody>
                    <a:bodyPr/>
                    <a:lstStyle/>
                    <a:p>
                      <a:pPr algn="r"/>
                      <a:r>
                        <a:rPr lang="en-US" sz="2400" dirty="0" smtClean="0">
                          <a:solidFill>
                            <a:schemeClr val="bg1"/>
                          </a:solidFill>
                        </a:rPr>
                        <a:t>sub </a:t>
                      </a:r>
                      <a:r>
                        <a:rPr lang="en-US" sz="2400" dirty="0" smtClean="0">
                          <a:solidFill>
                            <a:schemeClr val="accent5">
                              <a:lumMod val="60000"/>
                              <a:lumOff val="40000"/>
                            </a:schemeClr>
                          </a:solidFill>
                        </a:rPr>
                        <a:t>r3</a:t>
                      </a:r>
                      <a:r>
                        <a:rPr lang="en-US" sz="2400" dirty="0" smtClean="0">
                          <a:solidFill>
                            <a:schemeClr val="bg1"/>
                          </a:solidFill>
                        </a:rPr>
                        <a:t>, </a:t>
                      </a:r>
                      <a:r>
                        <a:rPr lang="en-US" sz="2400" dirty="0" smtClean="0">
                          <a:solidFill>
                            <a:schemeClr val="accent5">
                              <a:lumMod val="60000"/>
                              <a:lumOff val="40000"/>
                            </a:schemeClr>
                          </a:solidFill>
                        </a:rPr>
                        <a:t>r3</a:t>
                      </a:r>
                      <a:r>
                        <a:rPr lang="en-US" sz="2400" dirty="0" smtClean="0">
                          <a:solidFill>
                            <a:schemeClr val="bg1"/>
                          </a:solidFill>
                        </a:rPr>
                        <a:t>, r5</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9875">
                <a:tc>
                  <a:txBody>
                    <a:bodyPr/>
                    <a:lstStyle/>
                    <a:p>
                      <a:pPr algn="r"/>
                      <a:r>
                        <a:rPr lang="en-US" sz="2400" dirty="0" smtClean="0">
                          <a:solidFill>
                            <a:schemeClr val="bg1"/>
                          </a:solidFill>
                        </a:rPr>
                        <a:t>or</a:t>
                      </a:r>
                      <a:r>
                        <a:rPr lang="en-US" sz="2400" baseline="0" dirty="0" smtClean="0">
                          <a:solidFill>
                            <a:schemeClr val="bg1"/>
                          </a:solidFill>
                        </a:rPr>
                        <a:t> r6, </a:t>
                      </a:r>
                      <a:r>
                        <a:rPr lang="en-US" sz="2400" baseline="0" dirty="0" smtClean="0">
                          <a:solidFill>
                            <a:schemeClr val="accent5">
                              <a:lumMod val="60000"/>
                              <a:lumOff val="40000"/>
                            </a:schemeClr>
                          </a:solidFill>
                        </a:rPr>
                        <a:t>r3</a:t>
                      </a:r>
                      <a:r>
                        <a:rPr lang="en-US" sz="2400" baseline="0" dirty="0" smtClean="0">
                          <a:solidFill>
                            <a:schemeClr val="bg1"/>
                          </a:solidFill>
                        </a:rPr>
                        <a:t>, r4</a:t>
                      </a:r>
                      <a:r>
                        <a:rPr lang="en-US" sz="2400" dirty="0" smtClean="0">
                          <a:solidFill>
                            <a:schemeClr val="bg1"/>
                          </a:solidFill>
                        </a:rPr>
                        <a:t> </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645374">
                <a:tc>
                  <a:txBody>
                    <a:bodyPr/>
                    <a:lstStyle/>
                    <a:p>
                      <a:pPr algn="r"/>
                      <a:r>
                        <a:rPr lang="en-US" sz="2400" dirty="0" smtClean="0">
                          <a:solidFill>
                            <a:schemeClr val="bg1"/>
                          </a:solidFill>
                        </a:rPr>
                        <a:t>add r6, </a:t>
                      </a:r>
                      <a:r>
                        <a:rPr lang="en-US" sz="2400" dirty="0" smtClean="0">
                          <a:solidFill>
                            <a:schemeClr val="accent5">
                              <a:lumMod val="60000"/>
                              <a:lumOff val="40000"/>
                            </a:schemeClr>
                          </a:solidFill>
                        </a:rPr>
                        <a:t>r3</a:t>
                      </a:r>
                      <a:r>
                        <a:rPr lang="en-US" sz="2400" dirty="0" smtClean="0">
                          <a:solidFill>
                            <a:schemeClr val="bg1"/>
                          </a:solidFill>
                        </a:rPr>
                        <a:t>, r8</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593001309"/>
              </p:ext>
            </p:extLst>
          </p:nvPr>
        </p:nvGraphicFramePr>
        <p:xfrm>
          <a:off x="1219200" y="1066800"/>
          <a:ext cx="1828800" cy="2093174"/>
        </p:xfrm>
        <a:graphic>
          <a:graphicData uri="http://schemas.openxmlformats.org/drawingml/2006/table">
            <a:tbl>
              <a:tblPr>
                <a:tableStyleId>{5C22544A-7EE6-4342-B048-85BDC9FD1C3A}</a:tableStyleId>
              </a:tblPr>
              <a:tblGrid>
                <a:gridCol w="1828800"/>
              </a:tblGrid>
              <a:tr h="533400">
                <a:tc>
                  <a:txBody>
                    <a:bodyPr/>
                    <a:lstStyle/>
                    <a:p>
                      <a:pPr algn="r"/>
                      <a:r>
                        <a:rPr lang="en-US" sz="2400" dirty="0" smtClean="0">
                          <a:solidFill>
                            <a:schemeClr val="bg1"/>
                          </a:solidFill>
                        </a:rPr>
                        <a:t>add </a:t>
                      </a:r>
                      <a:r>
                        <a:rPr lang="en-US" sz="2400" dirty="0" smtClean="0">
                          <a:solidFill>
                            <a:schemeClr val="accent5">
                              <a:lumMod val="60000"/>
                              <a:lumOff val="40000"/>
                            </a:schemeClr>
                          </a:solidFill>
                        </a:rPr>
                        <a:t>r3</a:t>
                      </a:r>
                      <a:r>
                        <a:rPr lang="en-US" sz="2400" dirty="0" smtClean="0">
                          <a:solidFill>
                            <a:schemeClr val="bg1"/>
                          </a:solidFill>
                        </a:rPr>
                        <a:t>, r1, r2</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9875">
                <a:tc>
                  <a:txBody>
                    <a:bodyPr/>
                    <a:lstStyle/>
                    <a:p>
                      <a:pPr algn="r"/>
                      <a:r>
                        <a:rPr lang="en-US" sz="2400" dirty="0" smtClean="0">
                          <a:solidFill>
                            <a:schemeClr val="bg1"/>
                          </a:solidFill>
                        </a:rPr>
                        <a:t>sub r5, </a:t>
                      </a:r>
                      <a:r>
                        <a:rPr lang="en-US" sz="2400" dirty="0" smtClean="0">
                          <a:solidFill>
                            <a:schemeClr val="accent5">
                              <a:lumMod val="60000"/>
                              <a:lumOff val="40000"/>
                            </a:schemeClr>
                          </a:solidFill>
                        </a:rPr>
                        <a:t>r3</a:t>
                      </a:r>
                      <a:r>
                        <a:rPr lang="en-US" sz="2400" dirty="0" smtClean="0">
                          <a:solidFill>
                            <a:schemeClr val="bg1"/>
                          </a:solidFill>
                        </a:rPr>
                        <a:t>, r5</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9875">
                <a:tc>
                  <a:txBody>
                    <a:bodyPr/>
                    <a:lstStyle/>
                    <a:p>
                      <a:pPr algn="r"/>
                      <a:r>
                        <a:rPr lang="en-US" sz="2400" dirty="0" smtClean="0">
                          <a:solidFill>
                            <a:schemeClr val="bg1"/>
                          </a:solidFill>
                        </a:rPr>
                        <a:t>or</a:t>
                      </a:r>
                      <a:r>
                        <a:rPr lang="en-US" sz="2400" baseline="0" dirty="0" smtClean="0">
                          <a:solidFill>
                            <a:schemeClr val="bg1"/>
                          </a:solidFill>
                        </a:rPr>
                        <a:t> r6, </a:t>
                      </a:r>
                      <a:r>
                        <a:rPr lang="en-US" sz="2400" baseline="0" dirty="0" smtClean="0">
                          <a:solidFill>
                            <a:schemeClr val="accent5">
                              <a:lumMod val="60000"/>
                              <a:lumOff val="40000"/>
                            </a:schemeClr>
                          </a:solidFill>
                        </a:rPr>
                        <a:t>r3</a:t>
                      </a:r>
                      <a:r>
                        <a:rPr lang="en-US" sz="2400" baseline="0" dirty="0" smtClean="0">
                          <a:solidFill>
                            <a:schemeClr val="bg1"/>
                          </a:solidFill>
                        </a:rPr>
                        <a:t>, r4</a:t>
                      </a:r>
                      <a:r>
                        <a:rPr lang="en-US" sz="2400" dirty="0" smtClean="0">
                          <a:solidFill>
                            <a:schemeClr val="bg1"/>
                          </a:solidFill>
                        </a:rPr>
                        <a:t> </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645374">
                <a:tc>
                  <a:txBody>
                    <a:bodyPr/>
                    <a:lstStyle/>
                    <a:p>
                      <a:pPr algn="r"/>
                      <a:r>
                        <a:rPr lang="en-US" sz="2400" dirty="0" smtClean="0">
                          <a:solidFill>
                            <a:schemeClr val="bg1"/>
                          </a:solidFill>
                        </a:rPr>
                        <a:t>add r6, </a:t>
                      </a:r>
                      <a:r>
                        <a:rPr lang="en-US" sz="2400" dirty="0" smtClean="0">
                          <a:solidFill>
                            <a:schemeClr val="accent5">
                              <a:lumMod val="60000"/>
                              <a:lumOff val="40000"/>
                            </a:schemeClr>
                          </a:solidFill>
                        </a:rPr>
                        <a:t>r3</a:t>
                      </a:r>
                      <a:r>
                        <a:rPr lang="en-US" sz="2400" dirty="0" smtClean="0">
                          <a:solidFill>
                            <a:schemeClr val="bg1"/>
                          </a:solidFill>
                        </a:rPr>
                        <a:t>, r8</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2" name="Right Arrow 1"/>
          <p:cNvSpPr/>
          <p:nvPr/>
        </p:nvSpPr>
        <p:spPr>
          <a:xfrm>
            <a:off x="3429000" y="1905000"/>
            <a:ext cx="838200" cy="304800"/>
          </a:xfrm>
          <a:prstGeom prst="rightArrow">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F6FF"/>
              </a:solidFill>
            </a:endParaRPr>
          </a:p>
        </p:txBody>
      </p:sp>
    </p:spTree>
    <p:extLst>
      <p:ext uri="{BB962C8B-B14F-4D97-AF65-F5344CB8AC3E}">
        <p14:creationId xmlns:p14="http://schemas.microsoft.com/office/powerpoint/2010/main" val="126712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34051">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34051">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34051">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3405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Register File Bypass</a:t>
            </a:r>
            <a:endParaRPr lang="en-US" dirty="0"/>
          </a:p>
        </p:txBody>
      </p:sp>
      <p:sp>
        <p:nvSpPr>
          <p:cNvPr id="3" name="Content Placeholder 2"/>
          <p:cNvSpPr>
            <a:spLocks noGrp="1"/>
          </p:cNvSpPr>
          <p:nvPr>
            <p:ph idx="1"/>
            <p:custDataLst>
              <p:tags r:id="rId2"/>
            </p:custDataLst>
          </p:nvPr>
        </p:nvSpPr>
        <p:spPr>
          <a:xfrm>
            <a:off x="685800" y="838200"/>
            <a:ext cx="8686800" cy="5867400"/>
          </a:xfrm>
        </p:spPr>
        <p:txBody>
          <a:bodyPr>
            <a:normAutofit/>
          </a:bodyPr>
          <a:lstStyle/>
          <a:p>
            <a:r>
              <a:rPr lang="en-US" dirty="0" smtClean="0">
                <a:solidFill>
                  <a:schemeClr val="accent5">
                    <a:lumMod val="60000"/>
                    <a:lumOff val="40000"/>
                  </a:schemeClr>
                </a:solidFill>
              </a:rPr>
              <a:t>Register File Bypass</a:t>
            </a:r>
          </a:p>
          <a:p>
            <a:pPr lvl="1"/>
            <a:r>
              <a:rPr lang="en-US" dirty="0" smtClean="0"/>
              <a:t>Reading a value that is currently being written</a:t>
            </a:r>
          </a:p>
          <a:p>
            <a:r>
              <a:rPr lang="en-US" dirty="0" smtClean="0"/>
              <a:t>Detect:</a:t>
            </a:r>
          </a:p>
          <a:p>
            <a:r>
              <a:rPr lang="en-US" dirty="0" smtClean="0"/>
              <a:t>	</a:t>
            </a:r>
            <a:r>
              <a:rPr lang="en-US" sz="2800" dirty="0" smtClean="0"/>
              <a:t>((Ra == MEM/</a:t>
            </a:r>
            <a:r>
              <a:rPr lang="en-US" sz="2800" dirty="0" err="1" smtClean="0"/>
              <a:t>WB.Rd</a:t>
            </a:r>
            <a:r>
              <a:rPr lang="en-US" sz="2800" dirty="0" smtClean="0"/>
              <a:t>) or (</a:t>
            </a:r>
            <a:r>
              <a:rPr lang="en-US" sz="2800" dirty="0" err="1" smtClean="0"/>
              <a:t>Rb</a:t>
            </a:r>
            <a:r>
              <a:rPr lang="en-US" sz="2800" dirty="0" smtClean="0"/>
              <a:t> == MEM/</a:t>
            </a:r>
            <a:r>
              <a:rPr lang="en-US" sz="2800" dirty="0" err="1" smtClean="0"/>
              <a:t>WB.Rd</a:t>
            </a:r>
            <a:r>
              <a:rPr lang="en-US" sz="2800" dirty="0" smtClean="0"/>
              <a:t>))</a:t>
            </a:r>
            <a:br>
              <a:rPr lang="en-US" sz="2800" dirty="0" smtClean="0"/>
            </a:br>
            <a:r>
              <a:rPr lang="en-US" sz="2800" dirty="0" smtClean="0"/>
              <a:t>	and (WB is writing a register)</a:t>
            </a:r>
          </a:p>
          <a:p>
            <a:r>
              <a:rPr lang="en-US" dirty="0" smtClean="0"/>
              <a:t>Resolve:</a:t>
            </a:r>
          </a:p>
          <a:p>
            <a:r>
              <a:rPr lang="en-US" dirty="0" smtClean="0"/>
              <a:t>	</a:t>
            </a:r>
            <a:r>
              <a:rPr lang="en-US" sz="2800" dirty="0" smtClean="0"/>
              <a:t>Add a bypass around register file (WB to ID)</a:t>
            </a:r>
          </a:p>
          <a:p>
            <a:r>
              <a:rPr lang="en-US" sz="2800" dirty="0" smtClean="0"/>
              <a:t>	</a:t>
            </a:r>
            <a:r>
              <a:rPr lang="en-US" sz="2800" dirty="0" smtClean="0">
                <a:solidFill>
                  <a:schemeClr val="accent5">
                    <a:lumMod val="60000"/>
                    <a:lumOff val="40000"/>
                  </a:schemeClr>
                </a:solidFill>
              </a:rPr>
              <a:t>Better: just negate register file clock</a:t>
            </a:r>
          </a:p>
          <a:p>
            <a:pPr lvl="2"/>
            <a:r>
              <a:rPr lang="en-US" dirty="0" smtClean="0"/>
              <a:t>writes happen at end of first half of each clock cycle</a:t>
            </a:r>
          </a:p>
          <a:p>
            <a:pPr lvl="2"/>
            <a:r>
              <a:rPr lang="en-US" dirty="0" smtClean="0"/>
              <a:t>reads happen during second half of each clock cycle</a:t>
            </a:r>
          </a:p>
        </p:txBody>
      </p:sp>
      <p:sp>
        <p:nvSpPr>
          <p:cNvPr id="4" name="Rounded Rectangle 3"/>
          <p:cNvSpPr/>
          <p:nvPr/>
        </p:nvSpPr>
        <p:spPr>
          <a:xfrm>
            <a:off x="1219200" y="4648200"/>
            <a:ext cx="7467600" cy="17526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810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7" name="Straight Arrow Connector 286"/>
          <p:cNvCxnSpPr/>
          <p:nvPr>
            <p:custDataLst>
              <p:tags r:id="rId1"/>
            </p:custDataLst>
          </p:nvPr>
        </p:nvCxnSpPr>
        <p:spPr>
          <a:xfrm rot="5400000">
            <a:off x="457200" y="5213806"/>
            <a:ext cx="3200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05" name="Title 304"/>
          <p:cNvSpPr>
            <a:spLocks noGrp="1"/>
          </p:cNvSpPr>
          <p:nvPr>
            <p:ph type="title"/>
            <p:custDataLst>
              <p:tags r:id="rId2"/>
            </p:custDataLst>
          </p:nvPr>
        </p:nvSpPr>
        <p:spPr/>
        <p:txBody>
          <a:bodyPr>
            <a:normAutofit fontScale="90000"/>
          </a:bodyPr>
          <a:lstStyle/>
          <a:p>
            <a:r>
              <a:rPr lang="en-US" dirty="0" smtClean="0"/>
              <a:t>Register File Bypass</a:t>
            </a:r>
            <a:endParaRPr lang="en-US" dirty="0"/>
          </a:p>
        </p:txBody>
      </p:sp>
      <p:graphicFrame>
        <p:nvGraphicFramePr>
          <p:cNvPr id="223" name="Table 222"/>
          <p:cNvGraphicFramePr>
            <a:graphicFrameLocks noGrp="1"/>
          </p:cNvGraphicFramePr>
          <p:nvPr>
            <p:custDataLst>
              <p:tags r:id="rId3"/>
            </p:custDataLst>
            <p:extLst>
              <p:ext uri="{D42A27DB-BD31-4B8C-83A1-F6EECF244321}">
                <p14:modId xmlns:p14="http://schemas.microsoft.com/office/powerpoint/2010/main" val="2023940180"/>
              </p:ext>
            </p:extLst>
          </p:nvPr>
        </p:nvGraphicFramePr>
        <p:xfrm>
          <a:off x="228601" y="3613605"/>
          <a:ext cx="8762999" cy="3117704"/>
        </p:xfrm>
        <a:graphic>
          <a:graphicData uri="http://schemas.openxmlformats.org/drawingml/2006/table">
            <a:tbl>
              <a:tblPr>
                <a:tableStyleId>{5C22544A-7EE6-4342-B048-85BDC9FD1C3A}</a:tableStyleId>
              </a:tblPr>
              <a:tblGrid>
                <a:gridCol w="1828800"/>
                <a:gridCol w="800100"/>
                <a:gridCol w="800100"/>
                <a:gridCol w="800100"/>
                <a:gridCol w="800100"/>
                <a:gridCol w="800100"/>
                <a:gridCol w="800100"/>
                <a:gridCol w="800100"/>
                <a:gridCol w="800100"/>
                <a:gridCol w="533399"/>
              </a:tblGrid>
              <a:tr h="805995">
                <a:tc>
                  <a:txBody>
                    <a:bodyPr/>
                    <a:lstStyle/>
                    <a:p>
                      <a:pPr algn="r"/>
                      <a:r>
                        <a:rPr lang="en-US" sz="2400" dirty="0" smtClean="0">
                          <a:solidFill>
                            <a:schemeClr val="bg1"/>
                          </a:solidFill>
                        </a:rPr>
                        <a:t>add </a:t>
                      </a:r>
                      <a:r>
                        <a:rPr lang="en-US" sz="2400" dirty="0" smtClean="0">
                          <a:solidFill>
                            <a:schemeClr val="accent5">
                              <a:lumMod val="60000"/>
                              <a:lumOff val="40000"/>
                            </a:schemeClr>
                          </a:solidFill>
                        </a:rPr>
                        <a:t>r3</a:t>
                      </a:r>
                      <a:r>
                        <a:rPr lang="en-US" sz="2400" dirty="0" smtClean="0">
                          <a:solidFill>
                            <a:schemeClr val="bg1"/>
                          </a:solidFill>
                        </a:rPr>
                        <a:t>, r1, r2</a:t>
                      </a:r>
                      <a:endParaRPr lang="en-US" sz="2400"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77394">
                <a:tc>
                  <a:txBody>
                    <a:bodyPr/>
                    <a:lstStyle/>
                    <a:p>
                      <a:pPr algn="r"/>
                      <a:r>
                        <a:rPr lang="en-US" sz="2400" dirty="0" smtClean="0">
                          <a:solidFill>
                            <a:schemeClr val="bg1"/>
                          </a:solidFill>
                        </a:rPr>
                        <a:t>sub r5, </a:t>
                      </a:r>
                      <a:r>
                        <a:rPr lang="en-US" sz="2400" dirty="0" smtClean="0">
                          <a:solidFill>
                            <a:schemeClr val="accent5">
                              <a:lumMod val="60000"/>
                              <a:lumOff val="40000"/>
                            </a:schemeClr>
                          </a:solidFill>
                        </a:rPr>
                        <a:t>r3</a:t>
                      </a:r>
                      <a:r>
                        <a:rPr lang="en-US" sz="2400" dirty="0" smtClean="0">
                          <a:solidFill>
                            <a:schemeClr val="bg1"/>
                          </a:solidFill>
                        </a:rPr>
                        <a:t>, r1</a:t>
                      </a:r>
                      <a:endParaRPr lang="en-US" sz="2400" dirty="0">
                        <a:solidFill>
                          <a:schemeClr val="tx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653594">
                <a:tc>
                  <a:txBody>
                    <a:bodyPr/>
                    <a:lstStyle/>
                    <a:p>
                      <a:pPr algn="r"/>
                      <a:r>
                        <a:rPr lang="en-US" sz="2400" dirty="0" smtClean="0">
                          <a:solidFill>
                            <a:schemeClr val="bg1"/>
                          </a:solidFill>
                        </a:rPr>
                        <a:t>or r6, </a:t>
                      </a:r>
                      <a:r>
                        <a:rPr lang="en-US" sz="2400" dirty="0" smtClean="0">
                          <a:solidFill>
                            <a:schemeClr val="accent5">
                              <a:lumMod val="60000"/>
                              <a:lumOff val="40000"/>
                            </a:schemeClr>
                          </a:solidFill>
                        </a:rPr>
                        <a:t>r3</a:t>
                      </a:r>
                      <a:r>
                        <a:rPr lang="en-US" sz="2400" dirty="0" smtClean="0">
                          <a:solidFill>
                            <a:schemeClr val="bg1"/>
                          </a:solidFill>
                        </a:rPr>
                        <a:t>, r4</a:t>
                      </a:r>
                      <a:endParaRPr lang="en-US" sz="2400"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794206">
                <a:tc>
                  <a:txBody>
                    <a:bodyPr/>
                    <a:lstStyle/>
                    <a:p>
                      <a:pPr algn="r"/>
                      <a:r>
                        <a:rPr lang="en-US" sz="2400" dirty="0" smtClean="0">
                          <a:solidFill>
                            <a:schemeClr val="bg1"/>
                          </a:solidFill>
                        </a:rPr>
                        <a:t>add r6, </a:t>
                      </a:r>
                      <a:r>
                        <a:rPr lang="en-US" sz="2400" dirty="0" smtClean="0">
                          <a:solidFill>
                            <a:schemeClr val="accent5">
                              <a:lumMod val="60000"/>
                              <a:lumOff val="40000"/>
                            </a:schemeClr>
                          </a:solidFill>
                        </a:rPr>
                        <a:t>r3</a:t>
                      </a:r>
                      <a:r>
                        <a:rPr lang="en-US" sz="2400" dirty="0" smtClean="0">
                          <a:solidFill>
                            <a:schemeClr val="bg1"/>
                          </a:solidFill>
                        </a:rPr>
                        <a:t>, r8 </a:t>
                      </a:r>
                      <a:endParaRPr lang="en-US" sz="2400"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286515">
                <a:tc>
                  <a:txBody>
                    <a:bodyPr/>
                    <a:lstStyle/>
                    <a:p>
                      <a:endParaRPr lang="en-US"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cxnSp>
        <p:nvCxnSpPr>
          <p:cNvPr id="134" name="Straight Arrow Connector 133"/>
          <p:cNvCxnSpPr/>
          <p:nvPr>
            <p:custDataLst>
              <p:tags r:id="rId4"/>
            </p:custDataLst>
          </p:nvPr>
        </p:nvCxnSpPr>
        <p:spPr>
          <a:xfrm>
            <a:off x="2057407" y="3612018"/>
            <a:ext cx="6934193"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56" name="Text Box 11"/>
          <p:cNvSpPr txBox="1">
            <a:spLocks noChangeArrowheads="1"/>
          </p:cNvSpPr>
          <p:nvPr>
            <p:custDataLst>
              <p:tags r:id="rId5"/>
            </p:custDataLst>
          </p:nvPr>
        </p:nvSpPr>
        <p:spPr bwMode="auto">
          <a:xfrm rot="16200000">
            <a:off x="76201" y="2209798"/>
            <a:ext cx="22860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58" name="Text Box 11"/>
          <p:cNvSpPr txBox="1">
            <a:spLocks noChangeArrowheads="1"/>
          </p:cNvSpPr>
          <p:nvPr>
            <p:custDataLst>
              <p:tags r:id="rId6"/>
            </p:custDataLst>
          </p:nvPr>
        </p:nvSpPr>
        <p:spPr bwMode="auto">
          <a:xfrm rot="16200000">
            <a:off x="1828804" y="2209796"/>
            <a:ext cx="22860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59" name="Line 43"/>
          <p:cNvSpPr>
            <a:spLocks noChangeShapeType="1"/>
          </p:cNvSpPr>
          <p:nvPr>
            <p:custDataLst>
              <p:tags r:id="rId7"/>
            </p:custDataLst>
          </p:nvPr>
        </p:nvSpPr>
        <p:spPr bwMode="auto">
          <a:xfrm>
            <a:off x="2514601" y="25145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0" name="Line 43"/>
          <p:cNvSpPr>
            <a:spLocks noChangeShapeType="1"/>
          </p:cNvSpPr>
          <p:nvPr>
            <p:custDataLst>
              <p:tags r:id="rId8"/>
            </p:custDataLst>
          </p:nvPr>
        </p:nvSpPr>
        <p:spPr bwMode="auto">
          <a:xfrm>
            <a:off x="2514601" y="16763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1" name="Text Box 11"/>
          <p:cNvSpPr txBox="1">
            <a:spLocks noChangeArrowheads="1"/>
          </p:cNvSpPr>
          <p:nvPr>
            <p:custDataLst>
              <p:tags r:id="rId9"/>
            </p:custDataLst>
          </p:nvPr>
        </p:nvSpPr>
        <p:spPr bwMode="auto">
          <a:xfrm rot="16200000">
            <a:off x="4495802" y="2209793"/>
            <a:ext cx="22860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62" name="Line 43"/>
          <p:cNvSpPr>
            <a:spLocks noChangeShapeType="1"/>
          </p:cNvSpPr>
          <p:nvPr>
            <p:custDataLst>
              <p:tags r:id="rId10"/>
            </p:custDataLst>
          </p:nvPr>
        </p:nvSpPr>
        <p:spPr bwMode="auto">
          <a:xfrm flipV="1">
            <a:off x="5257800" y="1981195"/>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3" name="Rectangle 19"/>
          <p:cNvSpPr>
            <a:spLocks noChangeArrowheads="1"/>
          </p:cNvSpPr>
          <p:nvPr>
            <p:custDataLst>
              <p:tags r:id="rId11"/>
            </p:custDataLst>
          </p:nvPr>
        </p:nvSpPr>
        <p:spPr bwMode="auto">
          <a:xfrm>
            <a:off x="4419599" y="2209797"/>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64" name="Freeform 63"/>
          <p:cNvSpPr/>
          <p:nvPr>
            <p:custDataLst>
              <p:tags r:id="rId12"/>
            </p:custDataLst>
          </p:nvPr>
        </p:nvSpPr>
        <p:spPr>
          <a:xfrm>
            <a:off x="4800600" y="1295397"/>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Line 43"/>
          <p:cNvSpPr>
            <a:spLocks noChangeShapeType="1"/>
          </p:cNvSpPr>
          <p:nvPr>
            <p:custDataLst>
              <p:tags r:id="rId13"/>
            </p:custDataLst>
          </p:nvPr>
        </p:nvSpPr>
        <p:spPr bwMode="auto">
          <a:xfrm flipV="1">
            <a:off x="4114800" y="2362200"/>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6" name="Line 43"/>
          <p:cNvSpPr>
            <a:spLocks noChangeShapeType="1"/>
          </p:cNvSpPr>
          <p:nvPr>
            <p:custDataLst>
              <p:tags r:id="rId14"/>
            </p:custDataLst>
          </p:nvPr>
        </p:nvSpPr>
        <p:spPr bwMode="auto">
          <a:xfrm>
            <a:off x="3124200" y="3124198"/>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7" name="Text Box 11"/>
          <p:cNvSpPr txBox="1">
            <a:spLocks noChangeArrowheads="1"/>
          </p:cNvSpPr>
          <p:nvPr>
            <p:custDataLst>
              <p:tags r:id="rId15"/>
            </p:custDataLst>
          </p:nvPr>
        </p:nvSpPr>
        <p:spPr bwMode="auto">
          <a:xfrm rot="16200000">
            <a:off x="6629402" y="2209793"/>
            <a:ext cx="22860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68" name="Rectangle 4"/>
          <p:cNvSpPr>
            <a:spLocks noChangeArrowheads="1"/>
          </p:cNvSpPr>
          <p:nvPr>
            <p:custDataLst>
              <p:tags r:id="rId16"/>
            </p:custDataLst>
          </p:nvPr>
        </p:nvSpPr>
        <p:spPr bwMode="auto">
          <a:xfrm>
            <a:off x="6248400" y="2438396"/>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data</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69" name="Text Box 11"/>
          <p:cNvSpPr txBox="1">
            <a:spLocks noChangeArrowheads="1"/>
          </p:cNvSpPr>
          <p:nvPr>
            <p:custDataLst>
              <p:tags r:id="rId17"/>
            </p:custDataLst>
          </p:nvPr>
        </p:nvSpPr>
        <p:spPr bwMode="auto">
          <a:xfrm rot="16200000">
            <a:off x="2743202" y="2971797"/>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70" name="Line 43"/>
          <p:cNvSpPr>
            <a:spLocks noChangeShapeType="1"/>
          </p:cNvSpPr>
          <p:nvPr>
            <p:custDataLst>
              <p:tags r:id="rId18"/>
            </p:custDataLst>
          </p:nvPr>
        </p:nvSpPr>
        <p:spPr bwMode="auto">
          <a:xfrm flipV="1">
            <a:off x="4114800" y="1523992"/>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1" name="Line 43"/>
          <p:cNvSpPr>
            <a:spLocks noChangeShapeType="1"/>
          </p:cNvSpPr>
          <p:nvPr>
            <p:custDataLst>
              <p:tags r:id="rId19"/>
            </p:custDataLst>
          </p:nvPr>
        </p:nvSpPr>
        <p:spPr bwMode="auto">
          <a:xfrm>
            <a:off x="4648200" y="2590797"/>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72" name="Line 43"/>
          <p:cNvSpPr>
            <a:spLocks noChangeShapeType="1"/>
          </p:cNvSpPr>
          <p:nvPr>
            <p:custDataLst>
              <p:tags r:id="rId20"/>
            </p:custDataLst>
          </p:nvPr>
        </p:nvSpPr>
        <p:spPr bwMode="auto">
          <a:xfrm flipV="1">
            <a:off x="5791200" y="1981196"/>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3" name="Line 43"/>
          <p:cNvSpPr>
            <a:spLocks noChangeShapeType="1"/>
          </p:cNvSpPr>
          <p:nvPr>
            <p:custDataLst>
              <p:tags r:id="rId21"/>
            </p:custDataLst>
          </p:nvPr>
        </p:nvSpPr>
        <p:spPr bwMode="auto">
          <a:xfrm flipV="1">
            <a:off x="5791200" y="2971797"/>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4" name="Line 43"/>
          <p:cNvSpPr>
            <a:spLocks noChangeShapeType="1"/>
          </p:cNvSpPr>
          <p:nvPr>
            <p:custDataLst>
              <p:tags r:id="rId22"/>
            </p:custDataLst>
          </p:nvPr>
        </p:nvSpPr>
        <p:spPr bwMode="auto">
          <a:xfrm flipV="1">
            <a:off x="7086600" y="2971797"/>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5" name="Line 43"/>
          <p:cNvSpPr>
            <a:spLocks noChangeShapeType="1"/>
          </p:cNvSpPr>
          <p:nvPr>
            <p:custDataLst>
              <p:tags r:id="rId23"/>
            </p:custDataLst>
          </p:nvPr>
        </p:nvSpPr>
        <p:spPr bwMode="auto">
          <a:xfrm flipV="1">
            <a:off x="7924801" y="2971796"/>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6" name="Line 43"/>
          <p:cNvSpPr>
            <a:spLocks noChangeShapeType="1"/>
          </p:cNvSpPr>
          <p:nvPr>
            <p:custDataLst>
              <p:tags r:id="rId24"/>
            </p:custDataLst>
          </p:nvPr>
        </p:nvSpPr>
        <p:spPr bwMode="auto">
          <a:xfrm flipV="1">
            <a:off x="7924801" y="198119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11" name="Text Box 11"/>
          <p:cNvSpPr txBox="1">
            <a:spLocks noChangeArrowheads="1"/>
          </p:cNvSpPr>
          <p:nvPr>
            <p:custDataLst>
              <p:tags r:id="rId25"/>
            </p:custDataLst>
          </p:nvPr>
        </p:nvSpPr>
        <p:spPr bwMode="auto">
          <a:xfrm rot="16200000">
            <a:off x="2743202" y="2362198"/>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6" name="Text Box 11"/>
          <p:cNvSpPr txBox="1">
            <a:spLocks noChangeArrowheads="1"/>
          </p:cNvSpPr>
          <p:nvPr>
            <p:custDataLst>
              <p:tags r:id="rId26"/>
            </p:custDataLst>
          </p:nvPr>
        </p:nvSpPr>
        <p:spPr bwMode="auto">
          <a:xfrm rot="16200000">
            <a:off x="2743201" y="1523996"/>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7" name="Text Box 11"/>
          <p:cNvSpPr txBox="1">
            <a:spLocks noChangeArrowheads="1"/>
          </p:cNvSpPr>
          <p:nvPr>
            <p:custDataLst>
              <p:tags r:id="rId27"/>
            </p:custDataLst>
          </p:nvPr>
        </p:nvSpPr>
        <p:spPr bwMode="auto">
          <a:xfrm rot="16200000">
            <a:off x="5410204" y="2819397"/>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8" name="Text Box 11"/>
          <p:cNvSpPr txBox="1">
            <a:spLocks noChangeArrowheads="1"/>
          </p:cNvSpPr>
          <p:nvPr>
            <p:custDataLst>
              <p:tags r:id="rId28"/>
            </p:custDataLst>
          </p:nvPr>
        </p:nvSpPr>
        <p:spPr bwMode="auto">
          <a:xfrm rot="16200000">
            <a:off x="5410199"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9" name="Text Box 11"/>
          <p:cNvSpPr txBox="1">
            <a:spLocks noChangeArrowheads="1"/>
          </p:cNvSpPr>
          <p:nvPr>
            <p:custDataLst>
              <p:tags r:id="rId29"/>
            </p:custDataLst>
          </p:nvPr>
        </p:nvSpPr>
        <p:spPr bwMode="auto">
          <a:xfrm rot="16200000">
            <a:off x="7543801" y="2819396"/>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20" name="Text Box 11"/>
          <p:cNvSpPr txBox="1">
            <a:spLocks noChangeArrowheads="1"/>
          </p:cNvSpPr>
          <p:nvPr>
            <p:custDataLst>
              <p:tags r:id="rId30"/>
            </p:custDataLst>
          </p:nvPr>
        </p:nvSpPr>
        <p:spPr bwMode="auto">
          <a:xfrm rot="16200000">
            <a:off x="7543800"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21" name="Line 43"/>
          <p:cNvSpPr>
            <a:spLocks noChangeShapeType="1"/>
          </p:cNvSpPr>
          <p:nvPr>
            <p:custDataLst>
              <p:tags r:id="rId31"/>
            </p:custDataLst>
          </p:nvPr>
        </p:nvSpPr>
        <p:spPr bwMode="auto">
          <a:xfrm>
            <a:off x="6629400" y="1981197"/>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22" name="Rectangle 4"/>
          <p:cNvSpPr>
            <a:spLocks noChangeArrowheads="1"/>
          </p:cNvSpPr>
          <p:nvPr>
            <p:custDataLst>
              <p:tags r:id="rId32"/>
            </p:custDataLst>
          </p:nvPr>
        </p:nvSpPr>
        <p:spPr bwMode="auto">
          <a:xfrm>
            <a:off x="152400" y="2133597"/>
            <a:ext cx="762000"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inst</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123" name="Rectangle 19"/>
          <p:cNvSpPr>
            <a:spLocks noChangeArrowheads="1"/>
          </p:cNvSpPr>
          <p:nvPr>
            <p:custDataLst>
              <p:tags r:id="rId33"/>
            </p:custDataLst>
          </p:nvPr>
        </p:nvSpPr>
        <p:spPr bwMode="auto">
          <a:xfrm>
            <a:off x="8229601" y="1828797"/>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nvGrpSpPr>
          <p:cNvPr id="124" name="Group 110"/>
          <p:cNvGrpSpPr/>
          <p:nvPr>
            <p:custDataLst>
              <p:tags r:id="rId34"/>
            </p:custDataLst>
          </p:nvPr>
        </p:nvGrpSpPr>
        <p:grpSpPr>
          <a:xfrm>
            <a:off x="1752600" y="1447799"/>
            <a:ext cx="762001" cy="1295400"/>
            <a:chOff x="2590798" y="914401"/>
            <a:chExt cx="762001" cy="1295400"/>
          </a:xfrm>
          <a:solidFill>
            <a:schemeClr val="bg2"/>
          </a:solidFill>
        </p:grpSpPr>
        <p:sp>
          <p:nvSpPr>
            <p:cNvPr id="125" name="Rectangle 22"/>
            <p:cNvSpPr>
              <a:spLocks noChangeArrowheads="1"/>
            </p:cNvSpPr>
            <p:nvPr>
              <p:custDataLst>
                <p:tags r:id="rId54"/>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26" name="TextBox 125"/>
            <p:cNvSpPr txBox="1"/>
            <p:nvPr>
              <p:custDataLst>
                <p:tags r:id="rId55"/>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chemeClr val="bg1"/>
                  </a:solidFill>
                </a:rPr>
                <a:t>D</a:t>
              </a:r>
            </a:p>
          </p:txBody>
        </p:sp>
        <p:sp>
          <p:nvSpPr>
            <p:cNvPr id="127" name="TextBox 126"/>
            <p:cNvSpPr txBox="1"/>
            <p:nvPr>
              <p:custDataLst>
                <p:tags r:id="rId56"/>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B</a:t>
              </a:r>
            </a:p>
          </p:txBody>
        </p:sp>
        <p:sp>
          <p:nvSpPr>
            <p:cNvPr id="128" name="TextBox 127"/>
            <p:cNvSpPr txBox="1"/>
            <p:nvPr>
              <p:custDataLst>
                <p:tags r:id="rId57"/>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A</a:t>
              </a:r>
            </a:p>
          </p:txBody>
        </p:sp>
      </p:grpSp>
      <p:sp>
        <p:nvSpPr>
          <p:cNvPr id="129" name="Rectangle 19"/>
          <p:cNvSpPr>
            <a:spLocks noChangeArrowheads="1"/>
          </p:cNvSpPr>
          <p:nvPr>
            <p:custDataLst>
              <p:tags r:id="rId35"/>
            </p:custDataLst>
          </p:nvPr>
        </p:nvSpPr>
        <p:spPr bwMode="auto">
          <a:xfrm>
            <a:off x="3962400" y="1981200"/>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30" name="Rectangle 19"/>
          <p:cNvSpPr>
            <a:spLocks noChangeArrowheads="1"/>
          </p:cNvSpPr>
          <p:nvPr>
            <p:custDataLst>
              <p:tags r:id="rId36"/>
            </p:custDataLst>
          </p:nvPr>
        </p:nvSpPr>
        <p:spPr bwMode="auto">
          <a:xfrm>
            <a:off x="3962400" y="11430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31" name="Line 43"/>
          <p:cNvSpPr>
            <a:spLocks noChangeShapeType="1"/>
          </p:cNvSpPr>
          <p:nvPr>
            <p:custDataLst>
              <p:tags r:id="rId37"/>
            </p:custDataLst>
          </p:nvPr>
        </p:nvSpPr>
        <p:spPr bwMode="auto">
          <a:xfrm flipV="1">
            <a:off x="3124200" y="1676400"/>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32" name="Line 43"/>
          <p:cNvSpPr>
            <a:spLocks noChangeShapeType="1"/>
          </p:cNvSpPr>
          <p:nvPr>
            <p:custDataLst>
              <p:tags r:id="rId38"/>
            </p:custDataLst>
          </p:nvPr>
        </p:nvSpPr>
        <p:spPr bwMode="auto">
          <a:xfrm flipV="1">
            <a:off x="3352800" y="2285999"/>
            <a:ext cx="6096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p>
        </p:txBody>
      </p:sp>
      <p:sp>
        <p:nvSpPr>
          <p:cNvPr id="133" name="Line 43"/>
          <p:cNvSpPr>
            <a:spLocks noChangeShapeType="1"/>
          </p:cNvSpPr>
          <p:nvPr>
            <p:custDataLst>
              <p:tags r:id="rId39"/>
            </p:custDataLst>
          </p:nvPr>
        </p:nvSpPr>
        <p:spPr bwMode="auto">
          <a:xfrm flipV="1">
            <a:off x="3581400" y="2057399"/>
            <a:ext cx="3810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p>
        </p:txBody>
      </p:sp>
      <p:sp>
        <p:nvSpPr>
          <p:cNvPr id="135" name="Line 43"/>
          <p:cNvSpPr>
            <a:spLocks noChangeShapeType="1"/>
          </p:cNvSpPr>
          <p:nvPr>
            <p:custDataLst>
              <p:tags r:id="rId40"/>
            </p:custDataLst>
          </p:nvPr>
        </p:nvSpPr>
        <p:spPr bwMode="auto">
          <a:xfrm>
            <a:off x="3124200" y="2514598"/>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36" name="Line 43"/>
          <p:cNvSpPr>
            <a:spLocks noChangeShapeType="1"/>
          </p:cNvSpPr>
          <p:nvPr>
            <p:custDataLst>
              <p:tags r:id="rId41"/>
            </p:custDataLst>
          </p:nvPr>
        </p:nvSpPr>
        <p:spPr bwMode="auto">
          <a:xfrm flipH="1" flipV="1">
            <a:off x="3581400" y="914400"/>
            <a:ext cx="2514600" cy="0"/>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137" name="Line 43"/>
          <p:cNvSpPr>
            <a:spLocks noChangeShapeType="1"/>
          </p:cNvSpPr>
          <p:nvPr>
            <p:custDataLst>
              <p:tags r:id="rId42"/>
            </p:custDataLst>
          </p:nvPr>
        </p:nvSpPr>
        <p:spPr bwMode="auto">
          <a:xfrm flipH="1">
            <a:off x="6096000" y="914400"/>
            <a:ext cx="0" cy="10668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138" name="Line 43"/>
          <p:cNvSpPr>
            <a:spLocks noChangeShapeType="1"/>
          </p:cNvSpPr>
          <p:nvPr>
            <p:custDataLst>
              <p:tags r:id="rId43"/>
            </p:custDataLst>
          </p:nvPr>
        </p:nvSpPr>
        <p:spPr bwMode="auto">
          <a:xfrm flipV="1">
            <a:off x="3352800" y="1447800"/>
            <a:ext cx="6096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p>
        </p:txBody>
      </p:sp>
      <p:sp>
        <p:nvSpPr>
          <p:cNvPr id="139" name="Line 43"/>
          <p:cNvSpPr>
            <a:spLocks noChangeShapeType="1"/>
          </p:cNvSpPr>
          <p:nvPr>
            <p:custDataLst>
              <p:tags r:id="rId44"/>
            </p:custDataLst>
          </p:nvPr>
        </p:nvSpPr>
        <p:spPr bwMode="auto">
          <a:xfrm flipH="1" flipV="1">
            <a:off x="3352800" y="1600200"/>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40" name="Line 43"/>
          <p:cNvSpPr>
            <a:spLocks noChangeShapeType="1"/>
          </p:cNvSpPr>
          <p:nvPr>
            <p:custDataLst>
              <p:tags r:id="rId45"/>
            </p:custDataLst>
          </p:nvPr>
        </p:nvSpPr>
        <p:spPr bwMode="auto">
          <a:xfrm flipH="1" flipV="1">
            <a:off x="3581400" y="1219200"/>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41" name="Line 43"/>
          <p:cNvSpPr>
            <a:spLocks noChangeShapeType="1"/>
          </p:cNvSpPr>
          <p:nvPr>
            <p:custDataLst>
              <p:tags r:id="rId46"/>
            </p:custDataLst>
          </p:nvPr>
        </p:nvSpPr>
        <p:spPr bwMode="auto">
          <a:xfrm flipV="1">
            <a:off x="3581400" y="914398"/>
            <a:ext cx="0" cy="1143001"/>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142" name="Line 43"/>
          <p:cNvSpPr>
            <a:spLocks noChangeShapeType="1"/>
          </p:cNvSpPr>
          <p:nvPr>
            <p:custDataLst>
              <p:tags r:id="rId47"/>
            </p:custDataLst>
          </p:nvPr>
        </p:nvSpPr>
        <p:spPr bwMode="auto">
          <a:xfrm flipV="1">
            <a:off x="3581400" y="1219200"/>
            <a:ext cx="3810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p>
        </p:txBody>
      </p:sp>
      <p:sp>
        <p:nvSpPr>
          <p:cNvPr id="143" name="Line 43"/>
          <p:cNvSpPr>
            <a:spLocks noChangeShapeType="1"/>
          </p:cNvSpPr>
          <p:nvPr>
            <p:custDataLst>
              <p:tags r:id="rId48"/>
            </p:custDataLst>
          </p:nvPr>
        </p:nvSpPr>
        <p:spPr bwMode="auto">
          <a:xfrm>
            <a:off x="8458201" y="2514597"/>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4" name="Line 43"/>
          <p:cNvSpPr>
            <a:spLocks noChangeShapeType="1"/>
          </p:cNvSpPr>
          <p:nvPr>
            <p:custDataLst>
              <p:tags r:id="rId49"/>
            </p:custDataLst>
          </p:nvPr>
        </p:nvSpPr>
        <p:spPr bwMode="auto">
          <a:xfrm>
            <a:off x="8839200" y="762000"/>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5" name="Line 43"/>
          <p:cNvSpPr>
            <a:spLocks noChangeShapeType="1"/>
          </p:cNvSpPr>
          <p:nvPr>
            <p:custDataLst>
              <p:tags r:id="rId50"/>
            </p:custDataLst>
          </p:nvPr>
        </p:nvSpPr>
        <p:spPr bwMode="auto">
          <a:xfrm flipH="1" flipV="1">
            <a:off x="1523999" y="762000"/>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6" name="Line 43"/>
          <p:cNvSpPr>
            <a:spLocks noChangeShapeType="1"/>
          </p:cNvSpPr>
          <p:nvPr>
            <p:custDataLst>
              <p:tags r:id="rId51"/>
            </p:custDataLst>
          </p:nvPr>
        </p:nvSpPr>
        <p:spPr bwMode="auto">
          <a:xfrm flipV="1">
            <a:off x="3352800" y="762000"/>
            <a:ext cx="0" cy="15240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147" name="Line 43"/>
          <p:cNvSpPr>
            <a:spLocks noChangeShapeType="1"/>
          </p:cNvSpPr>
          <p:nvPr>
            <p:custDataLst>
              <p:tags r:id="rId52"/>
            </p:custDataLst>
          </p:nvPr>
        </p:nvSpPr>
        <p:spPr bwMode="auto">
          <a:xfrm flipH="1">
            <a:off x="1524000" y="762000"/>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8" name="Line 43"/>
          <p:cNvSpPr>
            <a:spLocks noChangeShapeType="1"/>
          </p:cNvSpPr>
          <p:nvPr>
            <p:custDataLst>
              <p:tags r:id="rId53"/>
            </p:custDataLst>
          </p:nvPr>
        </p:nvSpPr>
        <p:spPr bwMode="auto">
          <a:xfrm>
            <a:off x="1524000" y="2057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Tree>
    <p:extLst>
      <p:ext uri="{BB962C8B-B14F-4D97-AF65-F5344CB8AC3E}">
        <p14:creationId xmlns:p14="http://schemas.microsoft.com/office/powerpoint/2010/main" val="1225419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Announcements</a:t>
            </a:r>
            <a:endParaRPr lang="en-US" dirty="0"/>
          </a:p>
        </p:txBody>
      </p:sp>
      <p:sp>
        <p:nvSpPr>
          <p:cNvPr id="4" name="Content Placeholder 3"/>
          <p:cNvSpPr>
            <a:spLocks noGrp="1"/>
          </p:cNvSpPr>
          <p:nvPr>
            <p:ph idx="1"/>
          </p:nvPr>
        </p:nvSpPr>
        <p:spPr>
          <a:xfrm>
            <a:off x="304800" y="914400"/>
            <a:ext cx="9067800" cy="6324600"/>
          </a:xfrm>
        </p:spPr>
        <p:txBody>
          <a:bodyPr>
            <a:normAutofit/>
          </a:bodyPr>
          <a:lstStyle/>
          <a:p>
            <a:r>
              <a:rPr lang="en-US" sz="2800" dirty="0" smtClean="0">
                <a:solidFill>
                  <a:schemeClr val="accent5">
                    <a:lumMod val="60000"/>
                    <a:lumOff val="40000"/>
                  </a:schemeClr>
                </a:solidFill>
              </a:rPr>
              <a:t>Prelim1:</a:t>
            </a:r>
            <a:endParaRPr lang="en-US" sz="2800" dirty="0">
              <a:solidFill>
                <a:schemeClr val="accent5">
                  <a:lumMod val="60000"/>
                  <a:lumOff val="40000"/>
                </a:schemeClr>
              </a:solidFill>
            </a:endParaRPr>
          </a:p>
          <a:p>
            <a:pPr marL="573088" lvl="1" indent="-457200">
              <a:buFont typeface="Arial"/>
              <a:buChar char="•"/>
            </a:pPr>
            <a:r>
              <a:rPr lang="en-US" sz="2400" dirty="0" smtClean="0"/>
              <a:t>Time: We </a:t>
            </a:r>
            <a:r>
              <a:rPr lang="en-US" sz="2400" dirty="0"/>
              <a:t>will start at </a:t>
            </a:r>
            <a:r>
              <a:rPr lang="en-US" sz="2400" dirty="0" smtClean="0">
                <a:solidFill>
                  <a:schemeClr val="accent5">
                    <a:lumMod val="60000"/>
                    <a:lumOff val="40000"/>
                  </a:schemeClr>
                </a:solidFill>
              </a:rPr>
              <a:t>7:30pm </a:t>
            </a:r>
            <a:r>
              <a:rPr lang="en-US" sz="2400" dirty="0">
                <a:solidFill>
                  <a:schemeClr val="accent5">
                    <a:lumMod val="60000"/>
                    <a:lumOff val="40000"/>
                  </a:schemeClr>
                </a:solidFill>
              </a:rPr>
              <a:t>sharp</a:t>
            </a:r>
            <a:r>
              <a:rPr lang="en-US" sz="2400" dirty="0"/>
              <a:t>, so come </a:t>
            </a:r>
            <a:r>
              <a:rPr lang="en-US" sz="2400" dirty="0" smtClean="0"/>
              <a:t>early</a:t>
            </a:r>
          </a:p>
          <a:p>
            <a:pPr marL="573088" lvl="1" indent="-457200">
              <a:buFont typeface="Arial"/>
              <a:buChar char="•"/>
            </a:pPr>
            <a:r>
              <a:rPr lang="en-US" sz="2400" dirty="0" smtClean="0"/>
              <a:t>Location: on previous slide</a:t>
            </a:r>
          </a:p>
          <a:p>
            <a:pPr marL="573088" lvl="1" indent="-457200">
              <a:buFont typeface="Arial"/>
              <a:buChar char="•"/>
            </a:pPr>
            <a:r>
              <a:rPr lang="en-US" sz="2400" dirty="0" smtClean="0">
                <a:solidFill>
                  <a:schemeClr val="accent5">
                    <a:lumMod val="60000"/>
                    <a:lumOff val="40000"/>
                  </a:schemeClr>
                </a:solidFill>
              </a:rPr>
              <a:t>Closed </a:t>
            </a:r>
            <a:r>
              <a:rPr lang="en-US" sz="2400" dirty="0">
                <a:solidFill>
                  <a:schemeClr val="accent5">
                    <a:lumMod val="60000"/>
                    <a:lumOff val="40000"/>
                  </a:schemeClr>
                </a:solidFill>
              </a:rPr>
              <a:t>Book</a:t>
            </a:r>
          </a:p>
          <a:p>
            <a:pPr marL="1031875" lvl="2" indent="-457200">
              <a:buFont typeface="Arial"/>
              <a:buChar char="•"/>
            </a:pPr>
            <a:r>
              <a:rPr lang="en-US" sz="2000" dirty="0"/>
              <a:t>Cannot use electronic device or outside </a:t>
            </a:r>
            <a:r>
              <a:rPr lang="en-US" sz="2000" dirty="0" smtClean="0"/>
              <a:t>material</a:t>
            </a:r>
            <a:endParaRPr lang="en-US" dirty="0"/>
          </a:p>
          <a:p>
            <a:pPr marL="573088" lvl="1" indent="-457200">
              <a:buFont typeface="Arial"/>
              <a:buChar char="•"/>
            </a:pPr>
            <a:r>
              <a:rPr lang="en-US" sz="2400" dirty="0"/>
              <a:t>Practice prelims are online in </a:t>
            </a:r>
            <a:r>
              <a:rPr lang="en-US" sz="2400" dirty="0" smtClean="0"/>
              <a:t>CMS</a:t>
            </a:r>
          </a:p>
          <a:p>
            <a:r>
              <a:rPr lang="en-US" sz="2800" dirty="0" smtClean="0"/>
              <a:t>Material covered </a:t>
            </a:r>
            <a:r>
              <a:rPr lang="en-US" sz="2800" dirty="0" smtClean="0">
                <a:solidFill>
                  <a:schemeClr val="accent5">
                    <a:lumMod val="60000"/>
                    <a:lumOff val="40000"/>
                  </a:schemeClr>
                </a:solidFill>
              </a:rPr>
              <a:t>everything up to end of this week</a:t>
            </a:r>
          </a:p>
          <a:p>
            <a:pPr marL="631825" lvl="1" indent="-457200">
              <a:buFont typeface="Arial"/>
              <a:buChar char="•"/>
            </a:pPr>
            <a:r>
              <a:rPr lang="en-US" sz="2400" dirty="0" smtClean="0"/>
              <a:t>Everything up to and including data hazards</a:t>
            </a:r>
          </a:p>
          <a:p>
            <a:pPr marL="631825" lvl="1" indent="-457200">
              <a:buFont typeface="Arial"/>
              <a:buChar char="•"/>
            </a:pPr>
            <a:r>
              <a:rPr lang="en-US" sz="2400" dirty="0" smtClean="0"/>
              <a:t>Appendix B </a:t>
            </a:r>
            <a:r>
              <a:rPr lang="en-US" sz="2400" dirty="0"/>
              <a:t>(logic, gates, FSMs, memory, ALUs</a:t>
            </a:r>
            <a:r>
              <a:rPr lang="en-US" sz="2400" dirty="0" smtClean="0"/>
              <a:t>) </a:t>
            </a:r>
          </a:p>
          <a:p>
            <a:pPr marL="631825" lvl="1" indent="-457200">
              <a:buFont typeface="Arial"/>
              <a:buChar char="•"/>
            </a:pPr>
            <a:r>
              <a:rPr lang="en-US" sz="2400" dirty="0" smtClean="0"/>
              <a:t>Chapter </a:t>
            </a:r>
            <a:r>
              <a:rPr lang="en-US" sz="2400" dirty="0"/>
              <a:t>4 (pipelined [and </a:t>
            </a:r>
            <a:r>
              <a:rPr lang="en-US" sz="2400" dirty="0" smtClean="0"/>
              <a:t>non] </a:t>
            </a:r>
            <a:r>
              <a:rPr lang="en-US" sz="2400" dirty="0"/>
              <a:t>MIPS processor with hazards</a:t>
            </a:r>
            <a:r>
              <a:rPr lang="en-US" sz="2400" dirty="0" smtClean="0"/>
              <a:t>)</a:t>
            </a:r>
          </a:p>
          <a:p>
            <a:pPr marL="631825" lvl="1" indent="-457200">
              <a:buFont typeface="Arial"/>
              <a:buChar char="•"/>
            </a:pPr>
            <a:r>
              <a:rPr lang="en-US" sz="2400" dirty="0" smtClean="0"/>
              <a:t>Chapters 2 (Numbers / Arithmetic, simple MIPS instructions)</a:t>
            </a:r>
          </a:p>
          <a:p>
            <a:pPr marL="631825" lvl="1" indent="-457200">
              <a:buFont typeface="Arial"/>
              <a:buChar char="•"/>
            </a:pPr>
            <a:r>
              <a:rPr lang="en-US" sz="2400" dirty="0" smtClean="0"/>
              <a:t>Chapter </a:t>
            </a:r>
            <a:r>
              <a:rPr lang="en-US" sz="2400" dirty="0"/>
              <a:t>1 (Performance</a:t>
            </a:r>
            <a:r>
              <a:rPr lang="en-US" sz="2400" dirty="0" smtClean="0"/>
              <a:t>)</a:t>
            </a:r>
          </a:p>
          <a:p>
            <a:pPr marL="631825" lvl="1" indent="-457200">
              <a:buFont typeface="Arial"/>
              <a:buChar char="•"/>
            </a:pPr>
            <a:r>
              <a:rPr lang="en-US" sz="2400" dirty="0" smtClean="0"/>
              <a:t>HW1</a:t>
            </a:r>
            <a:r>
              <a:rPr lang="en-US" sz="2400" dirty="0"/>
              <a:t>, </a:t>
            </a:r>
            <a:r>
              <a:rPr lang="en-US" sz="2400" dirty="0" smtClean="0"/>
              <a:t>Lab0, Lab1, Lab2, C-Lab0, C-Lab1</a:t>
            </a:r>
          </a:p>
          <a:p>
            <a:endParaRPr lang="en-US" dirty="0"/>
          </a:p>
          <a:p>
            <a:endParaRPr lang="en-US" dirty="0"/>
          </a:p>
        </p:txBody>
      </p:sp>
    </p:spTree>
    <p:extLst>
      <p:ext uri="{BB962C8B-B14F-4D97-AF65-F5344CB8AC3E}">
        <p14:creationId xmlns:p14="http://schemas.microsoft.com/office/powerpoint/2010/main" val="16143805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we done yet?</a:t>
            </a:r>
            <a:endParaRPr lang="en-US" dirty="0"/>
          </a:p>
        </p:txBody>
      </p:sp>
      <p:graphicFrame>
        <p:nvGraphicFramePr>
          <p:cNvPr id="3" name="Table 2"/>
          <p:cNvGraphicFramePr>
            <a:graphicFrameLocks noGrp="1"/>
          </p:cNvGraphicFramePr>
          <p:nvPr>
            <p:extLst/>
          </p:nvPr>
        </p:nvGraphicFramePr>
        <p:xfrm>
          <a:off x="3505200" y="1371600"/>
          <a:ext cx="1828800" cy="2093174"/>
        </p:xfrm>
        <a:graphic>
          <a:graphicData uri="http://schemas.openxmlformats.org/drawingml/2006/table">
            <a:tbl>
              <a:tblPr>
                <a:tableStyleId>{5C22544A-7EE6-4342-B048-85BDC9FD1C3A}</a:tableStyleId>
              </a:tblPr>
              <a:tblGrid>
                <a:gridCol w="1828800"/>
              </a:tblGrid>
              <a:tr h="533400">
                <a:tc>
                  <a:txBody>
                    <a:bodyPr/>
                    <a:lstStyle/>
                    <a:p>
                      <a:pPr algn="r"/>
                      <a:r>
                        <a:rPr lang="en-US" sz="2400" dirty="0" smtClean="0">
                          <a:solidFill>
                            <a:schemeClr val="bg1"/>
                          </a:solidFill>
                        </a:rPr>
                        <a:t>add r3, r1, r2</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9875">
                <a:tc>
                  <a:txBody>
                    <a:bodyPr/>
                    <a:lstStyle/>
                    <a:p>
                      <a:pPr algn="r"/>
                      <a:r>
                        <a:rPr lang="en-US" sz="2400" dirty="0" err="1" smtClean="0">
                          <a:solidFill>
                            <a:schemeClr val="bg1"/>
                          </a:solidFill>
                        </a:rPr>
                        <a:t>lw</a:t>
                      </a:r>
                      <a:r>
                        <a:rPr lang="en-US" sz="2400" dirty="0" smtClean="0">
                          <a:solidFill>
                            <a:schemeClr val="bg1"/>
                          </a:solidFill>
                        </a:rPr>
                        <a:t> r4, 20(r8)</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9875">
                <a:tc>
                  <a:txBody>
                    <a:bodyPr/>
                    <a:lstStyle/>
                    <a:p>
                      <a:pPr algn="r"/>
                      <a:r>
                        <a:rPr lang="en-US" sz="2400" dirty="0" smtClean="0">
                          <a:solidFill>
                            <a:schemeClr val="bg1"/>
                          </a:solidFill>
                        </a:rPr>
                        <a:t>or</a:t>
                      </a:r>
                      <a:r>
                        <a:rPr lang="en-US" sz="2400" baseline="0" dirty="0" smtClean="0">
                          <a:solidFill>
                            <a:schemeClr val="bg1"/>
                          </a:solidFill>
                        </a:rPr>
                        <a:t> r6, </a:t>
                      </a:r>
                      <a:r>
                        <a:rPr lang="en-US" sz="2400" baseline="0" dirty="0" smtClean="0">
                          <a:solidFill>
                            <a:srgbClr val="FFFFFF"/>
                          </a:solidFill>
                        </a:rPr>
                        <a:t>r3</a:t>
                      </a:r>
                      <a:r>
                        <a:rPr lang="en-US" sz="2400" baseline="0" dirty="0" smtClean="0">
                          <a:solidFill>
                            <a:schemeClr val="bg1"/>
                          </a:solidFill>
                        </a:rPr>
                        <a:t>, r4</a:t>
                      </a:r>
                      <a:r>
                        <a:rPr lang="en-US" sz="2400" dirty="0" smtClean="0">
                          <a:solidFill>
                            <a:schemeClr val="bg1"/>
                          </a:solidFill>
                        </a:rPr>
                        <a:t> </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645374">
                <a:tc>
                  <a:txBody>
                    <a:bodyPr/>
                    <a:lstStyle/>
                    <a:p>
                      <a:pPr algn="r"/>
                      <a:r>
                        <a:rPr lang="en-US" sz="2400" dirty="0" smtClean="0">
                          <a:solidFill>
                            <a:schemeClr val="bg1"/>
                          </a:solidFill>
                        </a:rPr>
                        <a:t>add r6, </a:t>
                      </a:r>
                      <a:r>
                        <a:rPr lang="en-US" sz="2400" dirty="0" smtClean="0">
                          <a:solidFill>
                            <a:srgbClr val="FFFFFF"/>
                          </a:solidFill>
                        </a:rPr>
                        <a:t>r3</a:t>
                      </a:r>
                      <a:r>
                        <a:rPr lang="en-US" sz="2400" dirty="0" smtClean="0">
                          <a:solidFill>
                            <a:schemeClr val="bg1"/>
                          </a:solidFill>
                        </a:rPr>
                        <a:t>, r8</a:t>
                      </a:r>
                      <a:endParaRPr lang="en-US" sz="24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912581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normAutofit fontScale="90000"/>
          </a:bodyPr>
          <a:lstStyle/>
          <a:p>
            <a:r>
              <a:rPr lang="en-US" dirty="0" smtClean="0"/>
              <a:t>Memory Load Data Hazard</a:t>
            </a:r>
            <a:endParaRPr lang="en-US" dirty="0"/>
          </a:p>
        </p:txBody>
      </p:sp>
      <p:sp>
        <p:nvSpPr>
          <p:cNvPr id="11" name="Content Placeholder 10"/>
          <p:cNvSpPr>
            <a:spLocks noGrp="1"/>
          </p:cNvSpPr>
          <p:nvPr>
            <p:ph idx="1"/>
            <p:custDataLst>
              <p:tags r:id="rId2"/>
            </p:custDataLst>
          </p:nvPr>
        </p:nvSpPr>
        <p:spPr>
          <a:xfrm>
            <a:off x="381000" y="1066800"/>
            <a:ext cx="8686800" cy="6172200"/>
          </a:xfrm>
        </p:spPr>
        <p:txBody>
          <a:bodyPr>
            <a:normAutofit/>
          </a:bodyPr>
          <a:lstStyle/>
          <a:p>
            <a:r>
              <a:rPr lang="en-US" dirty="0" smtClean="0"/>
              <a:t>What happens if data dependency after a load word instruction?</a:t>
            </a:r>
          </a:p>
          <a:p>
            <a:endParaRPr lang="en-US" dirty="0" smtClean="0"/>
          </a:p>
          <a:p>
            <a:r>
              <a:rPr lang="en-US" dirty="0" smtClean="0">
                <a:solidFill>
                  <a:schemeClr val="accent5">
                    <a:lumMod val="60000"/>
                    <a:lumOff val="40000"/>
                  </a:schemeClr>
                </a:solidFill>
              </a:rPr>
              <a:t>Memory Load Data Hazard</a:t>
            </a:r>
          </a:p>
          <a:p>
            <a:pPr lvl="1"/>
            <a:r>
              <a:rPr lang="en-US" dirty="0" smtClean="0"/>
              <a:t>Value not available until after the M stage</a:t>
            </a:r>
          </a:p>
          <a:p>
            <a:pPr lvl="1"/>
            <a:r>
              <a:rPr lang="en-US" dirty="0" smtClean="0"/>
              <a:t>So: next instruction can’t proceed if hazard detected</a:t>
            </a:r>
          </a:p>
        </p:txBody>
      </p:sp>
    </p:spTree>
    <p:extLst>
      <p:ext uri="{BB962C8B-B14F-4D97-AF65-F5344CB8AC3E}">
        <p14:creationId xmlns:p14="http://schemas.microsoft.com/office/powerpoint/2010/main" val="2819446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7" name="Straight Arrow Connector 286"/>
          <p:cNvCxnSpPr/>
          <p:nvPr>
            <p:custDataLst>
              <p:tags r:id="rId1"/>
            </p:custDataLst>
          </p:nvPr>
        </p:nvCxnSpPr>
        <p:spPr>
          <a:xfrm rot="5400000">
            <a:off x="495300" y="5218906"/>
            <a:ext cx="31242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05" name="Title 304"/>
          <p:cNvSpPr>
            <a:spLocks noGrp="1"/>
          </p:cNvSpPr>
          <p:nvPr>
            <p:ph type="title"/>
            <p:custDataLst>
              <p:tags r:id="rId2"/>
            </p:custDataLst>
          </p:nvPr>
        </p:nvSpPr>
        <p:spPr>
          <a:xfrm>
            <a:off x="228600" y="76200"/>
            <a:ext cx="8686800" cy="533400"/>
          </a:xfrm>
        </p:spPr>
        <p:txBody>
          <a:bodyPr>
            <a:normAutofit fontScale="90000"/>
          </a:bodyPr>
          <a:lstStyle/>
          <a:p>
            <a:r>
              <a:rPr lang="en-US" dirty="0" smtClean="0"/>
              <a:t>Memory Load Data Hazard</a:t>
            </a:r>
            <a:endParaRPr lang="en-US" dirty="0"/>
          </a:p>
        </p:txBody>
      </p:sp>
      <p:graphicFrame>
        <p:nvGraphicFramePr>
          <p:cNvPr id="223" name="Table 222"/>
          <p:cNvGraphicFramePr>
            <a:graphicFrameLocks noGrp="1"/>
          </p:cNvGraphicFramePr>
          <p:nvPr>
            <p:custDataLst>
              <p:tags r:id="rId3"/>
            </p:custDataLst>
            <p:extLst>
              <p:ext uri="{D42A27DB-BD31-4B8C-83A1-F6EECF244321}">
                <p14:modId xmlns:p14="http://schemas.microsoft.com/office/powerpoint/2010/main" val="1946894837"/>
              </p:ext>
            </p:extLst>
          </p:nvPr>
        </p:nvGraphicFramePr>
        <p:xfrm>
          <a:off x="228601" y="3657598"/>
          <a:ext cx="8762999" cy="3048002"/>
        </p:xfrm>
        <a:graphic>
          <a:graphicData uri="http://schemas.openxmlformats.org/drawingml/2006/table">
            <a:tbl>
              <a:tblPr>
                <a:tableStyleId>{5C22544A-7EE6-4342-B048-85BDC9FD1C3A}</a:tableStyleId>
              </a:tblPr>
              <a:tblGrid>
                <a:gridCol w="1828800"/>
                <a:gridCol w="800100"/>
                <a:gridCol w="800100"/>
                <a:gridCol w="800100"/>
                <a:gridCol w="800100"/>
                <a:gridCol w="800100"/>
                <a:gridCol w="800100"/>
                <a:gridCol w="800100"/>
                <a:gridCol w="800100"/>
                <a:gridCol w="533399"/>
              </a:tblGrid>
              <a:tr h="1240038">
                <a:tc>
                  <a:txBody>
                    <a:bodyPr/>
                    <a:lstStyle/>
                    <a:p>
                      <a:pPr algn="r"/>
                      <a:r>
                        <a:rPr lang="en-US" sz="2400" dirty="0" err="1" smtClean="0">
                          <a:solidFill>
                            <a:schemeClr val="bg1"/>
                          </a:solidFill>
                        </a:rPr>
                        <a:t>lw</a:t>
                      </a:r>
                      <a:r>
                        <a:rPr lang="en-US" sz="2400" dirty="0" smtClean="0">
                          <a:solidFill>
                            <a:schemeClr val="bg1"/>
                          </a:solidFill>
                        </a:rPr>
                        <a:t> </a:t>
                      </a:r>
                      <a:r>
                        <a:rPr lang="en-US" sz="2400" dirty="0" smtClean="0">
                          <a:solidFill>
                            <a:schemeClr val="accent5">
                              <a:lumMod val="60000"/>
                              <a:lumOff val="40000"/>
                            </a:schemeClr>
                          </a:solidFill>
                        </a:rPr>
                        <a:t>r4</a:t>
                      </a:r>
                      <a:r>
                        <a:rPr lang="en-US" sz="2400" dirty="0" smtClean="0">
                          <a:solidFill>
                            <a:schemeClr val="bg1"/>
                          </a:solidFill>
                        </a:rPr>
                        <a:t>, 20(r8)</a:t>
                      </a:r>
                      <a:endParaRPr lang="en-US" sz="2400"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24003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bg1"/>
                          </a:solidFill>
                        </a:rPr>
                        <a:t>or</a:t>
                      </a:r>
                      <a:r>
                        <a:rPr lang="en-US" sz="2400" baseline="0" dirty="0" smtClean="0">
                          <a:solidFill>
                            <a:schemeClr val="bg1"/>
                          </a:solidFill>
                        </a:rPr>
                        <a:t> r6, r3, r4</a:t>
                      </a:r>
                      <a:endParaRPr lang="en-US" sz="2400" dirty="0" smtClean="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567926">
                <a:tc>
                  <a:txBody>
                    <a:bodyPr/>
                    <a:lstStyle/>
                    <a:p>
                      <a:endParaRPr lang="en-US"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cxnSp>
        <p:nvCxnSpPr>
          <p:cNvPr id="134" name="Straight Arrow Connector 133"/>
          <p:cNvCxnSpPr/>
          <p:nvPr>
            <p:custDataLst>
              <p:tags r:id="rId4"/>
            </p:custDataLst>
          </p:nvPr>
        </p:nvCxnSpPr>
        <p:spPr>
          <a:xfrm>
            <a:off x="2057407" y="3656011"/>
            <a:ext cx="6934193"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53" name="Text Box 11"/>
          <p:cNvSpPr txBox="1">
            <a:spLocks noChangeArrowheads="1"/>
          </p:cNvSpPr>
          <p:nvPr>
            <p:custDataLst>
              <p:tags r:id="rId5"/>
            </p:custDataLst>
          </p:nvPr>
        </p:nvSpPr>
        <p:spPr bwMode="auto">
          <a:xfrm rot="16200000">
            <a:off x="76201" y="2133597"/>
            <a:ext cx="22860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54" name="Text Box 11"/>
          <p:cNvSpPr txBox="1">
            <a:spLocks noChangeArrowheads="1"/>
          </p:cNvSpPr>
          <p:nvPr>
            <p:custDataLst>
              <p:tags r:id="rId6"/>
            </p:custDataLst>
          </p:nvPr>
        </p:nvSpPr>
        <p:spPr bwMode="auto">
          <a:xfrm rot="16200000">
            <a:off x="1828804" y="2133595"/>
            <a:ext cx="22860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55" name="Line 43"/>
          <p:cNvSpPr>
            <a:spLocks noChangeShapeType="1"/>
          </p:cNvSpPr>
          <p:nvPr>
            <p:custDataLst>
              <p:tags r:id="rId7"/>
            </p:custDataLst>
          </p:nvPr>
        </p:nvSpPr>
        <p:spPr bwMode="auto">
          <a:xfrm>
            <a:off x="2514601" y="2438398"/>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56" name="Line 43"/>
          <p:cNvSpPr>
            <a:spLocks noChangeShapeType="1"/>
          </p:cNvSpPr>
          <p:nvPr>
            <p:custDataLst>
              <p:tags r:id="rId8"/>
            </p:custDataLst>
          </p:nvPr>
        </p:nvSpPr>
        <p:spPr bwMode="auto">
          <a:xfrm>
            <a:off x="2514601" y="1600198"/>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57" name="Text Box 11"/>
          <p:cNvSpPr txBox="1">
            <a:spLocks noChangeArrowheads="1"/>
          </p:cNvSpPr>
          <p:nvPr>
            <p:custDataLst>
              <p:tags r:id="rId9"/>
            </p:custDataLst>
          </p:nvPr>
        </p:nvSpPr>
        <p:spPr bwMode="auto">
          <a:xfrm rot="16200000">
            <a:off x="4495802" y="2133592"/>
            <a:ext cx="22860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58" name="Line 43"/>
          <p:cNvSpPr>
            <a:spLocks noChangeShapeType="1"/>
          </p:cNvSpPr>
          <p:nvPr>
            <p:custDataLst>
              <p:tags r:id="rId10"/>
            </p:custDataLst>
          </p:nvPr>
        </p:nvSpPr>
        <p:spPr bwMode="auto">
          <a:xfrm flipV="1">
            <a:off x="5257800" y="1904994"/>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59" name="Rectangle 19"/>
          <p:cNvSpPr>
            <a:spLocks noChangeArrowheads="1"/>
          </p:cNvSpPr>
          <p:nvPr>
            <p:custDataLst>
              <p:tags r:id="rId11"/>
            </p:custDataLst>
          </p:nvPr>
        </p:nvSpPr>
        <p:spPr bwMode="auto">
          <a:xfrm>
            <a:off x="4419599" y="2133596"/>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60" name="Freeform 59"/>
          <p:cNvSpPr/>
          <p:nvPr>
            <p:custDataLst>
              <p:tags r:id="rId12"/>
            </p:custDataLst>
          </p:nvPr>
        </p:nvSpPr>
        <p:spPr>
          <a:xfrm>
            <a:off x="4800600" y="1219196"/>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Line 43"/>
          <p:cNvSpPr>
            <a:spLocks noChangeShapeType="1"/>
          </p:cNvSpPr>
          <p:nvPr>
            <p:custDataLst>
              <p:tags r:id="rId13"/>
            </p:custDataLst>
          </p:nvPr>
        </p:nvSpPr>
        <p:spPr bwMode="auto">
          <a:xfrm flipV="1">
            <a:off x="4114800" y="2285999"/>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2" name="Line 43"/>
          <p:cNvSpPr>
            <a:spLocks noChangeShapeType="1"/>
          </p:cNvSpPr>
          <p:nvPr>
            <p:custDataLst>
              <p:tags r:id="rId14"/>
            </p:custDataLst>
          </p:nvPr>
        </p:nvSpPr>
        <p:spPr bwMode="auto">
          <a:xfrm>
            <a:off x="3124200" y="3047997"/>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3" name="Text Box 11"/>
          <p:cNvSpPr txBox="1">
            <a:spLocks noChangeArrowheads="1"/>
          </p:cNvSpPr>
          <p:nvPr>
            <p:custDataLst>
              <p:tags r:id="rId15"/>
            </p:custDataLst>
          </p:nvPr>
        </p:nvSpPr>
        <p:spPr bwMode="auto">
          <a:xfrm rot="16200000">
            <a:off x="6629402" y="2133592"/>
            <a:ext cx="22860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64" name="Rectangle 4"/>
          <p:cNvSpPr>
            <a:spLocks noChangeArrowheads="1"/>
          </p:cNvSpPr>
          <p:nvPr>
            <p:custDataLst>
              <p:tags r:id="rId16"/>
            </p:custDataLst>
          </p:nvPr>
        </p:nvSpPr>
        <p:spPr bwMode="auto">
          <a:xfrm>
            <a:off x="6248400" y="2362195"/>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data</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65" name="Text Box 11"/>
          <p:cNvSpPr txBox="1">
            <a:spLocks noChangeArrowheads="1"/>
          </p:cNvSpPr>
          <p:nvPr>
            <p:custDataLst>
              <p:tags r:id="rId17"/>
            </p:custDataLst>
          </p:nvPr>
        </p:nvSpPr>
        <p:spPr bwMode="auto">
          <a:xfrm rot="16200000">
            <a:off x="2743202" y="2895596"/>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66" name="Line 43"/>
          <p:cNvSpPr>
            <a:spLocks noChangeShapeType="1"/>
          </p:cNvSpPr>
          <p:nvPr>
            <p:custDataLst>
              <p:tags r:id="rId18"/>
            </p:custDataLst>
          </p:nvPr>
        </p:nvSpPr>
        <p:spPr bwMode="auto">
          <a:xfrm flipV="1">
            <a:off x="4114800" y="1447791"/>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7" name="Line 43"/>
          <p:cNvSpPr>
            <a:spLocks noChangeShapeType="1"/>
          </p:cNvSpPr>
          <p:nvPr>
            <p:custDataLst>
              <p:tags r:id="rId19"/>
            </p:custDataLst>
          </p:nvPr>
        </p:nvSpPr>
        <p:spPr bwMode="auto">
          <a:xfrm>
            <a:off x="4648200" y="2514596"/>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p>
        </p:txBody>
      </p:sp>
      <p:sp>
        <p:nvSpPr>
          <p:cNvPr id="68" name="Line 43"/>
          <p:cNvSpPr>
            <a:spLocks noChangeShapeType="1"/>
          </p:cNvSpPr>
          <p:nvPr>
            <p:custDataLst>
              <p:tags r:id="rId20"/>
            </p:custDataLst>
          </p:nvPr>
        </p:nvSpPr>
        <p:spPr bwMode="auto">
          <a:xfrm flipV="1">
            <a:off x="5791200" y="1904995"/>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69" name="Line 43"/>
          <p:cNvSpPr>
            <a:spLocks noChangeShapeType="1"/>
          </p:cNvSpPr>
          <p:nvPr>
            <p:custDataLst>
              <p:tags r:id="rId21"/>
            </p:custDataLst>
          </p:nvPr>
        </p:nvSpPr>
        <p:spPr bwMode="auto">
          <a:xfrm flipV="1">
            <a:off x="5791200" y="2895596"/>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0" name="Line 43"/>
          <p:cNvSpPr>
            <a:spLocks noChangeShapeType="1"/>
          </p:cNvSpPr>
          <p:nvPr>
            <p:custDataLst>
              <p:tags r:id="rId22"/>
            </p:custDataLst>
          </p:nvPr>
        </p:nvSpPr>
        <p:spPr bwMode="auto">
          <a:xfrm flipV="1">
            <a:off x="7086600" y="2895596"/>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1" name="Line 43"/>
          <p:cNvSpPr>
            <a:spLocks noChangeShapeType="1"/>
          </p:cNvSpPr>
          <p:nvPr>
            <p:custDataLst>
              <p:tags r:id="rId23"/>
            </p:custDataLst>
          </p:nvPr>
        </p:nvSpPr>
        <p:spPr bwMode="auto">
          <a:xfrm flipV="1">
            <a:off x="7924801" y="2895595"/>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2" name="Line 43"/>
          <p:cNvSpPr>
            <a:spLocks noChangeShapeType="1"/>
          </p:cNvSpPr>
          <p:nvPr>
            <p:custDataLst>
              <p:tags r:id="rId24"/>
            </p:custDataLst>
          </p:nvPr>
        </p:nvSpPr>
        <p:spPr bwMode="auto">
          <a:xfrm flipV="1">
            <a:off x="7924801" y="1904996"/>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73" name="Text Box 11"/>
          <p:cNvSpPr txBox="1">
            <a:spLocks noChangeArrowheads="1"/>
          </p:cNvSpPr>
          <p:nvPr>
            <p:custDataLst>
              <p:tags r:id="rId25"/>
            </p:custDataLst>
          </p:nvPr>
        </p:nvSpPr>
        <p:spPr bwMode="auto">
          <a:xfrm rot="16200000">
            <a:off x="2743202" y="2285997"/>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74" name="Text Box 11"/>
          <p:cNvSpPr txBox="1">
            <a:spLocks noChangeArrowheads="1"/>
          </p:cNvSpPr>
          <p:nvPr>
            <p:custDataLst>
              <p:tags r:id="rId26"/>
            </p:custDataLst>
          </p:nvPr>
        </p:nvSpPr>
        <p:spPr bwMode="auto">
          <a:xfrm rot="16200000">
            <a:off x="2743201" y="1447795"/>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75" name="Text Box 11"/>
          <p:cNvSpPr txBox="1">
            <a:spLocks noChangeArrowheads="1"/>
          </p:cNvSpPr>
          <p:nvPr>
            <p:custDataLst>
              <p:tags r:id="rId27"/>
            </p:custDataLst>
          </p:nvPr>
        </p:nvSpPr>
        <p:spPr bwMode="auto">
          <a:xfrm rot="16200000">
            <a:off x="5410204" y="2743196"/>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76" name="Text Box 11"/>
          <p:cNvSpPr txBox="1">
            <a:spLocks noChangeArrowheads="1"/>
          </p:cNvSpPr>
          <p:nvPr>
            <p:custDataLst>
              <p:tags r:id="rId28"/>
            </p:custDataLst>
          </p:nvPr>
        </p:nvSpPr>
        <p:spPr bwMode="auto">
          <a:xfrm rot="16200000">
            <a:off x="5410199" y="1752594"/>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1" name="Text Box 11"/>
          <p:cNvSpPr txBox="1">
            <a:spLocks noChangeArrowheads="1"/>
          </p:cNvSpPr>
          <p:nvPr>
            <p:custDataLst>
              <p:tags r:id="rId29"/>
            </p:custDataLst>
          </p:nvPr>
        </p:nvSpPr>
        <p:spPr bwMode="auto">
          <a:xfrm rot="16200000">
            <a:off x="7543801" y="2743195"/>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6" name="Text Box 11"/>
          <p:cNvSpPr txBox="1">
            <a:spLocks noChangeArrowheads="1"/>
          </p:cNvSpPr>
          <p:nvPr>
            <p:custDataLst>
              <p:tags r:id="rId30"/>
            </p:custDataLst>
          </p:nvPr>
        </p:nvSpPr>
        <p:spPr bwMode="auto">
          <a:xfrm rot="16200000">
            <a:off x="7543800" y="1752594"/>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eaLnBrk="1" hangingPunct="1">
              <a:lnSpc>
                <a:spcPct val="116000"/>
              </a:lnSpc>
              <a:buClr>
                <a:srgbClr val="40458C"/>
              </a:buClr>
              <a:buSzPct val="100000"/>
              <a:buFont typeface="Times New Roman" pitchFamily="18" charset="0"/>
              <a:buNone/>
            </a:pPr>
            <a:endParaRPr lang="en-US" sz="2400" dirty="0">
              <a:solidFill>
                <a:srgbClr val="FFFFFF"/>
              </a:solidFill>
              <a:latin typeface="+mj-lt"/>
            </a:endParaRPr>
          </a:p>
        </p:txBody>
      </p:sp>
      <p:sp>
        <p:nvSpPr>
          <p:cNvPr id="117" name="Line 43"/>
          <p:cNvSpPr>
            <a:spLocks noChangeShapeType="1"/>
          </p:cNvSpPr>
          <p:nvPr>
            <p:custDataLst>
              <p:tags r:id="rId31"/>
            </p:custDataLst>
          </p:nvPr>
        </p:nvSpPr>
        <p:spPr bwMode="auto">
          <a:xfrm>
            <a:off x="6629400" y="1904996"/>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p>
        </p:txBody>
      </p:sp>
      <p:sp>
        <p:nvSpPr>
          <p:cNvPr id="118" name="Rectangle 4"/>
          <p:cNvSpPr>
            <a:spLocks noChangeArrowheads="1"/>
          </p:cNvSpPr>
          <p:nvPr>
            <p:custDataLst>
              <p:tags r:id="rId32"/>
            </p:custDataLst>
          </p:nvPr>
        </p:nvSpPr>
        <p:spPr bwMode="auto">
          <a:xfrm>
            <a:off x="152400" y="2057396"/>
            <a:ext cx="762000"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rPr>
              <a:t>inst</a:t>
            </a:r>
            <a:br>
              <a:rPr lang="en-US" sz="2400" dirty="0" smtClean="0">
                <a:solidFill>
                  <a:schemeClr val="bg1"/>
                </a:solidFill>
              </a:rPr>
            </a:br>
            <a:r>
              <a:rPr lang="en-US" sz="2400" dirty="0" err="1" smtClean="0">
                <a:solidFill>
                  <a:schemeClr val="bg1"/>
                </a:solidFill>
              </a:rPr>
              <a:t>mem</a:t>
            </a:r>
            <a:endParaRPr lang="en-US" sz="2400" dirty="0">
              <a:solidFill>
                <a:schemeClr val="bg1"/>
              </a:solidFill>
            </a:endParaRPr>
          </a:p>
        </p:txBody>
      </p:sp>
      <p:sp>
        <p:nvSpPr>
          <p:cNvPr id="119" name="Rectangle 19"/>
          <p:cNvSpPr>
            <a:spLocks noChangeArrowheads="1"/>
          </p:cNvSpPr>
          <p:nvPr>
            <p:custDataLst>
              <p:tags r:id="rId33"/>
            </p:custDataLst>
          </p:nvPr>
        </p:nvSpPr>
        <p:spPr bwMode="auto">
          <a:xfrm>
            <a:off x="8229601" y="1752596"/>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nvGrpSpPr>
          <p:cNvPr id="120" name="Group 110"/>
          <p:cNvGrpSpPr/>
          <p:nvPr>
            <p:custDataLst>
              <p:tags r:id="rId34"/>
            </p:custDataLst>
          </p:nvPr>
        </p:nvGrpSpPr>
        <p:grpSpPr>
          <a:xfrm>
            <a:off x="1752600" y="1371598"/>
            <a:ext cx="762001" cy="1295400"/>
            <a:chOff x="2590798" y="914401"/>
            <a:chExt cx="762001" cy="1295400"/>
          </a:xfrm>
          <a:solidFill>
            <a:schemeClr val="bg2"/>
          </a:solidFill>
        </p:grpSpPr>
        <p:sp>
          <p:nvSpPr>
            <p:cNvPr id="121" name="Rectangle 22"/>
            <p:cNvSpPr>
              <a:spLocks noChangeArrowheads="1"/>
            </p:cNvSpPr>
            <p:nvPr>
              <p:custDataLst>
                <p:tags r:id="rId54"/>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endParaRPr>
            </a:p>
          </p:txBody>
        </p:sp>
        <p:sp>
          <p:nvSpPr>
            <p:cNvPr id="122" name="TextBox 121"/>
            <p:cNvSpPr txBox="1"/>
            <p:nvPr>
              <p:custDataLst>
                <p:tags r:id="rId55"/>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chemeClr val="bg1"/>
                  </a:solidFill>
                </a:rPr>
                <a:t>D</a:t>
              </a:r>
            </a:p>
          </p:txBody>
        </p:sp>
        <p:sp>
          <p:nvSpPr>
            <p:cNvPr id="123" name="TextBox 122"/>
            <p:cNvSpPr txBox="1"/>
            <p:nvPr>
              <p:custDataLst>
                <p:tags r:id="rId56"/>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B</a:t>
              </a:r>
            </a:p>
          </p:txBody>
        </p:sp>
        <p:sp>
          <p:nvSpPr>
            <p:cNvPr id="124" name="TextBox 123"/>
            <p:cNvSpPr txBox="1"/>
            <p:nvPr>
              <p:custDataLst>
                <p:tags r:id="rId57"/>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rPr>
                <a:t>A</a:t>
              </a:r>
            </a:p>
          </p:txBody>
        </p:sp>
      </p:grpSp>
      <p:sp>
        <p:nvSpPr>
          <p:cNvPr id="125" name="Rectangle 19"/>
          <p:cNvSpPr>
            <a:spLocks noChangeArrowheads="1"/>
          </p:cNvSpPr>
          <p:nvPr>
            <p:custDataLst>
              <p:tags r:id="rId35"/>
            </p:custDataLst>
          </p:nvPr>
        </p:nvSpPr>
        <p:spPr bwMode="auto">
          <a:xfrm>
            <a:off x="3962400" y="1904999"/>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26" name="Rectangle 19"/>
          <p:cNvSpPr>
            <a:spLocks noChangeArrowheads="1"/>
          </p:cNvSpPr>
          <p:nvPr>
            <p:custDataLst>
              <p:tags r:id="rId36"/>
            </p:custDataLst>
          </p:nvPr>
        </p:nvSpPr>
        <p:spPr bwMode="auto">
          <a:xfrm>
            <a:off x="3962400" y="1066799"/>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27" name="Line 43"/>
          <p:cNvSpPr>
            <a:spLocks noChangeShapeType="1"/>
          </p:cNvSpPr>
          <p:nvPr>
            <p:custDataLst>
              <p:tags r:id="rId37"/>
            </p:custDataLst>
          </p:nvPr>
        </p:nvSpPr>
        <p:spPr bwMode="auto">
          <a:xfrm flipV="1">
            <a:off x="3124200" y="1600199"/>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28" name="Line 43"/>
          <p:cNvSpPr>
            <a:spLocks noChangeShapeType="1"/>
          </p:cNvSpPr>
          <p:nvPr>
            <p:custDataLst>
              <p:tags r:id="rId38"/>
            </p:custDataLst>
          </p:nvPr>
        </p:nvSpPr>
        <p:spPr bwMode="auto">
          <a:xfrm flipV="1">
            <a:off x="3352800" y="2209798"/>
            <a:ext cx="6096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p>
        </p:txBody>
      </p:sp>
      <p:sp>
        <p:nvSpPr>
          <p:cNvPr id="129" name="Line 43"/>
          <p:cNvSpPr>
            <a:spLocks noChangeShapeType="1"/>
          </p:cNvSpPr>
          <p:nvPr>
            <p:custDataLst>
              <p:tags r:id="rId39"/>
            </p:custDataLst>
          </p:nvPr>
        </p:nvSpPr>
        <p:spPr bwMode="auto">
          <a:xfrm flipV="1">
            <a:off x="3581400" y="1981198"/>
            <a:ext cx="3810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p>
        </p:txBody>
      </p:sp>
      <p:sp>
        <p:nvSpPr>
          <p:cNvPr id="130" name="Line 43"/>
          <p:cNvSpPr>
            <a:spLocks noChangeShapeType="1"/>
          </p:cNvSpPr>
          <p:nvPr>
            <p:custDataLst>
              <p:tags r:id="rId40"/>
            </p:custDataLst>
          </p:nvPr>
        </p:nvSpPr>
        <p:spPr bwMode="auto">
          <a:xfrm>
            <a:off x="3124200" y="2438397"/>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131" name="Line 43"/>
          <p:cNvSpPr>
            <a:spLocks noChangeShapeType="1"/>
          </p:cNvSpPr>
          <p:nvPr>
            <p:custDataLst>
              <p:tags r:id="rId41"/>
            </p:custDataLst>
          </p:nvPr>
        </p:nvSpPr>
        <p:spPr bwMode="auto">
          <a:xfrm flipH="1" flipV="1">
            <a:off x="3581400" y="838199"/>
            <a:ext cx="2514600" cy="0"/>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132" name="Line 43"/>
          <p:cNvSpPr>
            <a:spLocks noChangeShapeType="1"/>
          </p:cNvSpPr>
          <p:nvPr>
            <p:custDataLst>
              <p:tags r:id="rId42"/>
            </p:custDataLst>
          </p:nvPr>
        </p:nvSpPr>
        <p:spPr bwMode="auto">
          <a:xfrm flipH="1">
            <a:off x="6096000" y="838199"/>
            <a:ext cx="0" cy="10668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133" name="Line 43"/>
          <p:cNvSpPr>
            <a:spLocks noChangeShapeType="1"/>
          </p:cNvSpPr>
          <p:nvPr>
            <p:custDataLst>
              <p:tags r:id="rId43"/>
            </p:custDataLst>
          </p:nvPr>
        </p:nvSpPr>
        <p:spPr bwMode="auto">
          <a:xfrm flipV="1">
            <a:off x="3352800" y="1371599"/>
            <a:ext cx="6096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p>
        </p:txBody>
      </p:sp>
      <p:sp>
        <p:nvSpPr>
          <p:cNvPr id="135" name="Line 43"/>
          <p:cNvSpPr>
            <a:spLocks noChangeShapeType="1"/>
          </p:cNvSpPr>
          <p:nvPr>
            <p:custDataLst>
              <p:tags r:id="rId44"/>
            </p:custDataLst>
          </p:nvPr>
        </p:nvSpPr>
        <p:spPr bwMode="auto">
          <a:xfrm flipH="1" flipV="1">
            <a:off x="3352800" y="1523999"/>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36" name="Line 43"/>
          <p:cNvSpPr>
            <a:spLocks noChangeShapeType="1"/>
          </p:cNvSpPr>
          <p:nvPr>
            <p:custDataLst>
              <p:tags r:id="rId45"/>
            </p:custDataLst>
          </p:nvPr>
        </p:nvSpPr>
        <p:spPr bwMode="auto">
          <a:xfrm flipH="1" flipV="1">
            <a:off x="3581400" y="1142999"/>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p>
        </p:txBody>
      </p:sp>
      <p:sp>
        <p:nvSpPr>
          <p:cNvPr id="137" name="Line 43"/>
          <p:cNvSpPr>
            <a:spLocks noChangeShapeType="1"/>
          </p:cNvSpPr>
          <p:nvPr>
            <p:custDataLst>
              <p:tags r:id="rId46"/>
            </p:custDataLst>
          </p:nvPr>
        </p:nvSpPr>
        <p:spPr bwMode="auto">
          <a:xfrm flipV="1">
            <a:off x="3581400" y="838197"/>
            <a:ext cx="0" cy="1143001"/>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138" name="Line 43"/>
          <p:cNvSpPr>
            <a:spLocks noChangeShapeType="1"/>
          </p:cNvSpPr>
          <p:nvPr>
            <p:custDataLst>
              <p:tags r:id="rId47"/>
            </p:custDataLst>
          </p:nvPr>
        </p:nvSpPr>
        <p:spPr bwMode="auto">
          <a:xfrm flipV="1">
            <a:off x="3581400" y="1142999"/>
            <a:ext cx="3810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p>
        </p:txBody>
      </p:sp>
      <p:sp>
        <p:nvSpPr>
          <p:cNvPr id="139" name="Line 43"/>
          <p:cNvSpPr>
            <a:spLocks noChangeShapeType="1"/>
          </p:cNvSpPr>
          <p:nvPr>
            <p:custDataLst>
              <p:tags r:id="rId48"/>
            </p:custDataLst>
          </p:nvPr>
        </p:nvSpPr>
        <p:spPr bwMode="auto">
          <a:xfrm>
            <a:off x="8458201" y="2438396"/>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0" name="Line 43"/>
          <p:cNvSpPr>
            <a:spLocks noChangeShapeType="1"/>
          </p:cNvSpPr>
          <p:nvPr>
            <p:custDataLst>
              <p:tags r:id="rId49"/>
            </p:custDataLst>
          </p:nvPr>
        </p:nvSpPr>
        <p:spPr bwMode="auto">
          <a:xfrm>
            <a:off x="8839200" y="685799"/>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1" name="Line 43"/>
          <p:cNvSpPr>
            <a:spLocks noChangeShapeType="1"/>
          </p:cNvSpPr>
          <p:nvPr>
            <p:custDataLst>
              <p:tags r:id="rId50"/>
            </p:custDataLst>
          </p:nvPr>
        </p:nvSpPr>
        <p:spPr bwMode="auto">
          <a:xfrm flipH="1" flipV="1">
            <a:off x="1523999" y="685799"/>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2" name="Line 43"/>
          <p:cNvSpPr>
            <a:spLocks noChangeShapeType="1"/>
          </p:cNvSpPr>
          <p:nvPr>
            <p:custDataLst>
              <p:tags r:id="rId51"/>
            </p:custDataLst>
          </p:nvPr>
        </p:nvSpPr>
        <p:spPr bwMode="auto">
          <a:xfrm flipV="1">
            <a:off x="3352800" y="685799"/>
            <a:ext cx="0" cy="15240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143" name="Line 43"/>
          <p:cNvSpPr>
            <a:spLocks noChangeShapeType="1"/>
          </p:cNvSpPr>
          <p:nvPr>
            <p:custDataLst>
              <p:tags r:id="rId52"/>
            </p:custDataLst>
          </p:nvPr>
        </p:nvSpPr>
        <p:spPr bwMode="auto">
          <a:xfrm flipH="1">
            <a:off x="1524000" y="685799"/>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p>
        </p:txBody>
      </p:sp>
      <p:sp>
        <p:nvSpPr>
          <p:cNvPr id="144" name="Line 43"/>
          <p:cNvSpPr>
            <a:spLocks noChangeShapeType="1"/>
          </p:cNvSpPr>
          <p:nvPr>
            <p:custDataLst>
              <p:tags r:id="rId53"/>
            </p:custDataLst>
          </p:nvPr>
        </p:nvSpPr>
        <p:spPr bwMode="auto">
          <a:xfrm>
            <a:off x="1524000" y="1981199"/>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p>
        </p:txBody>
      </p:sp>
      <p:sp>
        <p:nvSpPr>
          <p:cNvPr id="95" name="TextBox 94"/>
          <p:cNvSpPr txBox="1"/>
          <p:nvPr/>
        </p:nvSpPr>
        <p:spPr>
          <a:xfrm>
            <a:off x="103827" y="5877579"/>
            <a:ext cx="1878271" cy="461665"/>
          </a:xfrm>
          <a:prstGeom prst="rect">
            <a:avLst/>
          </a:prstGeom>
          <a:noFill/>
        </p:spPr>
        <p:txBody>
          <a:bodyPr wrap="none" rtlCol="0">
            <a:spAutoFit/>
          </a:bodyPr>
          <a:lstStyle/>
          <a:p>
            <a:r>
              <a:rPr lang="en-US" sz="2400" b="1" i="1" dirty="0">
                <a:solidFill>
                  <a:schemeClr val="accent5">
                    <a:lumMod val="60000"/>
                    <a:lumOff val="40000"/>
                  </a:schemeClr>
                </a:solidFill>
              </a:rPr>
              <a:t>l</a:t>
            </a:r>
            <a:r>
              <a:rPr lang="en-US" sz="2400" b="1" i="1" dirty="0" smtClean="0">
                <a:solidFill>
                  <a:schemeClr val="accent5">
                    <a:lumMod val="60000"/>
                    <a:lumOff val="40000"/>
                  </a:schemeClr>
                </a:solidFill>
              </a:rPr>
              <a:t>oad-use stall</a:t>
            </a:r>
            <a:endParaRPr lang="en-US" sz="2400" b="1" i="1" dirty="0">
              <a:solidFill>
                <a:schemeClr val="accent5">
                  <a:lumMod val="60000"/>
                  <a:lumOff val="40000"/>
                </a:schemeClr>
              </a:solidFill>
            </a:endParaRPr>
          </a:p>
        </p:txBody>
      </p:sp>
      <p:sp>
        <p:nvSpPr>
          <p:cNvPr id="98" name="Oval 97"/>
          <p:cNvSpPr/>
          <p:nvPr/>
        </p:nvSpPr>
        <p:spPr>
          <a:xfrm>
            <a:off x="685798" y="4114800"/>
            <a:ext cx="457202" cy="3810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1600198" y="5334000"/>
            <a:ext cx="457202" cy="3810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Arrow Connector 3"/>
          <p:cNvCxnSpPr>
            <a:stCxn id="98" idx="5"/>
            <a:endCxn id="99" idx="0"/>
          </p:cNvCxnSpPr>
          <p:nvPr/>
        </p:nvCxnSpPr>
        <p:spPr>
          <a:xfrm>
            <a:off x="1076044" y="4440004"/>
            <a:ext cx="752755" cy="893996"/>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1220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itle 304"/>
          <p:cNvSpPr>
            <a:spLocks noGrp="1"/>
          </p:cNvSpPr>
          <p:nvPr>
            <p:ph type="title"/>
            <p:custDataLst>
              <p:tags r:id="rId1"/>
            </p:custDataLst>
          </p:nvPr>
        </p:nvSpPr>
        <p:spPr>
          <a:xfrm>
            <a:off x="228600" y="76200"/>
            <a:ext cx="8686800" cy="533400"/>
          </a:xfrm>
        </p:spPr>
        <p:txBody>
          <a:bodyPr>
            <a:normAutofit fontScale="90000"/>
          </a:bodyPr>
          <a:lstStyle/>
          <a:p>
            <a:r>
              <a:rPr lang="en-US" dirty="0" smtClean="0"/>
              <a:t>Memory Load Data Hazard</a:t>
            </a:r>
            <a:endParaRPr lang="en-US" dirty="0"/>
          </a:p>
        </p:txBody>
      </p:sp>
      <p:sp>
        <p:nvSpPr>
          <p:cNvPr id="77" name="Text Box 11"/>
          <p:cNvSpPr txBox="1">
            <a:spLocks noChangeArrowheads="1"/>
          </p:cNvSpPr>
          <p:nvPr>
            <p:custDataLst>
              <p:tags r:id="rId2"/>
            </p:custDataLst>
          </p:nvPr>
        </p:nvSpPr>
        <p:spPr bwMode="auto">
          <a:xfrm rot="16200000">
            <a:off x="-761999" y="3047998"/>
            <a:ext cx="3962404" cy="304800"/>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endParaRPr>
          </a:p>
        </p:txBody>
      </p:sp>
      <p:sp>
        <p:nvSpPr>
          <p:cNvPr id="79" name="Text Box 11"/>
          <p:cNvSpPr txBox="1">
            <a:spLocks noChangeArrowheads="1"/>
          </p:cNvSpPr>
          <p:nvPr>
            <p:custDataLst>
              <p:tags r:id="rId3"/>
            </p:custDataLst>
          </p:nvPr>
        </p:nvSpPr>
        <p:spPr bwMode="auto">
          <a:xfrm rot="16200000">
            <a:off x="990604" y="3047996"/>
            <a:ext cx="3962404" cy="304804"/>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endParaRPr>
          </a:p>
        </p:txBody>
      </p:sp>
      <p:sp>
        <p:nvSpPr>
          <p:cNvPr id="81" name="Line 43"/>
          <p:cNvSpPr>
            <a:spLocks noChangeShapeType="1"/>
          </p:cNvSpPr>
          <p:nvPr>
            <p:custDataLst>
              <p:tags r:id="rId4"/>
            </p:custDataLst>
          </p:nvPr>
        </p:nvSpPr>
        <p:spPr bwMode="auto">
          <a:xfrm>
            <a:off x="2514601" y="25145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82" name="Line 43"/>
          <p:cNvSpPr>
            <a:spLocks noChangeShapeType="1"/>
          </p:cNvSpPr>
          <p:nvPr>
            <p:custDataLst>
              <p:tags r:id="rId5"/>
            </p:custDataLst>
          </p:nvPr>
        </p:nvSpPr>
        <p:spPr bwMode="auto">
          <a:xfrm>
            <a:off x="2514601" y="1676399"/>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83" name="Text Box 11"/>
          <p:cNvSpPr txBox="1">
            <a:spLocks noChangeArrowheads="1"/>
          </p:cNvSpPr>
          <p:nvPr>
            <p:custDataLst>
              <p:tags r:id="rId6"/>
            </p:custDataLst>
          </p:nvPr>
        </p:nvSpPr>
        <p:spPr bwMode="auto">
          <a:xfrm rot="16200000">
            <a:off x="3657602" y="3047994"/>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endParaRPr>
          </a:p>
        </p:txBody>
      </p:sp>
      <p:sp>
        <p:nvSpPr>
          <p:cNvPr id="84" name="Line 43"/>
          <p:cNvSpPr>
            <a:spLocks noChangeShapeType="1"/>
          </p:cNvSpPr>
          <p:nvPr>
            <p:custDataLst>
              <p:tags r:id="rId7"/>
            </p:custDataLst>
          </p:nvPr>
        </p:nvSpPr>
        <p:spPr bwMode="auto">
          <a:xfrm flipV="1">
            <a:off x="5257800" y="1981195"/>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85" name="Rectangle 19"/>
          <p:cNvSpPr>
            <a:spLocks noChangeArrowheads="1"/>
          </p:cNvSpPr>
          <p:nvPr>
            <p:custDataLst>
              <p:tags r:id="rId8"/>
            </p:custDataLst>
          </p:nvPr>
        </p:nvSpPr>
        <p:spPr bwMode="auto">
          <a:xfrm>
            <a:off x="4419599" y="2209797"/>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solidFill>
                <a:prstClr val="white"/>
              </a:solidFill>
            </a:endParaRPr>
          </a:p>
        </p:txBody>
      </p:sp>
      <p:sp>
        <p:nvSpPr>
          <p:cNvPr id="86" name="Freeform 85"/>
          <p:cNvSpPr/>
          <p:nvPr>
            <p:custDataLst>
              <p:tags r:id="rId9"/>
            </p:custDataLst>
          </p:nvPr>
        </p:nvSpPr>
        <p:spPr>
          <a:xfrm>
            <a:off x="4800600" y="1295397"/>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7" name="Line 43"/>
          <p:cNvSpPr>
            <a:spLocks noChangeShapeType="1"/>
          </p:cNvSpPr>
          <p:nvPr>
            <p:custDataLst>
              <p:tags r:id="rId10"/>
            </p:custDataLst>
          </p:nvPr>
        </p:nvSpPr>
        <p:spPr bwMode="auto">
          <a:xfrm flipV="1">
            <a:off x="4114800" y="2362200"/>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88" name="Line 43"/>
          <p:cNvSpPr>
            <a:spLocks noChangeShapeType="1"/>
          </p:cNvSpPr>
          <p:nvPr>
            <p:custDataLst>
              <p:tags r:id="rId11"/>
            </p:custDataLst>
          </p:nvPr>
        </p:nvSpPr>
        <p:spPr bwMode="auto">
          <a:xfrm>
            <a:off x="3124200" y="3048000"/>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89" name="Text Box 11"/>
          <p:cNvSpPr txBox="1">
            <a:spLocks noChangeArrowheads="1"/>
          </p:cNvSpPr>
          <p:nvPr>
            <p:custDataLst>
              <p:tags r:id="rId12"/>
            </p:custDataLst>
          </p:nvPr>
        </p:nvSpPr>
        <p:spPr bwMode="auto">
          <a:xfrm rot="16200000">
            <a:off x="5791202" y="3047994"/>
            <a:ext cx="3962405" cy="304801"/>
          </a:xfrm>
          <a:prstGeom prst="rect">
            <a:avLst/>
          </a:prstGeom>
          <a:solidFill>
            <a:schemeClr val="bg2">
              <a:lumMod val="75000"/>
              <a:lumOff val="2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endParaRPr>
          </a:p>
        </p:txBody>
      </p:sp>
      <p:sp>
        <p:nvSpPr>
          <p:cNvPr id="90" name="Rectangle 4"/>
          <p:cNvSpPr>
            <a:spLocks noChangeArrowheads="1"/>
          </p:cNvSpPr>
          <p:nvPr>
            <p:custDataLst>
              <p:tags r:id="rId13"/>
            </p:custDataLst>
          </p:nvPr>
        </p:nvSpPr>
        <p:spPr bwMode="auto">
          <a:xfrm>
            <a:off x="6248400" y="2438396"/>
            <a:ext cx="838201"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rgbClr val="FFFFFF"/>
                </a:solidFill>
              </a:rPr>
              <a:t>data</a:t>
            </a:r>
            <a:br>
              <a:rPr lang="en-US" sz="2400" dirty="0" smtClean="0">
                <a:solidFill>
                  <a:srgbClr val="FFFFFF"/>
                </a:solidFill>
              </a:rPr>
            </a:br>
            <a:r>
              <a:rPr lang="en-US" sz="2400" dirty="0" err="1" smtClean="0">
                <a:solidFill>
                  <a:srgbClr val="FFFFFF"/>
                </a:solidFill>
              </a:rPr>
              <a:t>mem</a:t>
            </a:r>
            <a:endParaRPr lang="en-US" sz="2400" dirty="0">
              <a:solidFill>
                <a:srgbClr val="FFFFFF"/>
              </a:solidFill>
            </a:endParaRPr>
          </a:p>
        </p:txBody>
      </p:sp>
      <p:sp>
        <p:nvSpPr>
          <p:cNvPr id="91" name="Text Box 11"/>
          <p:cNvSpPr txBox="1">
            <a:spLocks noChangeArrowheads="1"/>
          </p:cNvSpPr>
          <p:nvPr>
            <p:custDataLst>
              <p:tags r:id="rId14"/>
            </p:custDataLst>
          </p:nvPr>
        </p:nvSpPr>
        <p:spPr bwMode="auto">
          <a:xfrm rot="16200000">
            <a:off x="2743202" y="28955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r>
              <a:rPr lang="en-US" dirty="0" err="1" smtClean="0">
                <a:solidFill>
                  <a:srgbClr val="FFFFFF"/>
                </a:solidFill>
              </a:rPr>
              <a:t>imm</a:t>
            </a:r>
            <a:endParaRPr lang="en-US" dirty="0">
              <a:solidFill>
                <a:srgbClr val="FFFFFF"/>
              </a:solidFill>
            </a:endParaRPr>
          </a:p>
        </p:txBody>
      </p:sp>
      <p:sp>
        <p:nvSpPr>
          <p:cNvPr id="92" name="Line 43"/>
          <p:cNvSpPr>
            <a:spLocks noChangeShapeType="1"/>
          </p:cNvSpPr>
          <p:nvPr>
            <p:custDataLst>
              <p:tags r:id="rId15"/>
            </p:custDataLst>
          </p:nvPr>
        </p:nvSpPr>
        <p:spPr bwMode="auto">
          <a:xfrm flipV="1">
            <a:off x="4114800" y="1523992"/>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93" name="Line 43"/>
          <p:cNvSpPr>
            <a:spLocks noChangeShapeType="1"/>
          </p:cNvSpPr>
          <p:nvPr>
            <p:custDataLst>
              <p:tags r:id="rId16"/>
            </p:custDataLst>
          </p:nvPr>
        </p:nvSpPr>
        <p:spPr bwMode="auto">
          <a:xfrm>
            <a:off x="4648200" y="2590797"/>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solidFill>
                <a:prstClr val="white"/>
              </a:solidFill>
            </a:endParaRPr>
          </a:p>
        </p:txBody>
      </p:sp>
      <p:sp>
        <p:nvSpPr>
          <p:cNvPr id="94" name="Line 43"/>
          <p:cNvSpPr>
            <a:spLocks noChangeShapeType="1"/>
          </p:cNvSpPr>
          <p:nvPr>
            <p:custDataLst>
              <p:tags r:id="rId17"/>
            </p:custDataLst>
          </p:nvPr>
        </p:nvSpPr>
        <p:spPr bwMode="auto">
          <a:xfrm flipV="1">
            <a:off x="5791200" y="1981196"/>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95" name="Line 43"/>
          <p:cNvSpPr>
            <a:spLocks noChangeShapeType="1"/>
          </p:cNvSpPr>
          <p:nvPr>
            <p:custDataLst>
              <p:tags r:id="rId18"/>
            </p:custDataLst>
          </p:nvPr>
        </p:nvSpPr>
        <p:spPr bwMode="auto">
          <a:xfrm flipV="1">
            <a:off x="5791200" y="2971797"/>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96" name="Line 43"/>
          <p:cNvSpPr>
            <a:spLocks noChangeShapeType="1"/>
          </p:cNvSpPr>
          <p:nvPr>
            <p:custDataLst>
              <p:tags r:id="rId19"/>
            </p:custDataLst>
          </p:nvPr>
        </p:nvSpPr>
        <p:spPr bwMode="auto">
          <a:xfrm flipV="1">
            <a:off x="7086600" y="2971797"/>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97" name="Line 43"/>
          <p:cNvSpPr>
            <a:spLocks noChangeShapeType="1"/>
          </p:cNvSpPr>
          <p:nvPr>
            <p:custDataLst>
              <p:tags r:id="rId20"/>
            </p:custDataLst>
          </p:nvPr>
        </p:nvSpPr>
        <p:spPr bwMode="auto">
          <a:xfrm flipV="1">
            <a:off x="7924801" y="2971796"/>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98" name="Line 43"/>
          <p:cNvSpPr>
            <a:spLocks noChangeShapeType="1"/>
          </p:cNvSpPr>
          <p:nvPr>
            <p:custDataLst>
              <p:tags r:id="rId21"/>
            </p:custDataLst>
          </p:nvPr>
        </p:nvSpPr>
        <p:spPr bwMode="auto">
          <a:xfrm flipV="1">
            <a:off x="7924801" y="1981197"/>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99" name="Line 43"/>
          <p:cNvSpPr>
            <a:spLocks noChangeShapeType="1"/>
          </p:cNvSpPr>
          <p:nvPr>
            <p:custDataLst>
              <p:tags r:id="rId22"/>
            </p:custDataLst>
          </p:nvPr>
        </p:nvSpPr>
        <p:spPr bwMode="auto">
          <a:xfrm>
            <a:off x="8458201" y="2514597"/>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prstClr val="white"/>
              </a:solidFill>
            </a:endParaRPr>
          </a:p>
        </p:txBody>
      </p:sp>
      <p:sp>
        <p:nvSpPr>
          <p:cNvPr id="102" name="Text Box 11"/>
          <p:cNvSpPr txBox="1">
            <a:spLocks noChangeArrowheads="1"/>
          </p:cNvSpPr>
          <p:nvPr>
            <p:custDataLst>
              <p:tags r:id="rId23"/>
            </p:custDataLst>
          </p:nvPr>
        </p:nvSpPr>
        <p:spPr bwMode="auto">
          <a:xfrm rot="16200000">
            <a:off x="2743202" y="2362198"/>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r>
              <a:rPr lang="en-US" sz="2400" dirty="0" smtClean="0">
                <a:solidFill>
                  <a:srgbClr val="FFFFFF"/>
                </a:solidFill>
              </a:rPr>
              <a:t>B</a:t>
            </a:r>
            <a:endParaRPr lang="en-US" sz="2400" dirty="0">
              <a:solidFill>
                <a:srgbClr val="FFFFFF"/>
              </a:solidFill>
            </a:endParaRPr>
          </a:p>
        </p:txBody>
      </p:sp>
      <p:sp>
        <p:nvSpPr>
          <p:cNvPr id="103" name="Text Box 11"/>
          <p:cNvSpPr txBox="1">
            <a:spLocks noChangeArrowheads="1"/>
          </p:cNvSpPr>
          <p:nvPr>
            <p:custDataLst>
              <p:tags r:id="rId24"/>
            </p:custDataLst>
          </p:nvPr>
        </p:nvSpPr>
        <p:spPr bwMode="auto">
          <a:xfrm rot="16200000">
            <a:off x="2743201" y="1523996"/>
            <a:ext cx="457201" cy="304803"/>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r>
              <a:rPr lang="en-US" sz="2400" dirty="0" smtClean="0">
                <a:solidFill>
                  <a:srgbClr val="FFFFFF"/>
                </a:solidFill>
              </a:rPr>
              <a:t>A</a:t>
            </a:r>
            <a:endParaRPr lang="en-US" sz="2400" dirty="0">
              <a:solidFill>
                <a:srgbClr val="FFFFFF"/>
              </a:solidFill>
            </a:endParaRPr>
          </a:p>
        </p:txBody>
      </p:sp>
      <p:sp>
        <p:nvSpPr>
          <p:cNvPr id="104" name="Text Box 11"/>
          <p:cNvSpPr txBox="1">
            <a:spLocks noChangeArrowheads="1"/>
          </p:cNvSpPr>
          <p:nvPr>
            <p:custDataLst>
              <p:tags r:id="rId25"/>
            </p:custDataLst>
          </p:nvPr>
        </p:nvSpPr>
        <p:spPr bwMode="auto">
          <a:xfrm rot="16200000">
            <a:off x="5410204" y="2819397"/>
            <a:ext cx="457200" cy="304799"/>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r>
              <a:rPr lang="en-US" sz="2400" dirty="0" smtClean="0">
                <a:solidFill>
                  <a:srgbClr val="FFFFFF"/>
                </a:solidFill>
              </a:rPr>
              <a:t>B</a:t>
            </a:r>
            <a:endParaRPr lang="en-US" sz="2400" dirty="0">
              <a:solidFill>
                <a:srgbClr val="FFFFFF"/>
              </a:solidFill>
            </a:endParaRPr>
          </a:p>
        </p:txBody>
      </p:sp>
      <p:sp>
        <p:nvSpPr>
          <p:cNvPr id="105" name="Text Box 11"/>
          <p:cNvSpPr txBox="1">
            <a:spLocks noChangeArrowheads="1"/>
          </p:cNvSpPr>
          <p:nvPr>
            <p:custDataLst>
              <p:tags r:id="rId26"/>
            </p:custDataLst>
          </p:nvPr>
        </p:nvSpPr>
        <p:spPr bwMode="auto">
          <a:xfrm rot="16200000">
            <a:off x="5410199"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r>
              <a:rPr lang="en-US" sz="2400" dirty="0" smtClean="0">
                <a:solidFill>
                  <a:srgbClr val="FFFFFF"/>
                </a:solidFill>
              </a:rPr>
              <a:t>D</a:t>
            </a:r>
            <a:endParaRPr lang="en-US" sz="2400" dirty="0">
              <a:solidFill>
                <a:srgbClr val="FFFFFF"/>
              </a:solidFill>
            </a:endParaRPr>
          </a:p>
        </p:txBody>
      </p:sp>
      <p:sp>
        <p:nvSpPr>
          <p:cNvPr id="106" name="Text Box 11"/>
          <p:cNvSpPr txBox="1">
            <a:spLocks noChangeArrowheads="1"/>
          </p:cNvSpPr>
          <p:nvPr>
            <p:custDataLst>
              <p:tags r:id="rId27"/>
            </p:custDataLst>
          </p:nvPr>
        </p:nvSpPr>
        <p:spPr bwMode="auto">
          <a:xfrm rot="16200000">
            <a:off x="7543801" y="2819396"/>
            <a:ext cx="457200"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r>
              <a:rPr lang="en-US" sz="2400" dirty="0" smtClean="0">
                <a:solidFill>
                  <a:srgbClr val="FFFFFF"/>
                </a:solidFill>
              </a:rPr>
              <a:t>M</a:t>
            </a:r>
            <a:endParaRPr lang="en-US" sz="2400" dirty="0">
              <a:solidFill>
                <a:srgbClr val="FFFFFF"/>
              </a:solidFill>
            </a:endParaRPr>
          </a:p>
        </p:txBody>
      </p:sp>
      <p:sp>
        <p:nvSpPr>
          <p:cNvPr id="107" name="Text Box 11"/>
          <p:cNvSpPr txBox="1">
            <a:spLocks noChangeArrowheads="1"/>
          </p:cNvSpPr>
          <p:nvPr>
            <p:custDataLst>
              <p:tags r:id="rId28"/>
            </p:custDataLst>
          </p:nvPr>
        </p:nvSpPr>
        <p:spPr bwMode="auto">
          <a:xfrm rot="16200000">
            <a:off x="7543800" y="1828795"/>
            <a:ext cx="457199" cy="304801"/>
          </a:xfrm>
          <a:prstGeom prst="rect">
            <a:avLst/>
          </a:prstGeom>
          <a:solidFill>
            <a:schemeClr val="bg2"/>
          </a:solid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r>
              <a:rPr lang="en-US" sz="2400" dirty="0" smtClean="0">
                <a:solidFill>
                  <a:srgbClr val="FFFFFF"/>
                </a:solidFill>
              </a:rPr>
              <a:t>D</a:t>
            </a:r>
            <a:endParaRPr lang="en-US" sz="2400" dirty="0">
              <a:solidFill>
                <a:srgbClr val="FFFFFF"/>
              </a:solidFill>
            </a:endParaRPr>
          </a:p>
        </p:txBody>
      </p:sp>
      <p:sp>
        <p:nvSpPr>
          <p:cNvPr id="108" name="Line 43"/>
          <p:cNvSpPr>
            <a:spLocks noChangeShapeType="1"/>
          </p:cNvSpPr>
          <p:nvPr>
            <p:custDataLst>
              <p:tags r:id="rId29"/>
            </p:custDataLst>
          </p:nvPr>
        </p:nvSpPr>
        <p:spPr bwMode="auto">
          <a:xfrm>
            <a:off x="6629400" y="1981197"/>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solidFill>
                <a:prstClr val="white"/>
              </a:solidFill>
            </a:endParaRPr>
          </a:p>
        </p:txBody>
      </p:sp>
      <p:sp>
        <p:nvSpPr>
          <p:cNvPr id="109" name="Rectangle 4"/>
          <p:cNvSpPr>
            <a:spLocks noChangeArrowheads="1"/>
          </p:cNvSpPr>
          <p:nvPr>
            <p:custDataLst>
              <p:tags r:id="rId30"/>
            </p:custDataLst>
          </p:nvPr>
        </p:nvSpPr>
        <p:spPr bwMode="auto">
          <a:xfrm>
            <a:off x="152400" y="2133597"/>
            <a:ext cx="762000" cy="914400"/>
          </a:xfrm>
          <a:prstGeom prst="rect">
            <a:avLst/>
          </a:prstGeom>
          <a:solidFill>
            <a:schemeClr val="bg2"/>
          </a:solid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rgbClr val="FFFFFF"/>
                </a:solidFill>
              </a:rPr>
              <a:t>inst</a:t>
            </a:r>
            <a:br>
              <a:rPr lang="en-US" sz="2400" dirty="0" smtClean="0">
                <a:solidFill>
                  <a:srgbClr val="FFFFFF"/>
                </a:solidFill>
              </a:rPr>
            </a:br>
            <a:r>
              <a:rPr lang="en-US" sz="2400" dirty="0" err="1" smtClean="0">
                <a:solidFill>
                  <a:srgbClr val="FFFFFF"/>
                </a:solidFill>
              </a:rPr>
              <a:t>mem</a:t>
            </a:r>
            <a:endParaRPr lang="en-US" sz="2400" dirty="0">
              <a:solidFill>
                <a:srgbClr val="FFFFFF"/>
              </a:solidFill>
            </a:endParaRPr>
          </a:p>
        </p:txBody>
      </p:sp>
      <p:sp>
        <p:nvSpPr>
          <p:cNvPr id="110" name="Rectangle 19"/>
          <p:cNvSpPr>
            <a:spLocks noChangeArrowheads="1"/>
          </p:cNvSpPr>
          <p:nvPr>
            <p:custDataLst>
              <p:tags r:id="rId31"/>
            </p:custDataLst>
          </p:nvPr>
        </p:nvSpPr>
        <p:spPr bwMode="auto">
          <a:xfrm>
            <a:off x="8229601" y="1828797"/>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solidFill>
                <a:prstClr val="white"/>
              </a:solidFill>
            </a:endParaRPr>
          </a:p>
        </p:txBody>
      </p:sp>
      <p:grpSp>
        <p:nvGrpSpPr>
          <p:cNvPr id="2" name="Group 110"/>
          <p:cNvGrpSpPr/>
          <p:nvPr>
            <p:custDataLst>
              <p:tags r:id="rId32"/>
            </p:custDataLst>
          </p:nvPr>
        </p:nvGrpSpPr>
        <p:grpSpPr>
          <a:xfrm>
            <a:off x="1752600" y="1447799"/>
            <a:ext cx="762001" cy="1295400"/>
            <a:chOff x="2590798" y="914401"/>
            <a:chExt cx="762001" cy="1295400"/>
          </a:xfrm>
          <a:solidFill>
            <a:schemeClr val="bg2"/>
          </a:solidFill>
        </p:grpSpPr>
        <p:sp>
          <p:nvSpPr>
            <p:cNvPr id="112" name="Rectangle 22"/>
            <p:cNvSpPr>
              <a:spLocks noChangeArrowheads="1"/>
            </p:cNvSpPr>
            <p:nvPr>
              <p:custDataLst>
                <p:tags r:id="rId63"/>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rgbClr val="FFFFFF"/>
                </a:solidFill>
              </a:endParaRPr>
            </a:p>
          </p:txBody>
        </p:sp>
        <p:sp>
          <p:nvSpPr>
            <p:cNvPr id="113" name="TextBox 112"/>
            <p:cNvSpPr txBox="1"/>
            <p:nvPr>
              <p:custDataLst>
                <p:tags r:id="rId64"/>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rgbClr val="FFFFFF"/>
                  </a:solidFill>
                </a:rPr>
                <a:t>D</a:t>
              </a:r>
            </a:p>
          </p:txBody>
        </p:sp>
        <p:sp>
          <p:nvSpPr>
            <p:cNvPr id="114" name="TextBox 113"/>
            <p:cNvSpPr txBox="1"/>
            <p:nvPr>
              <p:custDataLst>
                <p:tags r:id="rId65"/>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rgbClr val="FFFFFF"/>
                  </a:solidFill>
                </a:rPr>
                <a:t>B</a:t>
              </a:r>
            </a:p>
          </p:txBody>
        </p:sp>
        <p:sp>
          <p:nvSpPr>
            <p:cNvPr id="115" name="TextBox 114"/>
            <p:cNvSpPr txBox="1"/>
            <p:nvPr>
              <p:custDataLst>
                <p:tags r:id="rId66"/>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rgbClr val="FFFFFF"/>
                  </a:solidFill>
                </a:rPr>
                <a:t>A</a:t>
              </a:r>
            </a:p>
          </p:txBody>
        </p:sp>
      </p:grpSp>
      <p:sp>
        <p:nvSpPr>
          <p:cNvPr id="54" name="Text Box 11"/>
          <p:cNvSpPr txBox="1">
            <a:spLocks noChangeArrowheads="1"/>
          </p:cNvSpPr>
          <p:nvPr>
            <p:custDataLst>
              <p:tags r:id="rId33"/>
            </p:custDataLst>
          </p:nvPr>
        </p:nvSpPr>
        <p:spPr bwMode="auto">
          <a:xfrm rot="16200000">
            <a:off x="5410199" y="3581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rPr>
              <a:t>Rd</a:t>
            </a:r>
            <a:endParaRPr lang="en-US" dirty="0">
              <a:solidFill>
                <a:srgbClr val="FFFFFF"/>
              </a:solidFill>
            </a:endParaRPr>
          </a:p>
        </p:txBody>
      </p:sp>
      <p:sp>
        <p:nvSpPr>
          <p:cNvPr id="55" name="Text Box 11"/>
          <p:cNvSpPr txBox="1">
            <a:spLocks noChangeArrowheads="1"/>
          </p:cNvSpPr>
          <p:nvPr>
            <p:custDataLst>
              <p:tags r:id="rId34"/>
            </p:custDataLst>
          </p:nvPr>
        </p:nvSpPr>
        <p:spPr bwMode="auto">
          <a:xfrm rot="16200000">
            <a:off x="7543799" y="3581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rPr>
              <a:t>Rd</a:t>
            </a:r>
            <a:endParaRPr lang="en-US" dirty="0">
              <a:solidFill>
                <a:srgbClr val="FFFFFF"/>
              </a:solidFill>
            </a:endParaRPr>
          </a:p>
        </p:txBody>
      </p:sp>
      <p:sp>
        <p:nvSpPr>
          <p:cNvPr id="56" name="Text Box 11"/>
          <p:cNvSpPr txBox="1">
            <a:spLocks noChangeArrowheads="1"/>
          </p:cNvSpPr>
          <p:nvPr>
            <p:custDataLst>
              <p:tags r:id="rId35"/>
            </p:custDataLst>
          </p:nvPr>
        </p:nvSpPr>
        <p:spPr bwMode="auto">
          <a:xfrm rot="16200000">
            <a:off x="2743209" y="39623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r>
              <a:rPr lang="en-US" dirty="0" err="1" smtClean="0">
                <a:solidFill>
                  <a:srgbClr val="FFFFFF"/>
                </a:solidFill>
              </a:rPr>
              <a:t>Rb</a:t>
            </a:r>
            <a:endParaRPr lang="en-US" dirty="0">
              <a:solidFill>
                <a:srgbClr val="FFFFFF"/>
              </a:solidFill>
            </a:endParaRPr>
          </a:p>
        </p:txBody>
      </p:sp>
      <p:sp>
        <p:nvSpPr>
          <p:cNvPr id="57" name="Text Box 11"/>
          <p:cNvSpPr txBox="1">
            <a:spLocks noChangeArrowheads="1"/>
          </p:cNvSpPr>
          <p:nvPr>
            <p:custDataLst>
              <p:tags r:id="rId36"/>
            </p:custDataLst>
          </p:nvPr>
        </p:nvSpPr>
        <p:spPr bwMode="auto">
          <a:xfrm rot="16200000">
            <a:off x="5410199" y="411480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rPr>
              <a:t>WE</a:t>
            </a:r>
            <a:endParaRPr lang="en-US" dirty="0">
              <a:solidFill>
                <a:srgbClr val="FFFFFF"/>
              </a:solidFill>
            </a:endParaRPr>
          </a:p>
        </p:txBody>
      </p:sp>
      <p:sp>
        <p:nvSpPr>
          <p:cNvPr id="58" name="Text Box 11"/>
          <p:cNvSpPr txBox="1">
            <a:spLocks noChangeArrowheads="1"/>
          </p:cNvSpPr>
          <p:nvPr>
            <p:custDataLst>
              <p:tags r:id="rId37"/>
            </p:custDataLst>
          </p:nvPr>
        </p:nvSpPr>
        <p:spPr bwMode="auto">
          <a:xfrm rot="16200000">
            <a:off x="7543800" y="411480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rPr>
              <a:t>WE</a:t>
            </a:r>
            <a:endParaRPr lang="en-US" dirty="0">
              <a:solidFill>
                <a:srgbClr val="FFFFFF"/>
              </a:solidFill>
            </a:endParaRPr>
          </a:p>
        </p:txBody>
      </p:sp>
      <p:sp>
        <p:nvSpPr>
          <p:cNvPr id="59" name="Text Box 11"/>
          <p:cNvSpPr txBox="1">
            <a:spLocks noChangeArrowheads="1"/>
          </p:cNvSpPr>
          <p:nvPr>
            <p:custDataLst>
              <p:tags r:id="rId38"/>
            </p:custDataLst>
          </p:nvPr>
        </p:nvSpPr>
        <p:spPr bwMode="auto">
          <a:xfrm rot="16200000">
            <a:off x="5410200"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rPr>
              <a:t>MC</a:t>
            </a:r>
            <a:endParaRPr lang="en-US" dirty="0">
              <a:solidFill>
                <a:srgbClr val="FFFFFF"/>
              </a:solidFill>
            </a:endParaRPr>
          </a:p>
        </p:txBody>
      </p:sp>
      <p:sp>
        <p:nvSpPr>
          <p:cNvPr id="60" name="Text Box 11"/>
          <p:cNvSpPr txBox="1">
            <a:spLocks noChangeArrowheads="1"/>
          </p:cNvSpPr>
          <p:nvPr>
            <p:custDataLst>
              <p:tags r:id="rId39"/>
            </p:custDataLst>
          </p:nvPr>
        </p:nvSpPr>
        <p:spPr bwMode="auto">
          <a:xfrm rot="16200000">
            <a:off x="2743209" y="441960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rPr>
              <a:t>Ra</a:t>
            </a:r>
            <a:endParaRPr lang="en-US" dirty="0">
              <a:solidFill>
                <a:srgbClr val="FFFFFF"/>
              </a:solidFill>
            </a:endParaRPr>
          </a:p>
        </p:txBody>
      </p:sp>
      <p:sp>
        <p:nvSpPr>
          <p:cNvPr id="61" name="Text Box 11"/>
          <p:cNvSpPr txBox="1">
            <a:spLocks noChangeArrowheads="1"/>
          </p:cNvSpPr>
          <p:nvPr>
            <p:custDataLst>
              <p:tags r:id="rId40"/>
            </p:custDataLst>
          </p:nvPr>
        </p:nvSpPr>
        <p:spPr bwMode="auto">
          <a:xfrm rot="16200000">
            <a:off x="7543798" y="4648199"/>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rPr>
              <a:t>MC</a:t>
            </a:r>
            <a:endParaRPr lang="en-US" dirty="0">
              <a:solidFill>
                <a:srgbClr val="FFFFFF"/>
              </a:solidFill>
            </a:endParaRPr>
          </a:p>
        </p:txBody>
      </p:sp>
      <p:sp>
        <p:nvSpPr>
          <p:cNvPr id="62" name="Rectangle 19"/>
          <p:cNvSpPr>
            <a:spLocks noChangeArrowheads="1"/>
          </p:cNvSpPr>
          <p:nvPr>
            <p:custDataLst>
              <p:tags r:id="rId41"/>
            </p:custDataLst>
          </p:nvPr>
        </p:nvSpPr>
        <p:spPr bwMode="auto">
          <a:xfrm>
            <a:off x="3962400" y="1981200"/>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solidFill>
                <a:prstClr val="white"/>
              </a:solidFill>
            </a:endParaRPr>
          </a:p>
        </p:txBody>
      </p:sp>
      <p:sp>
        <p:nvSpPr>
          <p:cNvPr id="63" name="Rectangle 19"/>
          <p:cNvSpPr>
            <a:spLocks noChangeArrowheads="1"/>
          </p:cNvSpPr>
          <p:nvPr>
            <p:custDataLst>
              <p:tags r:id="rId42"/>
            </p:custDataLst>
          </p:nvPr>
        </p:nvSpPr>
        <p:spPr bwMode="auto">
          <a:xfrm>
            <a:off x="3962400" y="11430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solidFill>
                <a:prstClr val="white"/>
              </a:solidFill>
            </a:endParaRPr>
          </a:p>
        </p:txBody>
      </p:sp>
      <p:sp>
        <p:nvSpPr>
          <p:cNvPr id="66" name="Line 43"/>
          <p:cNvSpPr>
            <a:spLocks noChangeShapeType="1"/>
          </p:cNvSpPr>
          <p:nvPr>
            <p:custDataLst>
              <p:tags r:id="rId43"/>
            </p:custDataLst>
          </p:nvPr>
        </p:nvSpPr>
        <p:spPr bwMode="auto">
          <a:xfrm flipV="1">
            <a:off x="3124200" y="1676400"/>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67" name="Line 43"/>
          <p:cNvSpPr>
            <a:spLocks noChangeShapeType="1"/>
          </p:cNvSpPr>
          <p:nvPr>
            <p:custDataLst>
              <p:tags r:id="rId44"/>
            </p:custDataLst>
          </p:nvPr>
        </p:nvSpPr>
        <p:spPr bwMode="auto">
          <a:xfrm flipV="1">
            <a:off x="3352800" y="2285999"/>
            <a:ext cx="609600" cy="1"/>
          </a:xfrm>
          <a:prstGeom prst="line">
            <a:avLst/>
          </a:prstGeom>
          <a:noFill/>
          <a:ln w="5715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solidFill>
                <a:prstClr val="white"/>
              </a:solidFill>
            </a:endParaRPr>
          </a:p>
        </p:txBody>
      </p:sp>
      <p:sp>
        <p:nvSpPr>
          <p:cNvPr id="68" name="Line 43"/>
          <p:cNvSpPr>
            <a:spLocks noChangeShapeType="1"/>
          </p:cNvSpPr>
          <p:nvPr>
            <p:custDataLst>
              <p:tags r:id="rId45"/>
            </p:custDataLst>
          </p:nvPr>
        </p:nvSpPr>
        <p:spPr bwMode="auto">
          <a:xfrm flipV="1">
            <a:off x="3581400" y="2057399"/>
            <a:ext cx="381000" cy="1"/>
          </a:xfrm>
          <a:prstGeom prst="line">
            <a:avLst/>
          </a:prstGeom>
          <a:noFill/>
          <a:ln w="5715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solidFill>
                <a:prstClr val="white"/>
              </a:solidFill>
            </a:endParaRPr>
          </a:p>
        </p:txBody>
      </p:sp>
      <p:sp>
        <p:nvSpPr>
          <p:cNvPr id="69" name="Line 43"/>
          <p:cNvSpPr>
            <a:spLocks noChangeShapeType="1"/>
          </p:cNvSpPr>
          <p:nvPr>
            <p:custDataLst>
              <p:tags r:id="rId46"/>
            </p:custDataLst>
          </p:nvPr>
        </p:nvSpPr>
        <p:spPr bwMode="auto">
          <a:xfrm>
            <a:off x="3124200" y="2514598"/>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72" name="Line 43"/>
          <p:cNvSpPr>
            <a:spLocks noChangeShapeType="1"/>
          </p:cNvSpPr>
          <p:nvPr>
            <p:custDataLst>
              <p:tags r:id="rId47"/>
            </p:custDataLst>
          </p:nvPr>
        </p:nvSpPr>
        <p:spPr bwMode="auto">
          <a:xfrm flipH="1" flipV="1">
            <a:off x="3581400" y="914400"/>
            <a:ext cx="2514600" cy="0"/>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solidFill>
                <a:prstClr val="white"/>
              </a:solidFill>
            </a:endParaRPr>
          </a:p>
        </p:txBody>
      </p:sp>
      <p:sp>
        <p:nvSpPr>
          <p:cNvPr id="73" name="Line 43"/>
          <p:cNvSpPr>
            <a:spLocks noChangeShapeType="1"/>
          </p:cNvSpPr>
          <p:nvPr>
            <p:custDataLst>
              <p:tags r:id="rId48"/>
            </p:custDataLst>
          </p:nvPr>
        </p:nvSpPr>
        <p:spPr bwMode="auto">
          <a:xfrm flipH="1">
            <a:off x="6096000" y="914400"/>
            <a:ext cx="0" cy="1066800"/>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solidFill>
                <a:prstClr val="white"/>
              </a:solidFill>
            </a:endParaRPr>
          </a:p>
        </p:txBody>
      </p:sp>
      <p:sp>
        <p:nvSpPr>
          <p:cNvPr id="76" name="Line 43"/>
          <p:cNvSpPr>
            <a:spLocks noChangeShapeType="1"/>
          </p:cNvSpPr>
          <p:nvPr>
            <p:custDataLst>
              <p:tags r:id="rId49"/>
            </p:custDataLst>
          </p:nvPr>
        </p:nvSpPr>
        <p:spPr bwMode="auto">
          <a:xfrm flipV="1">
            <a:off x="3352800" y="1447800"/>
            <a:ext cx="609600" cy="1"/>
          </a:xfrm>
          <a:prstGeom prst="line">
            <a:avLst/>
          </a:prstGeom>
          <a:noFill/>
          <a:ln w="5715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solidFill>
                <a:prstClr val="white"/>
              </a:solidFill>
            </a:endParaRPr>
          </a:p>
        </p:txBody>
      </p:sp>
      <p:sp>
        <p:nvSpPr>
          <p:cNvPr id="116" name="Line 43"/>
          <p:cNvSpPr>
            <a:spLocks noChangeShapeType="1"/>
          </p:cNvSpPr>
          <p:nvPr>
            <p:custDataLst>
              <p:tags r:id="rId50"/>
            </p:custDataLst>
          </p:nvPr>
        </p:nvSpPr>
        <p:spPr bwMode="auto">
          <a:xfrm flipH="1" flipV="1">
            <a:off x="3352800" y="1600200"/>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solidFill>
                <a:prstClr val="white"/>
              </a:solidFill>
            </a:endParaRPr>
          </a:p>
        </p:txBody>
      </p:sp>
      <p:sp>
        <p:nvSpPr>
          <p:cNvPr id="117" name="Line 43"/>
          <p:cNvSpPr>
            <a:spLocks noChangeShapeType="1"/>
          </p:cNvSpPr>
          <p:nvPr>
            <p:custDataLst>
              <p:tags r:id="rId51"/>
            </p:custDataLst>
          </p:nvPr>
        </p:nvSpPr>
        <p:spPr bwMode="auto">
          <a:xfrm flipH="1" flipV="1">
            <a:off x="3581400" y="1219200"/>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solidFill>
                <a:prstClr val="white"/>
              </a:solidFill>
            </a:endParaRPr>
          </a:p>
        </p:txBody>
      </p:sp>
      <p:sp>
        <p:nvSpPr>
          <p:cNvPr id="123" name="Line 43"/>
          <p:cNvSpPr>
            <a:spLocks noChangeShapeType="1"/>
          </p:cNvSpPr>
          <p:nvPr>
            <p:custDataLst>
              <p:tags r:id="rId52"/>
            </p:custDataLst>
          </p:nvPr>
        </p:nvSpPr>
        <p:spPr bwMode="auto">
          <a:xfrm flipV="1">
            <a:off x="3581400" y="914398"/>
            <a:ext cx="0" cy="1143001"/>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solidFill>
                <a:prstClr val="white"/>
              </a:solidFill>
            </a:endParaRPr>
          </a:p>
        </p:txBody>
      </p:sp>
      <p:sp>
        <p:nvSpPr>
          <p:cNvPr id="124" name="Line 43"/>
          <p:cNvSpPr>
            <a:spLocks noChangeShapeType="1"/>
          </p:cNvSpPr>
          <p:nvPr>
            <p:custDataLst>
              <p:tags r:id="rId53"/>
            </p:custDataLst>
          </p:nvPr>
        </p:nvSpPr>
        <p:spPr bwMode="auto">
          <a:xfrm flipV="1">
            <a:off x="3581400" y="1219200"/>
            <a:ext cx="381000" cy="1"/>
          </a:xfrm>
          <a:prstGeom prst="line">
            <a:avLst/>
          </a:prstGeom>
          <a:noFill/>
          <a:ln w="5715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solidFill>
                <a:prstClr val="white"/>
              </a:solidFill>
            </a:endParaRPr>
          </a:p>
        </p:txBody>
      </p:sp>
      <p:sp>
        <p:nvSpPr>
          <p:cNvPr id="118" name="Line 43"/>
          <p:cNvSpPr>
            <a:spLocks noChangeShapeType="1"/>
          </p:cNvSpPr>
          <p:nvPr>
            <p:custDataLst>
              <p:tags r:id="rId54"/>
            </p:custDataLst>
          </p:nvPr>
        </p:nvSpPr>
        <p:spPr bwMode="auto">
          <a:xfrm>
            <a:off x="8839200" y="762000"/>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prstClr val="white"/>
              </a:solidFill>
            </a:endParaRPr>
          </a:p>
        </p:txBody>
      </p:sp>
      <p:sp>
        <p:nvSpPr>
          <p:cNvPr id="119" name="Line 43"/>
          <p:cNvSpPr>
            <a:spLocks noChangeShapeType="1"/>
          </p:cNvSpPr>
          <p:nvPr>
            <p:custDataLst>
              <p:tags r:id="rId55"/>
            </p:custDataLst>
          </p:nvPr>
        </p:nvSpPr>
        <p:spPr bwMode="auto">
          <a:xfrm flipH="1" flipV="1">
            <a:off x="1523999" y="762000"/>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prstClr val="white"/>
              </a:solidFill>
            </a:endParaRPr>
          </a:p>
        </p:txBody>
      </p:sp>
      <p:sp>
        <p:nvSpPr>
          <p:cNvPr id="120" name="Line 43"/>
          <p:cNvSpPr>
            <a:spLocks noChangeShapeType="1"/>
          </p:cNvSpPr>
          <p:nvPr>
            <p:custDataLst>
              <p:tags r:id="rId56"/>
            </p:custDataLst>
          </p:nvPr>
        </p:nvSpPr>
        <p:spPr bwMode="auto">
          <a:xfrm flipV="1">
            <a:off x="3352800" y="762000"/>
            <a:ext cx="0" cy="1524000"/>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solidFill>
                <a:prstClr val="white"/>
              </a:solidFill>
            </a:endParaRPr>
          </a:p>
        </p:txBody>
      </p:sp>
      <p:sp>
        <p:nvSpPr>
          <p:cNvPr id="121" name="Line 43"/>
          <p:cNvSpPr>
            <a:spLocks noChangeShapeType="1"/>
          </p:cNvSpPr>
          <p:nvPr>
            <p:custDataLst>
              <p:tags r:id="rId57"/>
            </p:custDataLst>
          </p:nvPr>
        </p:nvSpPr>
        <p:spPr bwMode="auto">
          <a:xfrm flipH="1">
            <a:off x="1524000" y="762000"/>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prstClr val="white"/>
              </a:solidFill>
            </a:endParaRPr>
          </a:p>
        </p:txBody>
      </p:sp>
      <p:sp>
        <p:nvSpPr>
          <p:cNvPr id="125" name="Line 43"/>
          <p:cNvSpPr>
            <a:spLocks noChangeShapeType="1"/>
          </p:cNvSpPr>
          <p:nvPr>
            <p:custDataLst>
              <p:tags r:id="rId58"/>
            </p:custDataLst>
          </p:nvPr>
        </p:nvSpPr>
        <p:spPr bwMode="auto">
          <a:xfrm>
            <a:off x="1524000" y="2057400"/>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prstClr val="white"/>
              </a:solidFill>
            </a:endParaRPr>
          </a:p>
        </p:txBody>
      </p:sp>
      <p:sp>
        <p:nvSpPr>
          <p:cNvPr id="23" name="SMARTInkAnnotation320"/>
          <p:cNvSpPr/>
          <p:nvPr/>
        </p:nvSpPr>
        <p:spPr>
          <a:xfrm>
            <a:off x="7955280" y="4236720"/>
            <a:ext cx="7621" cy="1"/>
          </a:xfrm>
          <a:custGeom>
            <a:avLst/>
            <a:gdLst/>
            <a:ahLst/>
            <a:cxnLst/>
            <a:rect l="0" t="0" r="0" b="0"/>
            <a:pathLst>
              <a:path w="7621" h="1">
                <a:moveTo>
                  <a:pt x="7620" y="0"/>
                </a:move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white"/>
              </a:solidFill>
            </a:endParaRPr>
          </a:p>
        </p:txBody>
      </p:sp>
      <p:sp>
        <p:nvSpPr>
          <p:cNvPr id="71" name="Oval 70"/>
          <p:cNvSpPr/>
          <p:nvPr>
            <p:custDataLst>
              <p:tags r:id="rId59"/>
            </p:custDataLst>
          </p:nvPr>
        </p:nvSpPr>
        <p:spPr>
          <a:xfrm>
            <a:off x="3731260" y="4025897"/>
            <a:ext cx="993140" cy="927103"/>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000" dirty="0" smtClean="0">
                <a:solidFill>
                  <a:prstClr val="white"/>
                </a:solidFill>
              </a:rPr>
              <a:t>forward</a:t>
            </a:r>
            <a:br>
              <a:rPr lang="en-US" sz="2000" dirty="0" smtClean="0">
                <a:solidFill>
                  <a:prstClr val="white"/>
                </a:solidFill>
              </a:rPr>
            </a:br>
            <a:r>
              <a:rPr lang="en-US" sz="2000" dirty="0" smtClean="0">
                <a:solidFill>
                  <a:prstClr val="white"/>
                </a:solidFill>
              </a:rPr>
              <a:t>unit</a:t>
            </a:r>
            <a:endParaRPr lang="en-US" sz="2000" dirty="0">
              <a:solidFill>
                <a:prstClr val="white"/>
              </a:solidFill>
            </a:endParaRPr>
          </a:p>
        </p:txBody>
      </p:sp>
      <p:sp>
        <p:nvSpPr>
          <p:cNvPr id="74" name="Oval 73"/>
          <p:cNvSpPr/>
          <p:nvPr>
            <p:custDataLst>
              <p:tags r:id="rId60"/>
            </p:custDataLst>
          </p:nvPr>
        </p:nvSpPr>
        <p:spPr>
          <a:xfrm>
            <a:off x="1524000" y="3657598"/>
            <a:ext cx="1066802" cy="914401"/>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sz="2000" dirty="0" smtClean="0">
                <a:solidFill>
                  <a:prstClr val="white"/>
                </a:solidFill>
              </a:rPr>
              <a:t>detect</a:t>
            </a:r>
            <a:br>
              <a:rPr lang="en-US" sz="2000" dirty="0" smtClean="0">
                <a:solidFill>
                  <a:prstClr val="white"/>
                </a:solidFill>
              </a:rPr>
            </a:br>
            <a:r>
              <a:rPr lang="en-US" sz="2000" dirty="0" smtClean="0">
                <a:solidFill>
                  <a:prstClr val="white"/>
                </a:solidFill>
              </a:rPr>
              <a:t>hazard</a:t>
            </a:r>
            <a:endParaRPr lang="en-US" sz="2000" dirty="0">
              <a:solidFill>
                <a:prstClr val="white"/>
              </a:solidFill>
            </a:endParaRPr>
          </a:p>
        </p:txBody>
      </p:sp>
      <p:sp>
        <p:nvSpPr>
          <p:cNvPr id="6" name="TextBox 5"/>
          <p:cNvSpPr txBox="1"/>
          <p:nvPr/>
        </p:nvSpPr>
        <p:spPr>
          <a:xfrm>
            <a:off x="914400" y="5181600"/>
            <a:ext cx="631007" cy="369332"/>
          </a:xfrm>
          <a:prstGeom prst="rect">
            <a:avLst/>
          </a:prstGeom>
          <a:noFill/>
        </p:spPr>
        <p:txBody>
          <a:bodyPr wrap="none" rtlCol="0">
            <a:spAutoFit/>
          </a:bodyPr>
          <a:lstStyle/>
          <a:p>
            <a:r>
              <a:rPr lang="en-US" dirty="0" smtClean="0">
                <a:solidFill>
                  <a:prstClr val="white"/>
                </a:solidFill>
              </a:rPr>
              <a:t>IF/ID</a:t>
            </a:r>
            <a:endParaRPr lang="en-US" dirty="0">
              <a:solidFill>
                <a:prstClr val="white"/>
              </a:solidFill>
            </a:endParaRPr>
          </a:p>
        </p:txBody>
      </p:sp>
      <p:sp>
        <p:nvSpPr>
          <p:cNvPr id="75" name="TextBox 74"/>
          <p:cNvSpPr txBox="1"/>
          <p:nvPr/>
        </p:nvSpPr>
        <p:spPr>
          <a:xfrm>
            <a:off x="2667000" y="5181600"/>
            <a:ext cx="686406" cy="369332"/>
          </a:xfrm>
          <a:prstGeom prst="rect">
            <a:avLst/>
          </a:prstGeom>
          <a:noFill/>
        </p:spPr>
        <p:txBody>
          <a:bodyPr wrap="none" rtlCol="0">
            <a:spAutoFit/>
          </a:bodyPr>
          <a:lstStyle/>
          <a:p>
            <a:r>
              <a:rPr lang="en-US" dirty="0" smtClean="0">
                <a:solidFill>
                  <a:prstClr val="white"/>
                </a:solidFill>
              </a:rPr>
              <a:t>ID/Ex</a:t>
            </a:r>
            <a:endParaRPr lang="en-US" dirty="0">
              <a:solidFill>
                <a:prstClr val="white"/>
              </a:solidFill>
            </a:endParaRPr>
          </a:p>
        </p:txBody>
      </p:sp>
      <p:sp>
        <p:nvSpPr>
          <p:cNvPr id="78" name="TextBox 77"/>
          <p:cNvSpPr txBox="1"/>
          <p:nvPr/>
        </p:nvSpPr>
        <p:spPr>
          <a:xfrm>
            <a:off x="5334000" y="5181600"/>
            <a:ext cx="982961" cy="369332"/>
          </a:xfrm>
          <a:prstGeom prst="rect">
            <a:avLst/>
          </a:prstGeom>
          <a:noFill/>
        </p:spPr>
        <p:txBody>
          <a:bodyPr wrap="none" rtlCol="0">
            <a:spAutoFit/>
          </a:bodyPr>
          <a:lstStyle/>
          <a:p>
            <a:r>
              <a:rPr lang="en-US" dirty="0" smtClean="0">
                <a:solidFill>
                  <a:prstClr val="white"/>
                </a:solidFill>
              </a:rPr>
              <a:t>Ex/</a:t>
            </a:r>
            <a:r>
              <a:rPr lang="en-US" dirty="0" err="1" smtClean="0">
                <a:solidFill>
                  <a:prstClr val="white"/>
                </a:solidFill>
              </a:rPr>
              <a:t>Mem</a:t>
            </a:r>
            <a:endParaRPr lang="en-US" dirty="0">
              <a:solidFill>
                <a:prstClr val="white"/>
              </a:solidFill>
            </a:endParaRPr>
          </a:p>
        </p:txBody>
      </p:sp>
      <p:sp>
        <p:nvSpPr>
          <p:cNvPr id="80" name="TextBox 79"/>
          <p:cNvSpPr txBox="1"/>
          <p:nvPr/>
        </p:nvSpPr>
        <p:spPr>
          <a:xfrm>
            <a:off x="7466994" y="5181600"/>
            <a:ext cx="1101584" cy="369332"/>
          </a:xfrm>
          <a:prstGeom prst="rect">
            <a:avLst/>
          </a:prstGeom>
          <a:noFill/>
        </p:spPr>
        <p:txBody>
          <a:bodyPr wrap="none" rtlCol="0">
            <a:spAutoFit/>
          </a:bodyPr>
          <a:lstStyle/>
          <a:p>
            <a:r>
              <a:rPr lang="en-US" dirty="0" err="1" smtClean="0">
                <a:solidFill>
                  <a:prstClr val="white"/>
                </a:solidFill>
              </a:rPr>
              <a:t>Mem</a:t>
            </a:r>
            <a:r>
              <a:rPr lang="en-US" dirty="0" smtClean="0">
                <a:solidFill>
                  <a:prstClr val="white"/>
                </a:solidFill>
              </a:rPr>
              <a:t>/WB</a:t>
            </a:r>
            <a:endParaRPr lang="en-US" dirty="0">
              <a:solidFill>
                <a:prstClr val="white"/>
              </a:solidFill>
            </a:endParaRPr>
          </a:p>
        </p:txBody>
      </p:sp>
      <p:grpSp>
        <p:nvGrpSpPr>
          <p:cNvPr id="22" name="Group 21"/>
          <p:cNvGrpSpPr/>
          <p:nvPr/>
        </p:nvGrpSpPr>
        <p:grpSpPr>
          <a:xfrm>
            <a:off x="4578958" y="3505198"/>
            <a:ext cx="1288443" cy="656470"/>
            <a:chOff x="4578958" y="3505198"/>
            <a:chExt cx="1288443" cy="656470"/>
          </a:xfrm>
        </p:grpSpPr>
        <p:sp>
          <p:nvSpPr>
            <p:cNvPr id="7" name="Oval 6"/>
            <p:cNvSpPr/>
            <p:nvPr/>
          </p:nvSpPr>
          <p:spPr>
            <a:xfrm>
              <a:off x="5486400" y="3505198"/>
              <a:ext cx="381001" cy="457202"/>
            </a:xfrm>
            <a:prstGeom prst="ellips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 name="Straight Arrow Connector 8"/>
            <p:cNvCxnSpPr>
              <a:stCxn id="7" idx="2"/>
              <a:endCxn id="71" idx="7"/>
            </p:cNvCxnSpPr>
            <p:nvPr/>
          </p:nvCxnSpPr>
          <p:spPr>
            <a:xfrm flipH="1">
              <a:off x="4578958" y="3733799"/>
              <a:ext cx="907442" cy="427869"/>
            </a:xfrm>
            <a:prstGeom prst="straightConnector1">
              <a:avLst/>
            </a:prstGeom>
            <a:ln w="254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4648200" y="4038600"/>
            <a:ext cx="1219201" cy="457202"/>
            <a:chOff x="4648200" y="4038600"/>
            <a:chExt cx="1219201" cy="457202"/>
          </a:xfrm>
        </p:grpSpPr>
        <p:sp>
          <p:nvSpPr>
            <p:cNvPr id="100" name="Oval 99"/>
            <p:cNvSpPr/>
            <p:nvPr/>
          </p:nvSpPr>
          <p:spPr>
            <a:xfrm>
              <a:off x="5486398" y="4038600"/>
              <a:ext cx="381003" cy="457202"/>
            </a:xfrm>
            <a:prstGeom prst="ellips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1" name="Straight Arrow Connector 10"/>
            <p:cNvCxnSpPr>
              <a:stCxn id="100" idx="2"/>
            </p:cNvCxnSpPr>
            <p:nvPr/>
          </p:nvCxnSpPr>
          <p:spPr>
            <a:xfrm flipH="1">
              <a:off x="4648200" y="4267201"/>
              <a:ext cx="838198" cy="2"/>
            </a:xfrm>
            <a:prstGeom prst="straightConnector1">
              <a:avLst/>
            </a:prstGeom>
            <a:ln w="254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2819396" y="3886194"/>
            <a:ext cx="911863" cy="457202"/>
            <a:chOff x="2819399" y="3733796"/>
            <a:chExt cx="1012195" cy="457202"/>
          </a:xfrm>
        </p:grpSpPr>
        <p:sp>
          <p:nvSpPr>
            <p:cNvPr id="122" name="Oval 121"/>
            <p:cNvSpPr/>
            <p:nvPr/>
          </p:nvSpPr>
          <p:spPr>
            <a:xfrm>
              <a:off x="2819399" y="3733796"/>
              <a:ext cx="381001" cy="457202"/>
            </a:xfrm>
            <a:prstGeom prst="ellips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5" name="Straight Arrow Connector 14"/>
            <p:cNvCxnSpPr>
              <a:stCxn id="122" idx="6"/>
            </p:cNvCxnSpPr>
            <p:nvPr/>
          </p:nvCxnSpPr>
          <p:spPr>
            <a:xfrm>
              <a:off x="3200400" y="3962397"/>
              <a:ext cx="631194" cy="121925"/>
            </a:xfrm>
            <a:prstGeom prst="straightConnector1">
              <a:avLst/>
            </a:prstGeom>
            <a:ln w="254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2819397" y="4343398"/>
            <a:ext cx="911863" cy="457202"/>
            <a:chOff x="2819397" y="4267198"/>
            <a:chExt cx="911863" cy="457202"/>
          </a:xfrm>
        </p:grpSpPr>
        <p:sp>
          <p:nvSpPr>
            <p:cNvPr id="126" name="Oval 125"/>
            <p:cNvSpPr/>
            <p:nvPr/>
          </p:nvSpPr>
          <p:spPr>
            <a:xfrm>
              <a:off x="2819397" y="4267198"/>
              <a:ext cx="381003" cy="457202"/>
            </a:xfrm>
            <a:prstGeom prst="ellips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7" name="Straight Arrow Connector 16"/>
            <p:cNvCxnSpPr>
              <a:stCxn id="126" idx="6"/>
              <a:endCxn id="71" idx="2"/>
            </p:cNvCxnSpPr>
            <p:nvPr/>
          </p:nvCxnSpPr>
          <p:spPr>
            <a:xfrm flipV="1">
              <a:off x="3200400" y="4413249"/>
              <a:ext cx="530860" cy="82550"/>
            </a:xfrm>
            <a:prstGeom prst="straightConnector1">
              <a:avLst/>
            </a:prstGeom>
            <a:ln w="254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4702630" y="3505200"/>
            <a:ext cx="3298370" cy="1257913"/>
            <a:chOff x="4702630" y="3505200"/>
            <a:chExt cx="3298370" cy="1257913"/>
          </a:xfrm>
        </p:grpSpPr>
        <p:sp>
          <p:nvSpPr>
            <p:cNvPr id="101" name="Oval 100"/>
            <p:cNvSpPr/>
            <p:nvPr/>
          </p:nvSpPr>
          <p:spPr>
            <a:xfrm>
              <a:off x="7619999" y="3505200"/>
              <a:ext cx="381001" cy="457202"/>
            </a:xfrm>
            <a:prstGeom prst="ellips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Freeform 17"/>
            <p:cNvSpPr/>
            <p:nvPr/>
          </p:nvSpPr>
          <p:spPr>
            <a:xfrm>
              <a:off x="4702630" y="3658944"/>
              <a:ext cx="2971800" cy="1104169"/>
            </a:xfrm>
            <a:custGeom>
              <a:avLst/>
              <a:gdLst>
                <a:gd name="connsiteX0" fmla="*/ 2922814 w 3031347"/>
                <a:gd name="connsiteY0" fmla="*/ 80299 h 1104169"/>
                <a:gd name="connsiteX1" fmla="*/ 2857500 w 3031347"/>
                <a:gd name="connsiteY1" fmla="*/ 96627 h 1104169"/>
                <a:gd name="connsiteX2" fmla="*/ 1289957 w 3031347"/>
                <a:gd name="connsiteY2" fmla="*/ 1043685 h 1104169"/>
                <a:gd name="connsiteX3" fmla="*/ 0 w 3031347"/>
                <a:gd name="connsiteY3" fmla="*/ 929385 h 1104169"/>
              </a:gdLst>
              <a:ahLst/>
              <a:cxnLst>
                <a:cxn ang="0">
                  <a:pos x="connsiteX0" y="connsiteY0"/>
                </a:cxn>
                <a:cxn ang="0">
                  <a:pos x="connsiteX1" y="connsiteY1"/>
                </a:cxn>
                <a:cxn ang="0">
                  <a:pos x="connsiteX2" y="connsiteY2"/>
                </a:cxn>
                <a:cxn ang="0">
                  <a:pos x="connsiteX3" y="connsiteY3"/>
                </a:cxn>
              </a:cxnLst>
              <a:rect l="l" t="t" r="r" b="b"/>
              <a:pathLst>
                <a:path w="3031347" h="1104169">
                  <a:moveTo>
                    <a:pt x="2922814" y="80299"/>
                  </a:moveTo>
                  <a:cubicBezTo>
                    <a:pt x="3026228" y="8181"/>
                    <a:pt x="3129643" y="-63937"/>
                    <a:pt x="2857500" y="96627"/>
                  </a:cubicBezTo>
                  <a:cubicBezTo>
                    <a:pt x="2585357" y="257191"/>
                    <a:pt x="1766207" y="904892"/>
                    <a:pt x="1289957" y="1043685"/>
                  </a:cubicBezTo>
                  <a:cubicBezTo>
                    <a:pt x="813707" y="1182478"/>
                    <a:pt x="406853" y="1055931"/>
                    <a:pt x="0" y="929385"/>
                  </a:cubicBezTo>
                </a:path>
              </a:pathLst>
            </a:custGeom>
            <a:noFill/>
            <a:ln>
              <a:solidFill>
                <a:schemeClr val="accent3">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26" name="Group 25"/>
          <p:cNvGrpSpPr/>
          <p:nvPr/>
        </p:nvGrpSpPr>
        <p:grpSpPr>
          <a:xfrm>
            <a:off x="4523014" y="4038602"/>
            <a:ext cx="3477986" cy="1159652"/>
            <a:chOff x="4523014" y="4038602"/>
            <a:chExt cx="3477986" cy="1159652"/>
          </a:xfrm>
        </p:grpSpPr>
        <p:sp>
          <p:nvSpPr>
            <p:cNvPr id="111" name="Oval 110"/>
            <p:cNvSpPr/>
            <p:nvPr/>
          </p:nvSpPr>
          <p:spPr>
            <a:xfrm>
              <a:off x="7619997" y="4038602"/>
              <a:ext cx="381003" cy="457202"/>
            </a:xfrm>
            <a:prstGeom prst="ellips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Freeform 18"/>
            <p:cNvSpPr/>
            <p:nvPr/>
          </p:nvSpPr>
          <p:spPr>
            <a:xfrm>
              <a:off x="4523014" y="4327071"/>
              <a:ext cx="3151415" cy="871183"/>
            </a:xfrm>
            <a:custGeom>
              <a:avLst/>
              <a:gdLst>
                <a:gd name="connsiteX0" fmla="*/ 3151415 w 3151415"/>
                <a:gd name="connsiteY0" fmla="*/ 0 h 871183"/>
                <a:gd name="connsiteX1" fmla="*/ 1126672 w 3151415"/>
                <a:gd name="connsiteY1" fmla="*/ 849086 h 871183"/>
                <a:gd name="connsiteX2" fmla="*/ 0 w 3151415"/>
                <a:gd name="connsiteY2" fmla="*/ 538843 h 871183"/>
              </a:gdLst>
              <a:ahLst/>
              <a:cxnLst>
                <a:cxn ang="0">
                  <a:pos x="connsiteX0" y="connsiteY0"/>
                </a:cxn>
                <a:cxn ang="0">
                  <a:pos x="connsiteX1" y="connsiteY1"/>
                </a:cxn>
                <a:cxn ang="0">
                  <a:pos x="connsiteX2" y="connsiteY2"/>
                </a:cxn>
              </a:cxnLst>
              <a:rect l="l" t="t" r="r" b="b"/>
              <a:pathLst>
                <a:path w="3151415" h="871183">
                  <a:moveTo>
                    <a:pt x="3151415" y="0"/>
                  </a:moveTo>
                  <a:cubicBezTo>
                    <a:pt x="2401661" y="379639"/>
                    <a:pt x="1651908" y="759279"/>
                    <a:pt x="1126672" y="849086"/>
                  </a:cubicBezTo>
                  <a:cubicBezTo>
                    <a:pt x="601436" y="938893"/>
                    <a:pt x="300718" y="738868"/>
                    <a:pt x="0" y="538843"/>
                  </a:cubicBezTo>
                </a:path>
              </a:pathLst>
            </a:custGeom>
            <a:noFill/>
            <a:ln>
              <a:solidFill>
                <a:schemeClr val="accent3">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cxnSp>
        <p:nvCxnSpPr>
          <p:cNvPr id="30" name="Straight Connector 29"/>
          <p:cNvCxnSpPr/>
          <p:nvPr/>
        </p:nvCxnSpPr>
        <p:spPr>
          <a:xfrm>
            <a:off x="4038600" y="2628327"/>
            <a:ext cx="0" cy="1486471"/>
          </a:xfrm>
          <a:prstGeom prst="line">
            <a:avLst/>
          </a:prstGeom>
          <a:ln w="25400">
            <a:solidFill>
              <a:schemeClr val="accent3">
                <a:lumMod val="60000"/>
                <a:lumOff val="40000"/>
              </a:schemeClr>
            </a:solidFill>
            <a:headEnd type="arrow"/>
            <a:tailEnd type="none"/>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4038600" y="1676400"/>
            <a:ext cx="189230" cy="2349497"/>
            <a:chOff x="4038600" y="1676400"/>
            <a:chExt cx="189230" cy="2349497"/>
          </a:xfrm>
        </p:grpSpPr>
        <p:cxnSp>
          <p:nvCxnSpPr>
            <p:cNvPr id="33" name="Straight Connector 32"/>
            <p:cNvCxnSpPr>
              <a:stCxn id="71" idx="0"/>
            </p:cNvCxnSpPr>
            <p:nvPr/>
          </p:nvCxnSpPr>
          <p:spPr>
            <a:xfrm flipV="1">
              <a:off x="4227830" y="1893331"/>
              <a:ext cx="0" cy="2132566"/>
            </a:xfrm>
            <a:prstGeom prst="line">
              <a:avLst/>
            </a:prstGeom>
            <a:ln w="254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4038600" y="1676400"/>
              <a:ext cx="0" cy="228600"/>
            </a:xfrm>
            <a:prstGeom prst="line">
              <a:avLst/>
            </a:prstGeom>
            <a:ln w="254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038600" y="1893331"/>
              <a:ext cx="189230" cy="0"/>
            </a:xfrm>
            <a:prstGeom prst="line">
              <a:avLst/>
            </a:prstGeom>
            <a:ln w="254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3" name="TextBox 2"/>
          <p:cNvSpPr txBox="1"/>
          <p:nvPr/>
        </p:nvSpPr>
        <p:spPr>
          <a:xfrm>
            <a:off x="76200" y="5791200"/>
            <a:ext cx="2434449" cy="923330"/>
          </a:xfrm>
          <a:prstGeom prst="rect">
            <a:avLst/>
          </a:prstGeom>
          <a:noFill/>
        </p:spPr>
        <p:txBody>
          <a:bodyPr wrap="none" rtlCol="0">
            <a:spAutoFit/>
          </a:bodyPr>
          <a:lstStyle/>
          <a:p>
            <a:r>
              <a:rPr lang="en-US" dirty="0" smtClean="0">
                <a:solidFill>
                  <a:schemeClr val="accent5">
                    <a:lumMod val="60000"/>
                    <a:lumOff val="40000"/>
                  </a:schemeClr>
                </a:solidFill>
              </a:rPr>
              <a:t>Stall = </a:t>
            </a:r>
          </a:p>
          <a:p>
            <a:r>
              <a:rPr lang="en-US" dirty="0">
                <a:solidFill>
                  <a:schemeClr val="accent5">
                    <a:lumMod val="60000"/>
                    <a:lumOff val="40000"/>
                  </a:schemeClr>
                </a:solidFill>
              </a:rPr>
              <a:t> </a:t>
            </a:r>
            <a:r>
              <a:rPr lang="en-US" dirty="0" smtClean="0">
                <a:solidFill>
                  <a:schemeClr val="accent5">
                    <a:lumMod val="60000"/>
                    <a:lumOff val="40000"/>
                  </a:schemeClr>
                </a:solidFill>
              </a:rPr>
              <a:t> If(ID/</a:t>
            </a:r>
            <a:r>
              <a:rPr lang="en-US" dirty="0" err="1" smtClean="0">
                <a:solidFill>
                  <a:schemeClr val="accent5">
                    <a:lumMod val="60000"/>
                    <a:lumOff val="40000"/>
                  </a:schemeClr>
                </a:solidFill>
              </a:rPr>
              <a:t>Ex.MemRead</a:t>
            </a:r>
            <a:r>
              <a:rPr lang="en-US" dirty="0" smtClean="0">
                <a:solidFill>
                  <a:schemeClr val="accent5">
                    <a:lumMod val="60000"/>
                    <a:lumOff val="40000"/>
                  </a:schemeClr>
                </a:solidFill>
              </a:rPr>
              <a:t>  &amp;&amp;</a:t>
            </a:r>
          </a:p>
          <a:p>
            <a:r>
              <a:rPr lang="en-US" dirty="0">
                <a:solidFill>
                  <a:schemeClr val="accent5">
                    <a:lumMod val="60000"/>
                    <a:lumOff val="40000"/>
                  </a:schemeClr>
                </a:solidFill>
              </a:rPr>
              <a:t> </a:t>
            </a:r>
            <a:r>
              <a:rPr lang="en-US" dirty="0" smtClean="0">
                <a:solidFill>
                  <a:schemeClr val="accent5">
                    <a:lumMod val="60000"/>
                    <a:lumOff val="40000"/>
                  </a:schemeClr>
                </a:solidFill>
              </a:rPr>
              <a:t>     IF/</a:t>
            </a:r>
            <a:r>
              <a:rPr lang="en-US" dirty="0" err="1" smtClean="0">
                <a:solidFill>
                  <a:schemeClr val="accent5">
                    <a:lumMod val="60000"/>
                    <a:lumOff val="40000"/>
                  </a:schemeClr>
                </a:solidFill>
              </a:rPr>
              <a:t>ID.Ra</a:t>
            </a:r>
            <a:r>
              <a:rPr lang="en-US" dirty="0" smtClean="0">
                <a:solidFill>
                  <a:schemeClr val="accent5">
                    <a:lumMod val="60000"/>
                    <a:lumOff val="40000"/>
                  </a:schemeClr>
                </a:solidFill>
              </a:rPr>
              <a:t> == ID/</a:t>
            </a:r>
            <a:r>
              <a:rPr lang="en-US" dirty="0" err="1" smtClean="0">
                <a:solidFill>
                  <a:schemeClr val="accent5">
                    <a:lumMod val="60000"/>
                    <a:lumOff val="40000"/>
                  </a:schemeClr>
                </a:solidFill>
              </a:rPr>
              <a:t>Ex.Rd</a:t>
            </a:r>
            <a:endParaRPr lang="en-US" dirty="0">
              <a:solidFill>
                <a:schemeClr val="accent5">
                  <a:lumMod val="60000"/>
                  <a:lumOff val="40000"/>
                </a:schemeClr>
              </a:solidFill>
            </a:endParaRPr>
          </a:p>
        </p:txBody>
      </p:sp>
      <p:sp>
        <p:nvSpPr>
          <p:cNvPr id="128" name="Text Box 11"/>
          <p:cNvSpPr txBox="1">
            <a:spLocks noChangeArrowheads="1"/>
          </p:cNvSpPr>
          <p:nvPr>
            <p:custDataLst>
              <p:tags r:id="rId61"/>
            </p:custDataLst>
          </p:nvPr>
        </p:nvSpPr>
        <p:spPr bwMode="auto">
          <a:xfrm rot="16200000">
            <a:off x="2743200" y="3505201"/>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rPr>
              <a:t>Rd</a:t>
            </a:r>
            <a:endParaRPr lang="en-US" dirty="0">
              <a:solidFill>
                <a:srgbClr val="FFFFFF"/>
              </a:solidFill>
            </a:endParaRPr>
          </a:p>
        </p:txBody>
      </p:sp>
      <p:grpSp>
        <p:nvGrpSpPr>
          <p:cNvPr id="129" name="Group 128"/>
          <p:cNvGrpSpPr/>
          <p:nvPr/>
        </p:nvGrpSpPr>
        <p:grpSpPr>
          <a:xfrm flipH="1">
            <a:off x="2434569" y="3429001"/>
            <a:ext cx="689627" cy="457202"/>
            <a:chOff x="2903984" y="3733796"/>
            <a:chExt cx="765505" cy="457202"/>
          </a:xfrm>
        </p:grpSpPr>
        <p:sp>
          <p:nvSpPr>
            <p:cNvPr id="130" name="Oval 129"/>
            <p:cNvSpPr/>
            <p:nvPr/>
          </p:nvSpPr>
          <p:spPr>
            <a:xfrm>
              <a:off x="2903984" y="3733796"/>
              <a:ext cx="296417"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31" name="Straight Arrow Connector 130"/>
            <p:cNvCxnSpPr>
              <a:stCxn id="130" idx="6"/>
              <a:endCxn id="74" idx="7"/>
            </p:cNvCxnSpPr>
            <p:nvPr/>
          </p:nvCxnSpPr>
          <p:spPr>
            <a:xfrm>
              <a:off x="3200402" y="3962397"/>
              <a:ext cx="469087" cy="133907"/>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cxnSp>
        <p:nvCxnSpPr>
          <p:cNvPr id="28" name="Straight Arrow Connector 27"/>
          <p:cNvCxnSpPr/>
          <p:nvPr/>
        </p:nvCxnSpPr>
        <p:spPr>
          <a:xfrm>
            <a:off x="1913549" y="3352794"/>
            <a:ext cx="0" cy="304806"/>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a:off x="2209800" y="3352800"/>
            <a:ext cx="0" cy="304806"/>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3" name="Text Box 11"/>
          <p:cNvSpPr txBox="1">
            <a:spLocks noChangeArrowheads="1"/>
          </p:cNvSpPr>
          <p:nvPr>
            <p:custDataLst>
              <p:tags r:id="rId62"/>
            </p:custDataLst>
          </p:nvPr>
        </p:nvSpPr>
        <p:spPr bwMode="auto">
          <a:xfrm rot="16200000">
            <a:off x="2743200" y="4876800"/>
            <a:ext cx="457201" cy="304801"/>
          </a:xfrm>
          <a:prstGeom prst="rect">
            <a:avLst/>
          </a:prstGeom>
          <a:solidFill>
            <a:schemeClr val="bg2"/>
          </a:solid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rPr>
              <a:t>MC</a:t>
            </a:r>
            <a:endParaRPr lang="en-US" dirty="0">
              <a:solidFill>
                <a:srgbClr val="FFFFFF"/>
              </a:solidFill>
            </a:endParaRPr>
          </a:p>
        </p:txBody>
      </p:sp>
      <p:grpSp>
        <p:nvGrpSpPr>
          <p:cNvPr id="134" name="Group 133"/>
          <p:cNvGrpSpPr/>
          <p:nvPr/>
        </p:nvGrpSpPr>
        <p:grpSpPr>
          <a:xfrm flipH="1">
            <a:off x="2286001" y="4530724"/>
            <a:ext cx="838199" cy="727076"/>
            <a:chOff x="2823648" y="3463922"/>
            <a:chExt cx="930424" cy="727076"/>
          </a:xfrm>
        </p:grpSpPr>
        <p:sp>
          <p:nvSpPr>
            <p:cNvPr id="135" name="Oval 134"/>
            <p:cNvSpPr/>
            <p:nvPr/>
          </p:nvSpPr>
          <p:spPr>
            <a:xfrm>
              <a:off x="2823648" y="3733796"/>
              <a:ext cx="296417" cy="457202"/>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36" name="Straight Arrow Connector 135"/>
            <p:cNvCxnSpPr>
              <a:stCxn id="135" idx="6"/>
            </p:cNvCxnSpPr>
            <p:nvPr/>
          </p:nvCxnSpPr>
          <p:spPr>
            <a:xfrm flipV="1">
              <a:off x="3120065" y="3463922"/>
              <a:ext cx="634007" cy="498475"/>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71277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up)">
                                      <p:cBhvr>
                                        <p:cTn id="11" dur="500"/>
                                        <p:tgtEl>
                                          <p:spTgt spid="28"/>
                                        </p:tgtEl>
                                      </p:cBhvr>
                                    </p:animEffect>
                                  </p:childTnLst>
                                </p:cTn>
                              </p:par>
                              <p:par>
                                <p:cTn id="12" presetID="22" presetClass="entr" presetSubtype="2" fill="hold" nodeType="withEffect">
                                  <p:stCondLst>
                                    <p:cond delay="0"/>
                                  </p:stCondLst>
                                  <p:childTnLst>
                                    <p:set>
                                      <p:cBhvr>
                                        <p:cTn id="13" dur="1" fill="hold">
                                          <p:stCondLst>
                                            <p:cond delay="0"/>
                                          </p:stCondLst>
                                        </p:cTn>
                                        <p:tgtEl>
                                          <p:spTgt spid="129"/>
                                        </p:tgtEl>
                                        <p:attrNameLst>
                                          <p:attrName>style.visibility</p:attrName>
                                        </p:attrNameLst>
                                      </p:cBhvr>
                                      <p:to>
                                        <p:strVal val="visible"/>
                                      </p:to>
                                    </p:set>
                                    <p:animEffect transition="in" filter="wipe(right)">
                                      <p:cBhvr>
                                        <p:cTn id="14" dur="500"/>
                                        <p:tgtEl>
                                          <p:spTgt spid="129"/>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nodeType="clickEffect">
                                  <p:stCondLst>
                                    <p:cond delay="0"/>
                                  </p:stCondLst>
                                  <p:childTnLst>
                                    <p:set>
                                      <p:cBhvr>
                                        <p:cTn id="22" dur="1" fill="hold">
                                          <p:stCondLst>
                                            <p:cond delay="0"/>
                                          </p:stCondLst>
                                        </p:cTn>
                                        <p:tgtEl>
                                          <p:spTgt spid="134"/>
                                        </p:tgtEl>
                                        <p:attrNameLst>
                                          <p:attrName>style.visibility</p:attrName>
                                        </p:attrNameLst>
                                      </p:cBhvr>
                                      <p:to>
                                        <p:strVal val="visible"/>
                                      </p:to>
                                    </p:set>
                                    <p:animEffect transition="in" filter="wipe(right)">
                                      <p:cBhvr>
                                        <p:cTn id="23" dur="500"/>
                                        <p:tgtEl>
                                          <p:spTgt spid="134"/>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32"/>
                                        </p:tgtEl>
                                        <p:attrNameLst>
                                          <p:attrName>style.visibility</p:attrName>
                                        </p:attrNameLst>
                                      </p:cBhvr>
                                      <p:to>
                                        <p:strVal val="visible"/>
                                      </p:to>
                                    </p:set>
                                    <p:animEffect transition="in" filter="wipe(up)">
                                      <p:cBhvr>
                                        <p:cTn id="32" dur="500"/>
                                        <p:tgtEl>
                                          <p:spTgt spid="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en-US" dirty="0" smtClean="0"/>
              <a:t>Memory Load Data Hazard</a:t>
            </a:r>
            <a:endParaRPr lang="en-US" dirty="0"/>
          </a:p>
        </p:txBody>
      </p:sp>
      <p:sp>
        <p:nvSpPr>
          <p:cNvPr id="11" name="Content Placeholder 10"/>
          <p:cNvSpPr>
            <a:spLocks noGrp="1"/>
          </p:cNvSpPr>
          <p:nvPr>
            <p:ph idx="1"/>
            <p:custDataLst>
              <p:tags r:id="rId2"/>
            </p:custDataLst>
          </p:nvPr>
        </p:nvSpPr>
        <p:spPr>
          <a:xfrm>
            <a:off x="228600" y="914400"/>
            <a:ext cx="8686800" cy="6172200"/>
          </a:xfrm>
        </p:spPr>
        <p:txBody>
          <a:bodyPr>
            <a:normAutofit/>
          </a:bodyPr>
          <a:lstStyle/>
          <a:p>
            <a:r>
              <a:rPr lang="en-US" sz="2800" dirty="0" smtClean="0"/>
              <a:t>Load Data Hazard</a:t>
            </a:r>
          </a:p>
          <a:p>
            <a:pPr lvl="1"/>
            <a:r>
              <a:rPr lang="en-US" sz="2400" dirty="0" smtClean="0"/>
              <a:t>Value not available until WB stage </a:t>
            </a:r>
          </a:p>
          <a:p>
            <a:pPr lvl="1"/>
            <a:r>
              <a:rPr lang="en-US" sz="2400" dirty="0" smtClean="0"/>
              <a:t>So: next instruction can’t proceed if hazard detected</a:t>
            </a:r>
          </a:p>
          <a:p>
            <a:r>
              <a:rPr lang="en-US" sz="2800" dirty="0" smtClean="0"/>
              <a:t>Resolution:</a:t>
            </a:r>
          </a:p>
          <a:p>
            <a:pPr lvl="1"/>
            <a:r>
              <a:rPr lang="en-US" sz="2400" dirty="0" smtClean="0"/>
              <a:t>MIPS 2000/3000: </a:t>
            </a:r>
            <a:r>
              <a:rPr lang="en-US" sz="2400" dirty="0" smtClean="0">
                <a:solidFill>
                  <a:schemeClr val="accent5">
                    <a:lumMod val="60000"/>
                    <a:lumOff val="40000"/>
                  </a:schemeClr>
                </a:solidFill>
              </a:rPr>
              <a:t>one delay slot</a:t>
            </a:r>
            <a:r>
              <a:rPr lang="en-US" sz="2400" dirty="0" smtClean="0">
                <a:solidFill>
                  <a:srgbClr val="00F6FF"/>
                </a:solidFill>
              </a:rPr>
              <a:t> </a:t>
            </a:r>
          </a:p>
          <a:p>
            <a:pPr lvl="2"/>
            <a:r>
              <a:rPr lang="en-US" sz="2000" dirty="0" smtClean="0"/>
              <a:t>ISA says results of loads are not available until one cycle later</a:t>
            </a:r>
          </a:p>
          <a:p>
            <a:pPr lvl="2"/>
            <a:r>
              <a:rPr lang="en-US" sz="2000" dirty="0" smtClean="0"/>
              <a:t>Assembler inserts nop, or reorders to fill delay slot</a:t>
            </a:r>
          </a:p>
          <a:p>
            <a:pPr lvl="1"/>
            <a:r>
              <a:rPr lang="en-US" sz="2400" dirty="0" smtClean="0"/>
              <a:t>MIPS 4000 onwards: </a:t>
            </a:r>
            <a:r>
              <a:rPr lang="en-US" sz="2400" dirty="0" smtClean="0">
                <a:solidFill>
                  <a:schemeClr val="accent5">
                    <a:lumMod val="60000"/>
                    <a:lumOff val="40000"/>
                  </a:schemeClr>
                </a:solidFill>
              </a:rPr>
              <a:t>stall</a:t>
            </a:r>
          </a:p>
          <a:p>
            <a:pPr lvl="2"/>
            <a:r>
              <a:rPr lang="en-US" sz="2000" dirty="0" smtClean="0"/>
              <a:t>But really, programmer/compiler reorders to avoid stalling in the load delay slot</a:t>
            </a:r>
          </a:p>
          <a:p>
            <a:r>
              <a:rPr lang="en-US" sz="2800" dirty="0" smtClean="0">
                <a:solidFill>
                  <a:schemeClr val="accent5">
                    <a:lumMod val="60000"/>
                    <a:lumOff val="40000"/>
                  </a:schemeClr>
                </a:solidFill>
              </a:rPr>
              <a:t>For stall, how to detect?</a:t>
            </a:r>
            <a:r>
              <a:rPr lang="en-US" sz="2800" dirty="0" smtClean="0">
                <a:solidFill>
                  <a:srgbClr val="00F6FF"/>
                </a:solidFill>
              </a:rPr>
              <a:t> </a:t>
            </a:r>
            <a:r>
              <a:rPr lang="en-US" sz="2800" dirty="0" smtClean="0"/>
              <a:t>Logic in ID Stage</a:t>
            </a:r>
            <a:endParaRPr lang="en-US" sz="2800" dirty="0" smtClean="0">
              <a:solidFill>
                <a:srgbClr val="FFFF00"/>
              </a:solidFill>
            </a:endParaRPr>
          </a:p>
          <a:p>
            <a:pPr lvl="2"/>
            <a:r>
              <a:rPr lang="en-US" sz="2000" dirty="0" smtClean="0"/>
              <a:t>Stall = ID/</a:t>
            </a:r>
            <a:r>
              <a:rPr lang="en-US" sz="2000" dirty="0" err="1" smtClean="0"/>
              <a:t>Ex.MemRead</a:t>
            </a:r>
            <a:r>
              <a:rPr lang="en-US" sz="2000" dirty="0" smtClean="0"/>
              <a:t> &amp;&amp;</a:t>
            </a:r>
            <a:endParaRPr lang="en-US" sz="2000" dirty="0"/>
          </a:p>
          <a:p>
            <a:pPr marL="688975" lvl="2" indent="0">
              <a:buNone/>
            </a:pPr>
            <a:r>
              <a:rPr lang="en-US" sz="2000" dirty="0" smtClean="0"/>
              <a:t>		(IF/</a:t>
            </a:r>
            <a:r>
              <a:rPr lang="en-US" sz="2000" dirty="0" err="1" smtClean="0"/>
              <a:t>ID.Ra</a:t>
            </a:r>
            <a:r>
              <a:rPr lang="en-US" sz="2000" dirty="0" smtClean="0"/>
              <a:t> == ID/</a:t>
            </a:r>
            <a:r>
              <a:rPr lang="en-US" sz="2000" dirty="0" err="1" smtClean="0"/>
              <a:t>Ex.Rd</a:t>
            </a:r>
            <a:r>
              <a:rPr lang="en-US" sz="2000" dirty="0" smtClean="0"/>
              <a:t> || IF/</a:t>
            </a:r>
            <a:r>
              <a:rPr lang="en-US" sz="2000" dirty="0" err="1" smtClean="0"/>
              <a:t>ID.Rb</a:t>
            </a:r>
            <a:r>
              <a:rPr lang="en-US" sz="2000" dirty="0" smtClean="0"/>
              <a:t> == ID/</a:t>
            </a:r>
            <a:r>
              <a:rPr lang="en-US" sz="2000" dirty="0" err="1" smtClean="0"/>
              <a:t>Ex.Rd</a:t>
            </a:r>
            <a:r>
              <a:rPr lang="en-US" sz="2000" dirty="0" smtClean="0"/>
              <a:t>)</a:t>
            </a:r>
          </a:p>
        </p:txBody>
      </p:sp>
    </p:spTree>
    <p:extLst>
      <p:ext uri="{BB962C8B-B14F-4D97-AF65-F5344CB8AC3E}">
        <p14:creationId xmlns:p14="http://schemas.microsoft.com/office/powerpoint/2010/main" val="3996950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Data Hazard Recap</a:t>
            </a:r>
            <a:endParaRPr lang="en-US" dirty="0"/>
          </a:p>
        </p:txBody>
      </p:sp>
      <p:sp>
        <p:nvSpPr>
          <p:cNvPr id="3" name="Content Placeholder 2"/>
          <p:cNvSpPr>
            <a:spLocks noGrp="1"/>
          </p:cNvSpPr>
          <p:nvPr>
            <p:ph idx="1"/>
            <p:custDataLst>
              <p:tags r:id="rId2"/>
            </p:custDataLst>
          </p:nvPr>
        </p:nvSpPr>
        <p:spPr>
          <a:ln>
            <a:noFill/>
          </a:ln>
        </p:spPr>
        <p:txBody>
          <a:bodyPr>
            <a:normAutofit/>
          </a:bodyPr>
          <a:lstStyle/>
          <a:p>
            <a:r>
              <a:rPr lang="en-US" dirty="0" smtClean="0">
                <a:solidFill>
                  <a:schemeClr val="accent5">
                    <a:lumMod val="60000"/>
                    <a:lumOff val="40000"/>
                  </a:schemeClr>
                </a:solidFill>
              </a:rPr>
              <a:t>Delay Slot(s)</a:t>
            </a:r>
          </a:p>
          <a:p>
            <a:pPr lvl="1"/>
            <a:r>
              <a:rPr lang="en-US" dirty="0" smtClean="0"/>
              <a:t>Modify ISA to match implementation</a:t>
            </a:r>
          </a:p>
          <a:p>
            <a:endParaRPr lang="en-US" dirty="0" smtClean="0">
              <a:solidFill>
                <a:schemeClr val="accent1"/>
              </a:solidFill>
            </a:endParaRPr>
          </a:p>
          <a:p>
            <a:r>
              <a:rPr lang="en-US" dirty="0" smtClean="0">
                <a:solidFill>
                  <a:schemeClr val="accent5">
                    <a:lumMod val="60000"/>
                    <a:lumOff val="40000"/>
                  </a:schemeClr>
                </a:solidFill>
              </a:rPr>
              <a:t>Stall</a:t>
            </a:r>
          </a:p>
          <a:p>
            <a:pPr lvl="1"/>
            <a:r>
              <a:rPr lang="en-US" dirty="0" smtClean="0"/>
              <a:t>Pause current and all subsequent instructions</a:t>
            </a:r>
          </a:p>
          <a:p>
            <a:endParaRPr lang="en-US" dirty="0" smtClean="0">
              <a:solidFill>
                <a:schemeClr val="accent1"/>
              </a:solidFill>
            </a:endParaRPr>
          </a:p>
          <a:p>
            <a:r>
              <a:rPr lang="en-US" dirty="0" smtClean="0">
                <a:solidFill>
                  <a:schemeClr val="accent5">
                    <a:lumMod val="60000"/>
                    <a:lumOff val="40000"/>
                  </a:schemeClr>
                </a:solidFill>
              </a:rPr>
              <a:t>Forward/Bypass</a:t>
            </a:r>
          </a:p>
          <a:p>
            <a:pPr lvl="1"/>
            <a:r>
              <a:rPr lang="en-US" dirty="0" smtClean="0"/>
              <a:t>Try to steal correct value from elsewhere in pipeline</a:t>
            </a:r>
          </a:p>
          <a:p>
            <a:pPr lvl="1"/>
            <a:r>
              <a:rPr lang="en-US" dirty="0" smtClean="0"/>
              <a:t>Otherwise, fall back to stalling or require a delay slot</a:t>
            </a:r>
          </a:p>
          <a:p>
            <a:endParaRPr lang="en-US" dirty="0" smtClean="0"/>
          </a:p>
        </p:txBody>
      </p:sp>
    </p:spTree>
    <p:extLst>
      <p:ext uri="{BB962C8B-B14F-4D97-AF65-F5344CB8AC3E}">
        <p14:creationId xmlns:p14="http://schemas.microsoft.com/office/powerpoint/2010/main" val="296687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learning about this? </a:t>
            </a:r>
            <a:endParaRPr lang="en-US" dirty="0"/>
          </a:p>
        </p:txBody>
      </p:sp>
      <p:sp>
        <p:nvSpPr>
          <p:cNvPr id="3" name="Content Placeholder 2"/>
          <p:cNvSpPr>
            <a:spLocks noGrp="1"/>
          </p:cNvSpPr>
          <p:nvPr>
            <p:ph idx="1"/>
          </p:nvPr>
        </p:nvSpPr>
        <p:spPr/>
        <p:txBody>
          <a:bodyPr>
            <a:normAutofit/>
          </a:bodyPr>
          <a:lstStyle/>
          <a:p>
            <a:r>
              <a:rPr lang="en-US" dirty="0"/>
              <a:t>	</a:t>
            </a:r>
            <a:r>
              <a:rPr lang="en-US" dirty="0" smtClean="0"/>
              <a:t>Logic and gates</a:t>
            </a:r>
          </a:p>
          <a:p>
            <a:r>
              <a:rPr lang="en-US" dirty="0"/>
              <a:t>	</a:t>
            </a:r>
            <a:r>
              <a:rPr lang="en-US" dirty="0" smtClean="0"/>
              <a:t>Numbers &amp; arithmetic</a:t>
            </a:r>
          </a:p>
          <a:p>
            <a:r>
              <a:rPr lang="en-US" dirty="0"/>
              <a:t>	</a:t>
            </a:r>
            <a:r>
              <a:rPr lang="en-US" dirty="0" smtClean="0"/>
              <a:t>States &amp; FSMs</a:t>
            </a:r>
          </a:p>
          <a:p>
            <a:r>
              <a:rPr lang="en-US" dirty="0"/>
              <a:t>	</a:t>
            </a:r>
            <a:r>
              <a:rPr lang="en-US" dirty="0" smtClean="0"/>
              <a:t>Memory</a:t>
            </a:r>
          </a:p>
          <a:p>
            <a:r>
              <a:rPr lang="en-US" dirty="0"/>
              <a:t>	</a:t>
            </a:r>
            <a:r>
              <a:rPr lang="en-US" dirty="0" smtClean="0"/>
              <a:t>A simple CPU</a:t>
            </a:r>
          </a:p>
          <a:p>
            <a:r>
              <a:rPr lang="en-US" dirty="0"/>
              <a:t>	</a:t>
            </a:r>
            <a:r>
              <a:rPr lang="en-US" dirty="0" smtClean="0"/>
              <a:t>Performance</a:t>
            </a:r>
          </a:p>
          <a:p>
            <a:r>
              <a:rPr lang="en-US" dirty="0"/>
              <a:t>	</a:t>
            </a:r>
            <a:r>
              <a:rPr lang="en-US" dirty="0" smtClean="0"/>
              <a:t>Pipelining</a:t>
            </a:r>
          </a:p>
          <a:p>
            <a:r>
              <a:rPr lang="en-US" dirty="0"/>
              <a:t>	</a:t>
            </a:r>
            <a:r>
              <a:rPr lang="en-US" dirty="0" smtClean="0"/>
              <a:t>Hazards: Data and Control</a:t>
            </a:r>
          </a:p>
          <a:p>
            <a:r>
              <a:rPr lang="en-US" dirty="0" smtClean="0"/>
              <a:t>	</a:t>
            </a:r>
            <a:endParaRPr lang="en-US" dirty="0"/>
          </a:p>
        </p:txBody>
      </p:sp>
    </p:spTree>
    <p:extLst>
      <p:ext uri="{BB962C8B-B14F-4D97-AF65-F5344CB8AC3E}">
        <p14:creationId xmlns:p14="http://schemas.microsoft.com/office/powerpoint/2010/main" val="26937915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en-US" dirty="0" smtClean="0"/>
              <a:t>Control Hazards</a:t>
            </a:r>
            <a:endParaRPr lang="en-US" dirty="0"/>
          </a:p>
        </p:txBody>
      </p:sp>
      <p:sp>
        <p:nvSpPr>
          <p:cNvPr id="4" name="Content Placeholder 3"/>
          <p:cNvSpPr>
            <a:spLocks noGrp="1"/>
          </p:cNvSpPr>
          <p:nvPr>
            <p:ph idx="1"/>
            <p:custDataLst>
              <p:tags r:id="rId2"/>
            </p:custDataLst>
          </p:nvPr>
        </p:nvSpPr>
        <p:spPr>
          <a:xfrm>
            <a:off x="762000" y="990600"/>
            <a:ext cx="8077200" cy="6324600"/>
          </a:xfrm>
        </p:spPr>
        <p:txBody>
          <a:bodyPr>
            <a:normAutofit/>
          </a:bodyPr>
          <a:lstStyle/>
          <a:p>
            <a:r>
              <a:rPr lang="en-US" sz="2800" dirty="0" smtClean="0">
                <a:solidFill>
                  <a:schemeClr val="accent5">
                    <a:lumMod val="60000"/>
                    <a:lumOff val="40000"/>
                  </a:schemeClr>
                </a:solidFill>
              </a:rPr>
              <a:t>What about branches?</a:t>
            </a:r>
          </a:p>
          <a:p>
            <a:r>
              <a:rPr lang="en-US" sz="2800" dirty="0" smtClean="0"/>
              <a:t>A </a:t>
            </a:r>
            <a:r>
              <a:rPr lang="en-US" sz="2800" dirty="0" smtClean="0">
                <a:solidFill>
                  <a:schemeClr val="accent5">
                    <a:lumMod val="60000"/>
                    <a:lumOff val="40000"/>
                  </a:schemeClr>
                </a:solidFill>
              </a:rPr>
              <a:t>control hazard</a:t>
            </a:r>
            <a:r>
              <a:rPr lang="en-US" sz="2800" dirty="0" smtClean="0">
                <a:solidFill>
                  <a:srgbClr val="00F6FF"/>
                </a:solidFill>
              </a:rPr>
              <a:t> </a:t>
            </a:r>
            <a:r>
              <a:rPr lang="en-US" sz="2800" dirty="0" smtClean="0"/>
              <a:t>occurs if there is a control instruction (e.g. BEQ) and the program counter (PC) following the control instruction is not known until the control instruction computes if the branch should be taken</a:t>
            </a:r>
          </a:p>
          <a:p>
            <a:endParaRPr lang="en-US" sz="2800" dirty="0"/>
          </a:p>
          <a:p>
            <a:r>
              <a:rPr lang="en-US" sz="2800" dirty="0" smtClean="0"/>
              <a:t>e.g. </a:t>
            </a:r>
          </a:p>
          <a:p>
            <a:r>
              <a:rPr lang="en-US" sz="2800" dirty="0" smtClean="0"/>
              <a:t>0x10:</a:t>
            </a:r>
            <a:r>
              <a:rPr lang="en-US" sz="2800" dirty="0"/>
              <a:t>	</a:t>
            </a:r>
            <a:r>
              <a:rPr lang="en-US" sz="2800" dirty="0" smtClean="0"/>
              <a:t>	</a:t>
            </a:r>
            <a:r>
              <a:rPr lang="en-US" sz="2800" dirty="0" err="1" smtClean="0">
                <a:solidFill>
                  <a:schemeClr val="accent5">
                    <a:lumMod val="60000"/>
                    <a:lumOff val="40000"/>
                  </a:schemeClr>
                </a:solidFill>
              </a:rPr>
              <a:t>beq</a:t>
            </a:r>
            <a:r>
              <a:rPr lang="en-US" sz="2800" dirty="0" smtClean="0"/>
              <a:t> </a:t>
            </a:r>
            <a:r>
              <a:rPr lang="en-US" sz="2800" dirty="0"/>
              <a:t>r1, r2, </a:t>
            </a:r>
            <a:r>
              <a:rPr lang="en-US" sz="2800" dirty="0">
                <a:solidFill>
                  <a:schemeClr val="accent5">
                    <a:lumMod val="60000"/>
                    <a:lumOff val="40000"/>
                  </a:schemeClr>
                </a:solidFill>
              </a:rPr>
              <a:t>L</a:t>
            </a:r>
          </a:p>
          <a:p>
            <a:r>
              <a:rPr lang="en-US" sz="2800" dirty="0" smtClean="0"/>
              <a:t>0x14:		add r3, r0, r3</a:t>
            </a:r>
          </a:p>
          <a:p>
            <a:r>
              <a:rPr lang="en-US" sz="2800" dirty="0" smtClean="0"/>
              <a:t>0x18:		sub </a:t>
            </a:r>
            <a:r>
              <a:rPr lang="en-US" sz="2800" dirty="0"/>
              <a:t>r5, r4, r6</a:t>
            </a:r>
          </a:p>
          <a:p>
            <a:r>
              <a:rPr lang="en-US" sz="2800" dirty="0" smtClean="0"/>
              <a:t>0x1C: </a:t>
            </a:r>
            <a:r>
              <a:rPr lang="en-US" sz="2800" dirty="0" smtClean="0">
                <a:solidFill>
                  <a:schemeClr val="accent5">
                    <a:lumMod val="60000"/>
                    <a:lumOff val="40000"/>
                  </a:schemeClr>
                </a:solidFill>
              </a:rPr>
              <a:t>L:</a:t>
            </a:r>
            <a:r>
              <a:rPr lang="en-US" sz="2800" dirty="0" smtClean="0"/>
              <a:t>	or   r3, r2, r4</a:t>
            </a:r>
          </a:p>
          <a:p>
            <a:endParaRPr lang="en-US" sz="2800" dirty="0"/>
          </a:p>
          <a:p>
            <a:endParaRPr lang="en-US" sz="2800" dirty="0" smtClean="0"/>
          </a:p>
          <a:p>
            <a:endParaRPr lang="en-US" sz="2800" dirty="0" smtClean="0"/>
          </a:p>
        </p:txBody>
      </p:sp>
    </p:spTree>
    <p:extLst>
      <p:ext uri="{BB962C8B-B14F-4D97-AF65-F5344CB8AC3E}">
        <p14:creationId xmlns:p14="http://schemas.microsoft.com/office/powerpoint/2010/main" val="110660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en-US" dirty="0" smtClean="0"/>
              <a:t>Control Hazards</a:t>
            </a:r>
            <a:endParaRPr lang="en-US" dirty="0"/>
          </a:p>
        </p:txBody>
      </p:sp>
      <p:sp>
        <p:nvSpPr>
          <p:cNvPr id="4" name="Content Placeholder 3"/>
          <p:cNvSpPr>
            <a:spLocks noGrp="1"/>
          </p:cNvSpPr>
          <p:nvPr>
            <p:ph idx="1"/>
            <p:custDataLst>
              <p:tags r:id="rId2"/>
            </p:custDataLst>
          </p:nvPr>
        </p:nvSpPr>
        <p:spPr>
          <a:xfrm>
            <a:off x="0" y="685800"/>
            <a:ext cx="9144000" cy="5410200"/>
          </a:xfrm>
        </p:spPr>
        <p:txBody>
          <a:bodyPr>
            <a:normAutofit fontScale="92500"/>
          </a:bodyPr>
          <a:lstStyle/>
          <a:p>
            <a:r>
              <a:rPr lang="en-US" sz="3000" dirty="0" smtClean="0">
                <a:solidFill>
                  <a:schemeClr val="accent5">
                    <a:lumMod val="60000"/>
                    <a:lumOff val="40000"/>
                  </a:schemeClr>
                </a:solidFill>
              </a:rPr>
              <a:t>Control Hazards</a:t>
            </a:r>
          </a:p>
          <a:p>
            <a:pPr lvl="1"/>
            <a:r>
              <a:rPr lang="en-US" sz="2600" dirty="0" smtClean="0"/>
              <a:t>instructions are fetched in stage 1 (IF)</a:t>
            </a:r>
          </a:p>
          <a:p>
            <a:pPr lvl="1"/>
            <a:r>
              <a:rPr lang="en-US" sz="2600" dirty="0" smtClean="0"/>
              <a:t>branch and jump decisions occur in stage 3 (EX) </a:t>
            </a:r>
          </a:p>
          <a:p>
            <a:pPr lvl="1"/>
            <a:r>
              <a:rPr lang="en-US" sz="2600" dirty="0" smtClean="0"/>
              <a:t>i.e. next PC is not known until </a:t>
            </a:r>
            <a:r>
              <a:rPr lang="en-US" sz="2600" b="1" i="1" dirty="0" smtClean="0"/>
              <a:t>2 cycles</a:t>
            </a:r>
            <a:r>
              <a:rPr lang="en-US" sz="2600" dirty="0" smtClean="0"/>
              <a:t> </a:t>
            </a:r>
            <a:r>
              <a:rPr lang="en-US" sz="2600" i="1" dirty="0" smtClean="0"/>
              <a:t>after</a:t>
            </a:r>
            <a:r>
              <a:rPr lang="en-US" sz="2600" dirty="0" smtClean="0"/>
              <a:t> branch/jump</a:t>
            </a:r>
          </a:p>
          <a:p>
            <a:pPr lvl="1"/>
            <a:endParaRPr lang="en-US" sz="2600" dirty="0" smtClean="0"/>
          </a:p>
          <a:p>
            <a:r>
              <a:rPr lang="en-US" sz="3000" dirty="0"/>
              <a:t>What happens to </a:t>
            </a:r>
            <a:r>
              <a:rPr lang="en-US" sz="3000" dirty="0" err="1" smtClean="0"/>
              <a:t>instr</a:t>
            </a:r>
            <a:r>
              <a:rPr lang="en-US" sz="3000" dirty="0" smtClean="0"/>
              <a:t> </a:t>
            </a:r>
            <a:r>
              <a:rPr lang="en-US" sz="3000" dirty="0"/>
              <a:t>following a branch, if branch </a:t>
            </a:r>
            <a:r>
              <a:rPr lang="en-US" sz="3000" b="1" i="1" u="sng" dirty="0">
                <a:solidFill>
                  <a:schemeClr val="accent5">
                    <a:lumMod val="60000"/>
                    <a:lumOff val="40000"/>
                  </a:schemeClr>
                </a:solidFill>
              </a:rPr>
              <a:t>taken</a:t>
            </a:r>
            <a:r>
              <a:rPr lang="en-US" sz="3000" dirty="0" smtClean="0"/>
              <a:t>?</a:t>
            </a:r>
            <a:endParaRPr lang="en-US" sz="2600" dirty="0"/>
          </a:p>
          <a:p>
            <a:r>
              <a:rPr lang="en-US" dirty="0">
                <a:solidFill>
                  <a:schemeClr val="accent5">
                    <a:lumMod val="60000"/>
                    <a:lumOff val="40000"/>
                  </a:schemeClr>
                </a:solidFill>
              </a:rPr>
              <a:t>Stall (+ </a:t>
            </a:r>
            <a:r>
              <a:rPr lang="en-US" dirty="0" smtClean="0">
                <a:solidFill>
                  <a:schemeClr val="accent5">
                    <a:lumMod val="60000"/>
                    <a:lumOff val="40000"/>
                  </a:schemeClr>
                </a:solidFill>
              </a:rPr>
              <a:t>Zap/Flush)</a:t>
            </a:r>
            <a:endParaRPr lang="en-US" dirty="0">
              <a:solidFill>
                <a:schemeClr val="accent5">
                  <a:lumMod val="60000"/>
                  <a:lumOff val="40000"/>
                </a:schemeClr>
              </a:solidFill>
            </a:endParaRPr>
          </a:p>
          <a:p>
            <a:pPr lvl="1"/>
            <a:r>
              <a:rPr lang="en-US" dirty="0"/>
              <a:t>prevent PC update</a:t>
            </a:r>
          </a:p>
          <a:p>
            <a:pPr lvl="1"/>
            <a:r>
              <a:rPr lang="en-US" dirty="0"/>
              <a:t>clear IF/ID pipeline register</a:t>
            </a:r>
          </a:p>
          <a:p>
            <a:pPr lvl="2"/>
            <a:r>
              <a:rPr lang="en-US" dirty="0"/>
              <a:t>instruction just fetched might be wrong one, so convert to </a:t>
            </a:r>
            <a:r>
              <a:rPr lang="en-US" dirty="0" err="1"/>
              <a:t>nop</a:t>
            </a:r>
            <a:endParaRPr lang="en-US" dirty="0"/>
          </a:p>
          <a:p>
            <a:pPr lvl="1"/>
            <a:r>
              <a:rPr lang="en-US" dirty="0"/>
              <a:t>allow branch to continue into EX stage</a:t>
            </a:r>
          </a:p>
          <a:p>
            <a:endParaRPr lang="en-US" sz="3000" dirty="0" smtClean="0"/>
          </a:p>
          <a:p>
            <a:endParaRPr lang="en-US" dirty="0" smtClean="0"/>
          </a:p>
        </p:txBody>
      </p:sp>
    </p:spTree>
    <p:extLst>
      <p:ext uri="{BB962C8B-B14F-4D97-AF65-F5344CB8AC3E}">
        <p14:creationId xmlns:p14="http://schemas.microsoft.com/office/powerpoint/2010/main" val="3222035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itle 304"/>
          <p:cNvSpPr>
            <a:spLocks noGrp="1"/>
          </p:cNvSpPr>
          <p:nvPr>
            <p:ph type="title"/>
            <p:custDataLst>
              <p:tags r:id="rId1"/>
            </p:custDataLst>
          </p:nvPr>
        </p:nvSpPr>
        <p:spPr/>
        <p:txBody>
          <a:bodyPr/>
          <a:lstStyle/>
          <a:p>
            <a:r>
              <a:rPr lang="en-US" dirty="0" smtClean="0"/>
              <a:t>Control Hazards</a:t>
            </a:r>
            <a:endParaRPr lang="en-US" dirty="0"/>
          </a:p>
        </p:txBody>
      </p:sp>
      <p:sp>
        <p:nvSpPr>
          <p:cNvPr id="56" name="Text Box 11"/>
          <p:cNvSpPr txBox="1">
            <a:spLocks noChangeArrowheads="1"/>
          </p:cNvSpPr>
          <p:nvPr>
            <p:custDataLst>
              <p:tags r:id="rId2"/>
            </p:custDataLst>
          </p:nvPr>
        </p:nvSpPr>
        <p:spPr bwMode="auto">
          <a:xfrm rot="16200000">
            <a:off x="76201" y="2184095"/>
            <a:ext cx="2286004" cy="304800"/>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58" name="Text Box 11"/>
          <p:cNvSpPr txBox="1">
            <a:spLocks noChangeArrowheads="1"/>
          </p:cNvSpPr>
          <p:nvPr>
            <p:custDataLst>
              <p:tags r:id="rId3"/>
            </p:custDataLst>
          </p:nvPr>
        </p:nvSpPr>
        <p:spPr bwMode="auto">
          <a:xfrm rot="16200000">
            <a:off x="1828804" y="2184093"/>
            <a:ext cx="2286004" cy="304804"/>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59" name="Line 43"/>
          <p:cNvSpPr>
            <a:spLocks noChangeShapeType="1"/>
          </p:cNvSpPr>
          <p:nvPr>
            <p:custDataLst>
              <p:tags r:id="rId4"/>
            </p:custDataLst>
          </p:nvPr>
        </p:nvSpPr>
        <p:spPr bwMode="auto">
          <a:xfrm>
            <a:off x="2514601" y="2488896"/>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0" name="Line 43"/>
          <p:cNvSpPr>
            <a:spLocks noChangeShapeType="1"/>
          </p:cNvSpPr>
          <p:nvPr>
            <p:custDataLst>
              <p:tags r:id="rId5"/>
            </p:custDataLst>
          </p:nvPr>
        </p:nvSpPr>
        <p:spPr bwMode="auto">
          <a:xfrm>
            <a:off x="2514601" y="1650696"/>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1" name="Text Box 11"/>
          <p:cNvSpPr txBox="1">
            <a:spLocks noChangeArrowheads="1"/>
          </p:cNvSpPr>
          <p:nvPr>
            <p:custDataLst>
              <p:tags r:id="rId6"/>
            </p:custDataLst>
          </p:nvPr>
        </p:nvSpPr>
        <p:spPr bwMode="auto">
          <a:xfrm rot="16200000">
            <a:off x="4495802" y="2184090"/>
            <a:ext cx="2286005" cy="304801"/>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62" name="Line 43"/>
          <p:cNvSpPr>
            <a:spLocks noChangeShapeType="1"/>
          </p:cNvSpPr>
          <p:nvPr>
            <p:custDataLst>
              <p:tags r:id="rId7"/>
            </p:custDataLst>
          </p:nvPr>
        </p:nvSpPr>
        <p:spPr bwMode="auto">
          <a:xfrm flipV="1">
            <a:off x="5257800" y="1955492"/>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3" name="Rectangle 19"/>
          <p:cNvSpPr>
            <a:spLocks noChangeArrowheads="1"/>
          </p:cNvSpPr>
          <p:nvPr>
            <p:custDataLst>
              <p:tags r:id="rId8"/>
            </p:custDataLst>
          </p:nvPr>
        </p:nvSpPr>
        <p:spPr bwMode="auto">
          <a:xfrm>
            <a:off x="4419599" y="2184094"/>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64" name="Freeform 63"/>
          <p:cNvSpPr/>
          <p:nvPr>
            <p:custDataLst>
              <p:tags r:id="rId9"/>
            </p:custDataLst>
          </p:nvPr>
        </p:nvSpPr>
        <p:spPr>
          <a:xfrm>
            <a:off x="4800600" y="1269694"/>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Calibri"/>
            </a:endParaRPr>
          </a:p>
        </p:txBody>
      </p:sp>
      <p:sp>
        <p:nvSpPr>
          <p:cNvPr id="65" name="Line 43"/>
          <p:cNvSpPr>
            <a:spLocks noChangeShapeType="1"/>
          </p:cNvSpPr>
          <p:nvPr>
            <p:custDataLst>
              <p:tags r:id="rId10"/>
            </p:custDataLst>
          </p:nvPr>
        </p:nvSpPr>
        <p:spPr bwMode="auto">
          <a:xfrm flipV="1">
            <a:off x="4114800" y="2336497"/>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6" name="Line 43"/>
          <p:cNvSpPr>
            <a:spLocks noChangeShapeType="1"/>
          </p:cNvSpPr>
          <p:nvPr>
            <p:custDataLst>
              <p:tags r:id="rId11"/>
            </p:custDataLst>
          </p:nvPr>
        </p:nvSpPr>
        <p:spPr bwMode="auto">
          <a:xfrm>
            <a:off x="3124200" y="3098495"/>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7" name="Text Box 11"/>
          <p:cNvSpPr txBox="1">
            <a:spLocks noChangeArrowheads="1"/>
          </p:cNvSpPr>
          <p:nvPr>
            <p:custDataLst>
              <p:tags r:id="rId12"/>
            </p:custDataLst>
          </p:nvPr>
        </p:nvSpPr>
        <p:spPr bwMode="auto">
          <a:xfrm rot="16200000">
            <a:off x="6629402" y="2184090"/>
            <a:ext cx="2286005" cy="304801"/>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68" name="Rectangle 4"/>
          <p:cNvSpPr>
            <a:spLocks noChangeArrowheads="1"/>
          </p:cNvSpPr>
          <p:nvPr>
            <p:custDataLst>
              <p:tags r:id="rId13"/>
            </p:custDataLst>
          </p:nvPr>
        </p:nvSpPr>
        <p:spPr bwMode="auto">
          <a:xfrm>
            <a:off x="6248400" y="2412693"/>
            <a:ext cx="838201" cy="914400"/>
          </a:xfrm>
          <a:prstGeom prst="rect">
            <a:avLst/>
          </a:prstGeom>
          <a:no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rgbClr val="FFFFFF"/>
                </a:solidFill>
                <a:latin typeface="Calibri"/>
              </a:rPr>
              <a:t>data</a:t>
            </a:r>
            <a:br>
              <a:rPr lang="en-US" sz="2400" dirty="0" smtClean="0">
                <a:solidFill>
                  <a:srgbClr val="FFFFFF"/>
                </a:solidFill>
                <a:latin typeface="Calibri"/>
              </a:rPr>
            </a:br>
            <a:r>
              <a:rPr lang="en-US" sz="2400" dirty="0" err="1" smtClean="0">
                <a:solidFill>
                  <a:srgbClr val="FFFFFF"/>
                </a:solidFill>
                <a:latin typeface="Calibri"/>
              </a:rPr>
              <a:t>mem</a:t>
            </a:r>
            <a:endParaRPr lang="en-US" sz="2400" dirty="0">
              <a:solidFill>
                <a:srgbClr val="FFFFFF"/>
              </a:solidFill>
              <a:latin typeface="Calibri"/>
            </a:endParaRPr>
          </a:p>
        </p:txBody>
      </p:sp>
      <p:sp>
        <p:nvSpPr>
          <p:cNvPr id="69" name="Text Box 11"/>
          <p:cNvSpPr txBox="1">
            <a:spLocks noChangeArrowheads="1"/>
          </p:cNvSpPr>
          <p:nvPr>
            <p:custDataLst>
              <p:tags r:id="rId14"/>
            </p:custDataLst>
          </p:nvPr>
        </p:nvSpPr>
        <p:spPr bwMode="auto">
          <a:xfrm rot="16200000">
            <a:off x="2743202" y="2946094"/>
            <a:ext cx="457201" cy="304801"/>
          </a:xfrm>
          <a:prstGeom prst="rect">
            <a:avLst/>
          </a:prstGeom>
          <a:no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70" name="Line 43"/>
          <p:cNvSpPr>
            <a:spLocks noChangeShapeType="1"/>
          </p:cNvSpPr>
          <p:nvPr>
            <p:custDataLst>
              <p:tags r:id="rId15"/>
            </p:custDataLst>
          </p:nvPr>
        </p:nvSpPr>
        <p:spPr bwMode="auto">
          <a:xfrm flipV="1">
            <a:off x="4114800" y="1498289"/>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1" name="Line 43"/>
          <p:cNvSpPr>
            <a:spLocks noChangeShapeType="1"/>
          </p:cNvSpPr>
          <p:nvPr>
            <p:custDataLst>
              <p:tags r:id="rId16"/>
            </p:custDataLst>
          </p:nvPr>
        </p:nvSpPr>
        <p:spPr bwMode="auto">
          <a:xfrm>
            <a:off x="4648200" y="2565094"/>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72" name="Line 43"/>
          <p:cNvSpPr>
            <a:spLocks noChangeShapeType="1"/>
          </p:cNvSpPr>
          <p:nvPr>
            <p:custDataLst>
              <p:tags r:id="rId17"/>
            </p:custDataLst>
          </p:nvPr>
        </p:nvSpPr>
        <p:spPr bwMode="auto">
          <a:xfrm flipV="1">
            <a:off x="5791200" y="1955493"/>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3" name="Line 43"/>
          <p:cNvSpPr>
            <a:spLocks noChangeShapeType="1"/>
          </p:cNvSpPr>
          <p:nvPr>
            <p:custDataLst>
              <p:tags r:id="rId18"/>
            </p:custDataLst>
          </p:nvPr>
        </p:nvSpPr>
        <p:spPr bwMode="auto">
          <a:xfrm flipV="1">
            <a:off x="5791200" y="2946094"/>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4" name="Line 43"/>
          <p:cNvSpPr>
            <a:spLocks noChangeShapeType="1"/>
          </p:cNvSpPr>
          <p:nvPr>
            <p:custDataLst>
              <p:tags r:id="rId19"/>
            </p:custDataLst>
          </p:nvPr>
        </p:nvSpPr>
        <p:spPr bwMode="auto">
          <a:xfrm flipV="1">
            <a:off x="7086600" y="2946094"/>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5" name="Line 43"/>
          <p:cNvSpPr>
            <a:spLocks noChangeShapeType="1"/>
          </p:cNvSpPr>
          <p:nvPr>
            <p:custDataLst>
              <p:tags r:id="rId20"/>
            </p:custDataLst>
          </p:nvPr>
        </p:nvSpPr>
        <p:spPr bwMode="auto">
          <a:xfrm flipV="1">
            <a:off x="7924801" y="2946093"/>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6" name="Line 43"/>
          <p:cNvSpPr>
            <a:spLocks noChangeShapeType="1"/>
          </p:cNvSpPr>
          <p:nvPr>
            <p:custDataLst>
              <p:tags r:id="rId21"/>
            </p:custDataLst>
          </p:nvPr>
        </p:nvSpPr>
        <p:spPr bwMode="auto">
          <a:xfrm flipV="1">
            <a:off x="7924801" y="1955494"/>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11" name="Text Box 11"/>
          <p:cNvSpPr txBox="1">
            <a:spLocks noChangeArrowheads="1"/>
          </p:cNvSpPr>
          <p:nvPr>
            <p:custDataLst>
              <p:tags r:id="rId22"/>
            </p:custDataLst>
          </p:nvPr>
        </p:nvSpPr>
        <p:spPr bwMode="auto">
          <a:xfrm rot="16200000">
            <a:off x="2743202" y="2336495"/>
            <a:ext cx="457201"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6" name="Text Box 11"/>
          <p:cNvSpPr txBox="1">
            <a:spLocks noChangeArrowheads="1"/>
          </p:cNvSpPr>
          <p:nvPr>
            <p:custDataLst>
              <p:tags r:id="rId23"/>
            </p:custDataLst>
          </p:nvPr>
        </p:nvSpPr>
        <p:spPr bwMode="auto">
          <a:xfrm rot="16200000">
            <a:off x="2743201" y="1498293"/>
            <a:ext cx="457201"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7" name="Text Box 11"/>
          <p:cNvSpPr txBox="1">
            <a:spLocks noChangeArrowheads="1"/>
          </p:cNvSpPr>
          <p:nvPr>
            <p:custDataLst>
              <p:tags r:id="rId24"/>
            </p:custDataLst>
          </p:nvPr>
        </p:nvSpPr>
        <p:spPr bwMode="auto">
          <a:xfrm rot="16200000">
            <a:off x="5410204" y="2793694"/>
            <a:ext cx="457200" cy="304799"/>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8" name="Text Box 11"/>
          <p:cNvSpPr txBox="1">
            <a:spLocks noChangeArrowheads="1"/>
          </p:cNvSpPr>
          <p:nvPr>
            <p:custDataLst>
              <p:tags r:id="rId25"/>
            </p:custDataLst>
          </p:nvPr>
        </p:nvSpPr>
        <p:spPr bwMode="auto">
          <a:xfrm rot="16200000">
            <a:off x="5410199" y="1803092"/>
            <a:ext cx="457199"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9" name="Text Box 11"/>
          <p:cNvSpPr txBox="1">
            <a:spLocks noChangeArrowheads="1"/>
          </p:cNvSpPr>
          <p:nvPr>
            <p:custDataLst>
              <p:tags r:id="rId26"/>
            </p:custDataLst>
          </p:nvPr>
        </p:nvSpPr>
        <p:spPr bwMode="auto">
          <a:xfrm rot="16200000">
            <a:off x="7543801" y="2793693"/>
            <a:ext cx="457200"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20" name="Text Box 11"/>
          <p:cNvSpPr txBox="1">
            <a:spLocks noChangeArrowheads="1"/>
          </p:cNvSpPr>
          <p:nvPr>
            <p:custDataLst>
              <p:tags r:id="rId27"/>
            </p:custDataLst>
          </p:nvPr>
        </p:nvSpPr>
        <p:spPr bwMode="auto">
          <a:xfrm rot="16200000">
            <a:off x="7543800" y="1803092"/>
            <a:ext cx="457199"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21" name="Line 43"/>
          <p:cNvSpPr>
            <a:spLocks noChangeShapeType="1"/>
          </p:cNvSpPr>
          <p:nvPr>
            <p:custDataLst>
              <p:tags r:id="rId28"/>
            </p:custDataLst>
          </p:nvPr>
        </p:nvSpPr>
        <p:spPr bwMode="auto">
          <a:xfrm>
            <a:off x="6629400" y="1955494"/>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solidFill>
                <a:srgbClr val="000000"/>
              </a:solidFill>
              <a:latin typeface="Calibri"/>
            </a:endParaRPr>
          </a:p>
        </p:txBody>
      </p:sp>
      <p:sp>
        <p:nvSpPr>
          <p:cNvPr id="122" name="Rectangle 4"/>
          <p:cNvSpPr>
            <a:spLocks noChangeArrowheads="1"/>
          </p:cNvSpPr>
          <p:nvPr>
            <p:custDataLst>
              <p:tags r:id="rId29"/>
            </p:custDataLst>
          </p:nvPr>
        </p:nvSpPr>
        <p:spPr bwMode="auto">
          <a:xfrm>
            <a:off x="152400" y="1269697"/>
            <a:ext cx="762000" cy="914400"/>
          </a:xfrm>
          <a:prstGeom prst="rect">
            <a:avLst/>
          </a:prstGeom>
          <a:no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rgbClr val="FFFFFF"/>
                </a:solidFill>
                <a:latin typeface="Calibri"/>
              </a:rPr>
              <a:t>inst</a:t>
            </a:r>
            <a:br>
              <a:rPr lang="en-US" sz="2400" dirty="0" smtClean="0">
                <a:solidFill>
                  <a:srgbClr val="FFFFFF"/>
                </a:solidFill>
                <a:latin typeface="Calibri"/>
              </a:rPr>
            </a:br>
            <a:r>
              <a:rPr lang="en-US" sz="2400" dirty="0" err="1" smtClean="0">
                <a:solidFill>
                  <a:srgbClr val="FFFFFF"/>
                </a:solidFill>
                <a:latin typeface="Calibri"/>
              </a:rPr>
              <a:t>mem</a:t>
            </a:r>
            <a:endParaRPr lang="en-US" sz="2400" dirty="0">
              <a:solidFill>
                <a:srgbClr val="FFFFFF"/>
              </a:solidFill>
              <a:latin typeface="Calibri"/>
            </a:endParaRPr>
          </a:p>
        </p:txBody>
      </p:sp>
      <p:sp>
        <p:nvSpPr>
          <p:cNvPr id="123" name="Rectangle 19"/>
          <p:cNvSpPr>
            <a:spLocks noChangeArrowheads="1"/>
          </p:cNvSpPr>
          <p:nvPr>
            <p:custDataLst>
              <p:tags r:id="rId30"/>
            </p:custDataLst>
          </p:nvPr>
        </p:nvSpPr>
        <p:spPr bwMode="auto">
          <a:xfrm>
            <a:off x="8229601" y="1803094"/>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grpSp>
        <p:nvGrpSpPr>
          <p:cNvPr id="2" name="Group 110"/>
          <p:cNvGrpSpPr/>
          <p:nvPr>
            <p:custDataLst>
              <p:tags r:id="rId31"/>
            </p:custDataLst>
          </p:nvPr>
        </p:nvGrpSpPr>
        <p:grpSpPr>
          <a:xfrm>
            <a:off x="1752600" y="1422096"/>
            <a:ext cx="762001" cy="1295400"/>
            <a:chOff x="2590798" y="914401"/>
            <a:chExt cx="762001" cy="1295400"/>
          </a:xfrm>
          <a:noFill/>
        </p:grpSpPr>
        <p:sp>
          <p:nvSpPr>
            <p:cNvPr id="125" name="Rectangle 22"/>
            <p:cNvSpPr>
              <a:spLocks noChangeArrowheads="1"/>
            </p:cNvSpPr>
            <p:nvPr>
              <p:custDataLst>
                <p:tags r:id="rId69"/>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rgbClr val="FFFFFF"/>
                </a:solidFill>
                <a:latin typeface="Calibri"/>
              </a:endParaRPr>
            </a:p>
          </p:txBody>
        </p:sp>
        <p:sp>
          <p:nvSpPr>
            <p:cNvPr id="126" name="TextBox 125"/>
            <p:cNvSpPr txBox="1"/>
            <p:nvPr>
              <p:custDataLst>
                <p:tags r:id="rId70"/>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rgbClr val="FFFFFF"/>
                  </a:solidFill>
                  <a:latin typeface="Calibri"/>
                </a:rPr>
                <a:t>D</a:t>
              </a:r>
            </a:p>
          </p:txBody>
        </p:sp>
        <p:sp>
          <p:nvSpPr>
            <p:cNvPr id="127" name="TextBox 126"/>
            <p:cNvSpPr txBox="1"/>
            <p:nvPr>
              <p:custDataLst>
                <p:tags r:id="rId71"/>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rgbClr val="FFFFFF"/>
                  </a:solidFill>
                  <a:latin typeface="Calibri"/>
                </a:rPr>
                <a:t>B</a:t>
              </a:r>
            </a:p>
          </p:txBody>
        </p:sp>
        <p:sp>
          <p:nvSpPr>
            <p:cNvPr id="128" name="TextBox 127"/>
            <p:cNvSpPr txBox="1"/>
            <p:nvPr>
              <p:custDataLst>
                <p:tags r:id="rId72"/>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rgbClr val="FFFFFF"/>
                  </a:solidFill>
                  <a:latin typeface="Calibri"/>
                </a:rPr>
                <a:t>A</a:t>
              </a:r>
            </a:p>
          </p:txBody>
        </p:sp>
      </p:grpSp>
      <p:sp>
        <p:nvSpPr>
          <p:cNvPr id="129" name="Rectangle 19"/>
          <p:cNvSpPr>
            <a:spLocks noChangeArrowheads="1"/>
          </p:cNvSpPr>
          <p:nvPr>
            <p:custDataLst>
              <p:tags r:id="rId32"/>
            </p:custDataLst>
          </p:nvPr>
        </p:nvSpPr>
        <p:spPr bwMode="auto">
          <a:xfrm>
            <a:off x="3962400" y="1955497"/>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130" name="Rectangle 19"/>
          <p:cNvSpPr>
            <a:spLocks noChangeArrowheads="1"/>
          </p:cNvSpPr>
          <p:nvPr>
            <p:custDataLst>
              <p:tags r:id="rId33"/>
            </p:custDataLst>
          </p:nvPr>
        </p:nvSpPr>
        <p:spPr bwMode="auto">
          <a:xfrm>
            <a:off x="3962400" y="1117297"/>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131" name="Line 43"/>
          <p:cNvSpPr>
            <a:spLocks noChangeShapeType="1"/>
          </p:cNvSpPr>
          <p:nvPr>
            <p:custDataLst>
              <p:tags r:id="rId34"/>
            </p:custDataLst>
          </p:nvPr>
        </p:nvSpPr>
        <p:spPr bwMode="auto">
          <a:xfrm flipV="1">
            <a:off x="3124200" y="1650697"/>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32" name="Line 43"/>
          <p:cNvSpPr>
            <a:spLocks noChangeShapeType="1"/>
          </p:cNvSpPr>
          <p:nvPr>
            <p:custDataLst>
              <p:tags r:id="rId35"/>
            </p:custDataLst>
          </p:nvPr>
        </p:nvSpPr>
        <p:spPr bwMode="auto">
          <a:xfrm flipV="1">
            <a:off x="3352800" y="2260296"/>
            <a:ext cx="6096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solidFill>
                <a:srgbClr val="000000"/>
              </a:solidFill>
              <a:latin typeface="Calibri"/>
            </a:endParaRPr>
          </a:p>
        </p:txBody>
      </p:sp>
      <p:sp>
        <p:nvSpPr>
          <p:cNvPr id="133" name="Line 43"/>
          <p:cNvSpPr>
            <a:spLocks noChangeShapeType="1"/>
          </p:cNvSpPr>
          <p:nvPr>
            <p:custDataLst>
              <p:tags r:id="rId36"/>
            </p:custDataLst>
          </p:nvPr>
        </p:nvSpPr>
        <p:spPr bwMode="auto">
          <a:xfrm flipV="1">
            <a:off x="3581400" y="2031696"/>
            <a:ext cx="3810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solidFill>
                <a:srgbClr val="000000"/>
              </a:solidFill>
              <a:latin typeface="Calibri"/>
            </a:endParaRPr>
          </a:p>
        </p:txBody>
      </p:sp>
      <p:sp>
        <p:nvSpPr>
          <p:cNvPr id="135" name="Line 43"/>
          <p:cNvSpPr>
            <a:spLocks noChangeShapeType="1"/>
          </p:cNvSpPr>
          <p:nvPr>
            <p:custDataLst>
              <p:tags r:id="rId37"/>
            </p:custDataLst>
          </p:nvPr>
        </p:nvSpPr>
        <p:spPr bwMode="auto">
          <a:xfrm>
            <a:off x="3124200" y="2488895"/>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36" name="Line 43"/>
          <p:cNvSpPr>
            <a:spLocks noChangeShapeType="1"/>
          </p:cNvSpPr>
          <p:nvPr>
            <p:custDataLst>
              <p:tags r:id="rId38"/>
            </p:custDataLst>
          </p:nvPr>
        </p:nvSpPr>
        <p:spPr bwMode="auto">
          <a:xfrm flipH="1" flipV="1">
            <a:off x="3581400" y="888697"/>
            <a:ext cx="2514600" cy="0"/>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37" name="Line 43"/>
          <p:cNvSpPr>
            <a:spLocks noChangeShapeType="1"/>
          </p:cNvSpPr>
          <p:nvPr>
            <p:custDataLst>
              <p:tags r:id="rId39"/>
            </p:custDataLst>
          </p:nvPr>
        </p:nvSpPr>
        <p:spPr bwMode="auto">
          <a:xfrm flipH="1">
            <a:off x="6096000" y="888697"/>
            <a:ext cx="0" cy="10668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solidFill>
                <a:srgbClr val="000000"/>
              </a:solidFill>
              <a:latin typeface="Calibri"/>
            </a:endParaRPr>
          </a:p>
        </p:txBody>
      </p:sp>
      <p:sp>
        <p:nvSpPr>
          <p:cNvPr id="138" name="Line 43"/>
          <p:cNvSpPr>
            <a:spLocks noChangeShapeType="1"/>
          </p:cNvSpPr>
          <p:nvPr>
            <p:custDataLst>
              <p:tags r:id="rId40"/>
            </p:custDataLst>
          </p:nvPr>
        </p:nvSpPr>
        <p:spPr bwMode="auto">
          <a:xfrm flipV="1">
            <a:off x="3352800" y="1422097"/>
            <a:ext cx="6096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solidFill>
                <a:srgbClr val="000000"/>
              </a:solidFill>
              <a:latin typeface="Calibri"/>
            </a:endParaRPr>
          </a:p>
        </p:txBody>
      </p:sp>
      <p:sp>
        <p:nvSpPr>
          <p:cNvPr id="139" name="Line 43"/>
          <p:cNvSpPr>
            <a:spLocks noChangeShapeType="1"/>
          </p:cNvSpPr>
          <p:nvPr>
            <p:custDataLst>
              <p:tags r:id="rId41"/>
            </p:custDataLst>
          </p:nvPr>
        </p:nvSpPr>
        <p:spPr bwMode="auto">
          <a:xfrm flipH="1" flipV="1">
            <a:off x="3352800" y="1574497"/>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0" name="Line 43"/>
          <p:cNvSpPr>
            <a:spLocks noChangeShapeType="1"/>
          </p:cNvSpPr>
          <p:nvPr>
            <p:custDataLst>
              <p:tags r:id="rId42"/>
            </p:custDataLst>
          </p:nvPr>
        </p:nvSpPr>
        <p:spPr bwMode="auto">
          <a:xfrm flipH="1" flipV="1">
            <a:off x="3581400" y="1193497"/>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1" name="Line 43"/>
          <p:cNvSpPr>
            <a:spLocks noChangeShapeType="1"/>
          </p:cNvSpPr>
          <p:nvPr>
            <p:custDataLst>
              <p:tags r:id="rId43"/>
            </p:custDataLst>
          </p:nvPr>
        </p:nvSpPr>
        <p:spPr bwMode="auto">
          <a:xfrm flipV="1">
            <a:off x="3581400" y="888695"/>
            <a:ext cx="0" cy="1143001"/>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2" name="Line 43"/>
          <p:cNvSpPr>
            <a:spLocks noChangeShapeType="1"/>
          </p:cNvSpPr>
          <p:nvPr>
            <p:custDataLst>
              <p:tags r:id="rId44"/>
            </p:custDataLst>
          </p:nvPr>
        </p:nvSpPr>
        <p:spPr bwMode="auto">
          <a:xfrm flipV="1">
            <a:off x="3581400" y="1193497"/>
            <a:ext cx="3810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solidFill>
                <a:srgbClr val="000000"/>
              </a:solidFill>
              <a:latin typeface="Calibri"/>
            </a:endParaRPr>
          </a:p>
        </p:txBody>
      </p:sp>
      <p:sp>
        <p:nvSpPr>
          <p:cNvPr id="143" name="Line 43"/>
          <p:cNvSpPr>
            <a:spLocks noChangeShapeType="1"/>
          </p:cNvSpPr>
          <p:nvPr>
            <p:custDataLst>
              <p:tags r:id="rId45"/>
            </p:custDataLst>
          </p:nvPr>
        </p:nvSpPr>
        <p:spPr bwMode="auto">
          <a:xfrm>
            <a:off x="8458201" y="2488894"/>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4" name="Line 43"/>
          <p:cNvSpPr>
            <a:spLocks noChangeShapeType="1"/>
          </p:cNvSpPr>
          <p:nvPr>
            <p:custDataLst>
              <p:tags r:id="rId46"/>
            </p:custDataLst>
          </p:nvPr>
        </p:nvSpPr>
        <p:spPr bwMode="auto">
          <a:xfrm>
            <a:off x="8839200" y="736297"/>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5" name="Line 43"/>
          <p:cNvSpPr>
            <a:spLocks noChangeShapeType="1"/>
          </p:cNvSpPr>
          <p:nvPr>
            <p:custDataLst>
              <p:tags r:id="rId47"/>
            </p:custDataLst>
          </p:nvPr>
        </p:nvSpPr>
        <p:spPr bwMode="auto">
          <a:xfrm flipH="1" flipV="1">
            <a:off x="1523999" y="736297"/>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6" name="Line 43"/>
          <p:cNvSpPr>
            <a:spLocks noChangeShapeType="1"/>
          </p:cNvSpPr>
          <p:nvPr>
            <p:custDataLst>
              <p:tags r:id="rId48"/>
            </p:custDataLst>
          </p:nvPr>
        </p:nvSpPr>
        <p:spPr bwMode="auto">
          <a:xfrm flipV="1">
            <a:off x="3352800" y="736297"/>
            <a:ext cx="0" cy="15240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solidFill>
                <a:srgbClr val="000000"/>
              </a:solidFill>
              <a:latin typeface="Calibri"/>
            </a:endParaRPr>
          </a:p>
        </p:txBody>
      </p:sp>
      <p:sp>
        <p:nvSpPr>
          <p:cNvPr id="147" name="Line 43"/>
          <p:cNvSpPr>
            <a:spLocks noChangeShapeType="1"/>
          </p:cNvSpPr>
          <p:nvPr>
            <p:custDataLst>
              <p:tags r:id="rId49"/>
            </p:custDataLst>
          </p:nvPr>
        </p:nvSpPr>
        <p:spPr bwMode="auto">
          <a:xfrm flipH="1">
            <a:off x="1524000" y="736297"/>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8" name="Line 43"/>
          <p:cNvSpPr>
            <a:spLocks noChangeShapeType="1"/>
          </p:cNvSpPr>
          <p:nvPr>
            <p:custDataLst>
              <p:tags r:id="rId50"/>
            </p:custDataLst>
          </p:nvPr>
        </p:nvSpPr>
        <p:spPr bwMode="auto">
          <a:xfrm>
            <a:off x="1524000" y="2031697"/>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93" name="Line 8"/>
          <p:cNvSpPr>
            <a:spLocks noChangeShapeType="1"/>
          </p:cNvSpPr>
          <p:nvPr>
            <p:custDataLst>
              <p:tags r:id="rId51"/>
            </p:custDataLst>
          </p:nvPr>
        </p:nvSpPr>
        <p:spPr bwMode="auto">
          <a:xfrm>
            <a:off x="304800" y="2184097"/>
            <a:ext cx="0" cy="6096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solidFill>
                <a:srgbClr val="000000"/>
              </a:solidFill>
              <a:latin typeface="Calibri"/>
            </a:endParaRPr>
          </a:p>
        </p:txBody>
      </p:sp>
      <p:sp>
        <p:nvSpPr>
          <p:cNvPr id="94" name="Text Box 11"/>
          <p:cNvSpPr txBox="1">
            <a:spLocks noChangeArrowheads="1"/>
          </p:cNvSpPr>
          <p:nvPr>
            <p:custDataLst>
              <p:tags r:id="rId52"/>
            </p:custDataLst>
          </p:nvPr>
        </p:nvSpPr>
        <p:spPr bwMode="auto">
          <a:xfrm>
            <a:off x="76200" y="2793697"/>
            <a:ext cx="457200" cy="294620"/>
          </a:xfrm>
          <a:prstGeom prst="rect">
            <a:avLst/>
          </a:prstGeom>
          <a:no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95" name="Line 21"/>
          <p:cNvSpPr>
            <a:spLocks noChangeShapeType="1"/>
          </p:cNvSpPr>
          <p:nvPr>
            <p:custDataLst>
              <p:tags r:id="rId53"/>
            </p:custDataLst>
          </p:nvPr>
        </p:nvSpPr>
        <p:spPr bwMode="auto">
          <a:xfrm>
            <a:off x="304800" y="3098496"/>
            <a:ext cx="0" cy="6096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96" name="Line 18"/>
          <p:cNvSpPr>
            <a:spLocks noChangeShapeType="1"/>
          </p:cNvSpPr>
          <p:nvPr>
            <p:custDataLst>
              <p:tags r:id="rId54"/>
            </p:custDataLst>
          </p:nvPr>
        </p:nvSpPr>
        <p:spPr bwMode="auto">
          <a:xfrm flipV="1">
            <a:off x="304800" y="2488896"/>
            <a:ext cx="152400" cy="3"/>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solidFill>
                <a:srgbClr val="000000"/>
              </a:solidFill>
              <a:latin typeface="Calibri"/>
            </a:endParaRPr>
          </a:p>
        </p:txBody>
      </p:sp>
      <p:grpSp>
        <p:nvGrpSpPr>
          <p:cNvPr id="97" name="Group 96"/>
          <p:cNvGrpSpPr/>
          <p:nvPr>
            <p:custDataLst>
              <p:tags r:id="rId55"/>
            </p:custDataLst>
          </p:nvPr>
        </p:nvGrpSpPr>
        <p:grpSpPr>
          <a:xfrm>
            <a:off x="457200" y="2260297"/>
            <a:ext cx="304800" cy="457200"/>
            <a:chOff x="868680" y="2971800"/>
            <a:chExt cx="304800" cy="304800"/>
          </a:xfrm>
          <a:noFill/>
        </p:grpSpPr>
        <p:sp>
          <p:nvSpPr>
            <p:cNvPr id="98" name="Freeform 97"/>
            <p:cNvSpPr/>
            <p:nvPr>
              <p:custDataLst>
                <p:tags r:id="rId67"/>
              </p:custDataLst>
            </p:nvPr>
          </p:nvSpPr>
          <p:spPr>
            <a:xfrm>
              <a:off x="86868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grpFill/>
            <a:ln w="254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Calibri"/>
              </a:endParaRPr>
            </a:p>
          </p:txBody>
        </p:sp>
        <p:sp>
          <p:nvSpPr>
            <p:cNvPr id="99" name="Text Box 11"/>
            <p:cNvSpPr txBox="1">
              <a:spLocks noChangeArrowheads="1"/>
            </p:cNvSpPr>
            <p:nvPr>
              <p:custDataLst>
                <p:tags r:id="rId68"/>
              </p:custDataLst>
            </p:nvPr>
          </p:nvSpPr>
          <p:spPr bwMode="auto">
            <a:xfrm>
              <a:off x="960121" y="3002753"/>
              <a:ext cx="152400" cy="228600"/>
            </a:xfrm>
            <a:prstGeom prst="rect">
              <a:avLst/>
            </a:prstGeom>
            <a:grpFill/>
            <a:ln w="25400" algn="ctr">
              <a:noFill/>
              <a:miter lim="800000"/>
              <a:headEnd/>
              <a:tailEnd/>
            </a:ln>
            <a:effectLst/>
          </p:spPr>
          <p:txBody>
            <a:bodyPr wrap="none" lIns="0" tIns="0" rIns="0" bIns="0" anchor="ctr" anchorCtr="1">
              <a:noAutofit/>
            </a:bodyPr>
            <a:lstStyle/>
            <a:p>
              <a:pPr algn="ctr">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00" name="Line 18"/>
          <p:cNvSpPr>
            <a:spLocks noChangeShapeType="1"/>
          </p:cNvSpPr>
          <p:nvPr>
            <p:custDataLst>
              <p:tags r:id="rId56"/>
            </p:custDataLst>
          </p:nvPr>
        </p:nvSpPr>
        <p:spPr bwMode="auto">
          <a:xfrm>
            <a:off x="762001" y="2488897"/>
            <a:ext cx="152400" cy="0"/>
          </a:xfrm>
          <a:prstGeom prst="line">
            <a:avLst/>
          </a:prstGeom>
          <a:noFill/>
          <a:ln w="25400" cap="sq">
            <a:solidFill>
              <a:schemeClr val="accent1"/>
            </a:solidFill>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01" name="Rectangle 19"/>
          <p:cNvSpPr>
            <a:spLocks noChangeArrowheads="1"/>
          </p:cNvSpPr>
          <p:nvPr>
            <p:custDataLst>
              <p:tags r:id="rId57"/>
            </p:custDataLst>
          </p:nvPr>
        </p:nvSpPr>
        <p:spPr bwMode="auto">
          <a:xfrm rot="10800000">
            <a:off x="457200" y="3250897"/>
            <a:ext cx="152399" cy="9144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102" name="Line 21"/>
          <p:cNvSpPr>
            <a:spLocks noChangeShapeType="1"/>
          </p:cNvSpPr>
          <p:nvPr>
            <p:custDataLst>
              <p:tags r:id="rId58"/>
            </p:custDataLst>
          </p:nvPr>
        </p:nvSpPr>
        <p:spPr bwMode="auto">
          <a:xfrm>
            <a:off x="914400" y="2488897"/>
            <a:ext cx="1" cy="83820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solidFill>
                <a:srgbClr val="000000"/>
              </a:solidFill>
              <a:latin typeface="Calibri"/>
            </a:endParaRPr>
          </a:p>
        </p:txBody>
      </p:sp>
      <p:sp>
        <p:nvSpPr>
          <p:cNvPr id="103" name="Line 21"/>
          <p:cNvSpPr>
            <a:spLocks noChangeShapeType="1"/>
          </p:cNvSpPr>
          <p:nvPr>
            <p:custDataLst>
              <p:tags r:id="rId59"/>
            </p:custDataLst>
          </p:nvPr>
        </p:nvSpPr>
        <p:spPr bwMode="auto">
          <a:xfrm flipV="1">
            <a:off x="609602" y="3327098"/>
            <a:ext cx="304798" cy="3"/>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5" name="Line 21"/>
          <p:cNvSpPr>
            <a:spLocks noChangeShapeType="1"/>
          </p:cNvSpPr>
          <p:nvPr>
            <p:custDataLst>
              <p:tags r:id="rId60"/>
            </p:custDataLst>
          </p:nvPr>
        </p:nvSpPr>
        <p:spPr bwMode="auto">
          <a:xfrm>
            <a:off x="609602" y="35556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6" name="Line 21"/>
          <p:cNvSpPr>
            <a:spLocks noChangeShapeType="1"/>
          </p:cNvSpPr>
          <p:nvPr>
            <p:custDataLst>
              <p:tags r:id="rId61"/>
            </p:custDataLst>
          </p:nvPr>
        </p:nvSpPr>
        <p:spPr bwMode="auto">
          <a:xfrm>
            <a:off x="609602" y="37842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7" name="Line 21"/>
          <p:cNvSpPr>
            <a:spLocks noChangeShapeType="1"/>
          </p:cNvSpPr>
          <p:nvPr>
            <p:custDataLst>
              <p:tags r:id="rId62"/>
            </p:custDataLst>
          </p:nvPr>
        </p:nvSpPr>
        <p:spPr bwMode="auto">
          <a:xfrm>
            <a:off x="609602" y="40128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8" name="Text Box 11"/>
          <p:cNvSpPr txBox="1">
            <a:spLocks noChangeArrowheads="1"/>
          </p:cNvSpPr>
          <p:nvPr>
            <p:custDataLst>
              <p:tags r:id="rId63"/>
            </p:custDataLst>
          </p:nvPr>
        </p:nvSpPr>
        <p:spPr bwMode="auto">
          <a:xfrm rot="16200000">
            <a:off x="876302" y="1993594"/>
            <a:ext cx="685800"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09" name="Line 18"/>
          <p:cNvSpPr>
            <a:spLocks noChangeShapeType="1"/>
          </p:cNvSpPr>
          <p:nvPr>
            <p:custDataLst>
              <p:tags r:id="rId64"/>
            </p:custDataLst>
          </p:nvPr>
        </p:nvSpPr>
        <p:spPr bwMode="auto">
          <a:xfrm>
            <a:off x="914401" y="2031697"/>
            <a:ext cx="152400" cy="0"/>
          </a:xfrm>
          <a:prstGeom prst="line">
            <a:avLst/>
          </a:prstGeom>
          <a:noFill/>
          <a:ln w="25400" cap="sq">
            <a:solidFill>
              <a:schemeClr val="bg1"/>
            </a:solidFill>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24" name="Oval 123"/>
          <p:cNvSpPr/>
          <p:nvPr>
            <p:custDataLst>
              <p:tags r:id="rId65"/>
            </p:custDataLst>
          </p:nvPr>
        </p:nvSpPr>
        <p:spPr>
          <a:xfrm>
            <a:off x="3352800" y="3200400"/>
            <a:ext cx="914400" cy="6096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dirty="0" smtClean="0">
                <a:solidFill>
                  <a:srgbClr val="FFFFFF"/>
                </a:solidFill>
                <a:latin typeface="Calibri"/>
              </a:rPr>
              <a:t>branch</a:t>
            </a:r>
            <a:br>
              <a:rPr lang="en-US" dirty="0" smtClean="0">
                <a:solidFill>
                  <a:srgbClr val="FFFFFF"/>
                </a:solidFill>
                <a:latin typeface="Calibri"/>
              </a:rPr>
            </a:br>
            <a:r>
              <a:rPr lang="en-US" dirty="0" smtClean="0">
                <a:solidFill>
                  <a:srgbClr val="FFFFFF"/>
                </a:solidFill>
                <a:latin typeface="Calibri"/>
              </a:rPr>
              <a:t>calc</a:t>
            </a:r>
            <a:endParaRPr lang="en-US" dirty="0">
              <a:solidFill>
                <a:srgbClr val="FFFFFF"/>
              </a:solidFill>
              <a:latin typeface="Calibri"/>
            </a:endParaRPr>
          </a:p>
        </p:txBody>
      </p:sp>
      <p:sp>
        <p:nvSpPr>
          <p:cNvPr id="149" name="Oval 148"/>
          <p:cNvSpPr/>
          <p:nvPr>
            <p:custDataLst>
              <p:tags r:id="rId66"/>
            </p:custDataLst>
          </p:nvPr>
        </p:nvSpPr>
        <p:spPr>
          <a:xfrm>
            <a:off x="4267200" y="3200400"/>
            <a:ext cx="914400" cy="6096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dirty="0" smtClean="0">
                <a:solidFill>
                  <a:srgbClr val="FFFFFF"/>
                </a:solidFill>
                <a:latin typeface="Calibri"/>
              </a:rPr>
              <a:t>decide</a:t>
            </a:r>
            <a:br>
              <a:rPr lang="en-US" dirty="0" smtClean="0">
                <a:solidFill>
                  <a:srgbClr val="FFFFFF"/>
                </a:solidFill>
                <a:latin typeface="Calibri"/>
              </a:rPr>
            </a:br>
            <a:r>
              <a:rPr lang="en-US" dirty="0" smtClean="0">
                <a:solidFill>
                  <a:srgbClr val="FFFFFF"/>
                </a:solidFill>
                <a:latin typeface="Calibri"/>
              </a:rPr>
              <a:t>branch</a:t>
            </a:r>
            <a:endParaRPr lang="en-US" dirty="0">
              <a:solidFill>
                <a:srgbClr val="FFFFFF"/>
              </a:solidFill>
              <a:latin typeface="Calibri"/>
            </a:endParaRPr>
          </a:p>
        </p:txBody>
      </p:sp>
      <p:grpSp>
        <p:nvGrpSpPr>
          <p:cNvPr id="11" name="Group 10"/>
          <p:cNvGrpSpPr/>
          <p:nvPr/>
        </p:nvGrpSpPr>
        <p:grpSpPr>
          <a:xfrm>
            <a:off x="609602" y="3708097"/>
            <a:ext cx="2819398" cy="304801"/>
            <a:chOff x="609602" y="3708097"/>
            <a:chExt cx="2819398" cy="304801"/>
          </a:xfrm>
        </p:grpSpPr>
        <p:cxnSp>
          <p:nvCxnSpPr>
            <p:cNvPr id="5" name="Straight Connector 4"/>
            <p:cNvCxnSpPr/>
            <p:nvPr/>
          </p:nvCxnSpPr>
          <p:spPr>
            <a:xfrm flipH="1">
              <a:off x="1447804" y="3708097"/>
              <a:ext cx="1981196" cy="1"/>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107" idx="0"/>
            </p:cNvCxnSpPr>
            <p:nvPr/>
          </p:nvCxnSpPr>
          <p:spPr>
            <a:xfrm flipV="1">
              <a:off x="609602" y="4012897"/>
              <a:ext cx="838202" cy="1"/>
            </a:xfrm>
            <a:prstGeom prst="line">
              <a:avLst/>
            </a:prstGeom>
            <a:ln w="28575">
              <a:solidFill>
                <a:schemeClr val="accent1"/>
              </a:solidFill>
              <a:head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447804" y="3708097"/>
              <a:ext cx="0" cy="3048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5673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right)">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p:bldP spid="1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for Today</a:t>
            </a:r>
            <a:endParaRPr lang="en-US" dirty="0"/>
          </a:p>
        </p:txBody>
      </p:sp>
      <p:sp>
        <p:nvSpPr>
          <p:cNvPr id="3" name="Content Placeholder 2"/>
          <p:cNvSpPr>
            <a:spLocks noGrp="1"/>
          </p:cNvSpPr>
          <p:nvPr>
            <p:ph idx="1"/>
          </p:nvPr>
        </p:nvSpPr>
        <p:spPr>
          <a:xfrm>
            <a:off x="228600" y="685800"/>
            <a:ext cx="8686800" cy="6172200"/>
          </a:xfrm>
        </p:spPr>
        <p:txBody>
          <a:bodyPr>
            <a:normAutofit/>
          </a:bodyPr>
          <a:lstStyle/>
          <a:p>
            <a:r>
              <a:rPr lang="en-US" dirty="0" smtClean="0"/>
              <a:t>Data Hazards</a:t>
            </a:r>
          </a:p>
          <a:p>
            <a:pPr marL="573088" lvl="1" indent="-457200">
              <a:buFont typeface="Arial"/>
              <a:buChar char="•"/>
            </a:pPr>
            <a:r>
              <a:rPr lang="en-US" dirty="0" smtClean="0"/>
              <a:t>Data dependencies</a:t>
            </a:r>
          </a:p>
          <a:p>
            <a:pPr marL="573088" lvl="1" indent="-457200">
              <a:buFont typeface="Arial"/>
              <a:buChar char="•"/>
            </a:pPr>
            <a:r>
              <a:rPr lang="en-US" dirty="0" smtClean="0"/>
              <a:t>Problem, detection, and solutions</a:t>
            </a:r>
          </a:p>
          <a:p>
            <a:pPr lvl="2" indent="-342900"/>
            <a:r>
              <a:rPr lang="en-US" dirty="0"/>
              <a:t>(delaying, stalling, forwarding, bypass, </a:t>
            </a:r>
            <a:r>
              <a:rPr lang="en-US" dirty="0" err="1"/>
              <a:t>etc</a:t>
            </a:r>
            <a:r>
              <a:rPr lang="en-US" dirty="0" smtClean="0"/>
              <a:t>)</a:t>
            </a:r>
          </a:p>
          <a:p>
            <a:pPr marL="573088" lvl="1" indent="-457200">
              <a:buFont typeface="Arial"/>
              <a:buChar char="•"/>
            </a:pPr>
            <a:r>
              <a:rPr lang="en-US" dirty="0" smtClean="0"/>
              <a:t>Hazard detection unit</a:t>
            </a:r>
          </a:p>
          <a:p>
            <a:pPr marL="573088" lvl="1" indent="-457200">
              <a:buFont typeface="Arial"/>
              <a:buChar char="•"/>
            </a:pPr>
            <a:r>
              <a:rPr lang="en-US" dirty="0" smtClean="0"/>
              <a:t>Forwarding unit</a:t>
            </a:r>
          </a:p>
          <a:p>
            <a:pPr marL="115888" lvl="1" indent="0">
              <a:buNone/>
            </a:pPr>
            <a:r>
              <a:rPr lang="en-US" dirty="0" smtClean="0"/>
              <a:t>	</a:t>
            </a:r>
          </a:p>
          <a:p>
            <a:r>
              <a:rPr lang="en-US" dirty="0" smtClean="0"/>
              <a:t>Control Hazards</a:t>
            </a:r>
            <a:endParaRPr lang="en-US" dirty="0"/>
          </a:p>
          <a:p>
            <a:pPr marL="573088" lvl="1" indent="-457200">
              <a:buFont typeface="Arial"/>
              <a:buChar char="•"/>
            </a:pPr>
            <a:r>
              <a:rPr lang="en-US" dirty="0"/>
              <a:t>What is the next instruction to execute if a branch is taken?  Not taken?</a:t>
            </a:r>
          </a:p>
          <a:p>
            <a:pPr marL="573088" lvl="1" indent="-457200">
              <a:buFont typeface="Arial"/>
              <a:buChar char="•"/>
            </a:pPr>
            <a:r>
              <a:rPr lang="en-US" dirty="0"/>
              <a:t>How to resolve control hazards</a:t>
            </a:r>
          </a:p>
          <a:p>
            <a:pPr marL="573088" lvl="1" indent="-457200">
              <a:buFont typeface="Arial"/>
              <a:buChar char="•"/>
            </a:pPr>
            <a:r>
              <a:rPr lang="en-US" dirty="0"/>
              <a:t>Optimizations</a:t>
            </a:r>
          </a:p>
          <a:p>
            <a:endParaRPr lang="en-US" dirty="0" smtClean="0"/>
          </a:p>
        </p:txBody>
      </p:sp>
    </p:spTree>
    <p:extLst>
      <p:ext uri="{BB962C8B-B14F-4D97-AF65-F5344CB8AC3E}">
        <p14:creationId xmlns:p14="http://schemas.microsoft.com/office/powerpoint/2010/main" val="4110991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7" name="Straight Arrow Connector 286"/>
          <p:cNvCxnSpPr/>
          <p:nvPr>
            <p:custDataLst>
              <p:tags r:id="rId1"/>
            </p:custDataLst>
          </p:nvPr>
        </p:nvCxnSpPr>
        <p:spPr>
          <a:xfrm rot="5400000">
            <a:off x="799306" y="5422597"/>
            <a:ext cx="2820194"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05" name="Title 304"/>
          <p:cNvSpPr>
            <a:spLocks noGrp="1"/>
          </p:cNvSpPr>
          <p:nvPr>
            <p:ph type="title"/>
            <p:custDataLst>
              <p:tags r:id="rId2"/>
            </p:custDataLst>
          </p:nvPr>
        </p:nvSpPr>
        <p:spPr/>
        <p:txBody>
          <a:bodyPr/>
          <a:lstStyle/>
          <a:p>
            <a:r>
              <a:rPr lang="en-US" dirty="0" smtClean="0"/>
              <a:t>Control Hazards</a:t>
            </a:r>
            <a:endParaRPr lang="en-US" dirty="0"/>
          </a:p>
        </p:txBody>
      </p:sp>
      <p:graphicFrame>
        <p:nvGraphicFramePr>
          <p:cNvPr id="223" name="Table 222"/>
          <p:cNvGraphicFramePr>
            <a:graphicFrameLocks noGrp="1"/>
          </p:cNvGraphicFramePr>
          <p:nvPr>
            <p:custDataLst>
              <p:tags r:id="rId3"/>
            </p:custDataLst>
            <p:extLst/>
          </p:nvPr>
        </p:nvGraphicFramePr>
        <p:xfrm>
          <a:off x="381001" y="4012896"/>
          <a:ext cx="8762999" cy="2921304"/>
        </p:xfrm>
        <a:graphic>
          <a:graphicData uri="http://schemas.openxmlformats.org/drawingml/2006/table">
            <a:tbl>
              <a:tblPr>
                <a:tableStyleId>{5C22544A-7EE6-4342-B048-85BDC9FD1C3A}</a:tableStyleId>
              </a:tblPr>
              <a:tblGrid>
                <a:gridCol w="1828800"/>
                <a:gridCol w="800100"/>
                <a:gridCol w="800100"/>
                <a:gridCol w="800100"/>
                <a:gridCol w="800100"/>
                <a:gridCol w="800100"/>
                <a:gridCol w="800100"/>
                <a:gridCol w="800100"/>
                <a:gridCol w="800100"/>
                <a:gridCol w="533399"/>
              </a:tblGrid>
              <a:tr h="661746">
                <a:tc>
                  <a:txBody>
                    <a:bodyPr/>
                    <a:lstStyle/>
                    <a:p>
                      <a:pPr algn="r"/>
                      <a:r>
                        <a:rPr lang="en-US" sz="2400" dirty="0" err="1" smtClean="0">
                          <a:solidFill>
                            <a:schemeClr val="bg1"/>
                          </a:solidFill>
                        </a:rPr>
                        <a:t>beq</a:t>
                      </a:r>
                      <a:r>
                        <a:rPr lang="en-US" sz="2400" dirty="0" smtClean="0">
                          <a:solidFill>
                            <a:schemeClr val="bg1"/>
                          </a:solidFill>
                        </a:rPr>
                        <a:t> r1, r2, </a:t>
                      </a:r>
                      <a:r>
                        <a:rPr lang="en-US" sz="2400" dirty="0" smtClean="0">
                          <a:solidFill>
                            <a:schemeClr val="accent1"/>
                          </a:solidFill>
                        </a:rPr>
                        <a:t>L</a:t>
                      </a:r>
                      <a:endParaRPr lang="en-US" sz="2400" dirty="0">
                        <a:solidFill>
                          <a:schemeClr val="accent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661746">
                <a:tc>
                  <a:txBody>
                    <a:bodyPr/>
                    <a:lstStyle/>
                    <a:p>
                      <a:pPr algn="r"/>
                      <a:r>
                        <a:rPr lang="en-US" sz="2400" dirty="0" smtClean="0">
                          <a:solidFill>
                            <a:schemeClr val="bg1"/>
                          </a:solidFill>
                        </a:rPr>
                        <a:t>add</a:t>
                      </a:r>
                      <a:r>
                        <a:rPr lang="en-US" sz="2400" baseline="0" dirty="0" smtClean="0">
                          <a:solidFill>
                            <a:schemeClr val="bg1"/>
                          </a:solidFill>
                        </a:rPr>
                        <a:t> </a:t>
                      </a:r>
                      <a:r>
                        <a:rPr lang="en-US" sz="2400" dirty="0" smtClean="0">
                          <a:solidFill>
                            <a:schemeClr val="bg1"/>
                          </a:solidFill>
                        </a:rPr>
                        <a:t>r3,</a:t>
                      </a:r>
                      <a:r>
                        <a:rPr lang="en-US" sz="2400" baseline="0" dirty="0" smtClean="0">
                          <a:solidFill>
                            <a:schemeClr val="bg1"/>
                          </a:solidFill>
                        </a:rPr>
                        <a:t> r0, r3</a:t>
                      </a: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661746">
                <a:tc>
                  <a:txBody>
                    <a:bodyPr/>
                    <a:lstStyle/>
                    <a:p>
                      <a:pPr algn="r"/>
                      <a:r>
                        <a:rPr lang="en-US" sz="2400" baseline="0" dirty="0" smtClean="0">
                          <a:solidFill>
                            <a:schemeClr val="bg1"/>
                          </a:solidFill>
                        </a:rPr>
                        <a:t>sub r5, r4, r6</a:t>
                      </a: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661746">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L</a:t>
                      </a:r>
                      <a:r>
                        <a:rPr lang="en-US" sz="2400" dirty="0" smtClean="0">
                          <a:solidFill>
                            <a:schemeClr val="bg1"/>
                          </a:solidFill>
                        </a:rPr>
                        <a:t>: or r3, r2,</a:t>
                      </a:r>
                      <a:r>
                        <a:rPr lang="en-US" sz="2400" baseline="0" dirty="0" smtClean="0">
                          <a:solidFill>
                            <a:schemeClr val="bg1"/>
                          </a:solidFill>
                        </a:rPr>
                        <a:t> r4</a:t>
                      </a:r>
                      <a:endParaRPr lang="en-US" sz="2400" dirty="0" smtClean="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248619">
                <a:tc>
                  <a:txBody>
                    <a:bodyPr/>
                    <a:lstStyle/>
                    <a:p>
                      <a:endParaRPr lang="en-US"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cxnSp>
        <p:nvCxnSpPr>
          <p:cNvPr id="134" name="Straight Arrow Connector 133"/>
          <p:cNvCxnSpPr/>
          <p:nvPr>
            <p:custDataLst>
              <p:tags r:id="rId4"/>
            </p:custDataLst>
          </p:nvPr>
        </p:nvCxnSpPr>
        <p:spPr>
          <a:xfrm>
            <a:off x="2209800" y="4012897"/>
            <a:ext cx="6934193"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56" name="Text Box 11"/>
          <p:cNvSpPr txBox="1">
            <a:spLocks noChangeArrowheads="1"/>
          </p:cNvSpPr>
          <p:nvPr>
            <p:custDataLst>
              <p:tags r:id="rId5"/>
            </p:custDataLst>
          </p:nvPr>
        </p:nvSpPr>
        <p:spPr bwMode="auto">
          <a:xfrm rot="16200000">
            <a:off x="76201" y="2184095"/>
            <a:ext cx="2286004" cy="304800"/>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58" name="Text Box 11"/>
          <p:cNvSpPr txBox="1">
            <a:spLocks noChangeArrowheads="1"/>
          </p:cNvSpPr>
          <p:nvPr>
            <p:custDataLst>
              <p:tags r:id="rId6"/>
            </p:custDataLst>
          </p:nvPr>
        </p:nvSpPr>
        <p:spPr bwMode="auto">
          <a:xfrm rot="16200000">
            <a:off x="1828804" y="2184093"/>
            <a:ext cx="2286004" cy="304804"/>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59" name="Line 43"/>
          <p:cNvSpPr>
            <a:spLocks noChangeShapeType="1"/>
          </p:cNvSpPr>
          <p:nvPr>
            <p:custDataLst>
              <p:tags r:id="rId7"/>
            </p:custDataLst>
          </p:nvPr>
        </p:nvSpPr>
        <p:spPr bwMode="auto">
          <a:xfrm>
            <a:off x="2514601" y="2488896"/>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0" name="Line 43"/>
          <p:cNvSpPr>
            <a:spLocks noChangeShapeType="1"/>
          </p:cNvSpPr>
          <p:nvPr>
            <p:custDataLst>
              <p:tags r:id="rId8"/>
            </p:custDataLst>
          </p:nvPr>
        </p:nvSpPr>
        <p:spPr bwMode="auto">
          <a:xfrm>
            <a:off x="2514601" y="1650696"/>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1" name="Text Box 11"/>
          <p:cNvSpPr txBox="1">
            <a:spLocks noChangeArrowheads="1"/>
          </p:cNvSpPr>
          <p:nvPr>
            <p:custDataLst>
              <p:tags r:id="rId9"/>
            </p:custDataLst>
          </p:nvPr>
        </p:nvSpPr>
        <p:spPr bwMode="auto">
          <a:xfrm rot="16200000">
            <a:off x="4495802" y="2184090"/>
            <a:ext cx="2286005" cy="304801"/>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62" name="Line 43"/>
          <p:cNvSpPr>
            <a:spLocks noChangeShapeType="1"/>
          </p:cNvSpPr>
          <p:nvPr>
            <p:custDataLst>
              <p:tags r:id="rId10"/>
            </p:custDataLst>
          </p:nvPr>
        </p:nvSpPr>
        <p:spPr bwMode="auto">
          <a:xfrm flipV="1">
            <a:off x="5257800" y="1955492"/>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3" name="Rectangle 19"/>
          <p:cNvSpPr>
            <a:spLocks noChangeArrowheads="1"/>
          </p:cNvSpPr>
          <p:nvPr>
            <p:custDataLst>
              <p:tags r:id="rId11"/>
            </p:custDataLst>
          </p:nvPr>
        </p:nvSpPr>
        <p:spPr bwMode="auto">
          <a:xfrm>
            <a:off x="4419599" y="2184094"/>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64" name="Freeform 63"/>
          <p:cNvSpPr/>
          <p:nvPr>
            <p:custDataLst>
              <p:tags r:id="rId12"/>
            </p:custDataLst>
          </p:nvPr>
        </p:nvSpPr>
        <p:spPr>
          <a:xfrm>
            <a:off x="4800600" y="1269694"/>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Calibri"/>
            </a:endParaRPr>
          </a:p>
        </p:txBody>
      </p:sp>
      <p:sp>
        <p:nvSpPr>
          <p:cNvPr id="65" name="Line 43"/>
          <p:cNvSpPr>
            <a:spLocks noChangeShapeType="1"/>
          </p:cNvSpPr>
          <p:nvPr>
            <p:custDataLst>
              <p:tags r:id="rId13"/>
            </p:custDataLst>
          </p:nvPr>
        </p:nvSpPr>
        <p:spPr bwMode="auto">
          <a:xfrm flipV="1">
            <a:off x="4114800" y="2336497"/>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6" name="Line 43"/>
          <p:cNvSpPr>
            <a:spLocks noChangeShapeType="1"/>
          </p:cNvSpPr>
          <p:nvPr>
            <p:custDataLst>
              <p:tags r:id="rId14"/>
            </p:custDataLst>
          </p:nvPr>
        </p:nvSpPr>
        <p:spPr bwMode="auto">
          <a:xfrm>
            <a:off x="3124200" y="3098495"/>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7" name="Text Box 11"/>
          <p:cNvSpPr txBox="1">
            <a:spLocks noChangeArrowheads="1"/>
          </p:cNvSpPr>
          <p:nvPr>
            <p:custDataLst>
              <p:tags r:id="rId15"/>
            </p:custDataLst>
          </p:nvPr>
        </p:nvSpPr>
        <p:spPr bwMode="auto">
          <a:xfrm rot="16200000">
            <a:off x="6629402" y="2184090"/>
            <a:ext cx="2286005" cy="304801"/>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68" name="Rectangle 4"/>
          <p:cNvSpPr>
            <a:spLocks noChangeArrowheads="1"/>
          </p:cNvSpPr>
          <p:nvPr>
            <p:custDataLst>
              <p:tags r:id="rId16"/>
            </p:custDataLst>
          </p:nvPr>
        </p:nvSpPr>
        <p:spPr bwMode="auto">
          <a:xfrm>
            <a:off x="6248400" y="2412693"/>
            <a:ext cx="838201" cy="914400"/>
          </a:xfrm>
          <a:prstGeom prst="rect">
            <a:avLst/>
          </a:prstGeom>
          <a:no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rgbClr val="FFFFFF"/>
                </a:solidFill>
                <a:latin typeface="Calibri"/>
              </a:rPr>
              <a:t>data</a:t>
            </a:r>
            <a:br>
              <a:rPr lang="en-US" sz="2400" dirty="0" smtClean="0">
                <a:solidFill>
                  <a:srgbClr val="FFFFFF"/>
                </a:solidFill>
                <a:latin typeface="Calibri"/>
              </a:rPr>
            </a:br>
            <a:r>
              <a:rPr lang="en-US" sz="2400" dirty="0" err="1" smtClean="0">
                <a:solidFill>
                  <a:srgbClr val="FFFFFF"/>
                </a:solidFill>
                <a:latin typeface="Calibri"/>
              </a:rPr>
              <a:t>mem</a:t>
            </a:r>
            <a:endParaRPr lang="en-US" sz="2400" dirty="0">
              <a:solidFill>
                <a:srgbClr val="FFFFFF"/>
              </a:solidFill>
              <a:latin typeface="Calibri"/>
            </a:endParaRPr>
          </a:p>
        </p:txBody>
      </p:sp>
      <p:sp>
        <p:nvSpPr>
          <p:cNvPr id="69" name="Text Box 11"/>
          <p:cNvSpPr txBox="1">
            <a:spLocks noChangeArrowheads="1"/>
          </p:cNvSpPr>
          <p:nvPr>
            <p:custDataLst>
              <p:tags r:id="rId17"/>
            </p:custDataLst>
          </p:nvPr>
        </p:nvSpPr>
        <p:spPr bwMode="auto">
          <a:xfrm rot="16200000">
            <a:off x="2743202" y="2946094"/>
            <a:ext cx="457201" cy="304801"/>
          </a:xfrm>
          <a:prstGeom prst="rect">
            <a:avLst/>
          </a:prstGeom>
          <a:no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70" name="Line 43"/>
          <p:cNvSpPr>
            <a:spLocks noChangeShapeType="1"/>
          </p:cNvSpPr>
          <p:nvPr>
            <p:custDataLst>
              <p:tags r:id="rId18"/>
            </p:custDataLst>
          </p:nvPr>
        </p:nvSpPr>
        <p:spPr bwMode="auto">
          <a:xfrm flipV="1">
            <a:off x="4114800" y="1498289"/>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1" name="Line 43"/>
          <p:cNvSpPr>
            <a:spLocks noChangeShapeType="1"/>
          </p:cNvSpPr>
          <p:nvPr>
            <p:custDataLst>
              <p:tags r:id="rId19"/>
            </p:custDataLst>
          </p:nvPr>
        </p:nvSpPr>
        <p:spPr bwMode="auto">
          <a:xfrm>
            <a:off x="4648200" y="2565094"/>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72" name="Line 43"/>
          <p:cNvSpPr>
            <a:spLocks noChangeShapeType="1"/>
          </p:cNvSpPr>
          <p:nvPr>
            <p:custDataLst>
              <p:tags r:id="rId20"/>
            </p:custDataLst>
          </p:nvPr>
        </p:nvSpPr>
        <p:spPr bwMode="auto">
          <a:xfrm flipV="1">
            <a:off x="5791200" y="1955493"/>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3" name="Line 43"/>
          <p:cNvSpPr>
            <a:spLocks noChangeShapeType="1"/>
          </p:cNvSpPr>
          <p:nvPr>
            <p:custDataLst>
              <p:tags r:id="rId21"/>
            </p:custDataLst>
          </p:nvPr>
        </p:nvSpPr>
        <p:spPr bwMode="auto">
          <a:xfrm flipV="1">
            <a:off x="5791200" y="2946094"/>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4" name="Line 43"/>
          <p:cNvSpPr>
            <a:spLocks noChangeShapeType="1"/>
          </p:cNvSpPr>
          <p:nvPr>
            <p:custDataLst>
              <p:tags r:id="rId22"/>
            </p:custDataLst>
          </p:nvPr>
        </p:nvSpPr>
        <p:spPr bwMode="auto">
          <a:xfrm flipV="1">
            <a:off x="7086600" y="2946094"/>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5" name="Line 43"/>
          <p:cNvSpPr>
            <a:spLocks noChangeShapeType="1"/>
          </p:cNvSpPr>
          <p:nvPr>
            <p:custDataLst>
              <p:tags r:id="rId23"/>
            </p:custDataLst>
          </p:nvPr>
        </p:nvSpPr>
        <p:spPr bwMode="auto">
          <a:xfrm flipV="1">
            <a:off x="7924801" y="2946093"/>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6" name="Line 43"/>
          <p:cNvSpPr>
            <a:spLocks noChangeShapeType="1"/>
          </p:cNvSpPr>
          <p:nvPr>
            <p:custDataLst>
              <p:tags r:id="rId24"/>
            </p:custDataLst>
          </p:nvPr>
        </p:nvSpPr>
        <p:spPr bwMode="auto">
          <a:xfrm flipV="1">
            <a:off x="7924801" y="1955494"/>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11" name="Text Box 11"/>
          <p:cNvSpPr txBox="1">
            <a:spLocks noChangeArrowheads="1"/>
          </p:cNvSpPr>
          <p:nvPr>
            <p:custDataLst>
              <p:tags r:id="rId25"/>
            </p:custDataLst>
          </p:nvPr>
        </p:nvSpPr>
        <p:spPr bwMode="auto">
          <a:xfrm rot="16200000">
            <a:off x="2743202" y="2336495"/>
            <a:ext cx="457201"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6" name="Text Box 11"/>
          <p:cNvSpPr txBox="1">
            <a:spLocks noChangeArrowheads="1"/>
          </p:cNvSpPr>
          <p:nvPr>
            <p:custDataLst>
              <p:tags r:id="rId26"/>
            </p:custDataLst>
          </p:nvPr>
        </p:nvSpPr>
        <p:spPr bwMode="auto">
          <a:xfrm rot="16200000">
            <a:off x="2743201" y="1498293"/>
            <a:ext cx="457201"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7" name="Text Box 11"/>
          <p:cNvSpPr txBox="1">
            <a:spLocks noChangeArrowheads="1"/>
          </p:cNvSpPr>
          <p:nvPr>
            <p:custDataLst>
              <p:tags r:id="rId27"/>
            </p:custDataLst>
          </p:nvPr>
        </p:nvSpPr>
        <p:spPr bwMode="auto">
          <a:xfrm rot="16200000">
            <a:off x="5410204" y="2793694"/>
            <a:ext cx="457200" cy="304799"/>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8" name="Text Box 11"/>
          <p:cNvSpPr txBox="1">
            <a:spLocks noChangeArrowheads="1"/>
          </p:cNvSpPr>
          <p:nvPr>
            <p:custDataLst>
              <p:tags r:id="rId28"/>
            </p:custDataLst>
          </p:nvPr>
        </p:nvSpPr>
        <p:spPr bwMode="auto">
          <a:xfrm rot="16200000">
            <a:off x="5410199" y="1803092"/>
            <a:ext cx="457199"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9" name="Text Box 11"/>
          <p:cNvSpPr txBox="1">
            <a:spLocks noChangeArrowheads="1"/>
          </p:cNvSpPr>
          <p:nvPr>
            <p:custDataLst>
              <p:tags r:id="rId29"/>
            </p:custDataLst>
          </p:nvPr>
        </p:nvSpPr>
        <p:spPr bwMode="auto">
          <a:xfrm rot="16200000">
            <a:off x="7543801" y="2793693"/>
            <a:ext cx="457200"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20" name="Text Box 11"/>
          <p:cNvSpPr txBox="1">
            <a:spLocks noChangeArrowheads="1"/>
          </p:cNvSpPr>
          <p:nvPr>
            <p:custDataLst>
              <p:tags r:id="rId30"/>
            </p:custDataLst>
          </p:nvPr>
        </p:nvSpPr>
        <p:spPr bwMode="auto">
          <a:xfrm rot="16200000">
            <a:off x="7543800" y="1803092"/>
            <a:ext cx="457199"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21" name="Line 43"/>
          <p:cNvSpPr>
            <a:spLocks noChangeShapeType="1"/>
          </p:cNvSpPr>
          <p:nvPr>
            <p:custDataLst>
              <p:tags r:id="rId31"/>
            </p:custDataLst>
          </p:nvPr>
        </p:nvSpPr>
        <p:spPr bwMode="auto">
          <a:xfrm>
            <a:off x="6629400" y="1955494"/>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solidFill>
                <a:srgbClr val="000000"/>
              </a:solidFill>
              <a:latin typeface="Calibri"/>
            </a:endParaRPr>
          </a:p>
        </p:txBody>
      </p:sp>
      <p:sp>
        <p:nvSpPr>
          <p:cNvPr id="122" name="Rectangle 4"/>
          <p:cNvSpPr>
            <a:spLocks noChangeArrowheads="1"/>
          </p:cNvSpPr>
          <p:nvPr>
            <p:custDataLst>
              <p:tags r:id="rId32"/>
            </p:custDataLst>
          </p:nvPr>
        </p:nvSpPr>
        <p:spPr bwMode="auto">
          <a:xfrm>
            <a:off x="152400" y="1269697"/>
            <a:ext cx="762000" cy="914400"/>
          </a:xfrm>
          <a:prstGeom prst="rect">
            <a:avLst/>
          </a:prstGeom>
          <a:no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rgbClr val="FFFFFF"/>
                </a:solidFill>
                <a:latin typeface="Calibri"/>
              </a:rPr>
              <a:t>inst</a:t>
            </a:r>
            <a:br>
              <a:rPr lang="en-US" sz="2400" dirty="0" smtClean="0">
                <a:solidFill>
                  <a:srgbClr val="FFFFFF"/>
                </a:solidFill>
                <a:latin typeface="Calibri"/>
              </a:rPr>
            </a:br>
            <a:r>
              <a:rPr lang="en-US" sz="2400" dirty="0" err="1" smtClean="0">
                <a:solidFill>
                  <a:srgbClr val="FFFFFF"/>
                </a:solidFill>
                <a:latin typeface="Calibri"/>
              </a:rPr>
              <a:t>mem</a:t>
            </a:r>
            <a:endParaRPr lang="en-US" sz="2400" dirty="0">
              <a:solidFill>
                <a:srgbClr val="FFFFFF"/>
              </a:solidFill>
              <a:latin typeface="Calibri"/>
            </a:endParaRPr>
          </a:p>
        </p:txBody>
      </p:sp>
      <p:sp>
        <p:nvSpPr>
          <p:cNvPr id="123" name="Rectangle 19"/>
          <p:cNvSpPr>
            <a:spLocks noChangeArrowheads="1"/>
          </p:cNvSpPr>
          <p:nvPr>
            <p:custDataLst>
              <p:tags r:id="rId33"/>
            </p:custDataLst>
          </p:nvPr>
        </p:nvSpPr>
        <p:spPr bwMode="auto">
          <a:xfrm>
            <a:off x="8229601" y="1803094"/>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grpSp>
        <p:nvGrpSpPr>
          <p:cNvPr id="2" name="Group 110"/>
          <p:cNvGrpSpPr/>
          <p:nvPr>
            <p:custDataLst>
              <p:tags r:id="rId34"/>
            </p:custDataLst>
          </p:nvPr>
        </p:nvGrpSpPr>
        <p:grpSpPr>
          <a:xfrm>
            <a:off x="1752600" y="1422096"/>
            <a:ext cx="762001" cy="1295400"/>
            <a:chOff x="2590798" y="914401"/>
            <a:chExt cx="762001" cy="1295400"/>
          </a:xfrm>
          <a:noFill/>
        </p:grpSpPr>
        <p:sp>
          <p:nvSpPr>
            <p:cNvPr id="125" name="Rectangle 22"/>
            <p:cNvSpPr>
              <a:spLocks noChangeArrowheads="1"/>
            </p:cNvSpPr>
            <p:nvPr>
              <p:custDataLst>
                <p:tags r:id="rId73"/>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rgbClr val="FFFFFF"/>
                </a:solidFill>
                <a:latin typeface="Calibri"/>
              </a:endParaRPr>
            </a:p>
          </p:txBody>
        </p:sp>
        <p:sp>
          <p:nvSpPr>
            <p:cNvPr id="126" name="TextBox 125"/>
            <p:cNvSpPr txBox="1"/>
            <p:nvPr>
              <p:custDataLst>
                <p:tags r:id="rId74"/>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rgbClr val="FFFFFF"/>
                  </a:solidFill>
                  <a:latin typeface="Calibri"/>
                </a:rPr>
                <a:t>D</a:t>
              </a:r>
            </a:p>
          </p:txBody>
        </p:sp>
        <p:sp>
          <p:nvSpPr>
            <p:cNvPr id="127" name="TextBox 126"/>
            <p:cNvSpPr txBox="1"/>
            <p:nvPr>
              <p:custDataLst>
                <p:tags r:id="rId75"/>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rgbClr val="FFFFFF"/>
                  </a:solidFill>
                  <a:latin typeface="Calibri"/>
                </a:rPr>
                <a:t>B</a:t>
              </a:r>
            </a:p>
          </p:txBody>
        </p:sp>
        <p:sp>
          <p:nvSpPr>
            <p:cNvPr id="128" name="TextBox 127"/>
            <p:cNvSpPr txBox="1"/>
            <p:nvPr>
              <p:custDataLst>
                <p:tags r:id="rId76"/>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rgbClr val="FFFFFF"/>
                  </a:solidFill>
                  <a:latin typeface="Calibri"/>
                </a:rPr>
                <a:t>A</a:t>
              </a:r>
            </a:p>
          </p:txBody>
        </p:sp>
      </p:grpSp>
      <p:sp>
        <p:nvSpPr>
          <p:cNvPr id="129" name="Rectangle 19"/>
          <p:cNvSpPr>
            <a:spLocks noChangeArrowheads="1"/>
          </p:cNvSpPr>
          <p:nvPr>
            <p:custDataLst>
              <p:tags r:id="rId35"/>
            </p:custDataLst>
          </p:nvPr>
        </p:nvSpPr>
        <p:spPr bwMode="auto">
          <a:xfrm>
            <a:off x="3962400" y="1955497"/>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130" name="Rectangle 19"/>
          <p:cNvSpPr>
            <a:spLocks noChangeArrowheads="1"/>
          </p:cNvSpPr>
          <p:nvPr>
            <p:custDataLst>
              <p:tags r:id="rId36"/>
            </p:custDataLst>
          </p:nvPr>
        </p:nvSpPr>
        <p:spPr bwMode="auto">
          <a:xfrm>
            <a:off x="3962400" y="1117297"/>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131" name="Line 43"/>
          <p:cNvSpPr>
            <a:spLocks noChangeShapeType="1"/>
          </p:cNvSpPr>
          <p:nvPr>
            <p:custDataLst>
              <p:tags r:id="rId37"/>
            </p:custDataLst>
          </p:nvPr>
        </p:nvSpPr>
        <p:spPr bwMode="auto">
          <a:xfrm flipV="1">
            <a:off x="3124200" y="1650697"/>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32" name="Line 43"/>
          <p:cNvSpPr>
            <a:spLocks noChangeShapeType="1"/>
          </p:cNvSpPr>
          <p:nvPr>
            <p:custDataLst>
              <p:tags r:id="rId38"/>
            </p:custDataLst>
          </p:nvPr>
        </p:nvSpPr>
        <p:spPr bwMode="auto">
          <a:xfrm flipV="1">
            <a:off x="3352800" y="2260296"/>
            <a:ext cx="6096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solidFill>
                <a:srgbClr val="000000"/>
              </a:solidFill>
              <a:latin typeface="Calibri"/>
            </a:endParaRPr>
          </a:p>
        </p:txBody>
      </p:sp>
      <p:sp>
        <p:nvSpPr>
          <p:cNvPr id="133" name="Line 43"/>
          <p:cNvSpPr>
            <a:spLocks noChangeShapeType="1"/>
          </p:cNvSpPr>
          <p:nvPr>
            <p:custDataLst>
              <p:tags r:id="rId39"/>
            </p:custDataLst>
          </p:nvPr>
        </p:nvSpPr>
        <p:spPr bwMode="auto">
          <a:xfrm flipV="1">
            <a:off x="3581400" y="2031696"/>
            <a:ext cx="3810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solidFill>
                <a:srgbClr val="000000"/>
              </a:solidFill>
              <a:latin typeface="Calibri"/>
            </a:endParaRPr>
          </a:p>
        </p:txBody>
      </p:sp>
      <p:sp>
        <p:nvSpPr>
          <p:cNvPr id="135" name="Line 43"/>
          <p:cNvSpPr>
            <a:spLocks noChangeShapeType="1"/>
          </p:cNvSpPr>
          <p:nvPr>
            <p:custDataLst>
              <p:tags r:id="rId40"/>
            </p:custDataLst>
          </p:nvPr>
        </p:nvSpPr>
        <p:spPr bwMode="auto">
          <a:xfrm>
            <a:off x="3124200" y="2488895"/>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36" name="Line 43"/>
          <p:cNvSpPr>
            <a:spLocks noChangeShapeType="1"/>
          </p:cNvSpPr>
          <p:nvPr>
            <p:custDataLst>
              <p:tags r:id="rId41"/>
            </p:custDataLst>
          </p:nvPr>
        </p:nvSpPr>
        <p:spPr bwMode="auto">
          <a:xfrm flipH="1" flipV="1">
            <a:off x="3581400" y="888697"/>
            <a:ext cx="2514600" cy="0"/>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37" name="Line 43"/>
          <p:cNvSpPr>
            <a:spLocks noChangeShapeType="1"/>
          </p:cNvSpPr>
          <p:nvPr>
            <p:custDataLst>
              <p:tags r:id="rId42"/>
            </p:custDataLst>
          </p:nvPr>
        </p:nvSpPr>
        <p:spPr bwMode="auto">
          <a:xfrm flipH="1">
            <a:off x="6096000" y="888697"/>
            <a:ext cx="0" cy="10668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solidFill>
                <a:srgbClr val="000000"/>
              </a:solidFill>
              <a:latin typeface="Calibri"/>
            </a:endParaRPr>
          </a:p>
        </p:txBody>
      </p:sp>
      <p:sp>
        <p:nvSpPr>
          <p:cNvPr id="138" name="Line 43"/>
          <p:cNvSpPr>
            <a:spLocks noChangeShapeType="1"/>
          </p:cNvSpPr>
          <p:nvPr>
            <p:custDataLst>
              <p:tags r:id="rId43"/>
            </p:custDataLst>
          </p:nvPr>
        </p:nvSpPr>
        <p:spPr bwMode="auto">
          <a:xfrm flipV="1">
            <a:off x="3352800" y="1422097"/>
            <a:ext cx="6096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solidFill>
                <a:srgbClr val="000000"/>
              </a:solidFill>
              <a:latin typeface="Calibri"/>
            </a:endParaRPr>
          </a:p>
        </p:txBody>
      </p:sp>
      <p:sp>
        <p:nvSpPr>
          <p:cNvPr id="139" name="Line 43"/>
          <p:cNvSpPr>
            <a:spLocks noChangeShapeType="1"/>
          </p:cNvSpPr>
          <p:nvPr>
            <p:custDataLst>
              <p:tags r:id="rId44"/>
            </p:custDataLst>
          </p:nvPr>
        </p:nvSpPr>
        <p:spPr bwMode="auto">
          <a:xfrm flipH="1" flipV="1">
            <a:off x="3352800" y="1574497"/>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0" name="Line 43"/>
          <p:cNvSpPr>
            <a:spLocks noChangeShapeType="1"/>
          </p:cNvSpPr>
          <p:nvPr>
            <p:custDataLst>
              <p:tags r:id="rId45"/>
            </p:custDataLst>
          </p:nvPr>
        </p:nvSpPr>
        <p:spPr bwMode="auto">
          <a:xfrm flipH="1" flipV="1">
            <a:off x="3581400" y="1193497"/>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1" name="Line 43"/>
          <p:cNvSpPr>
            <a:spLocks noChangeShapeType="1"/>
          </p:cNvSpPr>
          <p:nvPr>
            <p:custDataLst>
              <p:tags r:id="rId46"/>
            </p:custDataLst>
          </p:nvPr>
        </p:nvSpPr>
        <p:spPr bwMode="auto">
          <a:xfrm flipV="1">
            <a:off x="3581400" y="888695"/>
            <a:ext cx="0" cy="1143001"/>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2" name="Line 43"/>
          <p:cNvSpPr>
            <a:spLocks noChangeShapeType="1"/>
          </p:cNvSpPr>
          <p:nvPr>
            <p:custDataLst>
              <p:tags r:id="rId47"/>
            </p:custDataLst>
          </p:nvPr>
        </p:nvSpPr>
        <p:spPr bwMode="auto">
          <a:xfrm flipV="1">
            <a:off x="3581400" y="1193497"/>
            <a:ext cx="3810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solidFill>
                <a:srgbClr val="000000"/>
              </a:solidFill>
              <a:latin typeface="Calibri"/>
            </a:endParaRPr>
          </a:p>
        </p:txBody>
      </p:sp>
      <p:sp>
        <p:nvSpPr>
          <p:cNvPr id="143" name="Line 43"/>
          <p:cNvSpPr>
            <a:spLocks noChangeShapeType="1"/>
          </p:cNvSpPr>
          <p:nvPr>
            <p:custDataLst>
              <p:tags r:id="rId48"/>
            </p:custDataLst>
          </p:nvPr>
        </p:nvSpPr>
        <p:spPr bwMode="auto">
          <a:xfrm>
            <a:off x="8458201" y="2488894"/>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4" name="Line 43"/>
          <p:cNvSpPr>
            <a:spLocks noChangeShapeType="1"/>
          </p:cNvSpPr>
          <p:nvPr>
            <p:custDataLst>
              <p:tags r:id="rId49"/>
            </p:custDataLst>
          </p:nvPr>
        </p:nvSpPr>
        <p:spPr bwMode="auto">
          <a:xfrm>
            <a:off x="8839200" y="736297"/>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5" name="Line 43"/>
          <p:cNvSpPr>
            <a:spLocks noChangeShapeType="1"/>
          </p:cNvSpPr>
          <p:nvPr>
            <p:custDataLst>
              <p:tags r:id="rId50"/>
            </p:custDataLst>
          </p:nvPr>
        </p:nvSpPr>
        <p:spPr bwMode="auto">
          <a:xfrm flipH="1" flipV="1">
            <a:off x="1523999" y="736297"/>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6" name="Line 43"/>
          <p:cNvSpPr>
            <a:spLocks noChangeShapeType="1"/>
          </p:cNvSpPr>
          <p:nvPr>
            <p:custDataLst>
              <p:tags r:id="rId51"/>
            </p:custDataLst>
          </p:nvPr>
        </p:nvSpPr>
        <p:spPr bwMode="auto">
          <a:xfrm flipV="1">
            <a:off x="3352800" y="736297"/>
            <a:ext cx="0" cy="15240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solidFill>
                <a:srgbClr val="000000"/>
              </a:solidFill>
              <a:latin typeface="Calibri"/>
            </a:endParaRPr>
          </a:p>
        </p:txBody>
      </p:sp>
      <p:sp>
        <p:nvSpPr>
          <p:cNvPr id="147" name="Line 43"/>
          <p:cNvSpPr>
            <a:spLocks noChangeShapeType="1"/>
          </p:cNvSpPr>
          <p:nvPr>
            <p:custDataLst>
              <p:tags r:id="rId52"/>
            </p:custDataLst>
          </p:nvPr>
        </p:nvSpPr>
        <p:spPr bwMode="auto">
          <a:xfrm flipH="1">
            <a:off x="1524000" y="736297"/>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8" name="Line 43"/>
          <p:cNvSpPr>
            <a:spLocks noChangeShapeType="1"/>
          </p:cNvSpPr>
          <p:nvPr>
            <p:custDataLst>
              <p:tags r:id="rId53"/>
            </p:custDataLst>
          </p:nvPr>
        </p:nvSpPr>
        <p:spPr bwMode="auto">
          <a:xfrm>
            <a:off x="1524000" y="2031697"/>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93" name="Line 8"/>
          <p:cNvSpPr>
            <a:spLocks noChangeShapeType="1"/>
          </p:cNvSpPr>
          <p:nvPr>
            <p:custDataLst>
              <p:tags r:id="rId54"/>
            </p:custDataLst>
          </p:nvPr>
        </p:nvSpPr>
        <p:spPr bwMode="auto">
          <a:xfrm>
            <a:off x="304800" y="2184097"/>
            <a:ext cx="0" cy="6096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solidFill>
                <a:srgbClr val="000000"/>
              </a:solidFill>
              <a:latin typeface="Calibri"/>
            </a:endParaRPr>
          </a:p>
        </p:txBody>
      </p:sp>
      <p:sp>
        <p:nvSpPr>
          <p:cNvPr id="94" name="Text Box 11"/>
          <p:cNvSpPr txBox="1">
            <a:spLocks noChangeArrowheads="1"/>
          </p:cNvSpPr>
          <p:nvPr>
            <p:custDataLst>
              <p:tags r:id="rId55"/>
            </p:custDataLst>
          </p:nvPr>
        </p:nvSpPr>
        <p:spPr bwMode="auto">
          <a:xfrm>
            <a:off x="76200" y="2793697"/>
            <a:ext cx="457200" cy="294620"/>
          </a:xfrm>
          <a:prstGeom prst="rect">
            <a:avLst/>
          </a:prstGeom>
          <a:no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95" name="Line 21"/>
          <p:cNvSpPr>
            <a:spLocks noChangeShapeType="1"/>
          </p:cNvSpPr>
          <p:nvPr>
            <p:custDataLst>
              <p:tags r:id="rId56"/>
            </p:custDataLst>
          </p:nvPr>
        </p:nvSpPr>
        <p:spPr bwMode="auto">
          <a:xfrm>
            <a:off x="304800" y="3098496"/>
            <a:ext cx="0" cy="6096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96" name="Line 18"/>
          <p:cNvSpPr>
            <a:spLocks noChangeShapeType="1"/>
          </p:cNvSpPr>
          <p:nvPr>
            <p:custDataLst>
              <p:tags r:id="rId57"/>
            </p:custDataLst>
          </p:nvPr>
        </p:nvSpPr>
        <p:spPr bwMode="auto">
          <a:xfrm flipV="1">
            <a:off x="304800" y="2488896"/>
            <a:ext cx="152400" cy="3"/>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solidFill>
                <a:srgbClr val="000000"/>
              </a:solidFill>
              <a:latin typeface="Calibri"/>
            </a:endParaRPr>
          </a:p>
        </p:txBody>
      </p:sp>
      <p:grpSp>
        <p:nvGrpSpPr>
          <p:cNvPr id="97" name="Group 96"/>
          <p:cNvGrpSpPr/>
          <p:nvPr>
            <p:custDataLst>
              <p:tags r:id="rId58"/>
            </p:custDataLst>
          </p:nvPr>
        </p:nvGrpSpPr>
        <p:grpSpPr>
          <a:xfrm>
            <a:off x="457200" y="2260297"/>
            <a:ext cx="304800" cy="457200"/>
            <a:chOff x="868680" y="2971800"/>
            <a:chExt cx="304800" cy="304800"/>
          </a:xfrm>
          <a:noFill/>
        </p:grpSpPr>
        <p:sp>
          <p:nvSpPr>
            <p:cNvPr id="98" name="Freeform 97"/>
            <p:cNvSpPr/>
            <p:nvPr>
              <p:custDataLst>
                <p:tags r:id="rId71"/>
              </p:custDataLst>
            </p:nvPr>
          </p:nvSpPr>
          <p:spPr>
            <a:xfrm>
              <a:off x="86868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grpFill/>
            <a:ln w="254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Calibri"/>
              </a:endParaRPr>
            </a:p>
          </p:txBody>
        </p:sp>
        <p:sp>
          <p:nvSpPr>
            <p:cNvPr id="99" name="Text Box 11"/>
            <p:cNvSpPr txBox="1">
              <a:spLocks noChangeArrowheads="1"/>
            </p:cNvSpPr>
            <p:nvPr>
              <p:custDataLst>
                <p:tags r:id="rId72"/>
              </p:custDataLst>
            </p:nvPr>
          </p:nvSpPr>
          <p:spPr bwMode="auto">
            <a:xfrm>
              <a:off x="960121" y="3002753"/>
              <a:ext cx="152400" cy="228600"/>
            </a:xfrm>
            <a:prstGeom prst="rect">
              <a:avLst/>
            </a:prstGeom>
            <a:grpFill/>
            <a:ln w="25400" algn="ctr">
              <a:noFill/>
              <a:miter lim="800000"/>
              <a:headEnd/>
              <a:tailEnd/>
            </a:ln>
            <a:effectLst/>
          </p:spPr>
          <p:txBody>
            <a:bodyPr wrap="none" lIns="0" tIns="0" rIns="0" bIns="0" anchor="ctr" anchorCtr="1">
              <a:noAutofit/>
            </a:bodyPr>
            <a:lstStyle/>
            <a:p>
              <a:pPr algn="ctr">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00" name="Line 18"/>
          <p:cNvSpPr>
            <a:spLocks noChangeShapeType="1"/>
          </p:cNvSpPr>
          <p:nvPr>
            <p:custDataLst>
              <p:tags r:id="rId59"/>
            </p:custDataLst>
          </p:nvPr>
        </p:nvSpPr>
        <p:spPr bwMode="auto">
          <a:xfrm>
            <a:off x="762001" y="2488897"/>
            <a:ext cx="152400" cy="0"/>
          </a:xfrm>
          <a:prstGeom prst="line">
            <a:avLst/>
          </a:prstGeom>
          <a:noFill/>
          <a:ln w="25400" cap="sq">
            <a:solidFill>
              <a:schemeClr val="accent1"/>
            </a:solidFill>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01" name="Rectangle 19"/>
          <p:cNvSpPr>
            <a:spLocks noChangeArrowheads="1"/>
          </p:cNvSpPr>
          <p:nvPr>
            <p:custDataLst>
              <p:tags r:id="rId60"/>
            </p:custDataLst>
          </p:nvPr>
        </p:nvSpPr>
        <p:spPr bwMode="auto">
          <a:xfrm rot="10800000">
            <a:off x="457200" y="3250897"/>
            <a:ext cx="152399" cy="9144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102" name="Line 21"/>
          <p:cNvSpPr>
            <a:spLocks noChangeShapeType="1"/>
          </p:cNvSpPr>
          <p:nvPr>
            <p:custDataLst>
              <p:tags r:id="rId61"/>
            </p:custDataLst>
          </p:nvPr>
        </p:nvSpPr>
        <p:spPr bwMode="auto">
          <a:xfrm>
            <a:off x="914400" y="2488897"/>
            <a:ext cx="1" cy="83820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solidFill>
                <a:srgbClr val="000000"/>
              </a:solidFill>
              <a:latin typeface="Calibri"/>
            </a:endParaRPr>
          </a:p>
        </p:txBody>
      </p:sp>
      <p:sp>
        <p:nvSpPr>
          <p:cNvPr id="103" name="Line 21"/>
          <p:cNvSpPr>
            <a:spLocks noChangeShapeType="1"/>
          </p:cNvSpPr>
          <p:nvPr>
            <p:custDataLst>
              <p:tags r:id="rId62"/>
            </p:custDataLst>
          </p:nvPr>
        </p:nvSpPr>
        <p:spPr bwMode="auto">
          <a:xfrm flipV="1">
            <a:off x="609602" y="3327098"/>
            <a:ext cx="304798" cy="3"/>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4" name="Line 21"/>
          <p:cNvSpPr>
            <a:spLocks noChangeShapeType="1"/>
          </p:cNvSpPr>
          <p:nvPr>
            <p:custDataLst>
              <p:tags r:id="rId63"/>
            </p:custDataLst>
          </p:nvPr>
        </p:nvSpPr>
        <p:spPr bwMode="auto">
          <a:xfrm>
            <a:off x="304800" y="3708097"/>
            <a:ext cx="152400" cy="1"/>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solidFill>
                <a:srgbClr val="000000"/>
              </a:solidFill>
              <a:latin typeface="Calibri"/>
            </a:endParaRPr>
          </a:p>
        </p:txBody>
      </p:sp>
      <p:sp>
        <p:nvSpPr>
          <p:cNvPr id="105" name="Line 21"/>
          <p:cNvSpPr>
            <a:spLocks noChangeShapeType="1"/>
          </p:cNvSpPr>
          <p:nvPr>
            <p:custDataLst>
              <p:tags r:id="rId64"/>
            </p:custDataLst>
          </p:nvPr>
        </p:nvSpPr>
        <p:spPr bwMode="auto">
          <a:xfrm>
            <a:off x="609602" y="35556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6" name="Line 21"/>
          <p:cNvSpPr>
            <a:spLocks noChangeShapeType="1"/>
          </p:cNvSpPr>
          <p:nvPr>
            <p:custDataLst>
              <p:tags r:id="rId65"/>
            </p:custDataLst>
          </p:nvPr>
        </p:nvSpPr>
        <p:spPr bwMode="auto">
          <a:xfrm>
            <a:off x="609602" y="37842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7" name="Line 21"/>
          <p:cNvSpPr>
            <a:spLocks noChangeShapeType="1"/>
          </p:cNvSpPr>
          <p:nvPr>
            <p:custDataLst>
              <p:tags r:id="rId66"/>
            </p:custDataLst>
          </p:nvPr>
        </p:nvSpPr>
        <p:spPr bwMode="auto">
          <a:xfrm>
            <a:off x="609602" y="40128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8" name="Text Box 11"/>
          <p:cNvSpPr txBox="1">
            <a:spLocks noChangeArrowheads="1"/>
          </p:cNvSpPr>
          <p:nvPr>
            <p:custDataLst>
              <p:tags r:id="rId67"/>
            </p:custDataLst>
          </p:nvPr>
        </p:nvSpPr>
        <p:spPr bwMode="auto">
          <a:xfrm rot="16200000">
            <a:off x="876302" y="1993594"/>
            <a:ext cx="685800"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09" name="Line 18"/>
          <p:cNvSpPr>
            <a:spLocks noChangeShapeType="1"/>
          </p:cNvSpPr>
          <p:nvPr>
            <p:custDataLst>
              <p:tags r:id="rId68"/>
            </p:custDataLst>
          </p:nvPr>
        </p:nvSpPr>
        <p:spPr bwMode="auto">
          <a:xfrm>
            <a:off x="914401" y="2031697"/>
            <a:ext cx="152400" cy="0"/>
          </a:xfrm>
          <a:prstGeom prst="line">
            <a:avLst/>
          </a:prstGeom>
          <a:noFill/>
          <a:ln w="25400" cap="sq">
            <a:solidFill>
              <a:schemeClr val="bg1"/>
            </a:solidFill>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24" name="Oval 123"/>
          <p:cNvSpPr/>
          <p:nvPr>
            <p:custDataLst>
              <p:tags r:id="rId69"/>
            </p:custDataLst>
          </p:nvPr>
        </p:nvSpPr>
        <p:spPr>
          <a:xfrm>
            <a:off x="3352800" y="3200400"/>
            <a:ext cx="914400" cy="6096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dirty="0" smtClean="0">
                <a:solidFill>
                  <a:srgbClr val="FFFFFF"/>
                </a:solidFill>
                <a:latin typeface="Calibri"/>
              </a:rPr>
              <a:t>branch</a:t>
            </a:r>
            <a:br>
              <a:rPr lang="en-US" dirty="0" smtClean="0">
                <a:solidFill>
                  <a:srgbClr val="FFFFFF"/>
                </a:solidFill>
                <a:latin typeface="Calibri"/>
              </a:rPr>
            </a:br>
            <a:r>
              <a:rPr lang="en-US" dirty="0" smtClean="0">
                <a:solidFill>
                  <a:srgbClr val="FFFFFF"/>
                </a:solidFill>
                <a:latin typeface="Calibri"/>
              </a:rPr>
              <a:t>calc</a:t>
            </a:r>
            <a:endParaRPr lang="en-US" dirty="0">
              <a:solidFill>
                <a:srgbClr val="FFFFFF"/>
              </a:solidFill>
              <a:latin typeface="Calibri"/>
            </a:endParaRPr>
          </a:p>
        </p:txBody>
      </p:sp>
      <p:sp>
        <p:nvSpPr>
          <p:cNvPr id="149" name="Oval 148"/>
          <p:cNvSpPr/>
          <p:nvPr>
            <p:custDataLst>
              <p:tags r:id="rId70"/>
            </p:custDataLst>
          </p:nvPr>
        </p:nvSpPr>
        <p:spPr>
          <a:xfrm>
            <a:off x="4267200" y="3200400"/>
            <a:ext cx="914400" cy="6096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dirty="0" smtClean="0">
                <a:solidFill>
                  <a:srgbClr val="FFFFFF"/>
                </a:solidFill>
                <a:latin typeface="Calibri"/>
              </a:rPr>
              <a:t>decide</a:t>
            </a:r>
            <a:br>
              <a:rPr lang="en-US" dirty="0" smtClean="0">
                <a:solidFill>
                  <a:srgbClr val="FFFFFF"/>
                </a:solidFill>
                <a:latin typeface="Calibri"/>
              </a:rPr>
            </a:br>
            <a:r>
              <a:rPr lang="en-US" dirty="0" smtClean="0">
                <a:solidFill>
                  <a:srgbClr val="FFFFFF"/>
                </a:solidFill>
                <a:latin typeface="Calibri"/>
              </a:rPr>
              <a:t>branch</a:t>
            </a:r>
            <a:endParaRPr lang="en-US" dirty="0">
              <a:solidFill>
                <a:srgbClr val="FFFFFF"/>
              </a:solidFill>
              <a:latin typeface="Calibri"/>
            </a:endParaRPr>
          </a:p>
        </p:txBody>
      </p:sp>
      <p:grpSp>
        <p:nvGrpSpPr>
          <p:cNvPr id="11" name="Group 10"/>
          <p:cNvGrpSpPr/>
          <p:nvPr/>
        </p:nvGrpSpPr>
        <p:grpSpPr>
          <a:xfrm>
            <a:off x="609602" y="3708097"/>
            <a:ext cx="2819398" cy="304801"/>
            <a:chOff x="609602" y="3708097"/>
            <a:chExt cx="2819398" cy="304801"/>
          </a:xfrm>
        </p:grpSpPr>
        <p:cxnSp>
          <p:nvCxnSpPr>
            <p:cNvPr id="5" name="Straight Connector 4"/>
            <p:cNvCxnSpPr/>
            <p:nvPr/>
          </p:nvCxnSpPr>
          <p:spPr>
            <a:xfrm flipH="1">
              <a:off x="1447804" y="3708097"/>
              <a:ext cx="1981196" cy="1"/>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107" idx="0"/>
            </p:cNvCxnSpPr>
            <p:nvPr/>
          </p:nvCxnSpPr>
          <p:spPr>
            <a:xfrm flipV="1">
              <a:off x="609602" y="4012897"/>
              <a:ext cx="838202" cy="1"/>
            </a:xfrm>
            <a:prstGeom prst="line">
              <a:avLst/>
            </a:prstGeom>
            <a:ln w="28575">
              <a:solidFill>
                <a:schemeClr val="accent1"/>
              </a:solidFill>
              <a:head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447804" y="3708097"/>
              <a:ext cx="0" cy="3048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76200" y="4114800"/>
            <a:ext cx="513282" cy="400110"/>
          </a:xfrm>
          <a:prstGeom prst="rect">
            <a:avLst/>
          </a:prstGeom>
          <a:noFill/>
        </p:spPr>
        <p:txBody>
          <a:bodyPr wrap="none" rtlCol="0">
            <a:spAutoFit/>
          </a:bodyPr>
          <a:lstStyle/>
          <a:p>
            <a:r>
              <a:rPr lang="en-US" sz="2000" dirty="0" smtClean="0">
                <a:solidFill>
                  <a:schemeClr val="bg1"/>
                </a:solidFill>
              </a:rPr>
              <a:t>10:</a:t>
            </a:r>
          </a:p>
        </p:txBody>
      </p:sp>
      <p:sp>
        <p:nvSpPr>
          <p:cNvPr id="155" name="TextBox 154"/>
          <p:cNvSpPr txBox="1"/>
          <p:nvPr/>
        </p:nvSpPr>
        <p:spPr>
          <a:xfrm>
            <a:off x="-76200" y="4796135"/>
            <a:ext cx="513282" cy="400110"/>
          </a:xfrm>
          <a:prstGeom prst="rect">
            <a:avLst/>
          </a:prstGeom>
          <a:noFill/>
        </p:spPr>
        <p:txBody>
          <a:bodyPr wrap="none" rtlCol="0">
            <a:spAutoFit/>
          </a:bodyPr>
          <a:lstStyle/>
          <a:p>
            <a:r>
              <a:rPr lang="en-US" sz="2000" dirty="0" smtClean="0">
                <a:solidFill>
                  <a:schemeClr val="bg1"/>
                </a:solidFill>
              </a:rPr>
              <a:t>14:</a:t>
            </a:r>
          </a:p>
        </p:txBody>
      </p:sp>
      <p:sp>
        <p:nvSpPr>
          <p:cNvPr id="156" name="TextBox 155"/>
          <p:cNvSpPr txBox="1"/>
          <p:nvPr/>
        </p:nvSpPr>
        <p:spPr>
          <a:xfrm>
            <a:off x="-76200" y="5481935"/>
            <a:ext cx="513282" cy="400110"/>
          </a:xfrm>
          <a:prstGeom prst="rect">
            <a:avLst/>
          </a:prstGeom>
          <a:noFill/>
        </p:spPr>
        <p:txBody>
          <a:bodyPr wrap="none" rtlCol="0">
            <a:spAutoFit/>
          </a:bodyPr>
          <a:lstStyle/>
          <a:p>
            <a:r>
              <a:rPr lang="en-US" sz="2000" dirty="0" smtClean="0">
                <a:solidFill>
                  <a:schemeClr val="bg1"/>
                </a:solidFill>
              </a:rPr>
              <a:t>18:</a:t>
            </a:r>
          </a:p>
        </p:txBody>
      </p:sp>
      <p:sp>
        <p:nvSpPr>
          <p:cNvPr id="157" name="TextBox 156"/>
          <p:cNvSpPr txBox="1"/>
          <p:nvPr/>
        </p:nvSpPr>
        <p:spPr>
          <a:xfrm>
            <a:off x="-62494" y="6096000"/>
            <a:ext cx="519694" cy="400110"/>
          </a:xfrm>
          <a:prstGeom prst="rect">
            <a:avLst/>
          </a:prstGeom>
          <a:noFill/>
        </p:spPr>
        <p:txBody>
          <a:bodyPr wrap="none" rtlCol="0">
            <a:spAutoFit/>
          </a:bodyPr>
          <a:lstStyle/>
          <a:p>
            <a:r>
              <a:rPr lang="en-US" sz="2000" dirty="0" smtClean="0">
                <a:solidFill>
                  <a:schemeClr val="bg1"/>
                </a:solidFill>
              </a:rPr>
              <a:t>1C:</a:t>
            </a:r>
          </a:p>
        </p:txBody>
      </p:sp>
      <p:sp>
        <p:nvSpPr>
          <p:cNvPr id="23" name="Oval 22"/>
          <p:cNvSpPr/>
          <p:nvPr/>
        </p:nvSpPr>
        <p:spPr>
          <a:xfrm>
            <a:off x="1905001" y="4171890"/>
            <a:ext cx="304799" cy="400110"/>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381000" y="6096000"/>
            <a:ext cx="304799" cy="400110"/>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5107386" y="3429000"/>
            <a:ext cx="2393091" cy="523220"/>
          </a:xfrm>
          <a:prstGeom prst="rect">
            <a:avLst/>
          </a:prstGeom>
          <a:noFill/>
        </p:spPr>
        <p:txBody>
          <a:bodyPr wrap="none" rtlCol="0">
            <a:spAutoFit/>
          </a:bodyPr>
          <a:lstStyle/>
          <a:p>
            <a:r>
              <a:rPr lang="en-US" sz="2800" dirty="0" smtClean="0">
                <a:solidFill>
                  <a:schemeClr val="bg1"/>
                </a:solidFill>
              </a:rPr>
              <a:t>If branch Taken</a:t>
            </a:r>
          </a:p>
        </p:txBody>
      </p:sp>
      <p:sp>
        <p:nvSpPr>
          <p:cNvPr id="159" name="TextBox 158"/>
          <p:cNvSpPr txBox="1"/>
          <p:nvPr/>
        </p:nvSpPr>
        <p:spPr>
          <a:xfrm>
            <a:off x="1900259" y="3653135"/>
            <a:ext cx="1757341" cy="461665"/>
          </a:xfrm>
          <a:prstGeom prst="rect">
            <a:avLst/>
          </a:prstGeom>
          <a:noFill/>
        </p:spPr>
        <p:txBody>
          <a:bodyPr wrap="none" rtlCol="0">
            <a:spAutoFit/>
          </a:bodyPr>
          <a:lstStyle/>
          <a:p>
            <a:r>
              <a:rPr lang="en-US" sz="2400" dirty="0" smtClean="0">
                <a:solidFill>
                  <a:schemeClr val="bg1"/>
                </a:solidFill>
              </a:rPr>
              <a:t>New PC = 1C</a:t>
            </a:r>
          </a:p>
        </p:txBody>
      </p:sp>
      <p:sp>
        <p:nvSpPr>
          <p:cNvPr id="160" name="TextBox 159"/>
          <p:cNvSpPr txBox="1"/>
          <p:nvPr/>
        </p:nvSpPr>
        <p:spPr>
          <a:xfrm>
            <a:off x="7315200" y="3420404"/>
            <a:ext cx="1066189" cy="523220"/>
          </a:xfrm>
          <a:prstGeom prst="rect">
            <a:avLst/>
          </a:prstGeom>
          <a:noFill/>
        </p:spPr>
        <p:txBody>
          <a:bodyPr wrap="none" rtlCol="0">
            <a:spAutoFit/>
          </a:bodyPr>
          <a:lstStyle/>
          <a:p>
            <a:r>
              <a:rPr lang="en-US" sz="2800" dirty="0" smtClean="0">
                <a:solidFill>
                  <a:schemeClr val="bg1"/>
                </a:solidFill>
                <a:sym typeface="Symbol"/>
              </a:rPr>
              <a:t>Zap</a:t>
            </a:r>
            <a:endParaRPr lang="en-US" sz="2800" dirty="0" smtClean="0">
              <a:solidFill>
                <a:schemeClr val="bg1"/>
              </a:solidFill>
            </a:endParaRPr>
          </a:p>
        </p:txBody>
      </p:sp>
    </p:spTree>
    <p:extLst>
      <p:ext uri="{BB962C8B-B14F-4D97-AF65-F5344CB8AC3E}">
        <p14:creationId xmlns:p14="http://schemas.microsoft.com/office/powerpoint/2010/main" val="296999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55" grpId="0"/>
      <p:bldP spid="156" grpId="0"/>
      <p:bldP spid="157" grpId="0"/>
      <p:bldP spid="23" grpId="0" animBg="1"/>
      <p:bldP spid="158" grpId="0" animBg="1"/>
      <p:bldP spid="24" grpId="0"/>
      <p:bldP spid="159" grpId="0"/>
      <p:bldP spid="16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a:t>
            </a:r>
            <a:endParaRPr lang="en-US" dirty="0"/>
          </a:p>
        </p:txBody>
      </p:sp>
      <p:sp>
        <p:nvSpPr>
          <p:cNvPr id="3" name="Content Placeholder 2"/>
          <p:cNvSpPr>
            <a:spLocks noGrp="1"/>
          </p:cNvSpPr>
          <p:nvPr>
            <p:ph idx="1"/>
          </p:nvPr>
        </p:nvSpPr>
        <p:spPr/>
        <p:txBody>
          <a:bodyPr/>
          <a:lstStyle/>
          <a:p>
            <a:r>
              <a:rPr lang="en-US" dirty="0" smtClean="0"/>
              <a:t>Control hazards occur because the PC following a control instruction is not known until control instruction computes if branch should be taken or not.</a:t>
            </a:r>
            <a:endParaRPr lang="en-US" dirty="0"/>
          </a:p>
          <a:p>
            <a:r>
              <a:rPr lang="en-US" dirty="0" smtClean="0"/>
              <a:t>If branch taken, then need </a:t>
            </a:r>
            <a:r>
              <a:rPr lang="en-US" dirty="0"/>
              <a:t>to zap/flush </a:t>
            </a:r>
            <a:r>
              <a:rPr lang="en-US" dirty="0" smtClean="0"/>
              <a:t>instructions.</a:t>
            </a:r>
            <a:endParaRPr lang="en-US" dirty="0"/>
          </a:p>
          <a:p>
            <a:r>
              <a:rPr lang="en-US" dirty="0"/>
              <a:t>T</a:t>
            </a:r>
            <a:r>
              <a:rPr lang="en-US" dirty="0" smtClean="0"/>
              <a:t>here is </a:t>
            </a:r>
            <a:r>
              <a:rPr lang="en-US" dirty="0"/>
              <a:t>a performance penalty for </a:t>
            </a:r>
            <a:r>
              <a:rPr lang="en-US" dirty="0" smtClean="0"/>
              <a:t>branches:</a:t>
            </a:r>
            <a:endParaRPr lang="en-US" dirty="0"/>
          </a:p>
          <a:p>
            <a:r>
              <a:rPr lang="en-US" dirty="0"/>
              <a:t>N</a:t>
            </a:r>
            <a:r>
              <a:rPr lang="en-US" dirty="0" smtClean="0"/>
              <a:t>eed </a:t>
            </a:r>
            <a:r>
              <a:rPr lang="en-US" dirty="0"/>
              <a:t>to stall, then may need to zap (flush) subsequent </a:t>
            </a:r>
            <a:r>
              <a:rPr lang="en-US" dirty="0" smtClean="0"/>
              <a:t>instructions </a:t>
            </a:r>
            <a:r>
              <a:rPr lang="en-US" dirty="0"/>
              <a:t>that have already been fetched.</a:t>
            </a:r>
          </a:p>
          <a:p>
            <a:endParaRPr lang="en-US" dirty="0"/>
          </a:p>
        </p:txBody>
      </p:sp>
    </p:spTree>
    <p:extLst>
      <p:ext uri="{BB962C8B-B14F-4D97-AF65-F5344CB8AC3E}">
        <p14:creationId xmlns:p14="http://schemas.microsoft.com/office/powerpoint/2010/main" val="32329190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solidFill>
                  <a:schemeClr val="accent5">
                    <a:lumMod val="60000"/>
                    <a:lumOff val="40000"/>
                  </a:schemeClr>
                </a:solidFill>
              </a:rPr>
              <a:t>Can we reduce the cost of a control hazard?</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10261551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en-US" dirty="0"/>
              <a:t>R</a:t>
            </a:r>
            <a:r>
              <a:rPr lang="en-US" dirty="0" smtClean="0"/>
              <a:t>educe the cost of control hazard?</a:t>
            </a:r>
            <a:endParaRPr lang="en-US" dirty="0"/>
          </a:p>
        </p:txBody>
      </p:sp>
      <p:sp>
        <p:nvSpPr>
          <p:cNvPr id="4" name="Content Placeholder 3"/>
          <p:cNvSpPr>
            <a:spLocks noGrp="1"/>
          </p:cNvSpPr>
          <p:nvPr>
            <p:ph idx="1"/>
            <p:custDataLst>
              <p:tags r:id="rId2"/>
            </p:custDataLst>
          </p:nvPr>
        </p:nvSpPr>
        <p:spPr/>
        <p:txBody>
          <a:bodyPr>
            <a:normAutofit/>
          </a:bodyPr>
          <a:lstStyle/>
          <a:p>
            <a:r>
              <a:rPr lang="en-US" sz="3000" dirty="0" smtClean="0"/>
              <a:t>Can we forward/bypass values for branches?</a:t>
            </a:r>
          </a:p>
          <a:p>
            <a:pPr lvl="1"/>
            <a:r>
              <a:rPr lang="en-US" sz="2600" dirty="0" smtClean="0">
                <a:solidFill>
                  <a:schemeClr val="accent5">
                    <a:lumMod val="60000"/>
                    <a:lumOff val="40000"/>
                  </a:schemeClr>
                </a:solidFill>
              </a:rPr>
              <a:t>We can </a:t>
            </a:r>
            <a:r>
              <a:rPr lang="en-US" sz="2600" dirty="0">
                <a:solidFill>
                  <a:schemeClr val="accent5">
                    <a:lumMod val="60000"/>
                    <a:lumOff val="40000"/>
                  </a:schemeClr>
                </a:solidFill>
              </a:rPr>
              <a:t>move branch </a:t>
            </a:r>
            <a:r>
              <a:rPr lang="en-US" sz="2600" dirty="0" err="1">
                <a:solidFill>
                  <a:schemeClr val="accent5">
                    <a:lumMod val="60000"/>
                    <a:lumOff val="40000"/>
                  </a:schemeClr>
                </a:solidFill>
              </a:rPr>
              <a:t>calc</a:t>
            </a:r>
            <a:r>
              <a:rPr lang="en-US" sz="2600" dirty="0">
                <a:solidFill>
                  <a:schemeClr val="accent5">
                    <a:lumMod val="60000"/>
                    <a:lumOff val="40000"/>
                  </a:schemeClr>
                </a:solidFill>
              </a:rPr>
              <a:t> from EX to </a:t>
            </a:r>
            <a:r>
              <a:rPr lang="en-US" sz="2600" dirty="0" smtClean="0">
                <a:solidFill>
                  <a:schemeClr val="accent5">
                    <a:lumMod val="60000"/>
                    <a:lumOff val="40000"/>
                  </a:schemeClr>
                </a:solidFill>
              </a:rPr>
              <a:t>ID</a:t>
            </a:r>
          </a:p>
          <a:p>
            <a:pPr lvl="1"/>
            <a:r>
              <a:rPr lang="en-US" sz="2600" dirty="0" smtClean="0"/>
              <a:t>will </a:t>
            </a:r>
            <a:r>
              <a:rPr lang="en-US" sz="2600" dirty="0"/>
              <a:t>require new bypasses into ID stage; or can just zap the second </a:t>
            </a:r>
            <a:r>
              <a:rPr lang="en-US" sz="2600" dirty="0" smtClean="0"/>
              <a:t>instruction</a:t>
            </a:r>
          </a:p>
          <a:p>
            <a:r>
              <a:rPr lang="en-US" sz="3000" dirty="0"/>
              <a:t>What happens to instructions following a branch, if branch taken?</a:t>
            </a:r>
          </a:p>
          <a:p>
            <a:pPr lvl="1"/>
            <a:r>
              <a:rPr lang="en-US" sz="2600" dirty="0" smtClean="0"/>
              <a:t>Still need </a:t>
            </a:r>
            <a:r>
              <a:rPr lang="en-US" sz="2600" dirty="0"/>
              <a:t>to zap/flush instructions</a:t>
            </a:r>
          </a:p>
          <a:p>
            <a:r>
              <a:rPr lang="en-US" sz="3000" dirty="0" smtClean="0"/>
              <a:t>Is there still a performance penalty for branches</a:t>
            </a:r>
          </a:p>
          <a:p>
            <a:pPr lvl="1"/>
            <a:r>
              <a:rPr lang="en-US" sz="2600" dirty="0" smtClean="0"/>
              <a:t>Yes, need to stall, then may need to zap (flush) subsequent instructions that have already been fetched</a:t>
            </a:r>
          </a:p>
          <a:p>
            <a:endParaRPr lang="en-US" dirty="0" smtClean="0"/>
          </a:p>
        </p:txBody>
      </p:sp>
    </p:spTree>
    <p:extLst>
      <p:ext uri="{BB962C8B-B14F-4D97-AF65-F5344CB8AC3E}">
        <p14:creationId xmlns:p14="http://schemas.microsoft.com/office/powerpoint/2010/main" val="192629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itle 304"/>
          <p:cNvSpPr>
            <a:spLocks noGrp="1"/>
          </p:cNvSpPr>
          <p:nvPr>
            <p:ph type="title"/>
            <p:custDataLst>
              <p:tags r:id="rId1"/>
            </p:custDataLst>
          </p:nvPr>
        </p:nvSpPr>
        <p:spPr/>
        <p:txBody>
          <a:bodyPr/>
          <a:lstStyle/>
          <a:p>
            <a:r>
              <a:rPr lang="en-US" dirty="0" smtClean="0"/>
              <a:t>Control Hazards</a:t>
            </a:r>
            <a:endParaRPr lang="en-US" dirty="0"/>
          </a:p>
        </p:txBody>
      </p:sp>
      <p:sp>
        <p:nvSpPr>
          <p:cNvPr id="56" name="Text Box 11"/>
          <p:cNvSpPr txBox="1">
            <a:spLocks noChangeArrowheads="1"/>
          </p:cNvSpPr>
          <p:nvPr>
            <p:custDataLst>
              <p:tags r:id="rId2"/>
            </p:custDataLst>
          </p:nvPr>
        </p:nvSpPr>
        <p:spPr bwMode="auto">
          <a:xfrm rot="16200000">
            <a:off x="76201" y="2184095"/>
            <a:ext cx="2286004" cy="304800"/>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58" name="Text Box 11"/>
          <p:cNvSpPr txBox="1">
            <a:spLocks noChangeArrowheads="1"/>
          </p:cNvSpPr>
          <p:nvPr>
            <p:custDataLst>
              <p:tags r:id="rId3"/>
            </p:custDataLst>
          </p:nvPr>
        </p:nvSpPr>
        <p:spPr bwMode="auto">
          <a:xfrm rot="16200000">
            <a:off x="1828804" y="2184093"/>
            <a:ext cx="2286004" cy="304804"/>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59" name="Line 43"/>
          <p:cNvSpPr>
            <a:spLocks noChangeShapeType="1"/>
          </p:cNvSpPr>
          <p:nvPr>
            <p:custDataLst>
              <p:tags r:id="rId4"/>
            </p:custDataLst>
          </p:nvPr>
        </p:nvSpPr>
        <p:spPr bwMode="auto">
          <a:xfrm>
            <a:off x="2514601" y="2488896"/>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0" name="Line 43"/>
          <p:cNvSpPr>
            <a:spLocks noChangeShapeType="1"/>
          </p:cNvSpPr>
          <p:nvPr>
            <p:custDataLst>
              <p:tags r:id="rId5"/>
            </p:custDataLst>
          </p:nvPr>
        </p:nvSpPr>
        <p:spPr bwMode="auto">
          <a:xfrm>
            <a:off x="2514601" y="1650696"/>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1" name="Text Box 11"/>
          <p:cNvSpPr txBox="1">
            <a:spLocks noChangeArrowheads="1"/>
          </p:cNvSpPr>
          <p:nvPr>
            <p:custDataLst>
              <p:tags r:id="rId6"/>
            </p:custDataLst>
          </p:nvPr>
        </p:nvSpPr>
        <p:spPr bwMode="auto">
          <a:xfrm rot="16200000">
            <a:off x="4495802" y="2184090"/>
            <a:ext cx="2286005" cy="304801"/>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62" name="Line 43"/>
          <p:cNvSpPr>
            <a:spLocks noChangeShapeType="1"/>
          </p:cNvSpPr>
          <p:nvPr>
            <p:custDataLst>
              <p:tags r:id="rId7"/>
            </p:custDataLst>
          </p:nvPr>
        </p:nvSpPr>
        <p:spPr bwMode="auto">
          <a:xfrm flipV="1">
            <a:off x="5257800" y="1955492"/>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3" name="Rectangle 19"/>
          <p:cNvSpPr>
            <a:spLocks noChangeArrowheads="1"/>
          </p:cNvSpPr>
          <p:nvPr>
            <p:custDataLst>
              <p:tags r:id="rId8"/>
            </p:custDataLst>
          </p:nvPr>
        </p:nvSpPr>
        <p:spPr bwMode="auto">
          <a:xfrm>
            <a:off x="4419599" y="2184094"/>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64" name="Freeform 63"/>
          <p:cNvSpPr/>
          <p:nvPr>
            <p:custDataLst>
              <p:tags r:id="rId9"/>
            </p:custDataLst>
          </p:nvPr>
        </p:nvSpPr>
        <p:spPr>
          <a:xfrm>
            <a:off x="4800600" y="1269694"/>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Calibri"/>
            </a:endParaRPr>
          </a:p>
        </p:txBody>
      </p:sp>
      <p:sp>
        <p:nvSpPr>
          <p:cNvPr id="65" name="Line 43"/>
          <p:cNvSpPr>
            <a:spLocks noChangeShapeType="1"/>
          </p:cNvSpPr>
          <p:nvPr>
            <p:custDataLst>
              <p:tags r:id="rId10"/>
            </p:custDataLst>
          </p:nvPr>
        </p:nvSpPr>
        <p:spPr bwMode="auto">
          <a:xfrm flipV="1">
            <a:off x="4114800" y="2336497"/>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6" name="Line 43"/>
          <p:cNvSpPr>
            <a:spLocks noChangeShapeType="1"/>
          </p:cNvSpPr>
          <p:nvPr>
            <p:custDataLst>
              <p:tags r:id="rId11"/>
            </p:custDataLst>
          </p:nvPr>
        </p:nvSpPr>
        <p:spPr bwMode="auto">
          <a:xfrm>
            <a:off x="3124200" y="3098495"/>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7" name="Text Box 11"/>
          <p:cNvSpPr txBox="1">
            <a:spLocks noChangeArrowheads="1"/>
          </p:cNvSpPr>
          <p:nvPr>
            <p:custDataLst>
              <p:tags r:id="rId12"/>
            </p:custDataLst>
          </p:nvPr>
        </p:nvSpPr>
        <p:spPr bwMode="auto">
          <a:xfrm rot="16200000">
            <a:off x="6629402" y="2184090"/>
            <a:ext cx="2286005" cy="304801"/>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68" name="Rectangle 4"/>
          <p:cNvSpPr>
            <a:spLocks noChangeArrowheads="1"/>
          </p:cNvSpPr>
          <p:nvPr>
            <p:custDataLst>
              <p:tags r:id="rId13"/>
            </p:custDataLst>
          </p:nvPr>
        </p:nvSpPr>
        <p:spPr bwMode="auto">
          <a:xfrm>
            <a:off x="6248400" y="2412693"/>
            <a:ext cx="838201" cy="914400"/>
          </a:xfrm>
          <a:prstGeom prst="rect">
            <a:avLst/>
          </a:prstGeom>
          <a:no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rgbClr val="FFFFFF"/>
                </a:solidFill>
                <a:latin typeface="Calibri"/>
              </a:rPr>
              <a:t>data</a:t>
            </a:r>
            <a:br>
              <a:rPr lang="en-US" sz="2400" dirty="0" smtClean="0">
                <a:solidFill>
                  <a:srgbClr val="FFFFFF"/>
                </a:solidFill>
                <a:latin typeface="Calibri"/>
              </a:rPr>
            </a:br>
            <a:r>
              <a:rPr lang="en-US" sz="2400" dirty="0" err="1" smtClean="0">
                <a:solidFill>
                  <a:srgbClr val="FFFFFF"/>
                </a:solidFill>
                <a:latin typeface="Calibri"/>
              </a:rPr>
              <a:t>mem</a:t>
            </a:r>
            <a:endParaRPr lang="en-US" sz="2400" dirty="0">
              <a:solidFill>
                <a:srgbClr val="FFFFFF"/>
              </a:solidFill>
              <a:latin typeface="Calibri"/>
            </a:endParaRPr>
          </a:p>
        </p:txBody>
      </p:sp>
      <p:sp>
        <p:nvSpPr>
          <p:cNvPr id="69" name="Text Box 11"/>
          <p:cNvSpPr txBox="1">
            <a:spLocks noChangeArrowheads="1"/>
          </p:cNvSpPr>
          <p:nvPr>
            <p:custDataLst>
              <p:tags r:id="rId14"/>
            </p:custDataLst>
          </p:nvPr>
        </p:nvSpPr>
        <p:spPr bwMode="auto">
          <a:xfrm rot="16200000">
            <a:off x="2743202" y="2946094"/>
            <a:ext cx="457201" cy="304801"/>
          </a:xfrm>
          <a:prstGeom prst="rect">
            <a:avLst/>
          </a:prstGeom>
          <a:no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70" name="Line 43"/>
          <p:cNvSpPr>
            <a:spLocks noChangeShapeType="1"/>
          </p:cNvSpPr>
          <p:nvPr>
            <p:custDataLst>
              <p:tags r:id="rId15"/>
            </p:custDataLst>
          </p:nvPr>
        </p:nvSpPr>
        <p:spPr bwMode="auto">
          <a:xfrm flipV="1">
            <a:off x="4114800" y="1498289"/>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1" name="Line 43"/>
          <p:cNvSpPr>
            <a:spLocks noChangeShapeType="1"/>
          </p:cNvSpPr>
          <p:nvPr>
            <p:custDataLst>
              <p:tags r:id="rId16"/>
            </p:custDataLst>
          </p:nvPr>
        </p:nvSpPr>
        <p:spPr bwMode="auto">
          <a:xfrm>
            <a:off x="4648200" y="2565094"/>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72" name="Line 43"/>
          <p:cNvSpPr>
            <a:spLocks noChangeShapeType="1"/>
          </p:cNvSpPr>
          <p:nvPr>
            <p:custDataLst>
              <p:tags r:id="rId17"/>
            </p:custDataLst>
          </p:nvPr>
        </p:nvSpPr>
        <p:spPr bwMode="auto">
          <a:xfrm flipV="1">
            <a:off x="5791200" y="1955493"/>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3" name="Line 43"/>
          <p:cNvSpPr>
            <a:spLocks noChangeShapeType="1"/>
          </p:cNvSpPr>
          <p:nvPr>
            <p:custDataLst>
              <p:tags r:id="rId18"/>
            </p:custDataLst>
          </p:nvPr>
        </p:nvSpPr>
        <p:spPr bwMode="auto">
          <a:xfrm flipV="1">
            <a:off x="5791200" y="2946094"/>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4" name="Line 43"/>
          <p:cNvSpPr>
            <a:spLocks noChangeShapeType="1"/>
          </p:cNvSpPr>
          <p:nvPr>
            <p:custDataLst>
              <p:tags r:id="rId19"/>
            </p:custDataLst>
          </p:nvPr>
        </p:nvSpPr>
        <p:spPr bwMode="auto">
          <a:xfrm flipV="1">
            <a:off x="7086600" y="2946094"/>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5" name="Line 43"/>
          <p:cNvSpPr>
            <a:spLocks noChangeShapeType="1"/>
          </p:cNvSpPr>
          <p:nvPr>
            <p:custDataLst>
              <p:tags r:id="rId20"/>
            </p:custDataLst>
          </p:nvPr>
        </p:nvSpPr>
        <p:spPr bwMode="auto">
          <a:xfrm flipV="1">
            <a:off x="7924801" y="2946093"/>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6" name="Line 43"/>
          <p:cNvSpPr>
            <a:spLocks noChangeShapeType="1"/>
          </p:cNvSpPr>
          <p:nvPr>
            <p:custDataLst>
              <p:tags r:id="rId21"/>
            </p:custDataLst>
          </p:nvPr>
        </p:nvSpPr>
        <p:spPr bwMode="auto">
          <a:xfrm flipV="1">
            <a:off x="7924801" y="1955494"/>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11" name="Text Box 11"/>
          <p:cNvSpPr txBox="1">
            <a:spLocks noChangeArrowheads="1"/>
          </p:cNvSpPr>
          <p:nvPr>
            <p:custDataLst>
              <p:tags r:id="rId22"/>
            </p:custDataLst>
          </p:nvPr>
        </p:nvSpPr>
        <p:spPr bwMode="auto">
          <a:xfrm rot="16200000">
            <a:off x="2743202" y="2336495"/>
            <a:ext cx="457201"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6" name="Text Box 11"/>
          <p:cNvSpPr txBox="1">
            <a:spLocks noChangeArrowheads="1"/>
          </p:cNvSpPr>
          <p:nvPr>
            <p:custDataLst>
              <p:tags r:id="rId23"/>
            </p:custDataLst>
          </p:nvPr>
        </p:nvSpPr>
        <p:spPr bwMode="auto">
          <a:xfrm rot="16200000">
            <a:off x="2743201" y="1498293"/>
            <a:ext cx="457201"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7" name="Text Box 11"/>
          <p:cNvSpPr txBox="1">
            <a:spLocks noChangeArrowheads="1"/>
          </p:cNvSpPr>
          <p:nvPr>
            <p:custDataLst>
              <p:tags r:id="rId24"/>
            </p:custDataLst>
          </p:nvPr>
        </p:nvSpPr>
        <p:spPr bwMode="auto">
          <a:xfrm rot="16200000">
            <a:off x="5410204" y="2793694"/>
            <a:ext cx="457200" cy="304799"/>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8" name="Text Box 11"/>
          <p:cNvSpPr txBox="1">
            <a:spLocks noChangeArrowheads="1"/>
          </p:cNvSpPr>
          <p:nvPr>
            <p:custDataLst>
              <p:tags r:id="rId25"/>
            </p:custDataLst>
          </p:nvPr>
        </p:nvSpPr>
        <p:spPr bwMode="auto">
          <a:xfrm rot="16200000">
            <a:off x="5410199" y="1803092"/>
            <a:ext cx="457199"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9" name="Text Box 11"/>
          <p:cNvSpPr txBox="1">
            <a:spLocks noChangeArrowheads="1"/>
          </p:cNvSpPr>
          <p:nvPr>
            <p:custDataLst>
              <p:tags r:id="rId26"/>
            </p:custDataLst>
          </p:nvPr>
        </p:nvSpPr>
        <p:spPr bwMode="auto">
          <a:xfrm rot="16200000">
            <a:off x="7543801" y="2793693"/>
            <a:ext cx="457200"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20" name="Text Box 11"/>
          <p:cNvSpPr txBox="1">
            <a:spLocks noChangeArrowheads="1"/>
          </p:cNvSpPr>
          <p:nvPr>
            <p:custDataLst>
              <p:tags r:id="rId27"/>
            </p:custDataLst>
          </p:nvPr>
        </p:nvSpPr>
        <p:spPr bwMode="auto">
          <a:xfrm rot="16200000">
            <a:off x="7543800" y="1803092"/>
            <a:ext cx="457199"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21" name="Line 43"/>
          <p:cNvSpPr>
            <a:spLocks noChangeShapeType="1"/>
          </p:cNvSpPr>
          <p:nvPr>
            <p:custDataLst>
              <p:tags r:id="rId28"/>
            </p:custDataLst>
          </p:nvPr>
        </p:nvSpPr>
        <p:spPr bwMode="auto">
          <a:xfrm>
            <a:off x="6629400" y="1955494"/>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solidFill>
                <a:srgbClr val="000000"/>
              </a:solidFill>
              <a:latin typeface="Calibri"/>
            </a:endParaRPr>
          </a:p>
        </p:txBody>
      </p:sp>
      <p:sp>
        <p:nvSpPr>
          <p:cNvPr id="122" name="Rectangle 4"/>
          <p:cNvSpPr>
            <a:spLocks noChangeArrowheads="1"/>
          </p:cNvSpPr>
          <p:nvPr>
            <p:custDataLst>
              <p:tags r:id="rId29"/>
            </p:custDataLst>
          </p:nvPr>
        </p:nvSpPr>
        <p:spPr bwMode="auto">
          <a:xfrm>
            <a:off x="152400" y="1269697"/>
            <a:ext cx="762000" cy="914400"/>
          </a:xfrm>
          <a:prstGeom prst="rect">
            <a:avLst/>
          </a:prstGeom>
          <a:no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rgbClr val="FFFFFF"/>
                </a:solidFill>
                <a:latin typeface="Calibri"/>
              </a:rPr>
              <a:t>inst</a:t>
            </a:r>
            <a:br>
              <a:rPr lang="en-US" sz="2400" dirty="0" smtClean="0">
                <a:solidFill>
                  <a:srgbClr val="FFFFFF"/>
                </a:solidFill>
                <a:latin typeface="Calibri"/>
              </a:rPr>
            </a:br>
            <a:r>
              <a:rPr lang="en-US" sz="2400" dirty="0" err="1" smtClean="0">
                <a:solidFill>
                  <a:srgbClr val="FFFFFF"/>
                </a:solidFill>
                <a:latin typeface="Calibri"/>
              </a:rPr>
              <a:t>mem</a:t>
            </a:r>
            <a:endParaRPr lang="en-US" sz="2400" dirty="0">
              <a:solidFill>
                <a:srgbClr val="FFFFFF"/>
              </a:solidFill>
              <a:latin typeface="Calibri"/>
            </a:endParaRPr>
          </a:p>
        </p:txBody>
      </p:sp>
      <p:sp>
        <p:nvSpPr>
          <p:cNvPr id="123" name="Rectangle 19"/>
          <p:cNvSpPr>
            <a:spLocks noChangeArrowheads="1"/>
          </p:cNvSpPr>
          <p:nvPr>
            <p:custDataLst>
              <p:tags r:id="rId30"/>
            </p:custDataLst>
          </p:nvPr>
        </p:nvSpPr>
        <p:spPr bwMode="auto">
          <a:xfrm>
            <a:off x="8229601" y="1803094"/>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grpSp>
        <p:nvGrpSpPr>
          <p:cNvPr id="2" name="Group 110"/>
          <p:cNvGrpSpPr/>
          <p:nvPr>
            <p:custDataLst>
              <p:tags r:id="rId31"/>
            </p:custDataLst>
          </p:nvPr>
        </p:nvGrpSpPr>
        <p:grpSpPr>
          <a:xfrm>
            <a:off x="1752600" y="1422096"/>
            <a:ext cx="762001" cy="1295400"/>
            <a:chOff x="2590798" y="914401"/>
            <a:chExt cx="762001" cy="1295400"/>
          </a:xfrm>
          <a:noFill/>
        </p:grpSpPr>
        <p:sp>
          <p:nvSpPr>
            <p:cNvPr id="125" name="Rectangle 22"/>
            <p:cNvSpPr>
              <a:spLocks noChangeArrowheads="1"/>
            </p:cNvSpPr>
            <p:nvPr>
              <p:custDataLst>
                <p:tags r:id="rId70"/>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rgbClr val="FFFFFF"/>
                </a:solidFill>
                <a:latin typeface="Calibri"/>
              </a:endParaRPr>
            </a:p>
          </p:txBody>
        </p:sp>
        <p:sp>
          <p:nvSpPr>
            <p:cNvPr id="126" name="TextBox 125"/>
            <p:cNvSpPr txBox="1"/>
            <p:nvPr>
              <p:custDataLst>
                <p:tags r:id="rId71"/>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rgbClr val="FFFFFF"/>
                  </a:solidFill>
                  <a:latin typeface="Calibri"/>
                </a:rPr>
                <a:t>D</a:t>
              </a:r>
            </a:p>
          </p:txBody>
        </p:sp>
        <p:sp>
          <p:nvSpPr>
            <p:cNvPr id="127" name="TextBox 126"/>
            <p:cNvSpPr txBox="1"/>
            <p:nvPr>
              <p:custDataLst>
                <p:tags r:id="rId72"/>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rgbClr val="FFFFFF"/>
                  </a:solidFill>
                  <a:latin typeface="Calibri"/>
                </a:rPr>
                <a:t>B</a:t>
              </a:r>
            </a:p>
          </p:txBody>
        </p:sp>
        <p:sp>
          <p:nvSpPr>
            <p:cNvPr id="128" name="TextBox 127"/>
            <p:cNvSpPr txBox="1"/>
            <p:nvPr>
              <p:custDataLst>
                <p:tags r:id="rId73"/>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rgbClr val="FFFFFF"/>
                  </a:solidFill>
                  <a:latin typeface="Calibri"/>
                </a:rPr>
                <a:t>A</a:t>
              </a:r>
            </a:p>
          </p:txBody>
        </p:sp>
      </p:grpSp>
      <p:sp>
        <p:nvSpPr>
          <p:cNvPr id="129" name="Rectangle 19"/>
          <p:cNvSpPr>
            <a:spLocks noChangeArrowheads="1"/>
          </p:cNvSpPr>
          <p:nvPr>
            <p:custDataLst>
              <p:tags r:id="rId32"/>
            </p:custDataLst>
          </p:nvPr>
        </p:nvSpPr>
        <p:spPr bwMode="auto">
          <a:xfrm>
            <a:off x="3962400" y="1955497"/>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130" name="Rectangle 19"/>
          <p:cNvSpPr>
            <a:spLocks noChangeArrowheads="1"/>
          </p:cNvSpPr>
          <p:nvPr>
            <p:custDataLst>
              <p:tags r:id="rId33"/>
            </p:custDataLst>
          </p:nvPr>
        </p:nvSpPr>
        <p:spPr bwMode="auto">
          <a:xfrm>
            <a:off x="3962400" y="1117297"/>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131" name="Line 43"/>
          <p:cNvSpPr>
            <a:spLocks noChangeShapeType="1"/>
          </p:cNvSpPr>
          <p:nvPr>
            <p:custDataLst>
              <p:tags r:id="rId34"/>
            </p:custDataLst>
          </p:nvPr>
        </p:nvSpPr>
        <p:spPr bwMode="auto">
          <a:xfrm flipV="1">
            <a:off x="3124200" y="1650697"/>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32" name="Line 43"/>
          <p:cNvSpPr>
            <a:spLocks noChangeShapeType="1"/>
          </p:cNvSpPr>
          <p:nvPr>
            <p:custDataLst>
              <p:tags r:id="rId35"/>
            </p:custDataLst>
          </p:nvPr>
        </p:nvSpPr>
        <p:spPr bwMode="auto">
          <a:xfrm flipV="1">
            <a:off x="3352800" y="2260296"/>
            <a:ext cx="6096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solidFill>
                <a:srgbClr val="000000"/>
              </a:solidFill>
              <a:latin typeface="Calibri"/>
            </a:endParaRPr>
          </a:p>
        </p:txBody>
      </p:sp>
      <p:sp>
        <p:nvSpPr>
          <p:cNvPr id="133" name="Line 43"/>
          <p:cNvSpPr>
            <a:spLocks noChangeShapeType="1"/>
          </p:cNvSpPr>
          <p:nvPr>
            <p:custDataLst>
              <p:tags r:id="rId36"/>
            </p:custDataLst>
          </p:nvPr>
        </p:nvSpPr>
        <p:spPr bwMode="auto">
          <a:xfrm flipV="1">
            <a:off x="3581400" y="2031696"/>
            <a:ext cx="3810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solidFill>
                <a:srgbClr val="000000"/>
              </a:solidFill>
              <a:latin typeface="Calibri"/>
            </a:endParaRPr>
          </a:p>
        </p:txBody>
      </p:sp>
      <p:sp>
        <p:nvSpPr>
          <p:cNvPr id="135" name="Line 43"/>
          <p:cNvSpPr>
            <a:spLocks noChangeShapeType="1"/>
          </p:cNvSpPr>
          <p:nvPr>
            <p:custDataLst>
              <p:tags r:id="rId37"/>
            </p:custDataLst>
          </p:nvPr>
        </p:nvSpPr>
        <p:spPr bwMode="auto">
          <a:xfrm>
            <a:off x="3124200" y="2488895"/>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36" name="Line 43"/>
          <p:cNvSpPr>
            <a:spLocks noChangeShapeType="1"/>
          </p:cNvSpPr>
          <p:nvPr>
            <p:custDataLst>
              <p:tags r:id="rId38"/>
            </p:custDataLst>
          </p:nvPr>
        </p:nvSpPr>
        <p:spPr bwMode="auto">
          <a:xfrm flipH="1" flipV="1">
            <a:off x="3581400" y="888697"/>
            <a:ext cx="2514600" cy="0"/>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37" name="Line 43"/>
          <p:cNvSpPr>
            <a:spLocks noChangeShapeType="1"/>
          </p:cNvSpPr>
          <p:nvPr>
            <p:custDataLst>
              <p:tags r:id="rId39"/>
            </p:custDataLst>
          </p:nvPr>
        </p:nvSpPr>
        <p:spPr bwMode="auto">
          <a:xfrm flipH="1">
            <a:off x="6096000" y="888697"/>
            <a:ext cx="0" cy="10668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solidFill>
                <a:srgbClr val="000000"/>
              </a:solidFill>
              <a:latin typeface="Calibri"/>
            </a:endParaRPr>
          </a:p>
        </p:txBody>
      </p:sp>
      <p:sp>
        <p:nvSpPr>
          <p:cNvPr id="138" name="Line 43"/>
          <p:cNvSpPr>
            <a:spLocks noChangeShapeType="1"/>
          </p:cNvSpPr>
          <p:nvPr>
            <p:custDataLst>
              <p:tags r:id="rId40"/>
            </p:custDataLst>
          </p:nvPr>
        </p:nvSpPr>
        <p:spPr bwMode="auto">
          <a:xfrm flipV="1">
            <a:off x="3352800" y="1422097"/>
            <a:ext cx="6096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solidFill>
                <a:srgbClr val="000000"/>
              </a:solidFill>
              <a:latin typeface="Calibri"/>
            </a:endParaRPr>
          </a:p>
        </p:txBody>
      </p:sp>
      <p:sp>
        <p:nvSpPr>
          <p:cNvPr id="139" name="Line 43"/>
          <p:cNvSpPr>
            <a:spLocks noChangeShapeType="1"/>
          </p:cNvSpPr>
          <p:nvPr>
            <p:custDataLst>
              <p:tags r:id="rId41"/>
            </p:custDataLst>
          </p:nvPr>
        </p:nvSpPr>
        <p:spPr bwMode="auto">
          <a:xfrm flipH="1" flipV="1">
            <a:off x="3352800" y="1574497"/>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0" name="Line 43"/>
          <p:cNvSpPr>
            <a:spLocks noChangeShapeType="1"/>
          </p:cNvSpPr>
          <p:nvPr>
            <p:custDataLst>
              <p:tags r:id="rId42"/>
            </p:custDataLst>
          </p:nvPr>
        </p:nvSpPr>
        <p:spPr bwMode="auto">
          <a:xfrm flipH="1" flipV="1">
            <a:off x="3581400" y="1193497"/>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1" name="Line 43"/>
          <p:cNvSpPr>
            <a:spLocks noChangeShapeType="1"/>
          </p:cNvSpPr>
          <p:nvPr>
            <p:custDataLst>
              <p:tags r:id="rId43"/>
            </p:custDataLst>
          </p:nvPr>
        </p:nvSpPr>
        <p:spPr bwMode="auto">
          <a:xfrm flipV="1">
            <a:off x="3581400" y="888695"/>
            <a:ext cx="0" cy="1143001"/>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2" name="Line 43"/>
          <p:cNvSpPr>
            <a:spLocks noChangeShapeType="1"/>
          </p:cNvSpPr>
          <p:nvPr>
            <p:custDataLst>
              <p:tags r:id="rId44"/>
            </p:custDataLst>
          </p:nvPr>
        </p:nvSpPr>
        <p:spPr bwMode="auto">
          <a:xfrm flipV="1">
            <a:off x="3581400" y="1193497"/>
            <a:ext cx="3810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solidFill>
                <a:srgbClr val="000000"/>
              </a:solidFill>
              <a:latin typeface="Calibri"/>
            </a:endParaRPr>
          </a:p>
        </p:txBody>
      </p:sp>
      <p:sp>
        <p:nvSpPr>
          <p:cNvPr id="143" name="Line 43"/>
          <p:cNvSpPr>
            <a:spLocks noChangeShapeType="1"/>
          </p:cNvSpPr>
          <p:nvPr>
            <p:custDataLst>
              <p:tags r:id="rId45"/>
            </p:custDataLst>
          </p:nvPr>
        </p:nvSpPr>
        <p:spPr bwMode="auto">
          <a:xfrm>
            <a:off x="8458201" y="2488894"/>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4" name="Line 43"/>
          <p:cNvSpPr>
            <a:spLocks noChangeShapeType="1"/>
          </p:cNvSpPr>
          <p:nvPr>
            <p:custDataLst>
              <p:tags r:id="rId46"/>
            </p:custDataLst>
          </p:nvPr>
        </p:nvSpPr>
        <p:spPr bwMode="auto">
          <a:xfrm>
            <a:off x="8839200" y="736297"/>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5" name="Line 43"/>
          <p:cNvSpPr>
            <a:spLocks noChangeShapeType="1"/>
          </p:cNvSpPr>
          <p:nvPr>
            <p:custDataLst>
              <p:tags r:id="rId47"/>
            </p:custDataLst>
          </p:nvPr>
        </p:nvSpPr>
        <p:spPr bwMode="auto">
          <a:xfrm flipH="1" flipV="1">
            <a:off x="1523999" y="736297"/>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6" name="Line 43"/>
          <p:cNvSpPr>
            <a:spLocks noChangeShapeType="1"/>
          </p:cNvSpPr>
          <p:nvPr>
            <p:custDataLst>
              <p:tags r:id="rId48"/>
            </p:custDataLst>
          </p:nvPr>
        </p:nvSpPr>
        <p:spPr bwMode="auto">
          <a:xfrm flipV="1">
            <a:off x="3352800" y="736297"/>
            <a:ext cx="0" cy="15240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solidFill>
                <a:srgbClr val="000000"/>
              </a:solidFill>
              <a:latin typeface="Calibri"/>
            </a:endParaRPr>
          </a:p>
        </p:txBody>
      </p:sp>
      <p:sp>
        <p:nvSpPr>
          <p:cNvPr id="147" name="Line 43"/>
          <p:cNvSpPr>
            <a:spLocks noChangeShapeType="1"/>
          </p:cNvSpPr>
          <p:nvPr>
            <p:custDataLst>
              <p:tags r:id="rId49"/>
            </p:custDataLst>
          </p:nvPr>
        </p:nvSpPr>
        <p:spPr bwMode="auto">
          <a:xfrm flipH="1">
            <a:off x="1524000" y="736297"/>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8" name="Line 43"/>
          <p:cNvSpPr>
            <a:spLocks noChangeShapeType="1"/>
          </p:cNvSpPr>
          <p:nvPr>
            <p:custDataLst>
              <p:tags r:id="rId50"/>
            </p:custDataLst>
          </p:nvPr>
        </p:nvSpPr>
        <p:spPr bwMode="auto">
          <a:xfrm>
            <a:off x="1524000" y="2031697"/>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93" name="Line 8"/>
          <p:cNvSpPr>
            <a:spLocks noChangeShapeType="1"/>
          </p:cNvSpPr>
          <p:nvPr>
            <p:custDataLst>
              <p:tags r:id="rId51"/>
            </p:custDataLst>
          </p:nvPr>
        </p:nvSpPr>
        <p:spPr bwMode="auto">
          <a:xfrm>
            <a:off x="304800" y="2184097"/>
            <a:ext cx="0" cy="6096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solidFill>
                <a:srgbClr val="000000"/>
              </a:solidFill>
              <a:latin typeface="Calibri"/>
            </a:endParaRPr>
          </a:p>
        </p:txBody>
      </p:sp>
      <p:sp>
        <p:nvSpPr>
          <p:cNvPr id="94" name="Text Box 11"/>
          <p:cNvSpPr txBox="1">
            <a:spLocks noChangeArrowheads="1"/>
          </p:cNvSpPr>
          <p:nvPr>
            <p:custDataLst>
              <p:tags r:id="rId52"/>
            </p:custDataLst>
          </p:nvPr>
        </p:nvSpPr>
        <p:spPr bwMode="auto">
          <a:xfrm>
            <a:off x="76200" y="2793697"/>
            <a:ext cx="457200" cy="294620"/>
          </a:xfrm>
          <a:prstGeom prst="rect">
            <a:avLst/>
          </a:prstGeom>
          <a:no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95" name="Line 21"/>
          <p:cNvSpPr>
            <a:spLocks noChangeShapeType="1"/>
          </p:cNvSpPr>
          <p:nvPr>
            <p:custDataLst>
              <p:tags r:id="rId53"/>
            </p:custDataLst>
          </p:nvPr>
        </p:nvSpPr>
        <p:spPr bwMode="auto">
          <a:xfrm>
            <a:off x="304800" y="3098496"/>
            <a:ext cx="0" cy="6096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96" name="Line 18"/>
          <p:cNvSpPr>
            <a:spLocks noChangeShapeType="1"/>
          </p:cNvSpPr>
          <p:nvPr>
            <p:custDataLst>
              <p:tags r:id="rId54"/>
            </p:custDataLst>
          </p:nvPr>
        </p:nvSpPr>
        <p:spPr bwMode="auto">
          <a:xfrm flipV="1">
            <a:off x="304800" y="2488896"/>
            <a:ext cx="152400" cy="3"/>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solidFill>
                <a:srgbClr val="000000"/>
              </a:solidFill>
              <a:latin typeface="Calibri"/>
            </a:endParaRPr>
          </a:p>
        </p:txBody>
      </p:sp>
      <p:grpSp>
        <p:nvGrpSpPr>
          <p:cNvPr id="97" name="Group 96"/>
          <p:cNvGrpSpPr/>
          <p:nvPr>
            <p:custDataLst>
              <p:tags r:id="rId55"/>
            </p:custDataLst>
          </p:nvPr>
        </p:nvGrpSpPr>
        <p:grpSpPr>
          <a:xfrm>
            <a:off x="457200" y="2260297"/>
            <a:ext cx="304800" cy="457200"/>
            <a:chOff x="868680" y="2971800"/>
            <a:chExt cx="304800" cy="304800"/>
          </a:xfrm>
          <a:noFill/>
        </p:grpSpPr>
        <p:sp>
          <p:nvSpPr>
            <p:cNvPr id="98" name="Freeform 97"/>
            <p:cNvSpPr/>
            <p:nvPr>
              <p:custDataLst>
                <p:tags r:id="rId68"/>
              </p:custDataLst>
            </p:nvPr>
          </p:nvSpPr>
          <p:spPr>
            <a:xfrm>
              <a:off x="86868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grpFill/>
            <a:ln w="254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Calibri"/>
              </a:endParaRPr>
            </a:p>
          </p:txBody>
        </p:sp>
        <p:sp>
          <p:nvSpPr>
            <p:cNvPr id="99" name="Text Box 11"/>
            <p:cNvSpPr txBox="1">
              <a:spLocks noChangeArrowheads="1"/>
            </p:cNvSpPr>
            <p:nvPr>
              <p:custDataLst>
                <p:tags r:id="rId69"/>
              </p:custDataLst>
            </p:nvPr>
          </p:nvSpPr>
          <p:spPr bwMode="auto">
            <a:xfrm>
              <a:off x="960121" y="3002753"/>
              <a:ext cx="152400" cy="228600"/>
            </a:xfrm>
            <a:prstGeom prst="rect">
              <a:avLst/>
            </a:prstGeom>
            <a:grpFill/>
            <a:ln w="25400" algn="ctr">
              <a:noFill/>
              <a:miter lim="800000"/>
              <a:headEnd/>
              <a:tailEnd/>
            </a:ln>
            <a:effectLst/>
          </p:spPr>
          <p:txBody>
            <a:bodyPr wrap="none" lIns="0" tIns="0" rIns="0" bIns="0" anchor="ctr" anchorCtr="1">
              <a:noAutofit/>
            </a:bodyPr>
            <a:lstStyle/>
            <a:p>
              <a:pPr algn="ctr">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00" name="Line 18"/>
          <p:cNvSpPr>
            <a:spLocks noChangeShapeType="1"/>
          </p:cNvSpPr>
          <p:nvPr>
            <p:custDataLst>
              <p:tags r:id="rId56"/>
            </p:custDataLst>
          </p:nvPr>
        </p:nvSpPr>
        <p:spPr bwMode="auto">
          <a:xfrm>
            <a:off x="762001" y="2488897"/>
            <a:ext cx="152400" cy="0"/>
          </a:xfrm>
          <a:prstGeom prst="line">
            <a:avLst/>
          </a:prstGeom>
          <a:noFill/>
          <a:ln w="25400" cap="sq">
            <a:solidFill>
              <a:schemeClr val="accent1"/>
            </a:solidFill>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01" name="Rectangle 19"/>
          <p:cNvSpPr>
            <a:spLocks noChangeArrowheads="1"/>
          </p:cNvSpPr>
          <p:nvPr>
            <p:custDataLst>
              <p:tags r:id="rId57"/>
            </p:custDataLst>
          </p:nvPr>
        </p:nvSpPr>
        <p:spPr bwMode="auto">
          <a:xfrm rot="10800000">
            <a:off x="457200" y="3250897"/>
            <a:ext cx="152399" cy="9144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102" name="Line 21"/>
          <p:cNvSpPr>
            <a:spLocks noChangeShapeType="1"/>
          </p:cNvSpPr>
          <p:nvPr>
            <p:custDataLst>
              <p:tags r:id="rId58"/>
            </p:custDataLst>
          </p:nvPr>
        </p:nvSpPr>
        <p:spPr bwMode="auto">
          <a:xfrm>
            <a:off x="914400" y="2488897"/>
            <a:ext cx="1" cy="83820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solidFill>
                <a:srgbClr val="000000"/>
              </a:solidFill>
              <a:latin typeface="Calibri"/>
            </a:endParaRPr>
          </a:p>
        </p:txBody>
      </p:sp>
      <p:sp>
        <p:nvSpPr>
          <p:cNvPr id="103" name="Line 21"/>
          <p:cNvSpPr>
            <a:spLocks noChangeShapeType="1"/>
          </p:cNvSpPr>
          <p:nvPr>
            <p:custDataLst>
              <p:tags r:id="rId59"/>
            </p:custDataLst>
          </p:nvPr>
        </p:nvSpPr>
        <p:spPr bwMode="auto">
          <a:xfrm flipV="1">
            <a:off x="609602" y="3327098"/>
            <a:ext cx="304798" cy="3"/>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5" name="Line 21"/>
          <p:cNvSpPr>
            <a:spLocks noChangeShapeType="1"/>
          </p:cNvSpPr>
          <p:nvPr>
            <p:custDataLst>
              <p:tags r:id="rId60"/>
            </p:custDataLst>
          </p:nvPr>
        </p:nvSpPr>
        <p:spPr bwMode="auto">
          <a:xfrm>
            <a:off x="609602" y="35556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6" name="Line 21"/>
          <p:cNvSpPr>
            <a:spLocks noChangeShapeType="1"/>
          </p:cNvSpPr>
          <p:nvPr>
            <p:custDataLst>
              <p:tags r:id="rId61"/>
            </p:custDataLst>
          </p:nvPr>
        </p:nvSpPr>
        <p:spPr bwMode="auto">
          <a:xfrm>
            <a:off x="609602" y="37842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7" name="Line 21"/>
          <p:cNvSpPr>
            <a:spLocks noChangeShapeType="1"/>
          </p:cNvSpPr>
          <p:nvPr>
            <p:custDataLst>
              <p:tags r:id="rId62"/>
            </p:custDataLst>
          </p:nvPr>
        </p:nvSpPr>
        <p:spPr bwMode="auto">
          <a:xfrm>
            <a:off x="609602" y="40128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8" name="Text Box 11"/>
          <p:cNvSpPr txBox="1">
            <a:spLocks noChangeArrowheads="1"/>
          </p:cNvSpPr>
          <p:nvPr>
            <p:custDataLst>
              <p:tags r:id="rId63"/>
            </p:custDataLst>
          </p:nvPr>
        </p:nvSpPr>
        <p:spPr bwMode="auto">
          <a:xfrm rot="16200000">
            <a:off x="876302" y="1993594"/>
            <a:ext cx="685800"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09" name="Line 18"/>
          <p:cNvSpPr>
            <a:spLocks noChangeShapeType="1"/>
          </p:cNvSpPr>
          <p:nvPr>
            <p:custDataLst>
              <p:tags r:id="rId64"/>
            </p:custDataLst>
          </p:nvPr>
        </p:nvSpPr>
        <p:spPr bwMode="auto">
          <a:xfrm>
            <a:off x="914401" y="2031697"/>
            <a:ext cx="152400" cy="0"/>
          </a:xfrm>
          <a:prstGeom prst="line">
            <a:avLst/>
          </a:prstGeom>
          <a:noFill/>
          <a:ln w="25400" cap="sq">
            <a:solidFill>
              <a:schemeClr val="bg1"/>
            </a:solidFill>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24" name="Oval 123"/>
          <p:cNvSpPr/>
          <p:nvPr>
            <p:custDataLst>
              <p:tags r:id="rId65"/>
            </p:custDataLst>
          </p:nvPr>
        </p:nvSpPr>
        <p:spPr>
          <a:xfrm>
            <a:off x="3352800" y="3200400"/>
            <a:ext cx="914400" cy="6096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dirty="0" smtClean="0">
                <a:solidFill>
                  <a:srgbClr val="FFFFFF"/>
                </a:solidFill>
                <a:latin typeface="Calibri"/>
              </a:rPr>
              <a:t>branch</a:t>
            </a:r>
            <a:br>
              <a:rPr lang="en-US" dirty="0" smtClean="0">
                <a:solidFill>
                  <a:srgbClr val="FFFFFF"/>
                </a:solidFill>
                <a:latin typeface="Calibri"/>
              </a:rPr>
            </a:br>
            <a:r>
              <a:rPr lang="en-US" dirty="0" smtClean="0">
                <a:solidFill>
                  <a:srgbClr val="FFFFFF"/>
                </a:solidFill>
                <a:latin typeface="Calibri"/>
              </a:rPr>
              <a:t>calc</a:t>
            </a:r>
            <a:endParaRPr lang="en-US" dirty="0">
              <a:solidFill>
                <a:srgbClr val="FFFFFF"/>
              </a:solidFill>
              <a:latin typeface="Calibri"/>
            </a:endParaRPr>
          </a:p>
        </p:txBody>
      </p:sp>
      <p:sp>
        <p:nvSpPr>
          <p:cNvPr id="149" name="Oval 148"/>
          <p:cNvSpPr/>
          <p:nvPr>
            <p:custDataLst>
              <p:tags r:id="rId66"/>
            </p:custDataLst>
          </p:nvPr>
        </p:nvSpPr>
        <p:spPr>
          <a:xfrm>
            <a:off x="4267200" y="3200400"/>
            <a:ext cx="914400" cy="6096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dirty="0" smtClean="0">
                <a:solidFill>
                  <a:srgbClr val="FFFFFF"/>
                </a:solidFill>
                <a:latin typeface="Calibri"/>
              </a:rPr>
              <a:t>decide</a:t>
            </a:r>
            <a:br>
              <a:rPr lang="en-US" dirty="0" smtClean="0">
                <a:solidFill>
                  <a:srgbClr val="FFFFFF"/>
                </a:solidFill>
                <a:latin typeface="Calibri"/>
              </a:rPr>
            </a:br>
            <a:r>
              <a:rPr lang="en-US" dirty="0" smtClean="0">
                <a:solidFill>
                  <a:srgbClr val="FFFFFF"/>
                </a:solidFill>
                <a:latin typeface="Calibri"/>
              </a:rPr>
              <a:t>branch</a:t>
            </a:r>
            <a:endParaRPr lang="en-US" dirty="0">
              <a:solidFill>
                <a:srgbClr val="FFFFFF"/>
              </a:solidFill>
              <a:latin typeface="Calibri"/>
            </a:endParaRPr>
          </a:p>
        </p:txBody>
      </p:sp>
      <p:grpSp>
        <p:nvGrpSpPr>
          <p:cNvPr id="11" name="Group 10"/>
          <p:cNvGrpSpPr/>
          <p:nvPr/>
        </p:nvGrpSpPr>
        <p:grpSpPr>
          <a:xfrm>
            <a:off x="609602" y="3708097"/>
            <a:ext cx="2819398" cy="304801"/>
            <a:chOff x="609602" y="3708097"/>
            <a:chExt cx="2819398" cy="304801"/>
          </a:xfrm>
        </p:grpSpPr>
        <p:cxnSp>
          <p:nvCxnSpPr>
            <p:cNvPr id="5" name="Straight Connector 4"/>
            <p:cNvCxnSpPr/>
            <p:nvPr/>
          </p:nvCxnSpPr>
          <p:spPr>
            <a:xfrm flipH="1">
              <a:off x="1447804" y="3708097"/>
              <a:ext cx="1981196" cy="1"/>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107" idx="0"/>
            </p:cNvCxnSpPr>
            <p:nvPr/>
          </p:nvCxnSpPr>
          <p:spPr>
            <a:xfrm flipV="1">
              <a:off x="609602" y="4012897"/>
              <a:ext cx="838202" cy="1"/>
            </a:xfrm>
            <a:prstGeom prst="line">
              <a:avLst/>
            </a:prstGeom>
            <a:ln w="28575">
              <a:solidFill>
                <a:schemeClr val="accent1"/>
              </a:solidFill>
              <a:head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447804" y="3708097"/>
              <a:ext cx="0" cy="3048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78" name="Line 21"/>
          <p:cNvSpPr>
            <a:spLocks noChangeShapeType="1"/>
          </p:cNvSpPr>
          <p:nvPr>
            <p:custDataLst>
              <p:tags r:id="rId67"/>
            </p:custDataLst>
          </p:nvPr>
        </p:nvSpPr>
        <p:spPr bwMode="auto">
          <a:xfrm>
            <a:off x="304800" y="3708097"/>
            <a:ext cx="152400" cy="1"/>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solidFill>
                <a:srgbClr val="000000"/>
              </a:solidFill>
              <a:latin typeface="Calibri"/>
            </a:endParaRPr>
          </a:p>
        </p:txBody>
      </p:sp>
    </p:spTree>
    <p:extLst>
      <p:ext uri="{BB962C8B-B14F-4D97-AF65-F5344CB8AC3E}">
        <p14:creationId xmlns:p14="http://schemas.microsoft.com/office/powerpoint/2010/main" val="21473329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itle 304"/>
          <p:cNvSpPr>
            <a:spLocks noGrp="1"/>
          </p:cNvSpPr>
          <p:nvPr>
            <p:ph type="title"/>
            <p:custDataLst>
              <p:tags r:id="rId1"/>
            </p:custDataLst>
          </p:nvPr>
        </p:nvSpPr>
        <p:spPr/>
        <p:txBody>
          <a:bodyPr/>
          <a:lstStyle/>
          <a:p>
            <a:r>
              <a:rPr lang="en-US" dirty="0" smtClean="0"/>
              <a:t>Control Hazards</a:t>
            </a:r>
            <a:endParaRPr lang="en-US" dirty="0"/>
          </a:p>
        </p:txBody>
      </p:sp>
      <p:sp>
        <p:nvSpPr>
          <p:cNvPr id="56" name="Text Box 11"/>
          <p:cNvSpPr txBox="1">
            <a:spLocks noChangeArrowheads="1"/>
          </p:cNvSpPr>
          <p:nvPr>
            <p:custDataLst>
              <p:tags r:id="rId2"/>
            </p:custDataLst>
          </p:nvPr>
        </p:nvSpPr>
        <p:spPr bwMode="auto">
          <a:xfrm rot="16200000">
            <a:off x="76201" y="2184095"/>
            <a:ext cx="2286004" cy="304800"/>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58" name="Text Box 11"/>
          <p:cNvSpPr txBox="1">
            <a:spLocks noChangeArrowheads="1"/>
          </p:cNvSpPr>
          <p:nvPr>
            <p:custDataLst>
              <p:tags r:id="rId3"/>
            </p:custDataLst>
          </p:nvPr>
        </p:nvSpPr>
        <p:spPr bwMode="auto">
          <a:xfrm rot="16200000">
            <a:off x="1828804" y="2184093"/>
            <a:ext cx="2286004" cy="304804"/>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59" name="Line 43"/>
          <p:cNvSpPr>
            <a:spLocks noChangeShapeType="1"/>
          </p:cNvSpPr>
          <p:nvPr>
            <p:custDataLst>
              <p:tags r:id="rId4"/>
            </p:custDataLst>
          </p:nvPr>
        </p:nvSpPr>
        <p:spPr bwMode="auto">
          <a:xfrm>
            <a:off x="2514601" y="2488896"/>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0" name="Line 43"/>
          <p:cNvSpPr>
            <a:spLocks noChangeShapeType="1"/>
          </p:cNvSpPr>
          <p:nvPr>
            <p:custDataLst>
              <p:tags r:id="rId5"/>
            </p:custDataLst>
          </p:nvPr>
        </p:nvSpPr>
        <p:spPr bwMode="auto">
          <a:xfrm>
            <a:off x="2514601" y="1650696"/>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1" name="Text Box 11"/>
          <p:cNvSpPr txBox="1">
            <a:spLocks noChangeArrowheads="1"/>
          </p:cNvSpPr>
          <p:nvPr>
            <p:custDataLst>
              <p:tags r:id="rId6"/>
            </p:custDataLst>
          </p:nvPr>
        </p:nvSpPr>
        <p:spPr bwMode="auto">
          <a:xfrm rot="16200000">
            <a:off x="4495802" y="2184090"/>
            <a:ext cx="2286005" cy="304801"/>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62" name="Line 43"/>
          <p:cNvSpPr>
            <a:spLocks noChangeShapeType="1"/>
          </p:cNvSpPr>
          <p:nvPr>
            <p:custDataLst>
              <p:tags r:id="rId7"/>
            </p:custDataLst>
          </p:nvPr>
        </p:nvSpPr>
        <p:spPr bwMode="auto">
          <a:xfrm flipV="1">
            <a:off x="5257800" y="1955492"/>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3" name="Rectangle 19"/>
          <p:cNvSpPr>
            <a:spLocks noChangeArrowheads="1"/>
          </p:cNvSpPr>
          <p:nvPr>
            <p:custDataLst>
              <p:tags r:id="rId8"/>
            </p:custDataLst>
          </p:nvPr>
        </p:nvSpPr>
        <p:spPr bwMode="auto">
          <a:xfrm>
            <a:off x="4419599" y="2184094"/>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64" name="Freeform 63"/>
          <p:cNvSpPr/>
          <p:nvPr>
            <p:custDataLst>
              <p:tags r:id="rId9"/>
            </p:custDataLst>
          </p:nvPr>
        </p:nvSpPr>
        <p:spPr>
          <a:xfrm>
            <a:off x="4800600" y="1269694"/>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Calibri"/>
            </a:endParaRPr>
          </a:p>
        </p:txBody>
      </p:sp>
      <p:sp>
        <p:nvSpPr>
          <p:cNvPr id="65" name="Line 43"/>
          <p:cNvSpPr>
            <a:spLocks noChangeShapeType="1"/>
          </p:cNvSpPr>
          <p:nvPr>
            <p:custDataLst>
              <p:tags r:id="rId10"/>
            </p:custDataLst>
          </p:nvPr>
        </p:nvSpPr>
        <p:spPr bwMode="auto">
          <a:xfrm flipV="1">
            <a:off x="4114800" y="2336497"/>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6" name="Line 43"/>
          <p:cNvSpPr>
            <a:spLocks noChangeShapeType="1"/>
          </p:cNvSpPr>
          <p:nvPr>
            <p:custDataLst>
              <p:tags r:id="rId11"/>
            </p:custDataLst>
          </p:nvPr>
        </p:nvSpPr>
        <p:spPr bwMode="auto">
          <a:xfrm>
            <a:off x="3124200" y="3098495"/>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7" name="Text Box 11"/>
          <p:cNvSpPr txBox="1">
            <a:spLocks noChangeArrowheads="1"/>
          </p:cNvSpPr>
          <p:nvPr>
            <p:custDataLst>
              <p:tags r:id="rId12"/>
            </p:custDataLst>
          </p:nvPr>
        </p:nvSpPr>
        <p:spPr bwMode="auto">
          <a:xfrm rot="16200000">
            <a:off x="6629402" y="2184090"/>
            <a:ext cx="2286005" cy="304801"/>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68" name="Rectangle 4"/>
          <p:cNvSpPr>
            <a:spLocks noChangeArrowheads="1"/>
          </p:cNvSpPr>
          <p:nvPr>
            <p:custDataLst>
              <p:tags r:id="rId13"/>
            </p:custDataLst>
          </p:nvPr>
        </p:nvSpPr>
        <p:spPr bwMode="auto">
          <a:xfrm>
            <a:off x="6248400" y="2412693"/>
            <a:ext cx="838201" cy="914400"/>
          </a:xfrm>
          <a:prstGeom prst="rect">
            <a:avLst/>
          </a:prstGeom>
          <a:no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rgbClr val="FFFFFF"/>
                </a:solidFill>
                <a:latin typeface="Calibri"/>
              </a:rPr>
              <a:t>data</a:t>
            </a:r>
            <a:br>
              <a:rPr lang="en-US" sz="2400" dirty="0" smtClean="0">
                <a:solidFill>
                  <a:srgbClr val="FFFFFF"/>
                </a:solidFill>
                <a:latin typeface="Calibri"/>
              </a:rPr>
            </a:br>
            <a:r>
              <a:rPr lang="en-US" sz="2400" dirty="0" err="1" smtClean="0">
                <a:solidFill>
                  <a:srgbClr val="FFFFFF"/>
                </a:solidFill>
                <a:latin typeface="Calibri"/>
              </a:rPr>
              <a:t>mem</a:t>
            </a:r>
            <a:endParaRPr lang="en-US" sz="2400" dirty="0">
              <a:solidFill>
                <a:srgbClr val="FFFFFF"/>
              </a:solidFill>
              <a:latin typeface="Calibri"/>
            </a:endParaRPr>
          </a:p>
        </p:txBody>
      </p:sp>
      <p:sp>
        <p:nvSpPr>
          <p:cNvPr id="69" name="Text Box 11"/>
          <p:cNvSpPr txBox="1">
            <a:spLocks noChangeArrowheads="1"/>
          </p:cNvSpPr>
          <p:nvPr>
            <p:custDataLst>
              <p:tags r:id="rId14"/>
            </p:custDataLst>
          </p:nvPr>
        </p:nvSpPr>
        <p:spPr bwMode="auto">
          <a:xfrm rot="16200000">
            <a:off x="2743202" y="2946094"/>
            <a:ext cx="457201" cy="304801"/>
          </a:xfrm>
          <a:prstGeom prst="rect">
            <a:avLst/>
          </a:prstGeom>
          <a:no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70" name="Line 43"/>
          <p:cNvSpPr>
            <a:spLocks noChangeShapeType="1"/>
          </p:cNvSpPr>
          <p:nvPr>
            <p:custDataLst>
              <p:tags r:id="rId15"/>
            </p:custDataLst>
          </p:nvPr>
        </p:nvSpPr>
        <p:spPr bwMode="auto">
          <a:xfrm flipV="1">
            <a:off x="4114800" y="1498289"/>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1" name="Line 43"/>
          <p:cNvSpPr>
            <a:spLocks noChangeShapeType="1"/>
          </p:cNvSpPr>
          <p:nvPr>
            <p:custDataLst>
              <p:tags r:id="rId16"/>
            </p:custDataLst>
          </p:nvPr>
        </p:nvSpPr>
        <p:spPr bwMode="auto">
          <a:xfrm>
            <a:off x="4648200" y="2565094"/>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72" name="Line 43"/>
          <p:cNvSpPr>
            <a:spLocks noChangeShapeType="1"/>
          </p:cNvSpPr>
          <p:nvPr>
            <p:custDataLst>
              <p:tags r:id="rId17"/>
            </p:custDataLst>
          </p:nvPr>
        </p:nvSpPr>
        <p:spPr bwMode="auto">
          <a:xfrm flipV="1">
            <a:off x="5791200" y="1955493"/>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3" name="Line 43"/>
          <p:cNvSpPr>
            <a:spLocks noChangeShapeType="1"/>
          </p:cNvSpPr>
          <p:nvPr>
            <p:custDataLst>
              <p:tags r:id="rId18"/>
            </p:custDataLst>
          </p:nvPr>
        </p:nvSpPr>
        <p:spPr bwMode="auto">
          <a:xfrm flipV="1">
            <a:off x="5791200" y="2946094"/>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4" name="Line 43"/>
          <p:cNvSpPr>
            <a:spLocks noChangeShapeType="1"/>
          </p:cNvSpPr>
          <p:nvPr>
            <p:custDataLst>
              <p:tags r:id="rId19"/>
            </p:custDataLst>
          </p:nvPr>
        </p:nvSpPr>
        <p:spPr bwMode="auto">
          <a:xfrm flipV="1">
            <a:off x="7086600" y="2946094"/>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5" name="Line 43"/>
          <p:cNvSpPr>
            <a:spLocks noChangeShapeType="1"/>
          </p:cNvSpPr>
          <p:nvPr>
            <p:custDataLst>
              <p:tags r:id="rId20"/>
            </p:custDataLst>
          </p:nvPr>
        </p:nvSpPr>
        <p:spPr bwMode="auto">
          <a:xfrm flipV="1">
            <a:off x="7924801" y="2946093"/>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6" name="Line 43"/>
          <p:cNvSpPr>
            <a:spLocks noChangeShapeType="1"/>
          </p:cNvSpPr>
          <p:nvPr>
            <p:custDataLst>
              <p:tags r:id="rId21"/>
            </p:custDataLst>
          </p:nvPr>
        </p:nvSpPr>
        <p:spPr bwMode="auto">
          <a:xfrm flipV="1">
            <a:off x="7924801" y="1955494"/>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11" name="Text Box 11"/>
          <p:cNvSpPr txBox="1">
            <a:spLocks noChangeArrowheads="1"/>
          </p:cNvSpPr>
          <p:nvPr>
            <p:custDataLst>
              <p:tags r:id="rId22"/>
            </p:custDataLst>
          </p:nvPr>
        </p:nvSpPr>
        <p:spPr bwMode="auto">
          <a:xfrm rot="16200000">
            <a:off x="2743202" y="2336495"/>
            <a:ext cx="457201"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6" name="Text Box 11"/>
          <p:cNvSpPr txBox="1">
            <a:spLocks noChangeArrowheads="1"/>
          </p:cNvSpPr>
          <p:nvPr>
            <p:custDataLst>
              <p:tags r:id="rId23"/>
            </p:custDataLst>
          </p:nvPr>
        </p:nvSpPr>
        <p:spPr bwMode="auto">
          <a:xfrm rot="16200000">
            <a:off x="2743201" y="1498293"/>
            <a:ext cx="457201"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7" name="Text Box 11"/>
          <p:cNvSpPr txBox="1">
            <a:spLocks noChangeArrowheads="1"/>
          </p:cNvSpPr>
          <p:nvPr>
            <p:custDataLst>
              <p:tags r:id="rId24"/>
            </p:custDataLst>
          </p:nvPr>
        </p:nvSpPr>
        <p:spPr bwMode="auto">
          <a:xfrm rot="16200000">
            <a:off x="5410204" y="2793694"/>
            <a:ext cx="457200" cy="304799"/>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8" name="Text Box 11"/>
          <p:cNvSpPr txBox="1">
            <a:spLocks noChangeArrowheads="1"/>
          </p:cNvSpPr>
          <p:nvPr>
            <p:custDataLst>
              <p:tags r:id="rId25"/>
            </p:custDataLst>
          </p:nvPr>
        </p:nvSpPr>
        <p:spPr bwMode="auto">
          <a:xfrm rot="16200000">
            <a:off x="5410199" y="1803092"/>
            <a:ext cx="457199"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9" name="Text Box 11"/>
          <p:cNvSpPr txBox="1">
            <a:spLocks noChangeArrowheads="1"/>
          </p:cNvSpPr>
          <p:nvPr>
            <p:custDataLst>
              <p:tags r:id="rId26"/>
            </p:custDataLst>
          </p:nvPr>
        </p:nvSpPr>
        <p:spPr bwMode="auto">
          <a:xfrm rot="16200000">
            <a:off x="7543801" y="2793693"/>
            <a:ext cx="457200"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20" name="Text Box 11"/>
          <p:cNvSpPr txBox="1">
            <a:spLocks noChangeArrowheads="1"/>
          </p:cNvSpPr>
          <p:nvPr>
            <p:custDataLst>
              <p:tags r:id="rId27"/>
            </p:custDataLst>
          </p:nvPr>
        </p:nvSpPr>
        <p:spPr bwMode="auto">
          <a:xfrm rot="16200000">
            <a:off x="7543800" y="1803092"/>
            <a:ext cx="457199"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21" name="Line 43"/>
          <p:cNvSpPr>
            <a:spLocks noChangeShapeType="1"/>
          </p:cNvSpPr>
          <p:nvPr>
            <p:custDataLst>
              <p:tags r:id="rId28"/>
            </p:custDataLst>
          </p:nvPr>
        </p:nvSpPr>
        <p:spPr bwMode="auto">
          <a:xfrm>
            <a:off x="6629400" y="1955494"/>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solidFill>
                <a:srgbClr val="000000"/>
              </a:solidFill>
              <a:latin typeface="Calibri"/>
            </a:endParaRPr>
          </a:p>
        </p:txBody>
      </p:sp>
      <p:sp>
        <p:nvSpPr>
          <p:cNvPr id="122" name="Rectangle 4"/>
          <p:cNvSpPr>
            <a:spLocks noChangeArrowheads="1"/>
          </p:cNvSpPr>
          <p:nvPr>
            <p:custDataLst>
              <p:tags r:id="rId29"/>
            </p:custDataLst>
          </p:nvPr>
        </p:nvSpPr>
        <p:spPr bwMode="auto">
          <a:xfrm>
            <a:off x="152400" y="1269697"/>
            <a:ext cx="762000" cy="914400"/>
          </a:xfrm>
          <a:prstGeom prst="rect">
            <a:avLst/>
          </a:prstGeom>
          <a:no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rgbClr val="FFFFFF"/>
                </a:solidFill>
                <a:latin typeface="Calibri"/>
              </a:rPr>
              <a:t>inst</a:t>
            </a:r>
            <a:br>
              <a:rPr lang="en-US" sz="2400" dirty="0" smtClean="0">
                <a:solidFill>
                  <a:srgbClr val="FFFFFF"/>
                </a:solidFill>
                <a:latin typeface="Calibri"/>
              </a:rPr>
            </a:br>
            <a:r>
              <a:rPr lang="en-US" sz="2400" dirty="0" err="1" smtClean="0">
                <a:solidFill>
                  <a:srgbClr val="FFFFFF"/>
                </a:solidFill>
                <a:latin typeface="Calibri"/>
              </a:rPr>
              <a:t>mem</a:t>
            </a:r>
            <a:endParaRPr lang="en-US" sz="2400" dirty="0">
              <a:solidFill>
                <a:srgbClr val="FFFFFF"/>
              </a:solidFill>
              <a:latin typeface="Calibri"/>
            </a:endParaRPr>
          </a:p>
        </p:txBody>
      </p:sp>
      <p:sp>
        <p:nvSpPr>
          <p:cNvPr id="123" name="Rectangle 19"/>
          <p:cNvSpPr>
            <a:spLocks noChangeArrowheads="1"/>
          </p:cNvSpPr>
          <p:nvPr>
            <p:custDataLst>
              <p:tags r:id="rId30"/>
            </p:custDataLst>
          </p:nvPr>
        </p:nvSpPr>
        <p:spPr bwMode="auto">
          <a:xfrm>
            <a:off x="8229601" y="1803094"/>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grpSp>
        <p:nvGrpSpPr>
          <p:cNvPr id="2" name="Group 110"/>
          <p:cNvGrpSpPr/>
          <p:nvPr>
            <p:custDataLst>
              <p:tags r:id="rId31"/>
            </p:custDataLst>
          </p:nvPr>
        </p:nvGrpSpPr>
        <p:grpSpPr>
          <a:xfrm>
            <a:off x="1752600" y="1422096"/>
            <a:ext cx="762001" cy="1295400"/>
            <a:chOff x="2590798" y="914401"/>
            <a:chExt cx="762001" cy="1295400"/>
          </a:xfrm>
          <a:noFill/>
        </p:grpSpPr>
        <p:sp>
          <p:nvSpPr>
            <p:cNvPr id="125" name="Rectangle 22"/>
            <p:cNvSpPr>
              <a:spLocks noChangeArrowheads="1"/>
            </p:cNvSpPr>
            <p:nvPr>
              <p:custDataLst>
                <p:tags r:id="rId70"/>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rgbClr val="FFFFFF"/>
                </a:solidFill>
                <a:latin typeface="Calibri"/>
              </a:endParaRPr>
            </a:p>
          </p:txBody>
        </p:sp>
        <p:sp>
          <p:nvSpPr>
            <p:cNvPr id="126" name="TextBox 125"/>
            <p:cNvSpPr txBox="1"/>
            <p:nvPr>
              <p:custDataLst>
                <p:tags r:id="rId71"/>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rgbClr val="FFFFFF"/>
                  </a:solidFill>
                  <a:latin typeface="Calibri"/>
                </a:rPr>
                <a:t>D</a:t>
              </a:r>
            </a:p>
          </p:txBody>
        </p:sp>
        <p:sp>
          <p:nvSpPr>
            <p:cNvPr id="127" name="TextBox 126"/>
            <p:cNvSpPr txBox="1"/>
            <p:nvPr>
              <p:custDataLst>
                <p:tags r:id="rId72"/>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rgbClr val="FFFFFF"/>
                  </a:solidFill>
                  <a:latin typeface="Calibri"/>
                </a:rPr>
                <a:t>B</a:t>
              </a:r>
            </a:p>
          </p:txBody>
        </p:sp>
        <p:sp>
          <p:nvSpPr>
            <p:cNvPr id="128" name="TextBox 127"/>
            <p:cNvSpPr txBox="1"/>
            <p:nvPr>
              <p:custDataLst>
                <p:tags r:id="rId73"/>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rgbClr val="FFFFFF"/>
                  </a:solidFill>
                  <a:latin typeface="Calibri"/>
                </a:rPr>
                <a:t>A</a:t>
              </a:r>
            </a:p>
          </p:txBody>
        </p:sp>
      </p:grpSp>
      <p:sp>
        <p:nvSpPr>
          <p:cNvPr id="129" name="Rectangle 19"/>
          <p:cNvSpPr>
            <a:spLocks noChangeArrowheads="1"/>
          </p:cNvSpPr>
          <p:nvPr>
            <p:custDataLst>
              <p:tags r:id="rId32"/>
            </p:custDataLst>
          </p:nvPr>
        </p:nvSpPr>
        <p:spPr bwMode="auto">
          <a:xfrm>
            <a:off x="3962400" y="1955497"/>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130" name="Rectangle 19"/>
          <p:cNvSpPr>
            <a:spLocks noChangeArrowheads="1"/>
          </p:cNvSpPr>
          <p:nvPr>
            <p:custDataLst>
              <p:tags r:id="rId33"/>
            </p:custDataLst>
          </p:nvPr>
        </p:nvSpPr>
        <p:spPr bwMode="auto">
          <a:xfrm>
            <a:off x="3962400" y="1117297"/>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131" name="Line 43"/>
          <p:cNvSpPr>
            <a:spLocks noChangeShapeType="1"/>
          </p:cNvSpPr>
          <p:nvPr>
            <p:custDataLst>
              <p:tags r:id="rId34"/>
            </p:custDataLst>
          </p:nvPr>
        </p:nvSpPr>
        <p:spPr bwMode="auto">
          <a:xfrm flipV="1">
            <a:off x="3124200" y="1650697"/>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32" name="Line 43"/>
          <p:cNvSpPr>
            <a:spLocks noChangeShapeType="1"/>
          </p:cNvSpPr>
          <p:nvPr>
            <p:custDataLst>
              <p:tags r:id="rId35"/>
            </p:custDataLst>
          </p:nvPr>
        </p:nvSpPr>
        <p:spPr bwMode="auto">
          <a:xfrm flipV="1">
            <a:off x="3352800" y="2260296"/>
            <a:ext cx="6096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solidFill>
                <a:srgbClr val="000000"/>
              </a:solidFill>
              <a:latin typeface="Calibri"/>
            </a:endParaRPr>
          </a:p>
        </p:txBody>
      </p:sp>
      <p:sp>
        <p:nvSpPr>
          <p:cNvPr id="133" name="Line 43"/>
          <p:cNvSpPr>
            <a:spLocks noChangeShapeType="1"/>
          </p:cNvSpPr>
          <p:nvPr>
            <p:custDataLst>
              <p:tags r:id="rId36"/>
            </p:custDataLst>
          </p:nvPr>
        </p:nvSpPr>
        <p:spPr bwMode="auto">
          <a:xfrm flipV="1">
            <a:off x="3581400" y="2031696"/>
            <a:ext cx="3810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solidFill>
                <a:srgbClr val="000000"/>
              </a:solidFill>
              <a:latin typeface="Calibri"/>
            </a:endParaRPr>
          </a:p>
        </p:txBody>
      </p:sp>
      <p:sp>
        <p:nvSpPr>
          <p:cNvPr id="135" name="Line 43"/>
          <p:cNvSpPr>
            <a:spLocks noChangeShapeType="1"/>
          </p:cNvSpPr>
          <p:nvPr>
            <p:custDataLst>
              <p:tags r:id="rId37"/>
            </p:custDataLst>
          </p:nvPr>
        </p:nvSpPr>
        <p:spPr bwMode="auto">
          <a:xfrm>
            <a:off x="3124200" y="2488895"/>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36" name="Line 43"/>
          <p:cNvSpPr>
            <a:spLocks noChangeShapeType="1"/>
          </p:cNvSpPr>
          <p:nvPr>
            <p:custDataLst>
              <p:tags r:id="rId38"/>
            </p:custDataLst>
          </p:nvPr>
        </p:nvSpPr>
        <p:spPr bwMode="auto">
          <a:xfrm flipH="1" flipV="1">
            <a:off x="3581400" y="888697"/>
            <a:ext cx="2514600" cy="0"/>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37" name="Line 43"/>
          <p:cNvSpPr>
            <a:spLocks noChangeShapeType="1"/>
          </p:cNvSpPr>
          <p:nvPr>
            <p:custDataLst>
              <p:tags r:id="rId39"/>
            </p:custDataLst>
          </p:nvPr>
        </p:nvSpPr>
        <p:spPr bwMode="auto">
          <a:xfrm flipH="1">
            <a:off x="6096000" y="888697"/>
            <a:ext cx="0" cy="10668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solidFill>
                <a:srgbClr val="000000"/>
              </a:solidFill>
              <a:latin typeface="Calibri"/>
            </a:endParaRPr>
          </a:p>
        </p:txBody>
      </p:sp>
      <p:sp>
        <p:nvSpPr>
          <p:cNvPr id="138" name="Line 43"/>
          <p:cNvSpPr>
            <a:spLocks noChangeShapeType="1"/>
          </p:cNvSpPr>
          <p:nvPr>
            <p:custDataLst>
              <p:tags r:id="rId40"/>
            </p:custDataLst>
          </p:nvPr>
        </p:nvSpPr>
        <p:spPr bwMode="auto">
          <a:xfrm flipV="1">
            <a:off x="3352800" y="1422097"/>
            <a:ext cx="6096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solidFill>
                <a:srgbClr val="000000"/>
              </a:solidFill>
              <a:latin typeface="Calibri"/>
            </a:endParaRPr>
          </a:p>
        </p:txBody>
      </p:sp>
      <p:sp>
        <p:nvSpPr>
          <p:cNvPr id="139" name="Line 43"/>
          <p:cNvSpPr>
            <a:spLocks noChangeShapeType="1"/>
          </p:cNvSpPr>
          <p:nvPr>
            <p:custDataLst>
              <p:tags r:id="rId41"/>
            </p:custDataLst>
          </p:nvPr>
        </p:nvSpPr>
        <p:spPr bwMode="auto">
          <a:xfrm flipH="1" flipV="1">
            <a:off x="3352800" y="1574497"/>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0" name="Line 43"/>
          <p:cNvSpPr>
            <a:spLocks noChangeShapeType="1"/>
          </p:cNvSpPr>
          <p:nvPr>
            <p:custDataLst>
              <p:tags r:id="rId42"/>
            </p:custDataLst>
          </p:nvPr>
        </p:nvSpPr>
        <p:spPr bwMode="auto">
          <a:xfrm flipH="1" flipV="1">
            <a:off x="3581400" y="1193497"/>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1" name="Line 43"/>
          <p:cNvSpPr>
            <a:spLocks noChangeShapeType="1"/>
          </p:cNvSpPr>
          <p:nvPr>
            <p:custDataLst>
              <p:tags r:id="rId43"/>
            </p:custDataLst>
          </p:nvPr>
        </p:nvSpPr>
        <p:spPr bwMode="auto">
          <a:xfrm flipV="1">
            <a:off x="3581400" y="888695"/>
            <a:ext cx="0" cy="1143001"/>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2" name="Line 43"/>
          <p:cNvSpPr>
            <a:spLocks noChangeShapeType="1"/>
          </p:cNvSpPr>
          <p:nvPr>
            <p:custDataLst>
              <p:tags r:id="rId44"/>
            </p:custDataLst>
          </p:nvPr>
        </p:nvSpPr>
        <p:spPr bwMode="auto">
          <a:xfrm flipV="1">
            <a:off x="3581400" y="1193497"/>
            <a:ext cx="3810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solidFill>
                <a:srgbClr val="000000"/>
              </a:solidFill>
              <a:latin typeface="Calibri"/>
            </a:endParaRPr>
          </a:p>
        </p:txBody>
      </p:sp>
      <p:sp>
        <p:nvSpPr>
          <p:cNvPr id="143" name="Line 43"/>
          <p:cNvSpPr>
            <a:spLocks noChangeShapeType="1"/>
          </p:cNvSpPr>
          <p:nvPr>
            <p:custDataLst>
              <p:tags r:id="rId45"/>
            </p:custDataLst>
          </p:nvPr>
        </p:nvSpPr>
        <p:spPr bwMode="auto">
          <a:xfrm>
            <a:off x="8458201" y="2488894"/>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4" name="Line 43"/>
          <p:cNvSpPr>
            <a:spLocks noChangeShapeType="1"/>
          </p:cNvSpPr>
          <p:nvPr>
            <p:custDataLst>
              <p:tags r:id="rId46"/>
            </p:custDataLst>
          </p:nvPr>
        </p:nvSpPr>
        <p:spPr bwMode="auto">
          <a:xfrm>
            <a:off x="8839200" y="736297"/>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5" name="Line 43"/>
          <p:cNvSpPr>
            <a:spLocks noChangeShapeType="1"/>
          </p:cNvSpPr>
          <p:nvPr>
            <p:custDataLst>
              <p:tags r:id="rId47"/>
            </p:custDataLst>
          </p:nvPr>
        </p:nvSpPr>
        <p:spPr bwMode="auto">
          <a:xfrm flipH="1" flipV="1">
            <a:off x="1523999" y="736297"/>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6" name="Line 43"/>
          <p:cNvSpPr>
            <a:spLocks noChangeShapeType="1"/>
          </p:cNvSpPr>
          <p:nvPr>
            <p:custDataLst>
              <p:tags r:id="rId48"/>
            </p:custDataLst>
          </p:nvPr>
        </p:nvSpPr>
        <p:spPr bwMode="auto">
          <a:xfrm flipV="1">
            <a:off x="3352800" y="736297"/>
            <a:ext cx="0" cy="15240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solidFill>
                <a:srgbClr val="000000"/>
              </a:solidFill>
              <a:latin typeface="Calibri"/>
            </a:endParaRPr>
          </a:p>
        </p:txBody>
      </p:sp>
      <p:sp>
        <p:nvSpPr>
          <p:cNvPr id="147" name="Line 43"/>
          <p:cNvSpPr>
            <a:spLocks noChangeShapeType="1"/>
          </p:cNvSpPr>
          <p:nvPr>
            <p:custDataLst>
              <p:tags r:id="rId49"/>
            </p:custDataLst>
          </p:nvPr>
        </p:nvSpPr>
        <p:spPr bwMode="auto">
          <a:xfrm flipH="1">
            <a:off x="1524000" y="736297"/>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8" name="Line 43"/>
          <p:cNvSpPr>
            <a:spLocks noChangeShapeType="1"/>
          </p:cNvSpPr>
          <p:nvPr>
            <p:custDataLst>
              <p:tags r:id="rId50"/>
            </p:custDataLst>
          </p:nvPr>
        </p:nvSpPr>
        <p:spPr bwMode="auto">
          <a:xfrm>
            <a:off x="1524000" y="2031697"/>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93" name="Line 8"/>
          <p:cNvSpPr>
            <a:spLocks noChangeShapeType="1"/>
          </p:cNvSpPr>
          <p:nvPr>
            <p:custDataLst>
              <p:tags r:id="rId51"/>
            </p:custDataLst>
          </p:nvPr>
        </p:nvSpPr>
        <p:spPr bwMode="auto">
          <a:xfrm>
            <a:off x="304800" y="2184097"/>
            <a:ext cx="0" cy="6096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solidFill>
                <a:srgbClr val="000000"/>
              </a:solidFill>
              <a:latin typeface="Calibri"/>
            </a:endParaRPr>
          </a:p>
        </p:txBody>
      </p:sp>
      <p:sp>
        <p:nvSpPr>
          <p:cNvPr id="94" name="Text Box 11"/>
          <p:cNvSpPr txBox="1">
            <a:spLocks noChangeArrowheads="1"/>
          </p:cNvSpPr>
          <p:nvPr>
            <p:custDataLst>
              <p:tags r:id="rId52"/>
            </p:custDataLst>
          </p:nvPr>
        </p:nvSpPr>
        <p:spPr bwMode="auto">
          <a:xfrm>
            <a:off x="76200" y="2793697"/>
            <a:ext cx="457200" cy="294620"/>
          </a:xfrm>
          <a:prstGeom prst="rect">
            <a:avLst/>
          </a:prstGeom>
          <a:no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95" name="Line 21"/>
          <p:cNvSpPr>
            <a:spLocks noChangeShapeType="1"/>
          </p:cNvSpPr>
          <p:nvPr>
            <p:custDataLst>
              <p:tags r:id="rId53"/>
            </p:custDataLst>
          </p:nvPr>
        </p:nvSpPr>
        <p:spPr bwMode="auto">
          <a:xfrm>
            <a:off x="304800" y="3098496"/>
            <a:ext cx="0" cy="6096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96" name="Line 18"/>
          <p:cNvSpPr>
            <a:spLocks noChangeShapeType="1"/>
          </p:cNvSpPr>
          <p:nvPr>
            <p:custDataLst>
              <p:tags r:id="rId54"/>
            </p:custDataLst>
          </p:nvPr>
        </p:nvSpPr>
        <p:spPr bwMode="auto">
          <a:xfrm flipV="1">
            <a:off x="304800" y="2488896"/>
            <a:ext cx="152400" cy="3"/>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solidFill>
                <a:srgbClr val="000000"/>
              </a:solidFill>
              <a:latin typeface="Calibri"/>
            </a:endParaRPr>
          </a:p>
        </p:txBody>
      </p:sp>
      <p:grpSp>
        <p:nvGrpSpPr>
          <p:cNvPr id="97" name="Group 96"/>
          <p:cNvGrpSpPr/>
          <p:nvPr>
            <p:custDataLst>
              <p:tags r:id="rId55"/>
            </p:custDataLst>
          </p:nvPr>
        </p:nvGrpSpPr>
        <p:grpSpPr>
          <a:xfrm>
            <a:off x="457200" y="2260297"/>
            <a:ext cx="304800" cy="457200"/>
            <a:chOff x="868680" y="2971800"/>
            <a:chExt cx="304800" cy="304800"/>
          </a:xfrm>
          <a:noFill/>
        </p:grpSpPr>
        <p:sp>
          <p:nvSpPr>
            <p:cNvPr id="98" name="Freeform 97"/>
            <p:cNvSpPr/>
            <p:nvPr>
              <p:custDataLst>
                <p:tags r:id="rId68"/>
              </p:custDataLst>
            </p:nvPr>
          </p:nvSpPr>
          <p:spPr>
            <a:xfrm>
              <a:off x="86868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grpFill/>
            <a:ln w="254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Calibri"/>
              </a:endParaRPr>
            </a:p>
          </p:txBody>
        </p:sp>
        <p:sp>
          <p:nvSpPr>
            <p:cNvPr id="99" name="Text Box 11"/>
            <p:cNvSpPr txBox="1">
              <a:spLocks noChangeArrowheads="1"/>
            </p:cNvSpPr>
            <p:nvPr>
              <p:custDataLst>
                <p:tags r:id="rId69"/>
              </p:custDataLst>
            </p:nvPr>
          </p:nvSpPr>
          <p:spPr bwMode="auto">
            <a:xfrm>
              <a:off x="960121" y="3002753"/>
              <a:ext cx="152400" cy="228600"/>
            </a:xfrm>
            <a:prstGeom prst="rect">
              <a:avLst/>
            </a:prstGeom>
            <a:grpFill/>
            <a:ln w="25400" algn="ctr">
              <a:noFill/>
              <a:miter lim="800000"/>
              <a:headEnd/>
              <a:tailEnd/>
            </a:ln>
            <a:effectLst/>
          </p:spPr>
          <p:txBody>
            <a:bodyPr wrap="none" lIns="0" tIns="0" rIns="0" bIns="0" anchor="ctr" anchorCtr="1">
              <a:noAutofit/>
            </a:bodyPr>
            <a:lstStyle/>
            <a:p>
              <a:pPr algn="ctr">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00" name="Line 18"/>
          <p:cNvSpPr>
            <a:spLocks noChangeShapeType="1"/>
          </p:cNvSpPr>
          <p:nvPr>
            <p:custDataLst>
              <p:tags r:id="rId56"/>
            </p:custDataLst>
          </p:nvPr>
        </p:nvSpPr>
        <p:spPr bwMode="auto">
          <a:xfrm>
            <a:off x="762001" y="2488897"/>
            <a:ext cx="152400" cy="0"/>
          </a:xfrm>
          <a:prstGeom prst="line">
            <a:avLst/>
          </a:prstGeom>
          <a:noFill/>
          <a:ln w="25400" cap="sq">
            <a:solidFill>
              <a:schemeClr val="accent1"/>
            </a:solidFill>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01" name="Rectangle 19"/>
          <p:cNvSpPr>
            <a:spLocks noChangeArrowheads="1"/>
          </p:cNvSpPr>
          <p:nvPr>
            <p:custDataLst>
              <p:tags r:id="rId57"/>
            </p:custDataLst>
          </p:nvPr>
        </p:nvSpPr>
        <p:spPr bwMode="auto">
          <a:xfrm rot="10800000">
            <a:off x="457200" y="3250897"/>
            <a:ext cx="152399" cy="9144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102" name="Line 21"/>
          <p:cNvSpPr>
            <a:spLocks noChangeShapeType="1"/>
          </p:cNvSpPr>
          <p:nvPr>
            <p:custDataLst>
              <p:tags r:id="rId58"/>
            </p:custDataLst>
          </p:nvPr>
        </p:nvSpPr>
        <p:spPr bwMode="auto">
          <a:xfrm>
            <a:off x="914400" y="2488897"/>
            <a:ext cx="1" cy="83820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solidFill>
                <a:srgbClr val="000000"/>
              </a:solidFill>
              <a:latin typeface="Calibri"/>
            </a:endParaRPr>
          </a:p>
        </p:txBody>
      </p:sp>
      <p:sp>
        <p:nvSpPr>
          <p:cNvPr id="103" name="Line 21"/>
          <p:cNvSpPr>
            <a:spLocks noChangeShapeType="1"/>
          </p:cNvSpPr>
          <p:nvPr>
            <p:custDataLst>
              <p:tags r:id="rId59"/>
            </p:custDataLst>
          </p:nvPr>
        </p:nvSpPr>
        <p:spPr bwMode="auto">
          <a:xfrm flipV="1">
            <a:off x="609602" y="3327098"/>
            <a:ext cx="304798" cy="3"/>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5" name="Line 21"/>
          <p:cNvSpPr>
            <a:spLocks noChangeShapeType="1"/>
          </p:cNvSpPr>
          <p:nvPr>
            <p:custDataLst>
              <p:tags r:id="rId60"/>
            </p:custDataLst>
          </p:nvPr>
        </p:nvSpPr>
        <p:spPr bwMode="auto">
          <a:xfrm>
            <a:off x="609602" y="35556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6" name="Line 21"/>
          <p:cNvSpPr>
            <a:spLocks noChangeShapeType="1"/>
          </p:cNvSpPr>
          <p:nvPr>
            <p:custDataLst>
              <p:tags r:id="rId61"/>
            </p:custDataLst>
          </p:nvPr>
        </p:nvSpPr>
        <p:spPr bwMode="auto">
          <a:xfrm>
            <a:off x="609602" y="37842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7" name="Line 21"/>
          <p:cNvSpPr>
            <a:spLocks noChangeShapeType="1"/>
          </p:cNvSpPr>
          <p:nvPr>
            <p:custDataLst>
              <p:tags r:id="rId62"/>
            </p:custDataLst>
          </p:nvPr>
        </p:nvSpPr>
        <p:spPr bwMode="auto">
          <a:xfrm>
            <a:off x="609602" y="40128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8" name="Text Box 11"/>
          <p:cNvSpPr txBox="1">
            <a:spLocks noChangeArrowheads="1"/>
          </p:cNvSpPr>
          <p:nvPr>
            <p:custDataLst>
              <p:tags r:id="rId63"/>
            </p:custDataLst>
          </p:nvPr>
        </p:nvSpPr>
        <p:spPr bwMode="auto">
          <a:xfrm rot="16200000">
            <a:off x="876302" y="1993594"/>
            <a:ext cx="685800"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09" name="Line 18"/>
          <p:cNvSpPr>
            <a:spLocks noChangeShapeType="1"/>
          </p:cNvSpPr>
          <p:nvPr>
            <p:custDataLst>
              <p:tags r:id="rId64"/>
            </p:custDataLst>
          </p:nvPr>
        </p:nvSpPr>
        <p:spPr bwMode="auto">
          <a:xfrm>
            <a:off x="914401" y="2031697"/>
            <a:ext cx="152400" cy="0"/>
          </a:xfrm>
          <a:prstGeom prst="line">
            <a:avLst/>
          </a:prstGeom>
          <a:noFill/>
          <a:ln w="25400" cap="sq">
            <a:solidFill>
              <a:schemeClr val="bg1"/>
            </a:solidFill>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24" name="Oval 123"/>
          <p:cNvSpPr/>
          <p:nvPr>
            <p:custDataLst>
              <p:tags r:id="rId65"/>
            </p:custDataLst>
          </p:nvPr>
        </p:nvSpPr>
        <p:spPr>
          <a:xfrm>
            <a:off x="1371600" y="2743200"/>
            <a:ext cx="914400" cy="6096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dirty="0" smtClean="0">
                <a:solidFill>
                  <a:srgbClr val="FFFFFF"/>
                </a:solidFill>
                <a:latin typeface="Calibri"/>
              </a:rPr>
              <a:t>branch</a:t>
            </a:r>
            <a:br>
              <a:rPr lang="en-US" dirty="0" smtClean="0">
                <a:solidFill>
                  <a:srgbClr val="FFFFFF"/>
                </a:solidFill>
                <a:latin typeface="Calibri"/>
              </a:rPr>
            </a:br>
            <a:r>
              <a:rPr lang="en-US" dirty="0" smtClean="0">
                <a:solidFill>
                  <a:srgbClr val="FFFFFF"/>
                </a:solidFill>
                <a:latin typeface="Calibri"/>
              </a:rPr>
              <a:t>calc</a:t>
            </a:r>
            <a:endParaRPr lang="en-US" dirty="0">
              <a:solidFill>
                <a:srgbClr val="FFFFFF"/>
              </a:solidFill>
              <a:latin typeface="Calibri"/>
            </a:endParaRPr>
          </a:p>
        </p:txBody>
      </p:sp>
      <p:sp>
        <p:nvSpPr>
          <p:cNvPr id="149" name="Oval 148"/>
          <p:cNvSpPr/>
          <p:nvPr>
            <p:custDataLst>
              <p:tags r:id="rId66"/>
            </p:custDataLst>
          </p:nvPr>
        </p:nvSpPr>
        <p:spPr>
          <a:xfrm>
            <a:off x="1905000" y="3200400"/>
            <a:ext cx="914400" cy="6096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dirty="0" smtClean="0">
                <a:solidFill>
                  <a:srgbClr val="FFFFFF"/>
                </a:solidFill>
                <a:latin typeface="Calibri"/>
              </a:rPr>
              <a:t>decide</a:t>
            </a:r>
            <a:br>
              <a:rPr lang="en-US" dirty="0" smtClean="0">
                <a:solidFill>
                  <a:srgbClr val="FFFFFF"/>
                </a:solidFill>
                <a:latin typeface="Calibri"/>
              </a:rPr>
            </a:br>
            <a:r>
              <a:rPr lang="en-US" dirty="0" smtClean="0">
                <a:solidFill>
                  <a:srgbClr val="FFFFFF"/>
                </a:solidFill>
                <a:latin typeface="Calibri"/>
              </a:rPr>
              <a:t>branch</a:t>
            </a:r>
            <a:endParaRPr lang="en-US" dirty="0">
              <a:solidFill>
                <a:srgbClr val="FFFFFF"/>
              </a:solidFill>
              <a:latin typeface="Calibri"/>
            </a:endParaRPr>
          </a:p>
        </p:txBody>
      </p:sp>
      <p:grpSp>
        <p:nvGrpSpPr>
          <p:cNvPr id="11" name="Group 10"/>
          <p:cNvGrpSpPr/>
          <p:nvPr/>
        </p:nvGrpSpPr>
        <p:grpSpPr>
          <a:xfrm>
            <a:off x="609602" y="3352800"/>
            <a:ext cx="990598" cy="660098"/>
            <a:chOff x="609602" y="3352801"/>
            <a:chExt cx="990598" cy="660098"/>
          </a:xfrm>
        </p:grpSpPr>
        <p:cxnSp>
          <p:nvCxnSpPr>
            <p:cNvPr id="7" name="Straight Connector 6"/>
            <p:cNvCxnSpPr>
              <a:stCxn id="107" idx="0"/>
            </p:cNvCxnSpPr>
            <p:nvPr/>
          </p:nvCxnSpPr>
          <p:spPr>
            <a:xfrm flipV="1">
              <a:off x="609602" y="4012897"/>
              <a:ext cx="990598" cy="2"/>
            </a:xfrm>
            <a:prstGeom prst="line">
              <a:avLst/>
            </a:prstGeom>
            <a:ln w="28575">
              <a:solidFill>
                <a:schemeClr val="accent1"/>
              </a:solidFill>
              <a:head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600200" y="3352801"/>
              <a:ext cx="0" cy="660096"/>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89" name="Line 21"/>
          <p:cNvSpPr>
            <a:spLocks noChangeShapeType="1"/>
          </p:cNvSpPr>
          <p:nvPr>
            <p:custDataLst>
              <p:tags r:id="rId67"/>
            </p:custDataLst>
          </p:nvPr>
        </p:nvSpPr>
        <p:spPr bwMode="auto">
          <a:xfrm>
            <a:off x="304800" y="3708097"/>
            <a:ext cx="152400" cy="1"/>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solidFill>
                <a:srgbClr val="000000"/>
              </a:solidFill>
              <a:latin typeface="Calibri"/>
            </a:endParaRPr>
          </a:p>
        </p:txBody>
      </p:sp>
    </p:spTree>
    <p:extLst>
      <p:ext uri="{BB962C8B-B14F-4D97-AF65-F5344CB8AC3E}">
        <p14:creationId xmlns:p14="http://schemas.microsoft.com/office/powerpoint/2010/main" val="24355435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7" name="Straight Arrow Connector 286"/>
          <p:cNvCxnSpPr/>
          <p:nvPr>
            <p:custDataLst>
              <p:tags r:id="rId1"/>
            </p:custDataLst>
          </p:nvPr>
        </p:nvCxnSpPr>
        <p:spPr>
          <a:xfrm rot="5400000">
            <a:off x="799306" y="5422597"/>
            <a:ext cx="2820194"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05" name="Title 304"/>
          <p:cNvSpPr>
            <a:spLocks noGrp="1"/>
          </p:cNvSpPr>
          <p:nvPr>
            <p:ph type="title"/>
            <p:custDataLst>
              <p:tags r:id="rId2"/>
            </p:custDataLst>
          </p:nvPr>
        </p:nvSpPr>
        <p:spPr/>
        <p:txBody>
          <a:bodyPr/>
          <a:lstStyle/>
          <a:p>
            <a:r>
              <a:rPr lang="en-US" dirty="0" smtClean="0"/>
              <a:t>Control Hazards</a:t>
            </a:r>
            <a:endParaRPr lang="en-US" dirty="0"/>
          </a:p>
        </p:txBody>
      </p:sp>
      <p:graphicFrame>
        <p:nvGraphicFramePr>
          <p:cNvPr id="223" name="Table 222"/>
          <p:cNvGraphicFramePr>
            <a:graphicFrameLocks noGrp="1"/>
          </p:cNvGraphicFramePr>
          <p:nvPr>
            <p:custDataLst>
              <p:tags r:id="rId3"/>
            </p:custDataLst>
            <p:extLst/>
          </p:nvPr>
        </p:nvGraphicFramePr>
        <p:xfrm>
          <a:off x="381001" y="4012896"/>
          <a:ext cx="8762999" cy="2921304"/>
        </p:xfrm>
        <a:graphic>
          <a:graphicData uri="http://schemas.openxmlformats.org/drawingml/2006/table">
            <a:tbl>
              <a:tblPr>
                <a:tableStyleId>{5C22544A-7EE6-4342-B048-85BDC9FD1C3A}</a:tableStyleId>
              </a:tblPr>
              <a:tblGrid>
                <a:gridCol w="1828800"/>
                <a:gridCol w="800100"/>
                <a:gridCol w="800100"/>
                <a:gridCol w="800100"/>
                <a:gridCol w="800100"/>
                <a:gridCol w="800100"/>
                <a:gridCol w="800100"/>
                <a:gridCol w="800100"/>
                <a:gridCol w="800100"/>
                <a:gridCol w="533399"/>
              </a:tblGrid>
              <a:tr h="661746">
                <a:tc>
                  <a:txBody>
                    <a:bodyPr/>
                    <a:lstStyle/>
                    <a:p>
                      <a:pPr algn="r"/>
                      <a:r>
                        <a:rPr lang="en-US" sz="2400" dirty="0" err="1" smtClean="0">
                          <a:solidFill>
                            <a:schemeClr val="bg1"/>
                          </a:solidFill>
                        </a:rPr>
                        <a:t>beq</a:t>
                      </a:r>
                      <a:r>
                        <a:rPr lang="en-US" sz="2400" dirty="0" smtClean="0">
                          <a:solidFill>
                            <a:schemeClr val="bg1"/>
                          </a:solidFill>
                        </a:rPr>
                        <a:t> r1, r2, </a:t>
                      </a:r>
                      <a:r>
                        <a:rPr lang="en-US" sz="2400" dirty="0" smtClean="0">
                          <a:solidFill>
                            <a:schemeClr val="accent1"/>
                          </a:solidFill>
                        </a:rPr>
                        <a:t>L</a:t>
                      </a:r>
                      <a:endParaRPr lang="en-US" sz="2400" dirty="0">
                        <a:solidFill>
                          <a:schemeClr val="accent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661746">
                <a:tc>
                  <a:txBody>
                    <a:bodyPr/>
                    <a:lstStyle/>
                    <a:p>
                      <a:pPr algn="r"/>
                      <a:r>
                        <a:rPr lang="en-US" sz="2400" dirty="0" smtClean="0">
                          <a:solidFill>
                            <a:schemeClr val="bg1"/>
                          </a:solidFill>
                        </a:rPr>
                        <a:t>add</a:t>
                      </a:r>
                      <a:r>
                        <a:rPr lang="en-US" sz="2400" baseline="0" dirty="0" smtClean="0">
                          <a:solidFill>
                            <a:schemeClr val="bg1"/>
                          </a:solidFill>
                        </a:rPr>
                        <a:t> </a:t>
                      </a:r>
                      <a:r>
                        <a:rPr lang="en-US" sz="2400" dirty="0" smtClean="0">
                          <a:solidFill>
                            <a:schemeClr val="bg1"/>
                          </a:solidFill>
                        </a:rPr>
                        <a:t>r3,</a:t>
                      </a:r>
                      <a:r>
                        <a:rPr lang="en-US" sz="2400" baseline="0" dirty="0" smtClean="0">
                          <a:solidFill>
                            <a:schemeClr val="bg1"/>
                          </a:solidFill>
                        </a:rPr>
                        <a:t> r0, r3</a:t>
                      </a: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661746">
                <a:tc>
                  <a:txBody>
                    <a:bodyPr/>
                    <a:lstStyle/>
                    <a:p>
                      <a:pPr algn="r"/>
                      <a:r>
                        <a:rPr lang="en-US" sz="2400" baseline="0" dirty="0" smtClean="0">
                          <a:solidFill>
                            <a:schemeClr val="bg1"/>
                          </a:solidFill>
                        </a:rPr>
                        <a:t>sub r5, r4, r6</a:t>
                      </a: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661746">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L</a:t>
                      </a:r>
                      <a:r>
                        <a:rPr lang="en-US" sz="2400" dirty="0" smtClean="0">
                          <a:solidFill>
                            <a:schemeClr val="bg1"/>
                          </a:solidFill>
                        </a:rPr>
                        <a:t>: or r3, r2,</a:t>
                      </a:r>
                      <a:r>
                        <a:rPr lang="en-US" sz="2400" baseline="0" dirty="0" smtClean="0">
                          <a:solidFill>
                            <a:schemeClr val="bg1"/>
                          </a:solidFill>
                        </a:rPr>
                        <a:t> r4</a:t>
                      </a:r>
                      <a:endParaRPr lang="en-US" sz="2400" dirty="0" smtClean="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248619">
                <a:tc>
                  <a:txBody>
                    <a:bodyPr/>
                    <a:lstStyle/>
                    <a:p>
                      <a:endParaRPr lang="en-US"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cxnSp>
        <p:nvCxnSpPr>
          <p:cNvPr id="134" name="Straight Arrow Connector 133"/>
          <p:cNvCxnSpPr/>
          <p:nvPr>
            <p:custDataLst>
              <p:tags r:id="rId4"/>
            </p:custDataLst>
          </p:nvPr>
        </p:nvCxnSpPr>
        <p:spPr>
          <a:xfrm>
            <a:off x="2209800" y="4012897"/>
            <a:ext cx="6934193"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56" name="Text Box 11"/>
          <p:cNvSpPr txBox="1">
            <a:spLocks noChangeArrowheads="1"/>
          </p:cNvSpPr>
          <p:nvPr>
            <p:custDataLst>
              <p:tags r:id="rId5"/>
            </p:custDataLst>
          </p:nvPr>
        </p:nvSpPr>
        <p:spPr bwMode="auto">
          <a:xfrm rot="16200000">
            <a:off x="76201" y="2184095"/>
            <a:ext cx="2286004" cy="304800"/>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58" name="Text Box 11"/>
          <p:cNvSpPr txBox="1">
            <a:spLocks noChangeArrowheads="1"/>
          </p:cNvSpPr>
          <p:nvPr>
            <p:custDataLst>
              <p:tags r:id="rId6"/>
            </p:custDataLst>
          </p:nvPr>
        </p:nvSpPr>
        <p:spPr bwMode="auto">
          <a:xfrm rot="16200000">
            <a:off x="1828804" y="2184093"/>
            <a:ext cx="2286004" cy="304804"/>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59" name="Line 43"/>
          <p:cNvSpPr>
            <a:spLocks noChangeShapeType="1"/>
          </p:cNvSpPr>
          <p:nvPr>
            <p:custDataLst>
              <p:tags r:id="rId7"/>
            </p:custDataLst>
          </p:nvPr>
        </p:nvSpPr>
        <p:spPr bwMode="auto">
          <a:xfrm>
            <a:off x="2514601" y="2488896"/>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0" name="Line 43"/>
          <p:cNvSpPr>
            <a:spLocks noChangeShapeType="1"/>
          </p:cNvSpPr>
          <p:nvPr>
            <p:custDataLst>
              <p:tags r:id="rId8"/>
            </p:custDataLst>
          </p:nvPr>
        </p:nvSpPr>
        <p:spPr bwMode="auto">
          <a:xfrm>
            <a:off x="2514601" y="1650696"/>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1" name="Text Box 11"/>
          <p:cNvSpPr txBox="1">
            <a:spLocks noChangeArrowheads="1"/>
          </p:cNvSpPr>
          <p:nvPr>
            <p:custDataLst>
              <p:tags r:id="rId9"/>
            </p:custDataLst>
          </p:nvPr>
        </p:nvSpPr>
        <p:spPr bwMode="auto">
          <a:xfrm rot="16200000">
            <a:off x="4495802" y="2184090"/>
            <a:ext cx="2286005" cy="304801"/>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62" name="Line 43"/>
          <p:cNvSpPr>
            <a:spLocks noChangeShapeType="1"/>
          </p:cNvSpPr>
          <p:nvPr>
            <p:custDataLst>
              <p:tags r:id="rId10"/>
            </p:custDataLst>
          </p:nvPr>
        </p:nvSpPr>
        <p:spPr bwMode="auto">
          <a:xfrm flipV="1">
            <a:off x="5257800" y="1955492"/>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3" name="Rectangle 19"/>
          <p:cNvSpPr>
            <a:spLocks noChangeArrowheads="1"/>
          </p:cNvSpPr>
          <p:nvPr>
            <p:custDataLst>
              <p:tags r:id="rId11"/>
            </p:custDataLst>
          </p:nvPr>
        </p:nvSpPr>
        <p:spPr bwMode="auto">
          <a:xfrm>
            <a:off x="4419599" y="2184094"/>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64" name="Freeform 63"/>
          <p:cNvSpPr/>
          <p:nvPr>
            <p:custDataLst>
              <p:tags r:id="rId12"/>
            </p:custDataLst>
          </p:nvPr>
        </p:nvSpPr>
        <p:spPr>
          <a:xfrm>
            <a:off x="4800600" y="1269694"/>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Calibri"/>
            </a:endParaRPr>
          </a:p>
        </p:txBody>
      </p:sp>
      <p:sp>
        <p:nvSpPr>
          <p:cNvPr id="65" name="Line 43"/>
          <p:cNvSpPr>
            <a:spLocks noChangeShapeType="1"/>
          </p:cNvSpPr>
          <p:nvPr>
            <p:custDataLst>
              <p:tags r:id="rId13"/>
            </p:custDataLst>
          </p:nvPr>
        </p:nvSpPr>
        <p:spPr bwMode="auto">
          <a:xfrm flipV="1">
            <a:off x="4114800" y="2336497"/>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6" name="Line 43"/>
          <p:cNvSpPr>
            <a:spLocks noChangeShapeType="1"/>
          </p:cNvSpPr>
          <p:nvPr>
            <p:custDataLst>
              <p:tags r:id="rId14"/>
            </p:custDataLst>
          </p:nvPr>
        </p:nvSpPr>
        <p:spPr bwMode="auto">
          <a:xfrm>
            <a:off x="3124200" y="3098495"/>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7" name="Text Box 11"/>
          <p:cNvSpPr txBox="1">
            <a:spLocks noChangeArrowheads="1"/>
          </p:cNvSpPr>
          <p:nvPr>
            <p:custDataLst>
              <p:tags r:id="rId15"/>
            </p:custDataLst>
          </p:nvPr>
        </p:nvSpPr>
        <p:spPr bwMode="auto">
          <a:xfrm rot="16200000">
            <a:off x="6629402" y="2184090"/>
            <a:ext cx="2286005" cy="304801"/>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68" name="Rectangle 4"/>
          <p:cNvSpPr>
            <a:spLocks noChangeArrowheads="1"/>
          </p:cNvSpPr>
          <p:nvPr>
            <p:custDataLst>
              <p:tags r:id="rId16"/>
            </p:custDataLst>
          </p:nvPr>
        </p:nvSpPr>
        <p:spPr bwMode="auto">
          <a:xfrm>
            <a:off x="6248400" y="2412693"/>
            <a:ext cx="838201" cy="914400"/>
          </a:xfrm>
          <a:prstGeom prst="rect">
            <a:avLst/>
          </a:prstGeom>
          <a:no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rgbClr val="FFFFFF"/>
                </a:solidFill>
                <a:latin typeface="Calibri"/>
              </a:rPr>
              <a:t>data</a:t>
            </a:r>
            <a:br>
              <a:rPr lang="en-US" sz="2400" dirty="0" smtClean="0">
                <a:solidFill>
                  <a:srgbClr val="FFFFFF"/>
                </a:solidFill>
                <a:latin typeface="Calibri"/>
              </a:rPr>
            </a:br>
            <a:r>
              <a:rPr lang="en-US" sz="2400" dirty="0" err="1" smtClean="0">
                <a:solidFill>
                  <a:srgbClr val="FFFFFF"/>
                </a:solidFill>
                <a:latin typeface="Calibri"/>
              </a:rPr>
              <a:t>mem</a:t>
            </a:r>
            <a:endParaRPr lang="en-US" sz="2400" dirty="0">
              <a:solidFill>
                <a:srgbClr val="FFFFFF"/>
              </a:solidFill>
              <a:latin typeface="Calibri"/>
            </a:endParaRPr>
          </a:p>
        </p:txBody>
      </p:sp>
      <p:sp>
        <p:nvSpPr>
          <p:cNvPr id="69" name="Text Box 11"/>
          <p:cNvSpPr txBox="1">
            <a:spLocks noChangeArrowheads="1"/>
          </p:cNvSpPr>
          <p:nvPr>
            <p:custDataLst>
              <p:tags r:id="rId17"/>
            </p:custDataLst>
          </p:nvPr>
        </p:nvSpPr>
        <p:spPr bwMode="auto">
          <a:xfrm rot="16200000">
            <a:off x="2743202" y="2946094"/>
            <a:ext cx="457201" cy="304801"/>
          </a:xfrm>
          <a:prstGeom prst="rect">
            <a:avLst/>
          </a:prstGeom>
          <a:no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70" name="Line 43"/>
          <p:cNvSpPr>
            <a:spLocks noChangeShapeType="1"/>
          </p:cNvSpPr>
          <p:nvPr>
            <p:custDataLst>
              <p:tags r:id="rId18"/>
            </p:custDataLst>
          </p:nvPr>
        </p:nvSpPr>
        <p:spPr bwMode="auto">
          <a:xfrm flipV="1">
            <a:off x="4114800" y="1498289"/>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1" name="Line 43"/>
          <p:cNvSpPr>
            <a:spLocks noChangeShapeType="1"/>
          </p:cNvSpPr>
          <p:nvPr>
            <p:custDataLst>
              <p:tags r:id="rId19"/>
            </p:custDataLst>
          </p:nvPr>
        </p:nvSpPr>
        <p:spPr bwMode="auto">
          <a:xfrm>
            <a:off x="4648200" y="2565094"/>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72" name="Line 43"/>
          <p:cNvSpPr>
            <a:spLocks noChangeShapeType="1"/>
          </p:cNvSpPr>
          <p:nvPr>
            <p:custDataLst>
              <p:tags r:id="rId20"/>
            </p:custDataLst>
          </p:nvPr>
        </p:nvSpPr>
        <p:spPr bwMode="auto">
          <a:xfrm flipV="1">
            <a:off x="5791200" y="1955493"/>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3" name="Line 43"/>
          <p:cNvSpPr>
            <a:spLocks noChangeShapeType="1"/>
          </p:cNvSpPr>
          <p:nvPr>
            <p:custDataLst>
              <p:tags r:id="rId21"/>
            </p:custDataLst>
          </p:nvPr>
        </p:nvSpPr>
        <p:spPr bwMode="auto">
          <a:xfrm flipV="1">
            <a:off x="5791200" y="2946094"/>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4" name="Line 43"/>
          <p:cNvSpPr>
            <a:spLocks noChangeShapeType="1"/>
          </p:cNvSpPr>
          <p:nvPr>
            <p:custDataLst>
              <p:tags r:id="rId22"/>
            </p:custDataLst>
          </p:nvPr>
        </p:nvSpPr>
        <p:spPr bwMode="auto">
          <a:xfrm flipV="1">
            <a:off x="7086600" y="2946094"/>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5" name="Line 43"/>
          <p:cNvSpPr>
            <a:spLocks noChangeShapeType="1"/>
          </p:cNvSpPr>
          <p:nvPr>
            <p:custDataLst>
              <p:tags r:id="rId23"/>
            </p:custDataLst>
          </p:nvPr>
        </p:nvSpPr>
        <p:spPr bwMode="auto">
          <a:xfrm flipV="1">
            <a:off x="7924801" y="2946093"/>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6" name="Line 43"/>
          <p:cNvSpPr>
            <a:spLocks noChangeShapeType="1"/>
          </p:cNvSpPr>
          <p:nvPr>
            <p:custDataLst>
              <p:tags r:id="rId24"/>
            </p:custDataLst>
          </p:nvPr>
        </p:nvSpPr>
        <p:spPr bwMode="auto">
          <a:xfrm flipV="1">
            <a:off x="7924801" y="1955494"/>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11" name="Text Box 11"/>
          <p:cNvSpPr txBox="1">
            <a:spLocks noChangeArrowheads="1"/>
          </p:cNvSpPr>
          <p:nvPr>
            <p:custDataLst>
              <p:tags r:id="rId25"/>
            </p:custDataLst>
          </p:nvPr>
        </p:nvSpPr>
        <p:spPr bwMode="auto">
          <a:xfrm rot="16200000">
            <a:off x="2743202" y="2336495"/>
            <a:ext cx="457201"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6" name="Text Box 11"/>
          <p:cNvSpPr txBox="1">
            <a:spLocks noChangeArrowheads="1"/>
          </p:cNvSpPr>
          <p:nvPr>
            <p:custDataLst>
              <p:tags r:id="rId26"/>
            </p:custDataLst>
          </p:nvPr>
        </p:nvSpPr>
        <p:spPr bwMode="auto">
          <a:xfrm rot="16200000">
            <a:off x="2743201" y="1498293"/>
            <a:ext cx="457201"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7" name="Text Box 11"/>
          <p:cNvSpPr txBox="1">
            <a:spLocks noChangeArrowheads="1"/>
          </p:cNvSpPr>
          <p:nvPr>
            <p:custDataLst>
              <p:tags r:id="rId27"/>
            </p:custDataLst>
          </p:nvPr>
        </p:nvSpPr>
        <p:spPr bwMode="auto">
          <a:xfrm rot="16200000">
            <a:off x="5410204" y="2793694"/>
            <a:ext cx="457200" cy="304799"/>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8" name="Text Box 11"/>
          <p:cNvSpPr txBox="1">
            <a:spLocks noChangeArrowheads="1"/>
          </p:cNvSpPr>
          <p:nvPr>
            <p:custDataLst>
              <p:tags r:id="rId28"/>
            </p:custDataLst>
          </p:nvPr>
        </p:nvSpPr>
        <p:spPr bwMode="auto">
          <a:xfrm rot="16200000">
            <a:off x="5410199" y="1803092"/>
            <a:ext cx="457199"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9" name="Text Box 11"/>
          <p:cNvSpPr txBox="1">
            <a:spLocks noChangeArrowheads="1"/>
          </p:cNvSpPr>
          <p:nvPr>
            <p:custDataLst>
              <p:tags r:id="rId29"/>
            </p:custDataLst>
          </p:nvPr>
        </p:nvSpPr>
        <p:spPr bwMode="auto">
          <a:xfrm rot="16200000">
            <a:off x="7543801" y="2793693"/>
            <a:ext cx="457200"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20" name="Text Box 11"/>
          <p:cNvSpPr txBox="1">
            <a:spLocks noChangeArrowheads="1"/>
          </p:cNvSpPr>
          <p:nvPr>
            <p:custDataLst>
              <p:tags r:id="rId30"/>
            </p:custDataLst>
          </p:nvPr>
        </p:nvSpPr>
        <p:spPr bwMode="auto">
          <a:xfrm rot="16200000">
            <a:off x="7543800" y="1803092"/>
            <a:ext cx="457199"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21" name="Line 43"/>
          <p:cNvSpPr>
            <a:spLocks noChangeShapeType="1"/>
          </p:cNvSpPr>
          <p:nvPr>
            <p:custDataLst>
              <p:tags r:id="rId31"/>
            </p:custDataLst>
          </p:nvPr>
        </p:nvSpPr>
        <p:spPr bwMode="auto">
          <a:xfrm>
            <a:off x="6629400" y="1955494"/>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solidFill>
                <a:srgbClr val="000000"/>
              </a:solidFill>
              <a:latin typeface="Calibri"/>
            </a:endParaRPr>
          </a:p>
        </p:txBody>
      </p:sp>
      <p:sp>
        <p:nvSpPr>
          <p:cNvPr id="122" name="Rectangle 4"/>
          <p:cNvSpPr>
            <a:spLocks noChangeArrowheads="1"/>
          </p:cNvSpPr>
          <p:nvPr>
            <p:custDataLst>
              <p:tags r:id="rId32"/>
            </p:custDataLst>
          </p:nvPr>
        </p:nvSpPr>
        <p:spPr bwMode="auto">
          <a:xfrm>
            <a:off x="152400" y="1269697"/>
            <a:ext cx="762000" cy="914400"/>
          </a:xfrm>
          <a:prstGeom prst="rect">
            <a:avLst/>
          </a:prstGeom>
          <a:no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rgbClr val="FFFFFF"/>
                </a:solidFill>
                <a:latin typeface="Calibri"/>
              </a:rPr>
              <a:t>inst</a:t>
            </a:r>
            <a:br>
              <a:rPr lang="en-US" sz="2400" dirty="0" smtClean="0">
                <a:solidFill>
                  <a:srgbClr val="FFFFFF"/>
                </a:solidFill>
                <a:latin typeface="Calibri"/>
              </a:rPr>
            </a:br>
            <a:r>
              <a:rPr lang="en-US" sz="2400" dirty="0" err="1" smtClean="0">
                <a:solidFill>
                  <a:srgbClr val="FFFFFF"/>
                </a:solidFill>
                <a:latin typeface="Calibri"/>
              </a:rPr>
              <a:t>mem</a:t>
            </a:r>
            <a:endParaRPr lang="en-US" sz="2400" dirty="0">
              <a:solidFill>
                <a:srgbClr val="FFFFFF"/>
              </a:solidFill>
              <a:latin typeface="Calibri"/>
            </a:endParaRPr>
          </a:p>
        </p:txBody>
      </p:sp>
      <p:sp>
        <p:nvSpPr>
          <p:cNvPr id="123" name="Rectangle 19"/>
          <p:cNvSpPr>
            <a:spLocks noChangeArrowheads="1"/>
          </p:cNvSpPr>
          <p:nvPr>
            <p:custDataLst>
              <p:tags r:id="rId33"/>
            </p:custDataLst>
          </p:nvPr>
        </p:nvSpPr>
        <p:spPr bwMode="auto">
          <a:xfrm>
            <a:off x="8229601" y="1803094"/>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grpSp>
        <p:nvGrpSpPr>
          <p:cNvPr id="2" name="Group 110"/>
          <p:cNvGrpSpPr/>
          <p:nvPr>
            <p:custDataLst>
              <p:tags r:id="rId34"/>
            </p:custDataLst>
          </p:nvPr>
        </p:nvGrpSpPr>
        <p:grpSpPr>
          <a:xfrm>
            <a:off x="1752600" y="1422096"/>
            <a:ext cx="762001" cy="1295400"/>
            <a:chOff x="2590798" y="914401"/>
            <a:chExt cx="762001" cy="1295400"/>
          </a:xfrm>
          <a:noFill/>
        </p:grpSpPr>
        <p:sp>
          <p:nvSpPr>
            <p:cNvPr id="125" name="Rectangle 22"/>
            <p:cNvSpPr>
              <a:spLocks noChangeArrowheads="1"/>
            </p:cNvSpPr>
            <p:nvPr>
              <p:custDataLst>
                <p:tags r:id="rId74"/>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rgbClr val="FFFFFF"/>
                </a:solidFill>
                <a:latin typeface="Calibri"/>
              </a:endParaRPr>
            </a:p>
          </p:txBody>
        </p:sp>
        <p:sp>
          <p:nvSpPr>
            <p:cNvPr id="126" name="TextBox 125"/>
            <p:cNvSpPr txBox="1"/>
            <p:nvPr>
              <p:custDataLst>
                <p:tags r:id="rId75"/>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rgbClr val="FFFFFF"/>
                  </a:solidFill>
                  <a:latin typeface="Calibri"/>
                </a:rPr>
                <a:t>D</a:t>
              </a:r>
            </a:p>
          </p:txBody>
        </p:sp>
        <p:sp>
          <p:nvSpPr>
            <p:cNvPr id="127" name="TextBox 126"/>
            <p:cNvSpPr txBox="1"/>
            <p:nvPr>
              <p:custDataLst>
                <p:tags r:id="rId76"/>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rgbClr val="FFFFFF"/>
                  </a:solidFill>
                  <a:latin typeface="Calibri"/>
                </a:rPr>
                <a:t>B</a:t>
              </a:r>
            </a:p>
          </p:txBody>
        </p:sp>
        <p:sp>
          <p:nvSpPr>
            <p:cNvPr id="128" name="TextBox 127"/>
            <p:cNvSpPr txBox="1"/>
            <p:nvPr>
              <p:custDataLst>
                <p:tags r:id="rId77"/>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rgbClr val="FFFFFF"/>
                  </a:solidFill>
                  <a:latin typeface="Calibri"/>
                </a:rPr>
                <a:t>A</a:t>
              </a:r>
            </a:p>
          </p:txBody>
        </p:sp>
      </p:grpSp>
      <p:sp>
        <p:nvSpPr>
          <p:cNvPr id="129" name="Rectangle 19"/>
          <p:cNvSpPr>
            <a:spLocks noChangeArrowheads="1"/>
          </p:cNvSpPr>
          <p:nvPr>
            <p:custDataLst>
              <p:tags r:id="rId35"/>
            </p:custDataLst>
          </p:nvPr>
        </p:nvSpPr>
        <p:spPr bwMode="auto">
          <a:xfrm>
            <a:off x="3962400" y="1955497"/>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130" name="Rectangle 19"/>
          <p:cNvSpPr>
            <a:spLocks noChangeArrowheads="1"/>
          </p:cNvSpPr>
          <p:nvPr>
            <p:custDataLst>
              <p:tags r:id="rId36"/>
            </p:custDataLst>
          </p:nvPr>
        </p:nvSpPr>
        <p:spPr bwMode="auto">
          <a:xfrm>
            <a:off x="3962400" y="1117297"/>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131" name="Line 43"/>
          <p:cNvSpPr>
            <a:spLocks noChangeShapeType="1"/>
          </p:cNvSpPr>
          <p:nvPr>
            <p:custDataLst>
              <p:tags r:id="rId37"/>
            </p:custDataLst>
          </p:nvPr>
        </p:nvSpPr>
        <p:spPr bwMode="auto">
          <a:xfrm flipV="1">
            <a:off x="3124200" y="1650697"/>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32" name="Line 43"/>
          <p:cNvSpPr>
            <a:spLocks noChangeShapeType="1"/>
          </p:cNvSpPr>
          <p:nvPr>
            <p:custDataLst>
              <p:tags r:id="rId38"/>
            </p:custDataLst>
          </p:nvPr>
        </p:nvSpPr>
        <p:spPr bwMode="auto">
          <a:xfrm flipV="1">
            <a:off x="3352800" y="2260296"/>
            <a:ext cx="6096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solidFill>
                <a:srgbClr val="000000"/>
              </a:solidFill>
              <a:latin typeface="Calibri"/>
            </a:endParaRPr>
          </a:p>
        </p:txBody>
      </p:sp>
      <p:sp>
        <p:nvSpPr>
          <p:cNvPr id="133" name="Line 43"/>
          <p:cNvSpPr>
            <a:spLocks noChangeShapeType="1"/>
          </p:cNvSpPr>
          <p:nvPr>
            <p:custDataLst>
              <p:tags r:id="rId39"/>
            </p:custDataLst>
          </p:nvPr>
        </p:nvSpPr>
        <p:spPr bwMode="auto">
          <a:xfrm flipV="1">
            <a:off x="3581400" y="2031696"/>
            <a:ext cx="3810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solidFill>
                <a:srgbClr val="000000"/>
              </a:solidFill>
              <a:latin typeface="Calibri"/>
            </a:endParaRPr>
          </a:p>
        </p:txBody>
      </p:sp>
      <p:sp>
        <p:nvSpPr>
          <p:cNvPr id="135" name="Line 43"/>
          <p:cNvSpPr>
            <a:spLocks noChangeShapeType="1"/>
          </p:cNvSpPr>
          <p:nvPr>
            <p:custDataLst>
              <p:tags r:id="rId40"/>
            </p:custDataLst>
          </p:nvPr>
        </p:nvSpPr>
        <p:spPr bwMode="auto">
          <a:xfrm>
            <a:off x="3124200" y="2488895"/>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36" name="Line 43"/>
          <p:cNvSpPr>
            <a:spLocks noChangeShapeType="1"/>
          </p:cNvSpPr>
          <p:nvPr>
            <p:custDataLst>
              <p:tags r:id="rId41"/>
            </p:custDataLst>
          </p:nvPr>
        </p:nvSpPr>
        <p:spPr bwMode="auto">
          <a:xfrm flipH="1" flipV="1">
            <a:off x="3581400" y="888697"/>
            <a:ext cx="2514600" cy="0"/>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37" name="Line 43"/>
          <p:cNvSpPr>
            <a:spLocks noChangeShapeType="1"/>
          </p:cNvSpPr>
          <p:nvPr>
            <p:custDataLst>
              <p:tags r:id="rId42"/>
            </p:custDataLst>
          </p:nvPr>
        </p:nvSpPr>
        <p:spPr bwMode="auto">
          <a:xfrm flipH="1">
            <a:off x="6096000" y="888697"/>
            <a:ext cx="0" cy="10668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solidFill>
                <a:srgbClr val="000000"/>
              </a:solidFill>
              <a:latin typeface="Calibri"/>
            </a:endParaRPr>
          </a:p>
        </p:txBody>
      </p:sp>
      <p:sp>
        <p:nvSpPr>
          <p:cNvPr id="138" name="Line 43"/>
          <p:cNvSpPr>
            <a:spLocks noChangeShapeType="1"/>
          </p:cNvSpPr>
          <p:nvPr>
            <p:custDataLst>
              <p:tags r:id="rId43"/>
            </p:custDataLst>
          </p:nvPr>
        </p:nvSpPr>
        <p:spPr bwMode="auto">
          <a:xfrm flipV="1">
            <a:off x="3352800" y="1422097"/>
            <a:ext cx="6096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solidFill>
                <a:srgbClr val="000000"/>
              </a:solidFill>
              <a:latin typeface="Calibri"/>
            </a:endParaRPr>
          </a:p>
        </p:txBody>
      </p:sp>
      <p:sp>
        <p:nvSpPr>
          <p:cNvPr id="139" name="Line 43"/>
          <p:cNvSpPr>
            <a:spLocks noChangeShapeType="1"/>
          </p:cNvSpPr>
          <p:nvPr>
            <p:custDataLst>
              <p:tags r:id="rId44"/>
            </p:custDataLst>
          </p:nvPr>
        </p:nvSpPr>
        <p:spPr bwMode="auto">
          <a:xfrm flipH="1" flipV="1">
            <a:off x="3352800" y="1574497"/>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0" name="Line 43"/>
          <p:cNvSpPr>
            <a:spLocks noChangeShapeType="1"/>
          </p:cNvSpPr>
          <p:nvPr>
            <p:custDataLst>
              <p:tags r:id="rId45"/>
            </p:custDataLst>
          </p:nvPr>
        </p:nvSpPr>
        <p:spPr bwMode="auto">
          <a:xfrm flipH="1" flipV="1">
            <a:off x="3581400" y="1193497"/>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1" name="Line 43"/>
          <p:cNvSpPr>
            <a:spLocks noChangeShapeType="1"/>
          </p:cNvSpPr>
          <p:nvPr>
            <p:custDataLst>
              <p:tags r:id="rId46"/>
            </p:custDataLst>
          </p:nvPr>
        </p:nvSpPr>
        <p:spPr bwMode="auto">
          <a:xfrm flipV="1">
            <a:off x="3581400" y="888695"/>
            <a:ext cx="0" cy="1143001"/>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2" name="Line 43"/>
          <p:cNvSpPr>
            <a:spLocks noChangeShapeType="1"/>
          </p:cNvSpPr>
          <p:nvPr>
            <p:custDataLst>
              <p:tags r:id="rId47"/>
            </p:custDataLst>
          </p:nvPr>
        </p:nvSpPr>
        <p:spPr bwMode="auto">
          <a:xfrm flipV="1">
            <a:off x="3581400" y="1193497"/>
            <a:ext cx="3810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solidFill>
                <a:srgbClr val="000000"/>
              </a:solidFill>
              <a:latin typeface="Calibri"/>
            </a:endParaRPr>
          </a:p>
        </p:txBody>
      </p:sp>
      <p:sp>
        <p:nvSpPr>
          <p:cNvPr id="143" name="Line 43"/>
          <p:cNvSpPr>
            <a:spLocks noChangeShapeType="1"/>
          </p:cNvSpPr>
          <p:nvPr>
            <p:custDataLst>
              <p:tags r:id="rId48"/>
            </p:custDataLst>
          </p:nvPr>
        </p:nvSpPr>
        <p:spPr bwMode="auto">
          <a:xfrm>
            <a:off x="8458201" y="2488894"/>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4" name="Line 43"/>
          <p:cNvSpPr>
            <a:spLocks noChangeShapeType="1"/>
          </p:cNvSpPr>
          <p:nvPr>
            <p:custDataLst>
              <p:tags r:id="rId49"/>
            </p:custDataLst>
          </p:nvPr>
        </p:nvSpPr>
        <p:spPr bwMode="auto">
          <a:xfrm>
            <a:off x="8839200" y="736297"/>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5" name="Line 43"/>
          <p:cNvSpPr>
            <a:spLocks noChangeShapeType="1"/>
          </p:cNvSpPr>
          <p:nvPr>
            <p:custDataLst>
              <p:tags r:id="rId50"/>
            </p:custDataLst>
          </p:nvPr>
        </p:nvSpPr>
        <p:spPr bwMode="auto">
          <a:xfrm flipH="1" flipV="1">
            <a:off x="1523999" y="736297"/>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6" name="Line 43"/>
          <p:cNvSpPr>
            <a:spLocks noChangeShapeType="1"/>
          </p:cNvSpPr>
          <p:nvPr>
            <p:custDataLst>
              <p:tags r:id="rId51"/>
            </p:custDataLst>
          </p:nvPr>
        </p:nvSpPr>
        <p:spPr bwMode="auto">
          <a:xfrm flipV="1">
            <a:off x="3352800" y="736297"/>
            <a:ext cx="0" cy="15240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solidFill>
                <a:srgbClr val="000000"/>
              </a:solidFill>
              <a:latin typeface="Calibri"/>
            </a:endParaRPr>
          </a:p>
        </p:txBody>
      </p:sp>
      <p:sp>
        <p:nvSpPr>
          <p:cNvPr id="147" name="Line 43"/>
          <p:cNvSpPr>
            <a:spLocks noChangeShapeType="1"/>
          </p:cNvSpPr>
          <p:nvPr>
            <p:custDataLst>
              <p:tags r:id="rId52"/>
            </p:custDataLst>
          </p:nvPr>
        </p:nvSpPr>
        <p:spPr bwMode="auto">
          <a:xfrm flipH="1">
            <a:off x="1524000" y="736297"/>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8" name="Line 43"/>
          <p:cNvSpPr>
            <a:spLocks noChangeShapeType="1"/>
          </p:cNvSpPr>
          <p:nvPr>
            <p:custDataLst>
              <p:tags r:id="rId53"/>
            </p:custDataLst>
          </p:nvPr>
        </p:nvSpPr>
        <p:spPr bwMode="auto">
          <a:xfrm>
            <a:off x="1524000" y="2031697"/>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93" name="Line 8"/>
          <p:cNvSpPr>
            <a:spLocks noChangeShapeType="1"/>
          </p:cNvSpPr>
          <p:nvPr>
            <p:custDataLst>
              <p:tags r:id="rId54"/>
            </p:custDataLst>
          </p:nvPr>
        </p:nvSpPr>
        <p:spPr bwMode="auto">
          <a:xfrm>
            <a:off x="304800" y="2184097"/>
            <a:ext cx="0" cy="6096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solidFill>
                <a:srgbClr val="000000"/>
              </a:solidFill>
              <a:latin typeface="Calibri"/>
            </a:endParaRPr>
          </a:p>
        </p:txBody>
      </p:sp>
      <p:sp>
        <p:nvSpPr>
          <p:cNvPr id="94" name="Text Box 11"/>
          <p:cNvSpPr txBox="1">
            <a:spLocks noChangeArrowheads="1"/>
          </p:cNvSpPr>
          <p:nvPr>
            <p:custDataLst>
              <p:tags r:id="rId55"/>
            </p:custDataLst>
          </p:nvPr>
        </p:nvSpPr>
        <p:spPr bwMode="auto">
          <a:xfrm>
            <a:off x="76200" y="2793697"/>
            <a:ext cx="457200" cy="294620"/>
          </a:xfrm>
          <a:prstGeom prst="rect">
            <a:avLst/>
          </a:prstGeom>
          <a:no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95" name="Line 21"/>
          <p:cNvSpPr>
            <a:spLocks noChangeShapeType="1"/>
          </p:cNvSpPr>
          <p:nvPr>
            <p:custDataLst>
              <p:tags r:id="rId56"/>
            </p:custDataLst>
          </p:nvPr>
        </p:nvSpPr>
        <p:spPr bwMode="auto">
          <a:xfrm>
            <a:off x="304800" y="3098496"/>
            <a:ext cx="0" cy="6096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96" name="Line 18"/>
          <p:cNvSpPr>
            <a:spLocks noChangeShapeType="1"/>
          </p:cNvSpPr>
          <p:nvPr>
            <p:custDataLst>
              <p:tags r:id="rId57"/>
            </p:custDataLst>
          </p:nvPr>
        </p:nvSpPr>
        <p:spPr bwMode="auto">
          <a:xfrm flipV="1">
            <a:off x="304800" y="2488896"/>
            <a:ext cx="152400" cy="3"/>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solidFill>
                <a:srgbClr val="000000"/>
              </a:solidFill>
              <a:latin typeface="Calibri"/>
            </a:endParaRPr>
          </a:p>
        </p:txBody>
      </p:sp>
      <p:grpSp>
        <p:nvGrpSpPr>
          <p:cNvPr id="97" name="Group 96"/>
          <p:cNvGrpSpPr/>
          <p:nvPr>
            <p:custDataLst>
              <p:tags r:id="rId58"/>
            </p:custDataLst>
          </p:nvPr>
        </p:nvGrpSpPr>
        <p:grpSpPr>
          <a:xfrm>
            <a:off x="457200" y="2260297"/>
            <a:ext cx="304800" cy="457200"/>
            <a:chOff x="868680" y="2971800"/>
            <a:chExt cx="304800" cy="304800"/>
          </a:xfrm>
          <a:noFill/>
        </p:grpSpPr>
        <p:sp>
          <p:nvSpPr>
            <p:cNvPr id="98" name="Freeform 97"/>
            <p:cNvSpPr/>
            <p:nvPr>
              <p:custDataLst>
                <p:tags r:id="rId72"/>
              </p:custDataLst>
            </p:nvPr>
          </p:nvSpPr>
          <p:spPr>
            <a:xfrm>
              <a:off x="86868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grpFill/>
            <a:ln w="254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Calibri"/>
              </a:endParaRPr>
            </a:p>
          </p:txBody>
        </p:sp>
        <p:sp>
          <p:nvSpPr>
            <p:cNvPr id="99" name="Text Box 11"/>
            <p:cNvSpPr txBox="1">
              <a:spLocks noChangeArrowheads="1"/>
            </p:cNvSpPr>
            <p:nvPr>
              <p:custDataLst>
                <p:tags r:id="rId73"/>
              </p:custDataLst>
            </p:nvPr>
          </p:nvSpPr>
          <p:spPr bwMode="auto">
            <a:xfrm>
              <a:off x="960121" y="3002753"/>
              <a:ext cx="152400" cy="228600"/>
            </a:xfrm>
            <a:prstGeom prst="rect">
              <a:avLst/>
            </a:prstGeom>
            <a:grpFill/>
            <a:ln w="25400" algn="ctr">
              <a:noFill/>
              <a:miter lim="800000"/>
              <a:headEnd/>
              <a:tailEnd/>
            </a:ln>
            <a:effectLst/>
          </p:spPr>
          <p:txBody>
            <a:bodyPr wrap="none" lIns="0" tIns="0" rIns="0" bIns="0" anchor="ctr" anchorCtr="1">
              <a:noAutofit/>
            </a:bodyPr>
            <a:lstStyle/>
            <a:p>
              <a:pPr algn="ctr">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00" name="Line 18"/>
          <p:cNvSpPr>
            <a:spLocks noChangeShapeType="1"/>
          </p:cNvSpPr>
          <p:nvPr>
            <p:custDataLst>
              <p:tags r:id="rId59"/>
            </p:custDataLst>
          </p:nvPr>
        </p:nvSpPr>
        <p:spPr bwMode="auto">
          <a:xfrm>
            <a:off x="762001" y="2488897"/>
            <a:ext cx="152400" cy="0"/>
          </a:xfrm>
          <a:prstGeom prst="line">
            <a:avLst/>
          </a:prstGeom>
          <a:noFill/>
          <a:ln w="25400" cap="sq">
            <a:solidFill>
              <a:schemeClr val="accent1"/>
            </a:solidFill>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01" name="Rectangle 19"/>
          <p:cNvSpPr>
            <a:spLocks noChangeArrowheads="1"/>
          </p:cNvSpPr>
          <p:nvPr>
            <p:custDataLst>
              <p:tags r:id="rId60"/>
            </p:custDataLst>
          </p:nvPr>
        </p:nvSpPr>
        <p:spPr bwMode="auto">
          <a:xfrm rot="10800000">
            <a:off x="457200" y="3250897"/>
            <a:ext cx="152399" cy="9144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102" name="Line 21"/>
          <p:cNvSpPr>
            <a:spLocks noChangeShapeType="1"/>
          </p:cNvSpPr>
          <p:nvPr>
            <p:custDataLst>
              <p:tags r:id="rId61"/>
            </p:custDataLst>
          </p:nvPr>
        </p:nvSpPr>
        <p:spPr bwMode="auto">
          <a:xfrm>
            <a:off x="914400" y="2488897"/>
            <a:ext cx="1" cy="83820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solidFill>
                <a:srgbClr val="000000"/>
              </a:solidFill>
              <a:latin typeface="Calibri"/>
            </a:endParaRPr>
          </a:p>
        </p:txBody>
      </p:sp>
      <p:sp>
        <p:nvSpPr>
          <p:cNvPr id="103" name="Line 21"/>
          <p:cNvSpPr>
            <a:spLocks noChangeShapeType="1"/>
          </p:cNvSpPr>
          <p:nvPr>
            <p:custDataLst>
              <p:tags r:id="rId62"/>
            </p:custDataLst>
          </p:nvPr>
        </p:nvSpPr>
        <p:spPr bwMode="auto">
          <a:xfrm flipV="1">
            <a:off x="609602" y="3327098"/>
            <a:ext cx="304798" cy="3"/>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4" name="Line 21"/>
          <p:cNvSpPr>
            <a:spLocks noChangeShapeType="1"/>
          </p:cNvSpPr>
          <p:nvPr>
            <p:custDataLst>
              <p:tags r:id="rId63"/>
            </p:custDataLst>
          </p:nvPr>
        </p:nvSpPr>
        <p:spPr bwMode="auto">
          <a:xfrm>
            <a:off x="304800" y="3708097"/>
            <a:ext cx="152400" cy="1"/>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solidFill>
                <a:srgbClr val="000000"/>
              </a:solidFill>
              <a:latin typeface="Calibri"/>
            </a:endParaRPr>
          </a:p>
        </p:txBody>
      </p:sp>
      <p:sp>
        <p:nvSpPr>
          <p:cNvPr id="105" name="Line 21"/>
          <p:cNvSpPr>
            <a:spLocks noChangeShapeType="1"/>
          </p:cNvSpPr>
          <p:nvPr>
            <p:custDataLst>
              <p:tags r:id="rId64"/>
            </p:custDataLst>
          </p:nvPr>
        </p:nvSpPr>
        <p:spPr bwMode="auto">
          <a:xfrm>
            <a:off x="609602" y="35556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6" name="Line 21"/>
          <p:cNvSpPr>
            <a:spLocks noChangeShapeType="1"/>
          </p:cNvSpPr>
          <p:nvPr>
            <p:custDataLst>
              <p:tags r:id="rId65"/>
            </p:custDataLst>
          </p:nvPr>
        </p:nvSpPr>
        <p:spPr bwMode="auto">
          <a:xfrm>
            <a:off x="609602" y="37842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7" name="Line 21"/>
          <p:cNvSpPr>
            <a:spLocks noChangeShapeType="1"/>
          </p:cNvSpPr>
          <p:nvPr>
            <p:custDataLst>
              <p:tags r:id="rId66"/>
            </p:custDataLst>
          </p:nvPr>
        </p:nvSpPr>
        <p:spPr bwMode="auto">
          <a:xfrm>
            <a:off x="609602" y="40128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8" name="Text Box 11"/>
          <p:cNvSpPr txBox="1">
            <a:spLocks noChangeArrowheads="1"/>
          </p:cNvSpPr>
          <p:nvPr>
            <p:custDataLst>
              <p:tags r:id="rId67"/>
            </p:custDataLst>
          </p:nvPr>
        </p:nvSpPr>
        <p:spPr bwMode="auto">
          <a:xfrm rot="16200000">
            <a:off x="876302" y="1993594"/>
            <a:ext cx="685800"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09" name="Line 18"/>
          <p:cNvSpPr>
            <a:spLocks noChangeShapeType="1"/>
          </p:cNvSpPr>
          <p:nvPr>
            <p:custDataLst>
              <p:tags r:id="rId68"/>
            </p:custDataLst>
          </p:nvPr>
        </p:nvSpPr>
        <p:spPr bwMode="auto">
          <a:xfrm>
            <a:off x="914401" y="2031697"/>
            <a:ext cx="152400" cy="0"/>
          </a:xfrm>
          <a:prstGeom prst="line">
            <a:avLst/>
          </a:prstGeom>
          <a:noFill/>
          <a:ln w="25400" cap="sq">
            <a:solidFill>
              <a:schemeClr val="bg1"/>
            </a:solidFill>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22" name="TextBox 21"/>
          <p:cNvSpPr txBox="1"/>
          <p:nvPr/>
        </p:nvSpPr>
        <p:spPr>
          <a:xfrm>
            <a:off x="-76200" y="4114800"/>
            <a:ext cx="513282" cy="400110"/>
          </a:xfrm>
          <a:prstGeom prst="rect">
            <a:avLst/>
          </a:prstGeom>
          <a:noFill/>
        </p:spPr>
        <p:txBody>
          <a:bodyPr wrap="none" rtlCol="0">
            <a:spAutoFit/>
          </a:bodyPr>
          <a:lstStyle/>
          <a:p>
            <a:r>
              <a:rPr lang="en-US" sz="2000" dirty="0" smtClean="0">
                <a:solidFill>
                  <a:schemeClr val="bg1"/>
                </a:solidFill>
              </a:rPr>
              <a:t>10:</a:t>
            </a:r>
          </a:p>
        </p:txBody>
      </p:sp>
      <p:sp>
        <p:nvSpPr>
          <p:cNvPr id="155" name="TextBox 154"/>
          <p:cNvSpPr txBox="1"/>
          <p:nvPr/>
        </p:nvSpPr>
        <p:spPr>
          <a:xfrm>
            <a:off x="-76200" y="4796135"/>
            <a:ext cx="513282" cy="400110"/>
          </a:xfrm>
          <a:prstGeom prst="rect">
            <a:avLst/>
          </a:prstGeom>
          <a:noFill/>
        </p:spPr>
        <p:txBody>
          <a:bodyPr wrap="none" rtlCol="0">
            <a:spAutoFit/>
          </a:bodyPr>
          <a:lstStyle/>
          <a:p>
            <a:r>
              <a:rPr lang="en-US" sz="2000" dirty="0" smtClean="0">
                <a:solidFill>
                  <a:schemeClr val="bg1"/>
                </a:solidFill>
              </a:rPr>
              <a:t>14:</a:t>
            </a:r>
          </a:p>
        </p:txBody>
      </p:sp>
      <p:sp>
        <p:nvSpPr>
          <p:cNvPr id="156" name="TextBox 155"/>
          <p:cNvSpPr txBox="1"/>
          <p:nvPr/>
        </p:nvSpPr>
        <p:spPr>
          <a:xfrm>
            <a:off x="-76200" y="5481935"/>
            <a:ext cx="513282" cy="400110"/>
          </a:xfrm>
          <a:prstGeom prst="rect">
            <a:avLst/>
          </a:prstGeom>
          <a:noFill/>
        </p:spPr>
        <p:txBody>
          <a:bodyPr wrap="none" rtlCol="0">
            <a:spAutoFit/>
          </a:bodyPr>
          <a:lstStyle/>
          <a:p>
            <a:r>
              <a:rPr lang="en-US" sz="2000" dirty="0" smtClean="0">
                <a:solidFill>
                  <a:schemeClr val="bg1"/>
                </a:solidFill>
              </a:rPr>
              <a:t>18:</a:t>
            </a:r>
          </a:p>
        </p:txBody>
      </p:sp>
      <p:sp>
        <p:nvSpPr>
          <p:cNvPr id="157" name="TextBox 156"/>
          <p:cNvSpPr txBox="1"/>
          <p:nvPr/>
        </p:nvSpPr>
        <p:spPr>
          <a:xfrm>
            <a:off x="-62494" y="6096000"/>
            <a:ext cx="519694" cy="400110"/>
          </a:xfrm>
          <a:prstGeom prst="rect">
            <a:avLst/>
          </a:prstGeom>
          <a:noFill/>
        </p:spPr>
        <p:txBody>
          <a:bodyPr wrap="none" rtlCol="0">
            <a:spAutoFit/>
          </a:bodyPr>
          <a:lstStyle/>
          <a:p>
            <a:r>
              <a:rPr lang="en-US" sz="2000" dirty="0" smtClean="0">
                <a:solidFill>
                  <a:schemeClr val="bg1"/>
                </a:solidFill>
              </a:rPr>
              <a:t>1C:</a:t>
            </a:r>
          </a:p>
        </p:txBody>
      </p:sp>
      <p:sp>
        <p:nvSpPr>
          <p:cNvPr id="23" name="Oval 22"/>
          <p:cNvSpPr/>
          <p:nvPr/>
        </p:nvSpPr>
        <p:spPr>
          <a:xfrm>
            <a:off x="1905001" y="4171890"/>
            <a:ext cx="304799" cy="400110"/>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381000" y="6096000"/>
            <a:ext cx="304799" cy="400110"/>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5107386" y="3429000"/>
            <a:ext cx="2393091" cy="523220"/>
          </a:xfrm>
          <a:prstGeom prst="rect">
            <a:avLst/>
          </a:prstGeom>
          <a:noFill/>
        </p:spPr>
        <p:txBody>
          <a:bodyPr wrap="none" rtlCol="0">
            <a:spAutoFit/>
          </a:bodyPr>
          <a:lstStyle/>
          <a:p>
            <a:r>
              <a:rPr lang="en-US" sz="2800" dirty="0" smtClean="0">
                <a:solidFill>
                  <a:srgbClr val="FFFFFF"/>
                </a:solidFill>
              </a:rPr>
              <a:t>If branch Taken</a:t>
            </a:r>
          </a:p>
        </p:txBody>
      </p:sp>
      <p:sp>
        <p:nvSpPr>
          <p:cNvPr id="159" name="TextBox 158"/>
          <p:cNvSpPr txBox="1"/>
          <p:nvPr/>
        </p:nvSpPr>
        <p:spPr>
          <a:xfrm>
            <a:off x="713557" y="3657600"/>
            <a:ext cx="1496243" cy="400110"/>
          </a:xfrm>
          <a:prstGeom prst="rect">
            <a:avLst/>
          </a:prstGeom>
          <a:noFill/>
        </p:spPr>
        <p:txBody>
          <a:bodyPr wrap="none" rtlCol="0">
            <a:spAutoFit/>
          </a:bodyPr>
          <a:lstStyle/>
          <a:p>
            <a:r>
              <a:rPr lang="en-US" sz="2000" dirty="0" smtClean="0">
                <a:solidFill>
                  <a:srgbClr val="FFFFFF"/>
                </a:solidFill>
              </a:rPr>
              <a:t>New PC = 1C</a:t>
            </a:r>
          </a:p>
        </p:txBody>
      </p:sp>
      <p:sp>
        <p:nvSpPr>
          <p:cNvPr id="160" name="TextBox 159"/>
          <p:cNvSpPr txBox="1"/>
          <p:nvPr/>
        </p:nvSpPr>
        <p:spPr>
          <a:xfrm>
            <a:off x="7315200" y="3420404"/>
            <a:ext cx="1066189" cy="523220"/>
          </a:xfrm>
          <a:prstGeom prst="rect">
            <a:avLst/>
          </a:prstGeom>
          <a:noFill/>
        </p:spPr>
        <p:txBody>
          <a:bodyPr wrap="none" rtlCol="0">
            <a:spAutoFit/>
          </a:bodyPr>
          <a:lstStyle/>
          <a:p>
            <a:r>
              <a:rPr lang="en-US" sz="2800" dirty="0" smtClean="0">
                <a:solidFill>
                  <a:srgbClr val="FFFFFF"/>
                </a:solidFill>
                <a:sym typeface="Symbol"/>
              </a:rPr>
              <a:t>Zap</a:t>
            </a:r>
            <a:endParaRPr lang="en-US" sz="2800" dirty="0" smtClean="0">
              <a:solidFill>
                <a:srgbClr val="FFFFFF"/>
              </a:solidFill>
            </a:endParaRPr>
          </a:p>
        </p:txBody>
      </p:sp>
      <p:sp>
        <p:nvSpPr>
          <p:cNvPr id="161" name="Oval 160"/>
          <p:cNvSpPr/>
          <p:nvPr>
            <p:custDataLst>
              <p:tags r:id="rId69"/>
            </p:custDataLst>
          </p:nvPr>
        </p:nvSpPr>
        <p:spPr>
          <a:xfrm>
            <a:off x="1371600" y="2743200"/>
            <a:ext cx="914400" cy="6096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dirty="0" smtClean="0">
                <a:solidFill>
                  <a:srgbClr val="FFFFFF"/>
                </a:solidFill>
                <a:latin typeface="Calibri"/>
              </a:rPr>
              <a:t>branch</a:t>
            </a:r>
            <a:br>
              <a:rPr lang="en-US" dirty="0" smtClean="0">
                <a:solidFill>
                  <a:srgbClr val="FFFFFF"/>
                </a:solidFill>
                <a:latin typeface="Calibri"/>
              </a:rPr>
            </a:br>
            <a:r>
              <a:rPr lang="en-US" dirty="0" smtClean="0">
                <a:solidFill>
                  <a:srgbClr val="FFFFFF"/>
                </a:solidFill>
                <a:latin typeface="Calibri"/>
              </a:rPr>
              <a:t>calc</a:t>
            </a:r>
            <a:endParaRPr lang="en-US" dirty="0">
              <a:solidFill>
                <a:srgbClr val="FFFFFF"/>
              </a:solidFill>
              <a:latin typeface="Calibri"/>
            </a:endParaRPr>
          </a:p>
        </p:txBody>
      </p:sp>
      <p:sp>
        <p:nvSpPr>
          <p:cNvPr id="162" name="Oval 161"/>
          <p:cNvSpPr/>
          <p:nvPr>
            <p:custDataLst>
              <p:tags r:id="rId70"/>
            </p:custDataLst>
          </p:nvPr>
        </p:nvSpPr>
        <p:spPr>
          <a:xfrm>
            <a:off x="1905000" y="3200400"/>
            <a:ext cx="914400" cy="6096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dirty="0" smtClean="0">
                <a:solidFill>
                  <a:srgbClr val="FFFFFF"/>
                </a:solidFill>
                <a:latin typeface="Calibri"/>
              </a:rPr>
              <a:t>decide</a:t>
            </a:r>
            <a:br>
              <a:rPr lang="en-US" dirty="0" smtClean="0">
                <a:solidFill>
                  <a:srgbClr val="FFFFFF"/>
                </a:solidFill>
                <a:latin typeface="Calibri"/>
              </a:rPr>
            </a:br>
            <a:r>
              <a:rPr lang="en-US" dirty="0" smtClean="0">
                <a:solidFill>
                  <a:srgbClr val="FFFFFF"/>
                </a:solidFill>
                <a:latin typeface="Calibri"/>
              </a:rPr>
              <a:t>branch</a:t>
            </a:r>
            <a:endParaRPr lang="en-US" dirty="0">
              <a:solidFill>
                <a:srgbClr val="FFFFFF"/>
              </a:solidFill>
              <a:latin typeface="Calibri"/>
            </a:endParaRPr>
          </a:p>
        </p:txBody>
      </p:sp>
      <p:grpSp>
        <p:nvGrpSpPr>
          <p:cNvPr id="163" name="Group 162"/>
          <p:cNvGrpSpPr/>
          <p:nvPr/>
        </p:nvGrpSpPr>
        <p:grpSpPr>
          <a:xfrm>
            <a:off x="609602" y="3352800"/>
            <a:ext cx="990598" cy="660098"/>
            <a:chOff x="609602" y="3352801"/>
            <a:chExt cx="990598" cy="660098"/>
          </a:xfrm>
        </p:grpSpPr>
        <p:cxnSp>
          <p:nvCxnSpPr>
            <p:cNvPr id="164" name="Straight Connector 163"/>
            <p:cNvCxnSpPr/>
            <p:nvPr/>
          </p:nvCxnSpPr>
          <p:spPr>
            <a:xfrm flipV="1">
              <a:off x="609602" y="4012897"/>
              <a:ext cx="990598" cy="2"/>
            </a:xfrm>
            <a:prstGeom prst="line">
              <a:avLst/>
            </a:prstGeom>
            <a:ln w="28575">
              <a:solidFill>
                <a:schemeClr val="accent1"/>
              </a:solidFill>
              <a:headEnd type="arrow"/>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flipV="1">
              <a:off x="1600200" y="3352801"/>
              <a:ext cx="0" cy="660096"/>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6" name="Line 21"/>
          <p:cNvSpPr>
            <a:spLocks noChangeShapeType="1"/>
          </p:cNvSpPr>
          <p:nvPr>
            <p:custDataLst>
              <p:tags r:id="rId71"/>
            </p:custDataLst>
          </p:nvPr>
        </p:nvSpPr>
        <p:spPr bwMode="auto">
          <a:xfrm>
            <a:off x="457200" y="3860497"/>
            <a:ext cx="152400" cy="1"/>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solidFill>
                <a:srgbClr val="000000"/>
              </a:solidFill>
              <a:latin typeface="Calibri"/>
            </a:endParaRPr>
          </a:p>
        </p:txBody>
      </p:sp>
    </p:spTree>
    <p:extLst>
      <p:ext uri="{BB962C8B-B14F-4D97-AF65-F5344CB8AC3E}">
        <p14:creationId xmlns:p14="http://schemas.microsoft.com/office/powerpoint/2010/main" val="281523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59">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55" grpId="0"/>
      <p:bldP spid="156" grpId="0"/>
      <p:bldP spid="157" grpId="0"/>
      <p:bldP spid="23" grpId="0" animBg="1"/>
      <p:bldP spid="158" grpId="0" animBg="1"/>
      <p:bldP spid="24" grpId="0"/>
      <p:bldP spid="16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itle 304"/>
          <p:cNvSpPr>
            <a:spLocks noGrp="1"/>
          </p:cNvSpPr>
          <p:nvPr>
            <p:ph type="title"/>
            <p:custDataLst>
              <p:tags r:id="rId1"/>
            </p:custDataLst>
          </p:nvPr>
        </p:nvSpPr>
        <p:spPr/>
        <p:txBody>
          <a:bodyPr/>
          <a:lstStyle/>
          <a:p>
            <a:r>
              <a:rPr lang="en-US" dirty="0" smtClean="0"/>
              <a:t>Control Hazards</a:t>
            </a:r>
            <a:endParaRPr lang="en-US" dirty="0"/>
          </a:p>
        </p:txBody>
      </p:sp>
      <p:sp>
        <p:nvSpPr>
          <p:cNvPr id="56" name="Text Box 11"/>
          <p:cNvSpPr txBox="1">
            <a:spLocks noChangeArrowheads="1"/>
          </p:cNvSpPr>
          <p:nvPr>
            <p:custDataLst>
              <p:tags r:id="rId2"/>
            </p:custDataLst>
          </p:nvPr>
        </p:nvSpPr>
        <p:spPr bwMode="auto">
          <a:xfrm rot="16200000">
            <a:off x="76201" y="2184095"/>
            <a:ext cx="2286004" cy="304800"/>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58" name="Text Box 11"/>
          <p:cNvSpPr txBox="1">
            <a:spLocks noChangeArrowheads="1"/>
          </p:cNvSpPr>
          <p:nvPr>
            <p:custDataLst>
              <p:tags r:id="rId3"/>
            </p:custDataLst>
          </p:nvPr>
        </p:nvSpPr>
        <p:spPr bwMode="auto">
          <a:xfrm rot="16200000">
            <a:off x="1828804" y="2184093"/>
            <a:ext cx="2286004" cy="304804"/>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59" name="Line 43"/>
          <p:cNvSpPr>
            <a:spLocks noChangeShapeType="1"/>
          </p:cNvSpPr>
          <p:nvPr>
            <p:custDataLst>
              <p:tags r:id="rId4"/>
            </p:custDataLst>
          </p:nvPr>
        </p:nvSpPr>
        <p:spPr bwMode="auto">
          <a:xfrm>
            <a:off x="2514601" y="2488896"/>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0" name="Line 43"/>
          <p:cNvSpPr>
            <a:spLocks noChangeShapeType="1"/>
          </p:cNvSpPr>
          <p:nvPr>
            <p:custDataLst>
              <p:tags r:id="rId5"/>
            </p:custDataLst>
          </p:nvPr>
        </p:nvSpPr>
        <p:spPr bwMode="auto">
          <a:xfrm>
            <a:off x="2514601" y="1650696"/>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1" name="Text Box 11"/>
          <p:cNvSpPr txBox="1">
            <a:spLocks noChangeArrowheads="1"/>
          </p:cNvSpPr>
          <p:nvPr>
            <p:custDataLst>
              <p:tags r:id="rId6"/>
            </p:custDataLst>
          </p:nvPr>
        </p:nvSpPr>
        <p:spPr bwMode="auto">
          <a:xfrm rot="16200000">
            <a:off x="4495802" y="2184090"/>
            <a:ext cx="2286005" cy="304801"/>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62" name="Line 43"/>
          <p:cNvSpPr>
            <a:spLocks noChangeShapeType="1"/>
          </p:cNvSpPr>
          <p:nvPr>
            <p:custDataLst>
              <p:tags r:id="rId7"/>
            </p:custDataLst>
          </p:nvPr>
        </p:nvSpPr>
        <p:spPr bwMode="auto">
          <a:xfrm flipV="1">
            <a:off x="5257800" y="1955492"/>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3" name="Rectangle 19"/>
          <p:cNvSpPr>
            <a:spLocks noChangeArrowheads="1"/>
          </p:cNvSpPr>
          <p:nvPr>
            <p:custDataLst>
              <p:tags r:id="rId8"/>
            </p:custDataLst>
          </p:nvPr>
        </p:nvSpPr>
        <p:spPr bwMode="auto">
          <a:xfrm>
            <a:off x="4419599" y="2184094"/>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64" name="Freeform 63"/>
          <p:cNvSpPr/>
          <p:nvPr>
            <p:custDataLst>
              <p:tags r:id="rId9"/>
            </p:custDataLst>
          </p:nvPr>
        </p:nvSpPr>
        <p:spPr>
          <a:xfrm>
            <a:off x="4800600" y="1269694"/>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Calibri"/>
            </a:endParaRPr>
          </a:p>
        </p:txBody>
      </p:sp>
      <p:sp>
        <p:nvSpPr>
          <p:cNvPr id="65" name="Line 43"/>
          <p:cNvSpPr>
            <a:spLocks noChangeShapeType="1"/>
          </p:cNvSpPr>
          <p:nvPr>
            <p:custDataLst>
              <p:tags r:id="rId10"/>
            </p:custDataLst>
          </p:nvPr>
        </p:nvSpPr>
        <p:spPr bwMode="auto">
          <a:xfrm flipV="1">
            <a:off x="4114800" y="2336497"/>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6" name="Line 43"/>
          <p:cNvSpPr>
            <a:spLocks noChangeShapeType="1"/>
          </p:cNvSpPr>
          <p:nvPr>
            <p:custDataLst>
              <p:tags r:id="rId11"/>
            </p:custDataLst>
          </p:nvPr>
        </p:nvSpPr>
        <p:spPr bwMode="auto">
          <a:xfrm>
            <a:off x="3124200" y="3098495"/>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7" name="Text Box 11"/>
          <p:cNvSpPr txBox="1">
            <a:spLocks noChangeArrowheads="1"/>
          </p:cNvSpPr>
          <p:nvPr>
            <p:custDataLst>
              <p:tags r:id="rId12"/>
            </p:custDataLst>
          </p:nvPr>
        </p:nvSpPr>
        <p:spPr bwMode="auto">
          <a:xfrm rot="16200000">
            <a:off x="6629402" y="2184090"/>
            <a:ext cx="2286005" cy="304801"/>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68" name="Rectangle 4"/>
          <p:cNvSpPr>
            <a:spLocks noChangeArrowheads="1"/>
          </p:cNvSpPr>
          <p:nvPr>
            <p:custDataLst>
              <p:tags r:id="rId13"/>
            </p:custDataLst>
          </p:nvPr>
        </p:nvSpPr>
        <p:spPr bwMode="auto">
          <a:xfrm>
            <a:off x="6248400" y="2412693"/>
            <a:ext cx="838201" cy="914400"/>
          </a:xfrm>
          <a:prstGeom prst="rect">
            <a:avLst/>
          </a:prstGeom>
          <a:no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rgbClr val="FFFFFF"/>
                </a:solidFill>
                <a:latin typeface="Calibri"/>
              </a:rPr>
              <a:t>data</a:t>
            </a:r>
            <a:br>
              <a:rPr lang="en-US" sz="2400" dirty="0" smtClean="0">
                <a:solidFill>
                  <a:srgbClr val="FFFFFF"/>
                </a:solidFill>
                <a:latin typeface="Calibri"/>
              </a:rPr>
            </a:br>
            <a:r>
              <a:rPr lang="en-US" sz="2400" dirty="0" err="1" smtClean="0">
                <a:solidFill>
                  <a:srgbClr val="FFFFFF"/>
                </a:solidFill>
                <a:latin typeface="Calibri"/>
              </a:rPr>
              <a:t>mem</a:t>
            </a:r>
            <a:endParaRPr lang="en-US" sz="2400" dirty="0">
              <a:solidFill>
                <a:srgbClr val="FFFFFF"/>
              </a:solidFill>
              <a:latin typeface="Calibri"/>
            </a:endParaRPr>
          </a:p>
        </p:txBody>
      </p:sp>
      <p:sp>
        <p:nvSpPr>
          <p:cNvPr id="69" name="Text Box 11"/>
          <p:cNvSpPr txBox="1">
            <a:spLocks noChangeArrowheads="1"/>
          </p:cNvSpPr>
          <p:nvPr>
            <p:custDataLst>
              <p:tags r:id="rId14"/>
            </p:custDataLst>
          </p:nvPr>
        </p:nvSpPr>
        <p:spPr bwMode="auto">
          <a:xfrm rot="16200000">
            <a:off x="2743202" y="2895597"/>
            <a:ext cx="457201" cy="304801"/>
          </a:xfrm>
          <a:prstGeom prst="rect">
            <a:avLst/>
          </a:prstGeom>
          <a:no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70" name="Line 43"/>
          <p:cNvSpPr>
            <a:spLocks noChangeShapeType="1"/>
          </p:cNvSpPr>
          <p:nvPr>
            <p:custDataLst>
              <p:tags r:id="rId15"/>
            </p:custDataLst>
          </p:nvPr>
        </p:nvSpPr>
        <p:spPr bwMode="auto">
          <a:xfrm flipV="1">
            <a:off x="4114800" y="1498289"/>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1" name="Line 43"/>
          <p:cNvSpPr>
            <a:spLocks noChangeShapeType="1"/>
          </p:cNvSpPr>
          <p:nvPr>
            <p:custDataLst>
              <p:tags r:id="rId16"/>
            </p:custDataLst>
          </p:nvPr>
        </p:nvSpPr>
        <p:spPr bwMode="auto">
          <a:xfrm>
            <a:off x="4648200" y="2565094"/>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72" name="Line 43"/>
          <p:cNvSpPr>
            <a:spLocks noChangeShapeType="1"/>
          </p:cNvSpPr>
          <p:nvPr>
            <p:custDataLst>
              <p:tags r:id="rId17"/>
            </p:custDataLst>
          </p:nvPr>
        </p:nvSpPr>
        <p:spPr bwMode="auto">
          <a:xfrm flipV="1">
            <a:off x="5791200" y="1955493"/>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3" name="Line 43"/>
          <p:cNvSpPr>
            <a:spLocks noChangeShapeType="1"/>
          </p:cNvSpPr>
          <p:nvPr>
            <p:custDataLst>
              <p:tags r:id="rId18"/>
            </p:custDataLst>
          </p:nvPr>
        </p:nvSpPr>
        <p:spPr bwMode="auto">
          <a:xfrm flipV="1">
            <a:off x="5791200" y="2946094"/>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4" name="Line 43"/>
          <p:cNvSpPr>
            <a:spLocks noChangeShapeType="1"/>
          </p:cNvSpPr>
          <p:nvPr>
            <p:custDataLst>
              <p:tags r:id="rId19"/>
            </p:custDataLst>
          </p:nvPr>
        </p:nvSpPr>
        <p:spPr bwMode="auto">
          <a:xfrm flipV="1">
            <a:off x="7086600" y="2946094"/>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5" name="Line 43"/>
          <p:cNvSpPr>
            <a:spLocks noChangeShapeType="1"/>
          </p:cNvSpPr>
          <p:nvPr>
            <p:custDataLst>
              <p:tags r:id="rId20"/>
            </p:custDataLst>
          </p:nvPr>
        </p:nvSpPr>
        <p:spPr bwMode="auto">
          <a:xfrm flipV="1">
            <a:off x="7924801" y="2946093"/>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6" name="Line 43"/>
          <p:cNvSpPr>
            <a:spLocks noChangeShapeType="1"/>
          </p:cNvSpPr>
          <p:nvPr>
            <p:custDataLst>
              <p:tags r:id="rId21"/>
            </p:custDataLst>
          </p:nvPr>
        </p:nvSpPr>
        <p:spPr bwMode="auto">
          <a:xfrm flipV="1">
            <a:off x="7924801" y="1955494"/>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11" name="Text Box 11"/>
          <p:cNvSpPr txBox="1">
            <a:spLocks noChangeArrowheads="1"/>
          </p:cNvSpPr>
          <p:nvPr>
            <p:custDataLst>
              <p:tags r:id="rId22"/>
            </p:custDataLst>
          </p:nvPr>
        </p:nvSpPr>
        <p:spPr bwMode="auto">
          <a:xfrm rot="16200000">
            <a:off x="2743202" y="2285998"/>
            <a:ext cx="457201"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6" name="Text Box 11"/>
          <p:cNvSpPr txBox="1">
            <a:spLocks noChangeArrowheads="1"/>
          </p:cNvSpPr>
          <p:nvPr>
            <p:custDataLst>
              <p:tags r:id="rId23"/>
            </p:custDataLst>
          </p:nvPr>
        </p:nvSpPr>
        <p:spPr bwMode="auto">
          <a:xfrm rot="16200000">
            <a:off x="2743201" y="1447796"/>
            <a:ext cx="457201"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7" name="Text Box 11"/>
          <p:cNvSpPr txBox="1">
            <a:spLocks noChangeArrowheads="1"/>
          </p:cNvSpPr>
          <p:nvPr>
            <p:custDataLst>
              <p:tags r:id="rId24"/>
            </p:custDataLst>
          </p:nvPr>
        </p:nvSpPr>
        <p:spPr bwMode="auto">
          <a:xfrm rot="16200000">
            <a:off x="5410204" y="2793694"/>
            <a:ext cx="457200" cy="304799"/>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8" name="Text Box 11"/>
          <p:cNvSpPr txBox="1">
            <a:spLocks noChangeArrowheads="1"/>
          </p:cNvSpPr>
          <p:nvPr>
            <p:custDataLst>
              <p:tags r:id="rId25"/>
            </p:custDataLst>
          </p:nvPr>
        </p:nvSpPr>
        <p:spPr bwMode="auto">
          <a:xfrm rot="16200000">
            <a:off x="5410199" y="1803092"/>
            <a:ext cx="457199"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9" name="Text Box 11"/>
          <p:cNvSpPr txBox="1">
            <a:spLocks noChangeArrowheads="1"/>
          </p:cNvSpPr>
          <p:nvPr>
            <p:custDataLst>
              <p:tags r:id="rId26"/>
            </p:custDataLst>
          </p:nvPr>
        </p:nvSpPr>
        <p:spPr bwMode="auto">
          <a:xfrm rot="16200000">
            <a:off x="7543801" y="2793693"/>
            <a:ext cx="457200"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20" name="Text Box 11"/>
          <p:cNvSpPr txBox="1">
            <a:spLocks noChangeArrowheads="1"/>
          </p:cNvSpPr>
          <p:nvPr>
            <p:custDataLst>
              <p:tags r:id="rId27"/>
            </p:custDataLst>
          </p:nvPr>
        </p:nvSpPr>
        <p:spPr bwMode="auto">
          <a:xfrm rot="16200000">
            <a:off x="7543800" y="1803092"/>
            <a:ext cx="457199"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21" name="Line 43"/>
          <p:cNvSpPr>
            <a:spLocks noChangeShapeType="1"/>
          </p:cNvSpPr>
          <p:nvPr>
            <p:custDataLst>
              <p:tags r:id="rId28"/>
            </p:custDataLst>
          </p:nvPr>
        </p:nvSpPr>
        <p:spPr bwMode="auto">
          <a:xfrm>
            <a:off x="6629400" y="1955494"/>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solidFill>
                <a:srgbClr val="000000"/>
              </a:solidFill>
              <a:latin typeface="Calibri"/>
            </a:endParaRPr>
          </a:p>
        </p:txBody>
      </p:sp>
      <p:sp>
        <p:nvSpPr>
          <p:cNvPr id="122" name="Rectangle 4"/>
          <p:cNvSpPr>
            <a:spLocks noChangeArrowheads="1"/>
          </p:cNvSpPr>
          <p:nvPr>
            <p:custDataLst>
              <p:tags r:id="rId29"/>
            </p:custDataLst>
          </p:nvPr>
        </p:nvSpPr>
        <p:spPr bwMode="auto">
          <a:xfrm>
            <a:off x="152400" y="1219200"/>
            <a:ext cx="762000" cy="914400"/>
          </a:xfrm>
          <a:prstGeom prst="rect">
            <a:avLst/>
          </a:prstGeom>
          <a:no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rgbClr val="FFFFFF"/>
                </a:solidFill>
                <a:latin typeface="Calibri"/>
              </a:rPr>
              <a:t>inst</a:t>
            </a:r>
            <a:br>
              <a:rPr lang="en-US" sz="2400" dirty="0" smtClean="0">
                <a:solidFill>
                  <a:srgbClr val="FFFFFF"/>
                </a:solidFill>
                <a:latin typeface="Calibri"/>
              </a:rPr>
            </a:br>
            <a:r>
              <a:rPr lang="en-US" sz="2400" dirty="0" err="1" smtClean="0">
                <a:solidFill>
                  <a:srgbClr val="FFFFFF"/>
                </a:solidFill>
                <a:latin typeface="Calibri"/>
              </a:rPr>
              <a:t>mem</a:t>
            </a:r>
            <a:endParaRPr lang="en-US" sz="2400" dirty="0">
              <a:solidFill>
                <a:srgbClr val="FFFFFF"/>
              </a:solidFill>
              <a:latin typeface="Calibri"/>
            </a:endParaRPr>
          </a:p>
        </p:txBody>
      </p:sp>
      <p:sp>
        <p:nvSpPr>
          <p:cNvPr id="123" name="Rectangle 19"/>
          <p:cNvSpPr>
            <a:spLocks noChangeArrowheads="1"/>
          </p:cNvSpPr>
          <p:nvPr>
            <p:custDataLst>
              <p:tags r:id="rId30"/>
            </p:custDataLst>
          </p:nvPr>
        </p:nvSpPr>
        <p:spPr bwMode="auto">
          <a:xfrm>
            <a:off x="8229601" y="1803094"/>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grpSp>
        <p:nvGrpSpPr>
          <p:cNvPr id="2" name="Group 110"/>
          <p:cNvGrpSpPr/>
          <p:nvPr>
            <p:custDataLst>
              <p:tags r:id="rId31"/>
            </p:custDataLst>
          </p:nvPr>
        </p:nvGrpSpPr>
        <p:grpSpPr>
          <a:xfrm>
            <a:off x="1752600" y="1371599"/>
            <a:ext cx="762001" cy="1295400"/>
            <a:chOff x="2590798" y="914401"/>
            <a:chExt cx="762001" cy="1295400"/>
          </a:xfrm>
          <a:noFill/>
        </p:grpSpPr>
        <p:sp>
          <p:nvSpPr>
            <p:cNvPr id="125" name="Rectangle 22"/>
            <p:cNvSpPr>
              <a:spLocks noChangeArrowheads="1"/>
            </p:cNvSpPr>
            <p:nvPr>
              <p:custDataLst>
                <p:tags r:id="rId69"/>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rgbClr val="FFFFFF"/>
                </a:solidFill>
                <a:latin typeface="Calibri"/>
              </a:endParaRPr>
            </a:p>
          </p:txBody>
        </p:sp>
        <p:sp>
          <p:nvSpPr>
            <p:cNvPr id="126" name="TextBox 125"/>
            <p:cNvSpPr txBox="1"/>
            <p:nvPr>
              <p:custDataLst>
                <p:tags r:id="rId70"/>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rgbClr val="FFFFFF"/>
                  </a:solidFill>
                  <a:latin typeface="Calibri"/>
                </a:rPr>
                <a:t>D</a:t>
              </a:r>
            </a:p>
          </p:txBody>
        </p:sp>
        <p:sp>
          <p:nvSpPr>
            <p:cNvPr id="127" name="TextBox 126"/>
            <p:cNvSpPr txBox="1"/>
            <p:nvPr>
              <p:custDataLst>
                <p:tags r:id="rId71"/>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rgbClr val="FFFFFF"/>
                  </a:solidFill>
                  <a:latin typeface="Calibri"/>
                </a:rPr>
                <a:t>B</a:t>
              </a:r>
            </a:p>
          </p:txBody>
        </p:sp>
        <p:sp>
          <p:nvSpPr>
            <p:cNvPr id="128" name="TextBox 127"/>
            <p:cNvSpPr txBox="1"/>
            <p:nvPr>
              <p:custDataLst>
                <p:tags r:id="rId72"/>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rgbClr val="FFFFFF"/>
                  </a:solidFill>
                  <a:latin typeface="Calibri"/>
                </a:rPr>
                <a:t>A</a:t>
              </a:r>
            </a:p>
          </p:txBody>
        </p:sp>
      </p:grpSp>
      <p:sp>
        <p:nvSpPr>
          <p:cNvPr id="129" name="Rectangle 19"/>
          <p:cNvSpPr>
            <a:spLocks noChangeArrowheads="1"/>
          </p:cNvSpPr>
          <p:nvPr>
            <p:custDataLst>
              <p:tags r:id="rId32"/>
            </p:custDataLst>
          </p:nvPr>
        </p:nvSpPr>
        <p:spPr bwMode="auto">
          <a:xfrm>
            <a:off x="3962400" y="1905000"/>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130" name="Rectangle 19"/>
          <p:cNvSpPr>
            <a:spLocks noChangeArrowheads="1"/>
          </p:cNvSpPr>
          <p:nvPr>
            <p:custDataLst>
              <p:tags r:id="rId33"/>
            </p:custDataLst>
          </p:nvPr>
        </p:nvSpPr>
        <p:spPr bwMode="auto">
          <a:xfrm>
            <a:off x="3962400" y="1117297"/>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131" name="Line 43"/>
          <p:cNvSpPr>
            <a:spLocks noChangeShapeType="1"/>
          </p:cNvSpPr>
          <p:nvPr>
            <p:custDataLst>
              <p:tags r:id="rId34"/>
            </p:custDataLst>
          </p:nvPr>
        </p:nvSpPr>
        <p:spPr bwMode="auto">
          <a:xfrm flipV="1">
            <a:off x="3124200" y="1650697"/>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32" name="Line 43"/>
          <p:cNvSpPr>
            <a:spLocks noChangeShapeType="1"/>
          </p:cNvSpPr>
          <p:nvPr>
            <p:custDataLst>
              <p:tags r:id="rId35"/>
            </p:custDataLst>
          </p:nvPr>
        </p:nvSpPr>
        <p:spPr bwMode="auto">
          <a:xfrm flipV="1">
            <a:off x="3352800" y="2260296"/>
            <a:ext cx="6096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solidFill>
                <a:srgbClr val="000000"/>
              </a:solidFill>
              <a:latin typeface="Calibri"/>
            </a:endParaRPr>
          </a:p>
        </p:txBody>
      </p:sp>
      <p:sp>
        <p:nvSpPr>
          <p:cNvPr id="133" name="Line 43"/>
          <p:cNvSpPr>
            <a:spLocks noChangeShapeType="1"/>
          </p:cNvSpPr>
          <p:nvPr>
            <p:custDataLst>
              <p:tags r:id="rId36"/>
            </p:custDataLst>
          </p:nvPr>
        </p:nvSpPr>
        <p:spPr bwMode="auto">
          <a:xfrm flipV="1">
            <a:off x="3581400" y="2031696"/>
            <a:ext cx="3810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solidFill>
                <a:srgbClr val="000000"/>
              </a:solidFill>
              <a:latin typeface="Calibri"/>
            </a:endParaRPr>
          </a:p>
        </p:txBody>
      </p:sp>
      <p:sp>
        <p:nvSpPr>
          <p:cNvPr id="135" name="Line 43"/>
          <p:cNvSpPr>
            <a:spLocks noChangeShapeType="1"/>
          </p:cNvSpPr>
          <p:nvPr>
            <p:custDataLst>
              <p:tags r:id="rId37"/>
            </p:custDataLst>
          </p:nvPr>
        </p:nvSpPr>
        <p:spPr bwMode="auto">
          <a:xfrm>
            <a:off x="3124200" y="2488895"/>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36" name="Line 43"/>
          <p:cNvSpPr>
            <a:spLocks noChangeShapeType="1"/>
          </p:cNvSpPr>
          <p:nvPr>
            <p:custDataLst>
              <p:tags r:id="rId38"/>
            </p:custDataLst>
          </p:nvPr>
        </p:nvSpPr>
        <p:spPr bwMode="auto">
          <a:xfrm flipH="1" flipV="1">
            <a:off x="3581400" y="888697"/>
            <a:ext cx="2514600" cy="0"/>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37" name="Line 43"/>
          <p:cNvSpPr>
            <a:spLocks noChangeShapeType="1"/>
          </p:cNvSpPr>
          <p:nvPr>
            <p:custDataLst>
              <p:tags r:id="rId39"/>
            </p:custDataLst>
          </p:nvPr>
        </p:nvSpPr>
        <p:spPr bwMode="auto">
          <a:xfrm flipH="1">
            <a:off x="6096000" y="888697"/>
            <a:ext cx="0" cy="10668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solidFill>
                <a:srgbClr val="000000"/>
              </a:solidFill>
              <a:latin typeface="Calibri"/>
            </a:endParaRPr>
          </a:p>
        </p:txBody>
      </p:sp>
      <p:sp>
        <p:nvSpPr>
          <p:cNvPr id="138" name="Line 43"/>
          <p:cNvSpPr>
            <a:spLocks noChangeShapeType="1"/>
          </p:cNvSpPr>
          <p:nvPr>
            <p:custDataLst>
              <p:tags r:id="rId40"/>
            </p:custDataLst>
          </p:nvPr>
        </p:nvSpPr>
        <p:spPr bwMode="auto">
          <a:xfrm flipV="1">
            <a:off x="3352800" y="1422097"/>
            <a:ext cx="6096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solidFill>
                <a:srgbClr val="000000"/>
              </a:solidFill>
              <a:latin typeface="Calibri"/>
            </a:endParaRPr>
          </a:p>
        </p:txBody>
      </p:sp>
      <p:sp>
        <p:nvSpPr>
          <p:cNvPr id="139" name="Line 43"/>
          <p:cNvSpPr>
            <a:spLocks noChangeShapeType="1"/>
          </p:cNvSpPr>
          <p:nvPr>
            <p:custDataLst>
              <p:tags r:id="rId41"/>
            </p:custDataLst>
          </p:nvPr>
        </p:nvSpPr>
        <p:spPr bwMode="auto">
          <a:xfrm flipH="1" flipV="1">
            <a:off x="3352800" y="1574497"/>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0" name="Line 43"/>
          <p:cNvSpPr>
            <a:spLocks noChangeShapeType="1"/>
          </p:cNvSpPr>
          <p:nvPr>
            <p:custDataLst>
              <p:tags r:id="rId42"/>
            </p:custDataLst>
          </p:nvPr>
        </p:nvSpPr>
        <p:spPr bwMode="auto">
          <a:xfrm flipH="1" flipV="1">
            <a:off x="3581400" y="1193497"/>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1" name="Line 43"/>
          <p:cNvSpPr>
            <a:spLocks noChangeShapeType="1"/>
          </p:cNvSpPr>
          <p:nvPr>
            <p:custDataLst>
              <p:tags r:id="rId43"/>
            </p:custDataLst>
          </p:nvPr>
        </p:nvSpPr>
        <p:spPr bwMode="auto">
          <a:xfrm flipV="1">
            <a:off x="3581400" y="888695"/>
            <a:ext cx="0" cy="1143001"/>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2" name="Line 43"/>
          <p:cNvSpPr>
            <a:spLocks noChangeShapeType="1"/>
          </p:cNvSpPr>
          <p:nvPr>
            <p:custDataLst>
              <p:tags r:id="rId44"/>
            </p:custDataLst>
          </p:nvPr>
        </p:nvSpPr>
        <p:spPr bwMode="auto">
          <a:xfrm flipV="1">
            <a:off x="3581400" y="1193497"/>
            <a:ext cx="3810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solidFill>
                <a:srgbClr val="000000"/>
              </a:solidFill>
              <a:latin typeface="Calibri"/>
            </a:endParaRPr>
          </a:p>
        </p:txBody>
      </p:sp>
      <p:sp>
        <p:nvSpPr>
          <p:cNvPr id="143" name="Line 43"/>
          <p:cNvSpPr>
            <a:spLocks noChangeShapeType="1"/>
          </p:cNvSpPr>
          <p:nvPr>
            <p:custDataLst>
              <p:tags r:id="rId45"/>
            </p:custDataLst>
          </p:nvPr>
        </p:nvSpPr>
        <p:spPr bwMode="auto">
          <a:xfrm>
            <a:off x="8458201" y="2488894"/>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4" name="Line 43"/>
          <p:cNvSpPr>
            <a:spLocks noChangeShapeType="1"/>
          </p:cNvSpPr>
          <p:nvPr>
            <p:custDataLst>
              <p:tags r:id="rId46"/>
            </p:custDataLst>
          </p:nvPr>
        </p:nvSpPr>
        <p:spPr bwMode="auto">
          <a:xfrm>
            <a:off x="8839200" y="736297"/>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5" name="Line 43"/>
          <p:cNvSpPr>
            <a:spLocks noChangeShapeType="1"/>
          </p:cNvSpPr>
          <p:nvPr>
            <p:custDataLst>
              <p:tags r:id="rId47"/>
            </p:custDataLst>
          </p:nvPr>
        </p:nvSpPr>
        <p:spPr bwMode="auto">
          <a:xfrm flipH="1" flipV="1">
            <a:off x="1523999" y="736297"/>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6" name="Line 43"/>
          <p:cNvSpPr>
            <a:spLocks noChangeShapeType="1"/>
          </p:cNvSpPr>
          <p:nvPr>
            <p:custDataLst>
              <p:tags r:id="rId48"/>
            </p:custDataLst>
          </p:nvPr>
        </p:nvSpPr>
        <p:spPr bwMode="auto">
          <a:xfrm flipV="1">
            <a:off x="3352800" y="736297"/>
            <a:ext cx="0" cy="15240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solidFill>
                <a:srgbClr val="000000"/>
              </a:solidFill>
              <a:latin typeface="Calibri"/>
            </a:endParaRPr>
          </a:p>
        </p:txBody>
      </p:sp>
      <p:sp>
        <p:nvSpPr>
          <p:cNvPr id="147" name="Line 43"/>
          <p:cNvSpPr>
            <a:spLocks noChangeShapeType="1"/>
          </p:cNvSpPr>
          <p:nvPr>
            <p:custDataLst>
              <p:tags r:id="rId49"/>
            </p:custDataLst>
          </p:nvPr>
        </p:nvSpPr>
        <p:spPr bwMode="auto">
          <a:xfrm flipH="1">
            <a:off x="1524000" y="736297"/>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8" name="Line 43"/>
          <p:cNvSpPr>
            <a:spLocks noChangeShapeType="1"/>
          </p:cNvSpPr>
          <p:nvPr>
            <p:custDataLst>
              <p:tags r:id="rId50"/>
            </p:custDataLst>
          </p:nvPr>
        </p:nvSpPr>
        <p:spPr bwMode="auto">
          <a:xfrm>
            <a:off x="1524000" y="2031697"/>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93" name="Line 8"/>
          <p:cNvSpPr>
            <a:spLocks noChangeShapeType="1"/>
          </p:cNvSpPr>
          <p:nvPr>
            <p:custDataLst>
              <p:tags r:id="rId51"/>
            </p:custDataLst>
          </p:nvPr>
        </p:nvSpPr>
        <p:spPr bwMode="auto">
          <a:xfrm>
            <a:off x="304800" y="2184097"/>
            <a:ext cx="0" cy="6096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solidFill>
                <a:srgbClr val="000000"/>
              </a:solidFill>
              <a:latin typeface="Calibri"/>
            </a:endParaRPr>
          </a:p>
        </p:txBody>
      </p:sp>
      <p:sp>
        <p:nvSpPr>
          <p:cNvPr id="94" name="Text Box 11"/>
          <p:cNvSpPr txBox="1">
            <a:spLocks noChangeArrowheads="1"/>
          </p:cNvSpPr>
          <p:nvPr>
            <p:custDataLst>
              <p:tags r:id="rId52"/>
            </p:custDataLst>
          </p:nvPr>
        </p:nvSpPr>
        <p:spPr bwMode="auto">
          <a:xfrm>
            <a:off x="76200" y="2743200"/>
            <a:ext cx="457200" cy="294620"/>
          </a:xfrm>
          <a:prstGeom prst="rect">
            <a:avLst/>
          </a:prstGeom>
          <a:no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95" name="Line 21"/>
          <p:cNvSpPr>
            <a:spLocks noChangeShapeType="1"/>
          </p:cNvSpPr>
          <p:nvPr>
            <p:custDataLst>
              <p:tags r:id="rId53"/>
            </p:custDataLst>
          </p:nvPr>
        </p:nvSpPr>
        <p:spPr bwMode="auto">
          <a:xfrm>
            <a:off x="304800" y="3098496"/>
            <a:ext cx="0" cy="6096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96" name="Line 18"/>
          <p:cNvSpPr>
            <a:spLocks noChangeShapeType="1"/>
          </p:cNvSpPr>
          <p:nvPr>
            <p:custDataLst>
              <p:tags r:id="rId54"/>
            </p:custDataLst>
          </p:nvPr>
        </p:nvSpPr>
        <p:spPr bwMode="auto">
          <a:xfrm flipV="1">
            <a:off x="304800" y="2488896"/>
            <a:ext cx="152400" cy="3"/>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solidFill>
                <a:srgbClr val="000000"/>
              </a:solidFill>
              <a:latin typeface="Calibri"/>
            </a:endParaRPr>
          </a:p>
        </p:txBody>
      </p:sp>
      <p:grpSp>
        <p:nvGrpSpPr>
          <p:cNvPr id="97" name="Group 96"/>
          <p:cNvGrpSpPr/>
          <p:nvPr>
            <p:custDataLst>
              <p:tags r:id="rId55"/>
            </p:custDataLst>
          </p:nvPr>
        </p:nvGrpSpPr>
        <p:grpSpPr>
          <a:xfrm>
            <a:off x="457200" y="2209800"/>
            <a:ext cx="304800" cy="457200"/>
            <a:chOff x="868680" y="2971800"/>
            <a:chExt cx="304800" cy="304800"/>
          </a:xfrm>
          <a:noFill/>
        </p:grpSpPr>
        <p:sp>
          <p:nvSpPr>
            <p:cNvPr id="98" name="Freeform 97"/>
            <p:cNvSpPr/>
            <p:nvPr>
              <p:custDataLst>
                <p:tags r:id="rId67"/>
              </p:custDataLst>
            </p:nvPr>
          </p:nvSpPr>
          <p:spPr>
            <a:xfrm>
              <a:off x="86868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grpFill/>
            <a:ln w="254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Calibri"/>
              </a:endParaRPr>
            </a:p>
          </p:txBody>
        </p:sp>
        <p:sp>
          <p:nvSpPr>
            <p:cNvPr id="99" name="Text Box 11"/>
            <p:cNvSpPr txBox="1">
              <a:spLocks noChangeArrowheads="1"/>
            </p:cNvSpPr>
            <p:nvPr>
              <p:custDataLst>
                <p:tags r:id="rId68"/>
              </p:custDataLst>
            </p:nvPr>
          </p:nvSpPr>
          <p:spPr bwMode="auto">
            <a:xfrm>
              <a:off x="960121" y="3002753"/>
              <a:ext cx="152400" cy="228600"/>
            </a:xfrm>
            <a:prstGeom prst="rect">
              <a:avLst/>
            </a:prstGeom>
            <a:grpFill/>
            <a:ln w="25400" algn="ctr">
              <a:noFill/>
              <a:miter lim="800000"/>
              <a:headEnd/>
              <a:tailEnd/>
            </a:ln>
            <a:effectLst/>
          </p:spPr>
          <p:txBody>
            <a:bodyPr wrap="none" lIns="0" tIns="0" rIns="0" bIns="0" anchor="ctr" anchorCtr="1">
              <a:noAutofit/>
            </a:bodyPr>
            <a:lstStyle/>
            <a:p>
              <a:pPr algn="ctr">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00" name="Line 18"/>
          <p:cNvSpPr>
            <a:spLocks noChangeShapeType="1"/>
          </p:cNvSpPr>
          <p:nvPr>
            <p:custDataLst>
              <p:tags r:id="rId56"/>
            </p:custDataLst>
          </p:nvPr>
        </p:nvSpPr>
        <p:spPr bwMode="auto">
          <a:xfrm>
            <a:off x="762001" y="2488897"/>
            <a:ext cx="152400" cy="0"/>
          </a:xfrm>
          <a:prstGeom prst="line">
            <a:avLst/>
          </a:prstGeom>
          <a:noFill/>
          <a:ln w="25400" cap="sq">
            <a:solidFill>
              <a:schemeClr val="accent1"/>
            </a:solidFill>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01" name="Rectangle 19"/>
          <p:cNvSpPr>
            <a:spLocks noChangeArrowheads="1"/>
          </p:cNvSpPr>
          <p:nvPr>
            <p:custDataLst>
              <p:tags r:id="rId57"/>
            </p:custDataLst>
          </p:nvPr>
        </p:nvSpPr>
        <p:spPr bwMode="auto">
          <a:xfrm rot="10800000">
            <a:off x="457200" y="3200400"/>
            <a:ext cx="152399" cy="9144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102" name="Line 21"/>
          <p:cNvSpPr>
            <a:spLocks noChangeShapeType="1"/>
          </p:cNvSpPr>
          <p:nvPr>
            <p:custDataLst>
              <p:tags r:id="rId58"/>
            </p:custDataLst>
          </p:nvPr>
        </p:nvSpPr>
        <p:spPr bwMode="auto">
          <a:xfrm>
            <a:off x="914400" y="2488897"/>
            <a:ext cx="1" cy="83820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solidFill>
                <a:srgbClr val="000000"/>
              </a:solidFill>
              <a:latin typeface="Calibri"/>
            </a:endParaRPr>
          </a:p>
        </p:txBody>
      </p:sp>
      <p:sp>
        <p:nvSpPr>
          <p:cNvPr id="103" name="Line 21"/>
          <p:cNvSpPr>
            <a:spLocks noChangeShapeType="1"/>
          </p:cNvSpPr>
          <p:nvPr>
            <p:custDataLst>
              <p:tags r:id="rId59"/>
            </p:custDataLst>
          </p:nvPr>
        </p:nvSpPr>
        <p:spPr bwMode="auto">
          <a:xfrm flipV="1">
            <a:off x="609602" y="3327098"/>
            <a:ext cx="304798" cy="3"/>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5" name="Line 21"/>
          <p:cNvSpPr>
            <a:spLocks noChangeShapeType="1"/>
          </p:cNvSpPr>
          <p:nvPr>
            <p:custDataLst>
              <p:tags r:id="rId60"/>
            </p:custDataLst>
          </p:nvPr>
        </p:nvSpPr>
        <p:spPr bwMode="auto">
          <a:xfrm>
            <a:off x="609602" y="35556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8" name="Text Box 11"/>
          <p:cNvSpPr txBox="1">
            <a:spLocks noChangeArrowheads="1"/>
          </p:cNvSpPr>
          <p:nvPr>
            <p:custDataLst>
              <p:tags r:id="rId61"/>
            </p:custDataLst>
          </p:nvPr>
        </p:nvSpPr>
        <p:spPr bwMode="auto">
          <a:xfrm rot="16200000">
            <a:off x="876302" y="1943097"/>
            <a:ext cx="685800"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09" name="Line 18"/>
          <p:cNvSpPr>
            <a:spLocks noChangeShapeType="1"/>
          </p:cNvSpPr>
          <p:nvPr>
            <p:custDataLst>
              <p:tags r:id="rId62"/>
            </p:custDataLst>
          </p:nvPr>
        </p:nvSpPr>
        <p:spPr bwMode="auto">
          <a:xfrm>
            <a:off x="914401" y="2031697"/>
            <a:ext cx="152400" cy="0"/>
          </a:xfrm>
          <a:prstGeom prst="line">
            <a:avLst/>
          </a:prstGeom>
          <a:noFill/>
          <a:ln w="25400" cap="sq">
            <a:solidFill>
              <a:schemeClr val="bg1"/>
            </a:solidFill>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61" name="Oval 160"/>
          <p:cNvSpPr/>
          <p:nvPr>
            <p:custDataLst>
              <p:tags r:id="rId63"/>
            </p:custDataLst>
          </p:nvPr>
        </p:nvSpPr>
        <p:spPr>
          <a:xfrm>
            <a:off x="1371600" y="2743200"/>
            <a:ext cx="914400" cy="6096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dirty="0" smtClean="0">
                <a:solidFill>
                  <a:srgbClr val="FFFFFF"/>
                </a:solidFill>
                <a:latin typeface="Calibri"/>
              </a:rPr>
              <a:t>branch</a:t>
            </a:r>
            <a:br>
              <a:rPr lang="en-US" dirty="0" smtClean="0">
                <a:solidFill>
                  <a:srgbClr val="FFFFFF"/>
                </a:solidFill>
                <a:latin typeface="Calibri"/>
              </a:rPr>
            </a:br>
            <a:r>
              <a:rPr lang="en-US" dirty="0" smtClean="0">
                <a:solidFill>
                  <a:srgbClr val="FFFFFF"/>
                </a:solidFill>
                <a:latin typeface="Calibri"/>
              </a:rPr>
              <a:t>calc</a:t>
            </a:r>
            <a:endParaRPr lang="en-US" dirty="0">
              <a:solidFill>
                <a:srgbClr val="FFFFFF"/>
              </a:solidFill>
              <a:latin typeface="Calibri"/>
            </a:endParaRPr>
          </a:p>
        </p:txBody>
      </p:sp>
      <p:sp>
        <p:nvSpPr>
          <p:cNvPr id="162" name="Oval 161"/>
          <p:cNvSpPr/>
          <p:nvPr>
            <p:custDataLst>
              <p:tags r:id="rId64"/>
            </p:custDataLst>
          </p:nvPr>
        </p:nvSpPr>
        <p:spPr>
          <a:xfrm>
            <a:off x="1905000" y="3200400"/>
            <a:ext cx="914400" cy="6096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dirty="0" smtClean="0">
                <a:solidFill>
                  <a:srgbClr val="FFFFFF"/>
                </a:solidFill>
                <a:latin typeface="Calibri"/>
              </a:rPr>
              <a:t>decide</a:t>
            </a:r>
            <a:br>
              <a:rPr lang="en-US" dirty="0" smtClean="0">
                <a:solidFill>
                  <a:srgbClr val="FFFFFF"/>
                </a:solidFill>
                <a:latin typeface="Calibri"/>
              </a:rPr>
            </a:br>
            <a:r>
              <a:rPr lang="en-US" dirty="0" smtClean="0">
                <a:solidFill>
                  <a:srgbClr val="FFFFFF"/>
                </a:solidFill>
                <a:latin typeface="Calibri"/>
              </a:rPr>
              <a:t>branch</a:t>
            </a:r>
            <a:endParaRPr lang="en-US" dirty="0">
              <a:solidFill>
                <a:srgbClr val="FFFFFF"/>
              </a:solidFill>
              <a:latin typeface="Calibri"/>
            </a:endParaRPr>
          </a:p>
        </p:txBody>
      </p:sp>
      <p:grpSp>
        <p:nvGrpSpPr>
          <p:cNvPr id="163" name="Group 162"/>
          <p:cNvGrpSpPr/>
          <p:nvPr/>
        </p:nvGrpSpPr>
        <p:grpSpPr>
          <a:xfrm>
            <a:off x="609602" y="3352800"/>
            <a:ext cx="990598" cy="660098"/>
            <a:chOff x="609602" y="3352801"/>
            <a:chExt cx="990598" cy="660098"/>
          </a:xfrm>
        </p:grpSpPr>
        <p:cxnSp>
          <p:nvCxnSpPr>
            <p:cNvPr id="164" name="Straight Connector 163"/>
            <p:cNvCxnSpPr/>
            <p:nvPr/>
          </p:nvCxnSpPr>
          <p:spPr>
            <a:xfrm flipV="1">
              <a:off x="609602" y="4012897"/>
              <a:ext cx="990598" cy="2"/>
            </a:xfrm>
            <a:prstGeom prst="line">
              <a:avLst/>
            </a:prstGeom>
            <a:ln w="28575">
              <a:solidFill>
                <a:schemeClr val="accent1"/>
              </a:solidFill>
              <a:headEnd type="arrow"/>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flipV="1">
              <a:off x="1600200" y="3352801"/>
              <a:ext cx="0" cy="660096"/>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6" name="Line 21"/>
          <p:cNvSpPr>
            <a:spLocks noChangeShapeType="1"/>
          </p:cNvSpPr>
          <p:nvPr>
            <p:custDataLst>
              <p:tags r:id="rId65"/>
            </p:custDataLst>
          </p:nvPr>
        </p:nvSpPr>
        <p:spPr bwMode="auto">
          <a:xfrm>
            <a:off x="609602" y="37842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67" name="Line 21"/>
          <p:cNvSpPr>
            <a:spLocks noChangeShapeType="1"/>
          </p:cNvSpPr>
          <p:nvPr>
            <p:custDataLst>
              <p:tags r:id="rId66"/>
            </p:custDataLst>
          </p:nvPr>
        </p:nvSpPr>
        <p:spPr bwMode="auto">
          <a:xfrm>
            <a:off x="304800" y="3708097"/>
            <a:ext cx="152400" cy="1"/>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solidFill>
                <a:srgbClr val="000000"/>
              </a:solidFill>
              <a:latin typeface="Calibri"/>
            </a:endParaRPr>
          </a:p>
        </p:txBody>
      </p:sp>
      <p:sp>
        <p:nvSpPr>
          <p:cNvPr id="79" name="TextBox 78"/>
          <p:cNvSpPr txBox="1"/>
          <p:nvPr/>
        </p:nvSpPr>
        <p:spPr>
          <a:xfrm>
            <a:off x="0" y="2362200"/>
            <a:ext cx="259686" cy="307777"/>
          </a:xfrm>
          <a:prstGeom prst="rect">
            <a:avLst/>
          </a:prstGeom>
          <a:noFill/>
        </p:spPr>
        <p:txBody>
          <a:bodyPr wrap="none" lIns="0" tIns="0" rIns="0" bIns="0" rtlCol="0">
            <a:spAutoFit/>
          </a:bodyPr>
          <a:lstStyle/>
          <a:p>
            <a:r>
              <a:rPr lang="en-US" sz="2000" dirty="0" smtClean="0">
                <a:solidFill>
                  <a:schemeClr val="accent1"/>
                </a:solidFill>
              </a:rPr>
              <a:t>10</a:t>
            </a:r>
            <a:endParaRPr lang="en-US" sz="2000" dirty="0">
              <a:solidFill>
                <a:schemeClr val="accent1"/>
              </a:solidFill>
            </a:endParaRPr>
          </a:p>
        </p:txBody>
      </p:sp>
      <p:sp>
        <p:nvSpPr>
          <p:cNvPr id="84" name="TextBox 83"/>
          <p:cNvSpPr txBox="1"/>
          <p:nvPr/>
        </p:nvSpPr>
        <p:spPr>
          <a:xfrm>
            <a:off x="0" y="3121223"/>
            <a:ext cx="259686" cy="307777"/>
          </a:xfrm>
          <a:prstGeom prst="rect">
            <a:avLst/>
          </a:prstGeom>
          <a:noFill/>
        </p:spPr>
        <p:txBody>
          <a:bodyPr wrap="none" lIns="0" tIns="0" rIns="0" bIns="0" rtlCol="0">
            <a:spAutoFit/>
          </a:bodyPr>
          <a:lstStyle/>
          <a:p>
            <a:r>
              <a:rPr lang="en-US" sz="2000" dirty="0" smtClean="0">
                <a:solidFill>
                  <a:schemeClr val="accent1"/>
                </a:solidFill>
              </a:rPr>
              <a:t>14</a:t>
            </a:r>
            <a:endParaRPr lang="en-US" sz="2000" dirty="0">
              <a:solidFill>
                <a:schemeClr val="accent1"/>
              </a:solidFill>
            </a:endParaRPr>
          </a:p>
        </p:txBody>
      </p:sp>
      <p:sp>
        <p:nvSpPr>
          <p:cNvPr id="88" name="TextBox 87"/>
          <p:cNvSpPr txBox="1"/>
          <p:nvPr/>
        </p:nvSpPr>
        <p:spPr>
          <a:xfrm>
            <a:off x="609600" y="2895600"/>
            <a:ext cx="259686" cy="307777"/>
          </a:xfrm>
          <a:prstGeom prst="rect">
            <a:avLst/>
          </a:prstGeom>
          <a:noFill/>
        </p:spPr>
        <p:txBody>
          <a:bodyPr wrap="none" lIns="0" tIns="0" rIns="0" bIns="0" rtlCol="0">
            <a:spAutoFit/>
          </a:bodyPr>
          <a:lstStyle/>
          <a:p>
            <a:r>
              <a:rPr lang="en-US" sz="2000" dirty="0" smtClean="0">
                <a:solidFill>
                  <a:schemeClr val="accent1"/>
                </a:solidFill>
              </a:rPr>
              <a:t>14</a:t>
            </a:r>
            <a:endParaRPr lang="en-US" sz="2000" dirty="0">
              <a:solidFill>
                <a:schemeClr val="accent1"/>
              </a:solidFill>
            </a:endParaRPr>
          </a:p>
        </p:txBody>
      </p:sp>
    </p:spTree>
    <p:extLst>
      <p:ext uri="{BB962C8B-B14F-4D97-AF65-F5344CB8AC3E}">
        <p14:creationId xmlns:p14="http://schemas.microsoft.com/office/powerpoint/2010/main" val="314669470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en-US" dirty="0" smtClean="0"/>
              <a:t>Control Hazards</a:t>
            </a:r>
            <a:endParaRPr lang="en-US" dirty="0"/>
          </a:p>
        </p:txBody>
      </p:sp>
      <p:sp>
        <p:nvSpPr>
          <p:cNvPr id="4" name="Content Placeholder 3"/>
          <p:cNvSpPr>
            <a:spLocks noGrp="1"/>
          </p:cNvSpPr>
          <p:nvPr>
            <p:ph idx="1"/>
            <p:custDataLst>
              <p:tags r:id="rId2"/>
            </p:custDataLst>
          </p:nvPr>
        </p:nvSpPr>
        <p:spPr>
          <a:xfrm>
            <a:off x="228600" y="762000"/>
            <a:ext cx="9296400" cy="5791200"/>
          </a:xfrm>
        </p:spPr>
        <p:txBody>
          <a:bodyPr>
            <a:normAutofit/>
          </a:bodyPr>
          <a:lstStyle/>
          <a:p>
            <a:r>
              <a:rPr lang="en-US" sz="2800" dirty="0" smtClean="0">
                <a:solidFill>
                  <a:schemeClr val="accent5">
                    <a:lumMod val="60000"/>
                    <a:lumOff val="40000"/>
                  </a:schemeClr>
                </a:solidFill>
              </a:rPr>
              <a:t>Control Hazards</a:t>
            </a:r>
          </a:p>
          <a:p>
            <a:pPr lvl="1"/>
            <a:r>
              <a:rPr lang="en-US" sz="2400" dirty="0" smtClean="0"/>
              <a:t>instructions are fetched in stage 1 (IF)</a:t>
            </a:r>
          </a:p>
          <a:p>
            <a:pPr lvl="1"/>
            <a:r>
              <a:rPr lang="en-US" sz="2400" dirty="0" smtClean="0"/>
              <a:t>branch and jump decisions occur in stage 3 (EX) </a:t>
            </a:r>
          </a:p>
          <a:p>
            <a:pPr marL="173038" lvl="1" indent="0">
              <a:buNone/>
            </a:pPr>
            <a:r>
              <a:rPr lang="en-US" sz="2400" dirty="0" smtClean="0"/>
              <a:t>     i.e</a:t>
            </a:r>
            <a:r>
              <a:rPr lang="en-US" sz="2400" dirty="0"/>
              <a:t>. next PC is not known until </a:t>
            </a:r>
            <a:r>
              <a:rPr lang="en-US" sz="2400" b="1" i="1" dirty="0"/>
              <a:t>2 cycles</a:t>
            </a:r>
            <a:r>
              <a:rPr lang="en-US" sz="2400" dirty="0"/>
              <a:t> </a:t>
            </a:r>
            <a:r>
              <a:rPr lang="en-US" sz="2400" i="1" dirty="0"/>
              <a:t>after</a:t>
            </a:r>
            <a:r>
              <a:rPr lang="en-US" sz="2400" dirty="0"/>
              <a:t> </a:t>
            </a:r>
            <a:r>
              <a:rPr lang="en-US" sz="2400" dirty="0" smtClean="0"/>
              <a:t>branch/jump</a:t>
            </a:r>
          </a:p>
          <a:p>
            <a:pPr lvl="1"/>
            <a:r>
              <a:rPr lang="en-US" sz="2400" dirty="0" smtClean="0">
                <a:solidFill>
                  <a:schemeClr val="accent5">
                    <a:lumMod val="60000"/>
                    <a:lumOff val="40000"/>
                  </a:schemeClr>
                </a:solidFill>
              </a:rPr>
              <a:t>Can </a:t>
            </a:r>
            <a:r>
              <a:rPr lang="en-US" sz="2400" dirty="0">
                <a:solidFill>
                  <a:schemeClr val="accent5">
                    <a:lumMod val="60000"/>
                    <a:lumOff val="40000"/>
                  </a:schemeClr>
                </a:solidFill>
              </a:rPr>
              <a:t>optimize and move branch and jump decision to stage 2 (ID)</a:t>
            </a:r>
          </a:p>
          <a:p>
            <a:pPr marL="173038" lvl="1" indent="0">
              <a:buNone/>
            </a:pPr>
            <a:r>
              <a:rPr lang="en-US" sz="2400" dirty="0" smtClean="0">
                <a:solidFill>
                  <a:schemeClr val="accent5">
                    <a:lumMod val="60000"/>
                    <a:lumOff val="40000"/>
                  </a:schemeClr>
                </a:solidFill>
              </a:rPr>
              <a:t>      i.e. next PC is not known until </a:t>
            </a:r>
            <a:r>
              <a:rPr lang="en-US" sz="2400" b="1" i="1" dirty="0">
                <a:solidFill>
                  <a:schemeClr val="accent5">
                    <a:lumMod val="60000"/>
                    <a:lumOff val="40000"/>
                  </a:schemeClr>
                </a:solidFill>
              </a:rPr>
              <a:t>1</a:t>
            </a:r>
            <a:r>
              <a:rPr lang="en-US" sz="2400" b="1" i="1" dirty="0" smtClean="0">
                <a:solidFill>
                  <a:schemeClr val="accent5">
                    <a:lumMod val="60000"/>
                    <a:lumOff val="40000"/>
                  </a:schemeClr>
                </a:solidFill>
              </a:rPr>
              <a:t> cycles</a:t>
            </a:r>
            <a:r>
              <a:rPr lang="en-US" sz="2400" dirty="0" smtClean="0">
                <a:solidFill>
                  <a:schemeClr val="accent5">
                    <a:lumMod val="60000"/>
                    <a:lumOff val="40000"/>
                  </a:schemeClr>
                </a:solidFill>
              </a:rPr>
              <a:t> </a:t>
            </a:r>
            <a:r>
              <a:rPr lang="en-US" sz="2400" i="1" dirty="0" smtClean="0">
                <a:solidFill>
                  <a:schemeClr val="accent5">
                    <a:lumMod val="60000"/>
                    <a:lumOff val="40000"/>
                  </a:schemeClr>
                </a:solidFill>
              </a:rPr>
              <a:t>after</a:t>
            </a:r>
            <a:r>
              <a:rPr lang="en-US" sz="2400" dirty="0" smtClean="0">
                <a:solidFill>
                  <a:schemeClr val="accent5">
                    <a:lumMod val="60000"/>
                    <a:lumOff val="40000"/>
                  </a:schemeClr>
                </a:solidFill>
              </a:rPr>
              <a:t> branch/jump</a:t>
            </a:r>
          </a:p>
          <a:p>
            <a:endParaRPr lang="en-US" sz="2800" dirty="0" smtClean="0"/>
          </a:p>
          <a:p>
            <a:r>
              <a:rPr lang="en-US" sz="2800" dirty="0" smtClean="0">
                <a:solidFill>
                  <a:schemeClr val="accent5">
                    <a:lumMod val="60000"/>
                    <a:lumOff val="40000"/>
                  </a:schemeClr>
                </a:solidFill>
              </a:rPr>
              <a:t>Stall (+ Zap)</a:t>
            </a:r>
          </a:p>
          <a:p>
            <a:pPr lvl="1"/>
            <a:r>
              <a:rPr lang="en-US" sz="2400" dirty="0" smtClean="0"/>
              <a:t>prevent PC update</a:t>
            </a:r>
          </a:p>
          <a:p>
            <a:pPr lvl="1"/>
            <a:r>
              <a:rPr lang="en-US" sz="2400" dirty="0" smtClean="0"/>
              <a:t>clear IF/ID pipeline register</a:t>
            </a:r>
          </a:p>
          <a:p>
            <a:pPr lvl="2"/>
            <a:r>
              <a:rPr lang="en-US" sz="2000" dirty="0" smtClean="0"/>
              <a:t>instruction just fetched might be wrong one, so convert to nop</a:t>
            </a:r>
          </a:p>
          <a:p>
            <a:pPr lvl="1"/>
            <a:r>
              <a:rPr lang="en-US" sz="2400" dirty="0" smtClean="0"/>
              <a:t>allow branch to continue into EX stage</a:t>
            </a:r>
          </a:p>
          <a:p>
            <a:endParaRPr lang="en-US" sz="2800" dirty="0" smtClean="0">
              <a:solidFill>
                <a:schemeClr val="accent1"/>
              </a:solidFill>
            </a:endParaRPr>
          </a:p>
        </p:txBody>
      </p:sp>
    </p:spTree>
    <p:extLst>
      <p:ext uri="{BB962C8B-B14F-4D97-AF65-F5344CB8AC3E}">
        <p14:creationId xmlns:p14="http://schemas.microsoft.com/office/powerpoint/2010/main" val="242915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a:t>
            </a:r>
            <a:endParaRPr lang="en-US" dirty="0"/>
          </a:p>
        </p:txBody>
      </p:sp>
      <p:sp>
        <p:nvSpPr>
          <p:cNvPr id="3" name="Content Placeholder 2"/>
          <p:cNvSpPr>
            <a:spLocks noGrp="1"/>
          </p:cNvSpPr>
          <p:nvPr>
            <p:ph idx="1"/>
          </p:nvPr>
        </p:nvSpPr>
        <p:spPr>
          <a:xfrm>
            <a:off x="685800" y="838200"/>
            <a:ext cx="8229600" cy="5638800"/>
          </a:xfrm>
        </p:spPr>
        <p:txBody>
          <a:bodyPr>
            <a:normAutofit fontScale="85000" lnSpcReduction="10000"/>
          </a:bodyPr>
          <a:lstStyle/>
          <a:p>
            <a:r>
              <a:rPr lang="en-US" dirty="0" smtClean="0"/>
              <a:t>Control hazards occur because the PC following a control instruction is not known until control instruction computes if branch should be taken or not  </a:t>
            </a:r>
          </a:p>
          <a:p>
            <a:endParaRPr lang="en-US" dirty="0"/>
          </a:p>
          <a:p>
            <a:r>
              <a:rPr lang="en-US" dirty="0" smtClean="0"/>
              <a:t>If branch taken, then need </a:t>
            </a:r>
            <a:r>
              <a:rPr lang="en-US" dirty="0"/>
              <a:t>to zap/flush </a:t>
            </a:r>
            <a:r>
              <a:rPr lang="en-US" dirty="0" smtClean="0"/>
              <a:t>instructions.  There </a:t>
            </a:r>
            <a:r>
              <a:rPr lang="en-US" dirty="0"/>
              <a:t>still a performance penalty for </a:t>
            </a:r>
            <a:r>
              <a:rPr lang="en-US" dirty="0" smtClean="0"/>
              <a:t>branches: Need </a:t>
            </a:r>
            <a:r>
              <a:rPr lang="en-US" dirty="0"/>
              <a:t>to stall, then may need to zap (flush) subsequent </a:t>
            </a:r>
            <a:r>
              <a:rPr lang="en-US" dirty="0" smtClean="0"/>
              <a:t>instructions </a:t>
            </a:r>
            <a:r>
              <a:rPr lang="en-US" dirty="0"/>
              <a:t>that have already been </a:t>
            </a:r>
            <a:r>
              <a:rPr lang="en-US" dirty="0" smtClean="0"/>
              <a:t>fetched</a:t>
            </a:r>
          </a:p>
          <a:p>
            <a:endParaRPr lang="en-US" dirty="0" smtClean="0"/>
          </a:p>
          <a:p>
            <a:r>
              <a:rPr lang="en-US" dirty="0" smtClean="0">
                <a:solidFill>
                  <a:schemeClr val="accent5">
                    <a:lumMod val="60000"/>
                    <a:lumOff val="40000"/>
                  </a:schemeClr>
                </a:solidFill>
              </a:rPr>
              <a:t>We can reduce cost of a control hazard by moving branch decision and calculation from Ex stage to ID stage.  This reduces the cost from flushing two instructions to only flushing one.</a:t>
            </a:r>
            <a:endParaRPr lang="en-US" dirty="0">
              <a:solidFill>
                <a:schemeClr val="accent5">
                  <a:lumMod val="60000"/>
                  <a:lumOff val="40000"/>
                </a:schemeClr>
              </a:solidFill>
            </a:endParaRPr>
          </a:p>
          <a:p>
            <a:endParaRPr lang="en-US" dirty="0"/>
          </a:p>
        </p:txBody>
      </p:sp>
    </p:spTree>
    <p:extLst>
      <p:ext uri="{BB962C8B-B14F-4D97-AF65-F5344CB8AC3E}">
        <p14:creationId xmlns:p14="http://schemas.microsoft.com/office/powerpoint/2010/main" val="3531527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Hazards</a:t>
            </a:r>
            <a:endParaRPr lang="en-US" dirty="0"/>
          </a:p>
        </p:txBody>
      </p:sp>
      <p:sp>
        <p:nvSpPr>
          <p:cNvPr id="3" name="Content Placeholder 2"/>
          <p:cNvSpPr>
            <a:spLocks noGrp="1"/>
          </p:cNvSpPr>
          <p:nvPr>
            <p:ph idx="1"/>
          </p:nvPr>
        </p:nvSpPr>
        <p:spPr/>
        <p:txBody>
          <a:bodyPr>
            <a:normAutofit/>
          </a:bodyPr>
          <a:lstStyle/>
          <a:p>
            <a:r>
              <a:rPr lang="en-US" sz="3600" dirty="0" smtClean="0"/>
              <a:t>3 kinds</a:t>
            </a:r>
            <a:endParaRPr lang="en-US" sz="3600" dirty="0"/>
          </a:p>
          <a:p>
            <a:pPr marL="1200150" lvl="1" indent="-457200"/>
            <a:r>
              <a:rPr lang="en-US" sz="3200" dirty="0" smtClean="0"/>
              <a:t>Structural hazards</a:t>
            </a:r>
          </a:p>
          <a:p>
            <a:pPr marL="1600200" lvl="2" indent="-457200"/>
            <a:r>
              <a:rPr lang="en-US" sz="2800" dirty="0" smtClean="0"/>
              <a:t>Multiple instructions want to use same unit</a:t>
            </a:r>
          </a:p>
          <a:p>
            <a:pPr marL="1600200" lvl="2" indent="-457200"/>
            <a:endParaRPr lang="en-US" sz="2800" dirty="0"/>
          </a:p>
          <a:p>
            <a:pPr marL="1200150" lvl="1" indent="-457200"/>
            <a:r>
              <a:rPr lang="en-US" sz="3200" dirty="0" smtClean="0"/>
              <a:t>Data hazards</a:t>
            </a:r>
          </a:p>
          <a:p>
            <a:pPr marL="1600200" lvl="2" indent="-457200"/>
            <a:r>
              <a:rPr lang="en-US" sz="2800" dirty="0" smtClean="0"/>
              <a:t>Results of instruction needed before</a:t>
            </a:r>
          </a:p>
          <a:p>
            <a:pPr marL="1600200" lvl="2" indent="-457200"/>
            <a:endParaRPr lang="en-US" sz="2800" dirty="0" smtClean="0"/>
          </a:p>
          <a:p>
            <a:pPr marL="1200150" lvl="1" indent="-457200"/>
            <a:r>
              <a:rPr lang="en-US" sz="3200" dirty="0" smtClean="0"/>
              <a:t>Control hazards</a:t>
            </a:r>
          </a:p>
          <a:p>
            <a:pPr marL="1600200" lvl="2" indent="-457200"/>
            <a:r>
              <a:rPr lang="en-US" sz="2800" dirty="0" smtClean="0"/>
              <a:t>Don’t know which side of branch to take</a:t>
            </a:r>
          </a:p>
          <a:p>
            <a:pPr marL="1600200" lvl="2" indent="-457200"/>
            <a:endParaRPr lang="en-US" sz="2800" dirty="0"/>
          </a:p>
        </p:txBody>
      </p:sp>
    </p:spTree>
    <p:extLst>
      <p:ext uri="{BB962C8B-B14F-4D97-AF65-F5344CB8AC3E}">
        <p14:creationId xmlns:p14="http://schemas.microsoft.com/office/powerpoint/2010/main" val="7772828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Reduce cost of Control Hazards More</a:t>
            </a:r>
            <a:endParaRPr lang="en-US" dirty="0"/>
          </a:p>
        </p:txBody>
      </p:sp>
      <p:sp>
        <p:nvSpPr>
          <p:cNvPr id="3" name="Content Placeholder 2"/>
          <p:cNvSpPr>
            <a:spLocks noGrp="1"/>
          </p:cNvSpPr>
          <p:nvPr>
            <p:ph idx="1"/>
          </p:nvPr>
        </p:nvSpPr>
        <p:spPr>
          <a:xfrm>
            <a:off x="-76200" y="685800"/>
            <a:ext cx="9677400" cy="5791200"/>
          </a:xfrm>
        </p:spPr>
        <p:txBody>
          <a:bodyPr/>
          <a:lstStyle/>
          <a:p>
            <a:r>
              <a:rPr lang="en-US" dirty="0">
                <a:solidFill>
                  <a:schemeClr val="accent5">
                    <a:lumMod val="60000"/>
                    <a:lumOff val="40000"/>
                  </a:schemeClr>
                </a:solidFill>
              </a:rPr>
              <a:t>Delay Slot</a:t>
            </a:r>
          </a:p>
          <a:p>
            <a:pPr lvl="1"/>
            <a:r>
              <a:rPr lang="en-US" dirty="0"/>
              <a:t>ISA says N instructions after branch/jump </a:t>
            </a:r>
            <a:r>
              <a:rPr lang="en-US" b="1" i="1" dirty="0">
                <a:solidFill>
                  <a:schemeClr val="accent5">
                    <a:lumMod val="60000"/>
                    <a:lumOff val="40000"/>
                  </a:schemeClr>
                </a:solidFill>
              </a:rPr>
              <a:t>always</a:t>
            </a:r>
            <a:r>
              <a:rPr lang="en-US" dirty="0"/>
              <a:t> executed</a:t>
            </a:r>
          </a:p>
          <a:p>
            <a:pPr lvl="2"/>
            <a:r>
              <a:rPr lang="en-US" dirty="0"/>
              <a:t>MIPS has 1 branch delay </a:t>
            </a:r>
            <a:r>
              <a:rPr lang="en-US" dirty="0" smtClean="0"/>
              <a:t>slot</a:t>
            </a:r>
          </a:p>
          <a:p>
            <a:pPr lvl="2"/>
            <a:endParaRPr lang="en-US" dirty="0" smtClean="0"/>
          </a:p>
          <a:p>
            <a:pPr lvl="2"/>
            <a:r>
              <a:rPr lang="en-US" dirty="0" smtClean="0">
                <a:solidFill>
                  <a:schemeClr val="accent5">
                    <a:lumMod val="60000"/>
                    <a:lumOff val="40000"/>
                  </a:schemeClr>
                </a:solidFill>
              </a:rPr>
              <a:t>i.e. Whether branch taken or not, instruction following branch is </a:t>
            </a:r>
            <a:r>
              <a:rPr lang="en-US" b="1" i="1" dirty="0" smtClean="0">
                <a:solidFill>
                  <a:schemeClr val="accent5">
                    <a:lumMod val="60000"/>
                    <a:lumOff val="40000"/>
                  </a:schemeClr>
                </a:solidFill>
              </a:rPr>
              <a:t>always</a:t>
            </a:r>
            <a:r>
              <a:rPr lang="en-US" dirty="0" smtClean="0">
                <a:solidFill>
                  <a:schemeClr val="accent5">
                    <a:lumMod val="60000"/>
                    <a:lumOff val="40000"/>
                  </a:schemeClr>
                </a:solidFill>
              </a:rPr>
              <a:t> executed </a:t>
            </a:r>
            <a:endParaRPr lang="en-US" dirty="0">
              <a:solidFill>
                <a:schemeClr val="accent5">
                  <a:lumMod val="60000"/>
                  <a:lumOff val="40000"/>
                </a:schemeClr>
              </a:solidFill>
            </a:endParaRPr>
          </a:p>
          <a:p>
            <a:endParaRPr lang="en-US" dirty="0"/>
          </a:p>
        </p:txBody>
      </p:sp>
    </p:spTree>
    <p:extLst>
      <p:ext uri="{BB962C8B-B14F-4D97-AF65-F5344CB8AC3E}">
        <p14:creationId xmlns:p14="http://schemas.microsoft.com/office/powerpoint/2010/main" val="434924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7" name="Straight Arrow Connector 286"/>
          <p:cNvCxnSpPr/>
          <p:nvPr>
            <p:custDataLst>
              <p:tags r:id="rId1"/>
            </p:custDataLst>
          </p:nvPr>
        </p:nvCxnSpPr>
        <p:spPr>
          <a:xfrm rot="5400000">
            <a:off x="799306" y="5422597"/>
            <a:ext cx="2820194"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05" name="Title 304"/>
          <p:cNvSpPr>
            <a:spLocks noGrp="1"/>
          </p:cNvSpPr>
          <p:nvPr>
            <p:ph type="title"/>
            <p:custDataLst>
              <p:tags r:id="rId2"/>
            </p:custDataLst>
          </p:nvPr>
        </p:nvSpPr>
        <p:spPr>
          <a:xfrm>
            <a:off x="228600" y="76200"/>
            <a:ext cx="8686800" cy="533400"/>
          </a:xfrm>
        </p:spPr>
        <p:txBody>
          <a:bodyPr/>
          <a:lstStyle/>
          <a:p>
            <a:r>
              <a:rPr lang="en-US" dirty="0" smtClean="0"/>
              <a:t>Delay Slot</a:t>
            </a:r>
            <a:endParaRPr lang="en-US" dirty="0"/>
          </a:p>
        </p:txBody>
      </p:sp>
      <p:graphicFrame>
        <p:nvGraphicFramePr>
          <p:cNvPr id="223" name="Table 222"/>
          <p:cNvGraphicFramePr>
            <a:graphicFrameLocks noGrp="1"/>
          </p:cNvGraphicFramePr>
          <p:nvPr>
            <p:custDataLst>
              <p:tags r:id="rId3"/>
            </p:custDataLst>
            <p:extLst/>
          </p:nvPr>
        </p:nvGraphicFramePr>
        <p:xfrm>
          <a:off x="381001" y="4012896"/>
          <a:ext cx="8762999" cy="2921304"/>
        </p:xfrm>
        <a:graphic>
          <a:graphicData uri="http://schemas.openxmlformats.org/drawingml/2006/table">
            <a:tbl>
              <a:tblPr>
                <a:tableStyleId>{5C22544A-7EE6-4342-B048-85BDC9FD1C3A}</a:tableStyleId>
              </a:tblPr>
              <a:tblGrid>
                <a:gridCol w="1828800"/>
                <a:gridCol w="800100"/>
                <a:gridCol w="800100"/>
                <a:gridCol w="800100"/>
                <a:gridCol w="800100"/>
                <a:gridCol w="800100"/>
                <a:gridCol w="800100"/>
                <a:gridCol w="800100"/>
                <a:gridCol w="800100"/>
                <a:gridCol w="533399"/>
              </a:tblGrid>
              <a:tr h="661746">
                <a:tc>
                  <a:txBody>
                    <a:bodyPr/>
                    <a:lstStyle/>
                    <a:p>
                      <a:pPr algn="r"/>
                      <a:r>
                        <a:rPr lang="en-US" sz="2400" dirty="0" err="1" smtClean="0">
                          <a:solidFill>
                            <a:schemeClr val="bg1"/>
                          </a:solidFill>
                        </a:rPr>
                        <a:t>beq</a:t>
                      </a:r>
                      <a:r>
                        <a:rPr lang="en-US" sz="2400" dirty="0" smtClean="0">
                          <a:solidFill>
                            <a:schemeClr val="bg1"/>
                          </a:solidFill>
                        </a:rPr>
                        <a:t> r1, r2, </a:t>
                      </a:r>
                      <a:r>
                        <a:rPr lang="en-US" sz="2400" dirty="0" smtClean="0">
                          <a:solidFill>
                            <a:schemeClr val="accent1"/>
                          </a:solidFill>
                        </a:rPr>
                        <a:t>L</a:t>
                      </a:r>
                      <a:endParaRPr lang="en-US" sz="2400" dirty="0">
                        <a:solidFill>
                          <a:schemeClr val="accent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661746">
                <a:tc>
                  <a:txBody>
                    <a:bodyPr/>
                    <a:lstStyle/>
                    <a:p>
                      <a:pPr algn="r"/>
                      <a:r>
                        <a:rPr lang="en-US" sz="2400" dirty="0" smtClean="0">
                          <a:solidFill>
                            <a:schemeClr val="bg1"/>
                          </a:solidFill>
                        </a:rPr>
                        <a:t>add</a:t>
                      </a:r>
                      <a:r>
                        <a:rPr lang="en-US" sz="2400" baseline="0" dirty="0" smtClean="0">
                          <a:solidFill>
                            <a:schemeClr val="bg1"/>
                          </a:solidFill>
                        </a:rPr>
                        <a:t> </a:t>
                      </a:r>
                      <a:r>
                        <a:rPr lang="en-US" sz="2400" dirty="0" smtClean="0">
                          <a:solidFill>
                            <a:schemeClr val="bg1"/>
                          </a:solidFill>
                        </a:rPr>
                        <a:t>r3,</a:t>
                      </a:r>
                      <a:r>
                        <a:rPr lang="en-US" sz="2400" baseline="0" dirty="0" smtClean="0">
                          <a:solidFill>
                            <a:schemeClr val="bg1"/>
                          </a:solidFill>
                        </a:rPr>
                        <a:t> r0, r3</a:t>
                      </a: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661746">
                <a:tc>
                  <a:txBody>
                    <a:bodyPr/>
                    <a:lstStyle/>
                    <a:p>
                      <a:pPr algn="r"/>
                      <a:r>
                        <a:rPr lang="en-US" sz="2400" baseline="0" dirty="0" smtClean="0">
                          <a:solidFill>
                            <a:schemeClr val="bg1"/>
                          </a:solidFill>
                        </a:rPr>
                        <a:t>sub r5, r4, r6</a:t>
                      </a: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661746">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L</a:t>
                      </a:r>
                      <a:r>
                        <a:rPr lang="en-US" sz="2400" dirty="0" smtClean="0">
                          <a:solidFill>
                            <a:schemeClr val="bg1"/>
                          </a:solidFill>
                        </a:rPr>
                        <a:t>: or r3, r2,</a:t>
                      </a:r>
                      <a:r>
                        <a:rPr lang="en-US" sz="2400" baseline="0" dirty="0" smtClean="0">
                          <a:solidFill>
                            <a:schemeClr val="bg1"/>
                          </a:solidFill>
                        </a:rPr>
                        <a:t> r4</a:t>
                      </a:r>
                      <a:endParaRPr lang="en-US" sz="2400" dirty="0" smtClean="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248619">
                <a:tc>
                  <a:txBody>
                    <a:bodyPr/>
                    <a:lstStyle/>
                    <a:p>
                      <a:endParaRPr lang="en-US"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cxnSp>
        <p:nvCxnSpPr>
          <p:cNvPr id="134" name="Straight Arrow Connector 133"/>
          <p:cNvCxnSpPr/>
          <p:nvPr>
            <p:custDataLst>
              <p:tags r:id="rId4"/>
            </p:custDataLst>
          </p:nvPr>
        </p:nvCxnSpPr>
        <p:spPr>
          <a:xfrm>
            <a:off x="2209800" y="4012897"/>
            <a:ext cx="6934193"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56" name="Text Box 11"/>
          <p:cNvSpPr txBox="1">
            <a:spLocks noChangeArrowheads="1"/>
          </p:cNvSpPr>
          <p:nvPr>
            <p:custDataLst>
              <p:tags r:id="rId5"/>
            </p:custDataLst>
          </p:nvPr>
        </p:nvSpPr>
        <p:spPr bwMode="auto">
          <a:xfrm rot="16200000">
            <a:off x="76201" y="2184095"/>
            <a:ext cx="2286004" cy="304800"/>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58" name="Text Box 11"/>
          <p:cNvSpPr txBox="1">
            <a:spLocks noChangeArrowheads="1"/>
          </p:cNvSpPr>
          <p:nvPr>
            <p:custDataLst>
              <p:tags r:id="rId6"/>
            </p:custDataLst>
          </p:nvPr>
        </p:nvSpPr>
        <p:spPr bwMode="auto">
          <a:xfrm rot="16200000">
            <a:off x="1828804" y="2184093"/>
            <a:ext cx="2286004" cy="304804"/>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59" name="Line 43"/>
          <p:cNvSpPr>
            <a:spLocks noChangeShapeType="1"/>
          </p:cNvSpPr>
          <p:nvPr>
            <p:custDataLst>
              <p:tags r:id="rId7"/>
            </p:custDataLst>
          </p:nvPr>
        </p:nvSpPr>
        <p:spPr bwMode="auto">
          <a:xfrm>
            <a:off x="2514601" y="2488896"/>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0" name="Line 43"/>
          <p:cNvSpPr>
            <a:spLocks noChangeShapeType="1"/>
          </p:cNvSpPr>
          <p:nvPr>
            <p:custDataLst>
              <p:tags r:id="rId8"/>
            </p:custDataLst>
          </p:nvPr>
        </p:nvSpPr>
        <p:spPr bwMode="auto">
          <a:xfrm>
            <a:off x="2514601" y="1650696"/>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1" name="Text Box 11"/>
          <p:cNvSpPr txBox="1">
            <a:spLocks noChangeArrowheads="1"/>
          </p:cNvSpPr>
          <p:nvPr>
            <p:custDataLst>
              <p:tags r:id="rId9"/>
            </p:custDataLst>
          </p:nvPr>
        </p:nvSpPr>
        <p:spPr bwMode="auto">
          <a:xfrm rot="16200000">
            <a:off x="4495802" y="2184090"/>
            <a:ext cx="2286005" cy="304801"/>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62" name="Line 43"/>
          <p:cNvSpPr>
            <a:spLocks noChangeShapeType="1"/>
          </p:cNvSpPr>
          <p:nvPr>
            <p:custDataLst>
              <p:tags r:id="rId10"/>
            </p:custDataLst>
          </p:nvPr>
        </p:nvSpPr>
        <p:spPr bwMode="auto">
          <a:xfrm flipV="1">
            <a:off x="5257800" y="1955492"/>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3" name="Rectangle 19"/>
          <p:cNvSpPr>
            <a:spLocks noChangeArrowheads="1"/>
          </p:cNvSpPr>
          <p:nvPr>
            <p:custDataLst>
              <p:tags r:id="rId11"/>
            </p:custDataLst>
          </p:nvPr>
        </p:nvSpPr>
        <p:spPr bwMode="auto">
          <a:xfrm>
            <a:off x="4419599" y="2286001"/>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chemeClr val="bg1"/>
              </a:solidFill>
              <a:latin typeface="Calibri"/>
            </a:endParaRPr>
          </a:p>
        </p:txBody>
      </p:sp>
      <p:sp>
        <p:nvSpPr>
          <p:cNvPr id="64" name="Freeform 63"/>
          <p:cNvSpPr/>
          <p:nvPr>
            <p:custDataLst>
              <p:tags r:id="rId12"/>
            </p:custDataLst>
          </p:nvPr>
        </p:nvSpPr>
        <p:spPr>
          <a:xfrm>
            <a:off x="4800600" y="1269694"/>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Calibri"/>
            </a:endParaRPr>
          </a:p>
        </p:txBody>
      </p:sp>
      <p:sp>
        <p:nvSpPr>
          <p:cNvPr id="65" name="Line 43"/>
          <p:cNvSpPr>
            <a:spLocks noChangeShapeType="1"/>
          </p:cNvSpPr>
          <p:nvPr>
            <p:custDataLst>
              <p:tags r:id="rId13"/>
            </p:custDataLst>
          </p:nvPr>
        </p:nvSpPr>
        <p:spPr bwMode="auto">
          <a:xfrm flipV="1">
            <a:off x="4114800" y="2336497"/>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6" name="Line 43"/>
          <p:cNvSpPr>
            <a:spLocks noChangeShapeType="1"/>
          </p:cNvSpPr>
          <p:nvPr>
            <p:custDataLst>
              <p:tags r:id="rId14"/>
            </p:custDataLst>
          </p:nvPr>
        </p:nvSpPr>
        <p:spPr bwMode="auto">
          <a:xfrm>
            <a:off x="3124200" y="3098495"/>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7" name="Text Box 11"/>
          <p:cNvSpPr txBox="1">
            <a:spLocks noChangeArrowheads="1"/>
          </p:cNvSpPr>
          <p:nvPr>
            <p:custDataLst>
              <p:tags r:id="rId15"/>
            </p:custDataLst>
          </p:nvPr>
        </p:nvSpPr>
        <p:spPr bwMode="auto">
          <a:xfrm rot="16200000">
            <a:off x="6629402" y="2184090"/>
            <a:ext cx="2286005" cy="304801"/>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68" name="Rectangle 4"/>
          <p:cNvSpPr>
            <a:spLocks noChangeArrowheads="1"/>
          </p:cNvSpPr>
          <p:nvPr>
            <p:custDataLst>
              <p:tags r:id="rId16"/>
            </p:custDataLst>
          </p:nvPr>
        </p:nvSpPr>
        <p:spPr bwMode="auto">
          <a:xfrm>
            <a:off x="6248400" y="2514600"/>
            <a:ext cx="838201" cy="914400"/>
          </a:xfrm>
          <a:prstGeom prst="rect">
            <a:avLst/>
          </a:prstGeom>
          <a:no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latin typeface="Calibri"/>
              </a:rPr>
              <a:t>data</a:t>
            </a:r>
            <a:br>
              <a:rPr lang="en-US" sz="2400" dirty="0" smtClean="0">
                <a:solidFill>
                  <a:schemeClr val="bg1"/>
                </a:solidFill>
                <a:latin typeface="Calibri"/>
              </a:rPr>
            </a:br>
            <a:r>
              <a:rPr lang="en-US" sz="2400" dirty="0" err="1" smtClean="0">
                <a:solidFill>
                  <a:schemeClr val="bg1"/>
                </a:solidFill>
                <a:latin typeface="Calibri"/>
              </a:rPr>
              <a:t>mem</a:t>
            </a:r>
            <a:endParaRPr lang="en-US" sz="2400" dirty="0">
              <a:solidFill>
                <a:schemeClr val="bg1"/>
              </a:solidFill>
              <a:latin typeface="Calibri"/>
            </a:endParaRPr>
          </a:p>
        </p:txBody>
      </p:sp>
      <p:sp>
        <p:nvSpPr>
          <p:cNvPr id="69" name="Text Box 11"/>
          <p:cNvSpPr txBox="1">
            <a:spLocks noChangeArrowheads="1"/>
          </p:cNvSpPr>
          <p:nvPr>
            <p:custDataLst>
              <p:tags r:id="rId17"/>
            </p:custDataLst>
          </p:nvPr>
        </p:nvSpPr>
        <p:spPr bwMode="auto">
          <a:xfrm rot="16200000">
            <a:off x="2743202" y="3048001"/>
            <a:ext cx="457201" cy="304801"/>
          </a:xfrm>
          <a:prstGeom prst="rect">
            <a:avLst/>
          </a:prstGeom>
          <a:no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endParaRPr lang="en-US" dirty="0">
              <a:solidFill>
                <a:schemeClr val="bg1"/>
              </a:solidFill>
              <a:latin typeface="Calibri"/>
            </a:endParaRPr>
          </a:p>
        </p:txBody>
      </p:sp>
      <p:sp>
        <p:nvSpPr>
          <p:cNvPr id="70" name="Line 43"/>
          <p:cNvSpPr>
            <a:spLocks noChangeShapeType="1"/>
          </p:cNvSpPr>
          <p:nvPr>
            <p:custDataLst>
              <p:tags r:id="rId18"/>
            </p:custDataLst>
          </p:nvPr>
        </p:nvSpPr>
        <p:spPr bwMode="auto">
          <a:xfrm flipV="1">
            <a:off x="4114800" y="1498289"/>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1" name="Line 43"/>
          <p:cNvSpPr>
            <a:spLocks noChangeShapeType="1"/>
          </p:cNvSpPr>
          <p:nvPr>
            <p:custDataLst>
              <p:tags r:id="rId19"/>
            </p:custDataLst>
          </p:nvPr>
        </p:nvSpPr>
        <p:spPr bwMode="auto">
          <a:xfrm>
            <a:off x="4648200" y="2565094"/>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72" name="Line 43"/>
          <p:cNvSpPr>
            <a:spLocks noChangeShapeType="1"/>
          </p:cNvSpPr>
          <p:nvPr>
            <p:custDataLst>
              <p:tags r:id="rId20"/>
            </p:custDataLst>
          </p:nvPr>
        </p:nvSpPr>
        <p:spPr bwMode="auto">
          <a:xfrm flipV="1">
            <a:off x="5791200" y="1955493"/>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3" name="Line 43"/>
          <p:cNvSpPr>
            <a:spLocks noChangeShapeType="1"/>
          </p:cNvSpPr>
          <p:nvPr>
            <p:custDataLst>
              <p:tags r:id="rId21"/>
            </p:custDataLst>
          </p:nvPr>
        </p:nvSpPr>
        <p:spPr bwMode="auto">
          <a:xfrm flipV="1">
            <a:off x="5791200" y="2946094"/>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4" name="Line 43"/>
          <p:cNvSpPr>
            <a:spLocks noChangeShapeType="1"/>
          </p:cNvSpPr>
          <p:nvPr>
            <p:custDataLst>
              <p:tags r:id="rId22"/>
            </p:custDataLst>
          </p:nvPr>
        </p:nvSpPr>
        <p:spPr bwMode="auto">
          <a:xfrm flipV="1">
            <a:off x="7086600" y="2946094"/>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5" name="Line 43"/>
          <p:cNvSpPr>
            <a:spLocks noChangeShapeType="1"/>
          </p:cNvSpPr>
          <p:nvPr>
            <p:custDataLst>
              <p:tags r:id="rId23"/>
            </p:custDataLst>
          </p:nvPr>
        </p:nvSpPr>
        <p:spPr bwMode="auto">
          <a:xfrm flipV="1">
            <a:off x="7924801" y="2946093"/>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6" name="Line 43"/>
          <p:cNvSpPr>
            <a:spLocks noChangeShapeType="1"/>
          </p:cNvSpPr>
          <p:nvPr>
            <p:custDataLst>
              <p:tags r:id="rId24"/>
            </p:custDataLst>
          </p:nvPr>
        </p:nvSpPr>
        <p:spPr bwMode="auto">
          <a:xfrm flipV="1">
            <a:off x="7924801" y="1955494"/>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11" name="Text Box 11"/>
          <p:cNvSpPr txBox="1">
            <a:spLocks noChangeArrowheads="1"/>
          </p:cNvSpPr>
          <p:nvPr>
            <p:custDataLst>
              <p:tags r:id="rId25"/>
            </p:custDataLst>
          </p:nvPr>
        </p:nvSpPr>
        <p:spPr bwMode="auto">
          <a:xfrm rot="16200000">
            <a:off x="2743202" y="2438402"/>
            <a:ext cx="457201"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6" name="Text Box 11"/>
          <p:cNvSpPr txBox="1">
            <a:spLocks noChangeArrowheads="1"/>
          </p:cNvSpPr>
          <p:nvPr>
            <p:custDataLst>
              <p:tags r:id="rId26"/>
            </p:custDataLst>
          </p:nvPr>
        </p:nvSpPr>
        <p:spPr bwMode="auto">
          <a:xfrm rot="16200000">
            <a:off x="2743201" y="1600200"/>
            <a:ext cx="457201"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chemeClr val="bg1"/>
              </a:solidFill>
              <a:latin typeface="Calibri"/>
            </a:endParaRPr>
          </a:p>
        </p:txBody>
      </p:sp>
      <p:sp>
        <p:nvSpPr>
          <p:cNvPr id="117" name="Text Box 11"/>
          <p:cNvSpPr txBox="1">
            <a:spLocks noChangeArrowheads="1"/>
          </p:cNvSpPr>
          <p:nvPr>
            <p:custDataLst>
              <p:tags r:id="rId27"/>
            </p:custDataLst>
          </p:nvPr>
        </p:nvSpPr>
        <p:spPr bwMode="auto">
          <a:xfrm rot="16200000">
            <a:off x="5410204" y="2895601"/>
            <a:ext cx="457200" cy="304799"/>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chemeClr val="bg1"/>
              </a:solidFill>
              <a:latin typeface="Calibri"/>
            </a:endParaRPr>
          </a:p>
        </p:txBody>
      </p:sp>
      <p:sp>
        <p:nvSpPr>
          <p:cNvPr id="118" name="Text Box 11"/>
          <p:cNvSpPr txBox="1">
            <a:spLocks noChangeArrowheads="1"/>
          </p:cNvSpPr>
          <p:nvPr>
            <p:custDataLst>
              <p:tags r:id="rId28"/>
            </p:custDataLst>
          </p:nvPr>
        </p:nvSpPr>
        <p:spPr bwMode="auto">
          <a:xfrm rot="16200000">
            <a:off x="5410199" y="1904999"/>
            <a:ext cx="457199"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chemeClr val="bg1"/>
              </a:solidFill>
              <a:latin typeface="Calibri"/>
            </a:endParaRPr>
          </a:p>
        </p:txBody>
      </p:sp>
      <p:sp>
        <p:nvSpPr>
          <p:cNvPr id="119" name="Text Box 11"/>
          <p:cNvSpPr txBox="1">
            <a:spLocks noChangeArrowheads="1"/>
          </p:cNvSpPr>
          <p:nvPr>
            <p:custDataLst>
              <p:tags r:id="rId29"/>
            </p:custDataLst>
          </p:nvPr>
        </p:nvSpPr>
        <p:spPr bwMode="auto">
          <a:xfrm rot="16200000">
            <a:off x="7543801" y="2793693"/>
            <a:ext cx="457200"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chemeClr val="bg1"/>
              </a:solidFill>
              <a:latin typeface="Calibri"/>
            </a:endParaRPr>
          </a:p>
        </p:txBody>
      </p:sp>
      <p:sp>
        <p:nvSpPr>
          <p:cNvPr id="120" name="Text Box 11"/>
          <p:cNvSpPr txBox="1">
            <a:spLocks noChangeArrowheads="1"/>
          </p:cNvSpPr>
          <p:nvPr>
            <p:custDataLst>
              <p:tags r:id="rId30"/>
            </p:custDataLst>
          </p:nvPr>
        </p:nvSpPr>
        <p:spPr bwMode="auto">
          <a:xfrm rot="16200000">
            <a:off x="7543800" y="1803092"/>
            <a:ext cx="457199"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chemeClr val="bg1"/>
              </a:solidFill>
              <a:latin typeface="Calibri"/>
            </a:endParaRPr>
          </a:p>
        </p:txBody>
      </p:sp>
      <p:sp>
        <p:nvSpPr>
          <p:cNvPr id="121" name="Line 43"/>
          <p:cNvSpPr>
            <a:spLocks noChangeShapeType="1"/>
          </p:cNvSpPr>
          <p:nvPr>
            <p:custDataLst>
              <p:tags r:id="rId31"/>
            </p:custDataLst>
          </p:nvPr>
        </p:nvSpPr>
        <p:spPr bwMode="auto">
          <a:xfrm>
            <a:off x="6629400" y="1955494"/>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solidFill>
                <a:srgbClr val="000000"/>
              </a:solidFill>
              <a:latin typeface="Calibri"/>
            </a:endParaRPr>
          </a:p>
        </p:txBody>
      </p:sp>
      <p:sp>
        <p:nvSpPr>
          <p:cNvPr id="122" name="Rectangle 4"/>
          <p:cNvSpPr>
            <a:spLocks noChangeArrowheads="1"/>
          </p:cNvSpPr>
          <p:nvPr>
            <p:custDataLst>
              <p:tags r:id="rId32"/>
            </p:custDataLst>
          </p:nvPr>
        </p:nvSpPr>
        <p:spPr bwMode="auto">
          <a:xfrm>
            <a:off x="152400" y="1371604"/>
            <a:ext cx="762000" cy="914400"/>
          </a:xfrm>
          <a:prstGeom prst="rect">
            <a:avLst/>
          </a:prstGeom>
          <a:no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chemeClr val="bg1"/>
                </a:solidFill>
                <a:latin typeface="Calibri"/>
              </a:rPr>
              <a:t>inst</a:t>
            </a:r>
            <a:br>
              <a:rPr lang="en-US" sz="2400" dirty="0" smtClean="0">
                <a:solidFill>
                  <a:schemeClr val="bg1"/>
                </a:solidFill>
                <a:latin typeface="Calibri"/>
              </a:rPr>
            </a:br>
            <a:r>
              <a:rPr lang="en-US" sz="2400" dirty="0" err="1" smtClean="0">
                <a:solidFill>
                  <a:schemeClr val="bg1"/>
                </a:solidFill>
                <a:latin typeface="Calibri"/>
              </a:rPr>
              <a:t>mem</a:t>
            </a:r>
            <a:endParaRPr lang="en-US" sz="2400" dirty="0">
              <a:solidFill>
                <a:schemeClr val="bg1"/>
              </a:solidFill>
              <a:latin typeface="Calibri"/>
            </a:endParaRPr>
          </a:p>
        </p:txBody>
      </p:sp>
      <p:sp>
        <p:nvSpPr>
          <p:cNvPr id="123" name="Rectangle 19"/>
          <p:cNvSpPr>
            <a:spLocks noChangeArrowheads="1"/>
          </p:cNvSpPr>
          <p:nvPr>
            <p:custDataLst>
              <p:tags r:id="rId33"/>
            </p:custDataLst>
          </p:nvPr>
        </p:nvSpPr>
        <p:spPr bwMode="auto">
          <a:xfrm>
            <a:off x="8229601" y="1803094"/>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chemeClr val="bg1"/>
              </a:solidFill>
              <a:latin typeface="Calibri"/>
            </a:endParaRPr>
          </a:p>
        </p:txBody>
      </p:sp>
      <p:grpSp>
        <p:nvGrpSpPr>
          <p:cNvPr id="2" name="Group 110"/>
          <p:cNvGrpSpPr/>
          <p:nvPr>
            <p:custDataLst>
              <p:tags r:id="rId34"/>
            </p:custDataLst>
          </p:nvPr>
        </p:nvGrpSpPr>
        <p:grpSpPr>
          <a:xfrm>
            <a:off x="1752600" y="1524003"/>
            <a:ext cx="762001" cy="1295400"/>
            <a:chOff x="2590798" y="914401"/>
            <a:chExt cx="762001" cy="1295400"/>
          </a:xfrm>
          <a:noFill/>
        </p:grpSpPr>
        <p:sp>
          <p:nvSpPr>
            <p:cNvPr id="125" name="Rectangle 22"/>
            <p:cNvSpPr>
              <a:spLocks noChangeArrowheads="1"/>
            </p:cNvSpPr>
            <p:nvPr>
              <p:custDataLst>
                <p:tags r:id="rId73"/>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chemeClr val="bg1"/>
                </a:solidFill>
                <a:latin typeface="Calibri"/>
              </a:endParaRPr>
            </a:p>
          </p:txBody>
        </p:sp>
        <p:sp>
          <p:nvSpPr>
            <p:cNvPr id="126" name="TextBox 125"/>
            <p:cNvSpPr txBox="1"/>
            <p:nvPr>
              <p:custDataLst>
                <p:tags r:id="rId74"/>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chemeClr val="bg1"/>
                  </a:solidFill>
                  <a:latin typeface="Calibri"/>
                </a:rPr>
                <a:t>D</a:t>
              </a:r>
            </a:p>
          </p:txBody>
        </p:sp>
        <p:sp>
          <p:nvSpPr>
            <p:cNvPr id="127" name="TextBox 126"/>
            <p:cNvSpPr txBox="1"/>
            <p:nvPr>
              <p:custDataLst>
                <p:tags r:id="rId75"/>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latin typeface="Calibri"/>
                </a:rPr>
                <a:t>B</a:t>
              </a:r>
            </a:p>
          </p:txBody>
        </p:sp>
        <p:sp>
          <p:nvSpPr>
            <p:cNvPr id="128" name="TextBox 127"/>
            <p:cNvSpPr txBox="1"/>
            <p:nvPr>
              <p:custDataLst>
                <p:tags r:id="rId76"/>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chemeClr val="bg1"/>
                  </a:solidFill>
                  <a:latin typeface="Calibri"/>
                </a:rPr>
                <a:t>A</a:t>
              </a:r>
            </a:p>
          </p:txBody>
        </p:sp>
      </p:grpSp>
      <p:sp>
        <p:nvSpPr>
          <p:cNvPr id="129" name="Rectangle 19"/>
          <p:cNvSpPr>
            <a:spLocks noChangeArrowheads="1"/>
          </p:cNvSpPr>
          <p:nvPr>
            <p:custDataLst>
              <p:tags r:id="rId35"/>
            </p:custDataLst>
          </p:nvPr>
        </p:nvSpPr>
        <p:spPr bwMode="auto">
          <a:xfrm>
            <a:off x="3962400" y="2057404"/>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chemeClr val="bg1"/>
              </a:solidFill>
              <a:latin typeface="Calibri"/>
            </a:endParaRPr>
          </a:p>
        </p:txBody>
      </p:sp>
      <p:sp>
        <p:nvSpPr>
          <p:cNvPr id="130" name="Rectangle 19"/>
          <p:cNvSpPr>
            <a:spLocks noChangeArrowheads="1"/>
          </p:cNvSpPr>
          <p:nvPr>
            <p:custDataLst>
              <p:tags r:id="rId36"/>
            </p:custDataLst>
          </p:nvPr>
        </p:nvSpPr>
        <p:spPr bwMode="auto">
          <a:xfrm>
            <a:off x="3962400" y="1219204"/>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chemeClr val="bg1"/>
              </a:solidFill>
              <a:latin typeface="Calibri"/>
            </a:endParaRPr>
          </a:p>
        </p:txBody>
      </p:sp>
      <p:sp>
        <p:nvSpPr>
          <p:cNvPr id="131" name="Line 43"/>
          <p:cNvSpPr>
            <a:spLocks noChangeShapeType="1"/>
          </p:cNvSpPr>
          <p:nvPr>
            <p:custDataLst>
              <p:tags r:id="rId37"/>
            </p:custDataLst>
          </p:nvPr>
        </p:nvSpPr>
        <p:spPr bwMode="auto">
          <a:xfrm flipV="1">
            <a:off x="3124200" y="1650697"/>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32" name="Line 43"/>
          <p:cNvSpPr>
            <a:spLocks noChangeShapeType="1"/>
          </p:cNvSpPr>
          <p:nvPr>
            <p:custDataLst>
              <p:tags r:id="rId38"/>
            </p:custDataLst>
          </p:nvPr>
        </p:nvSpPr>
        <p:spPr bwMode="auto">
          <a:xfrm flipV="1">
            <a:off x="3352800" y="2260296"/>
            <a:ext cx="6096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solidFill>
                <a:srgbClr val="000000"/>
              </a:solidFill>
              <a:latin typeface="Calibri"/>
            </a:endParaRPr>
          </a:p>
        </p:txBody>
      </p:sp>
      <p:sp>
        <p:nvSpPr>
          <p:cNvPr id="133" name="Line 43"/>
          <p:cNvSpPr>
            <a:spLocks noChangeShapeType="1"/>
          </p:cNvSpPr>
          <p:nvPr>
            <p:custDataLst>
              <p:tags r:id="rId39"/>
            </p:custDataLst>
          </p:nvPr>
        </p:nvSpPr>
        <p:spPr bwMode="auto">
          <a:xfrm flipV="1">
            <a:off x="3581400" y="2031696"/>
            <a:ext cx="3810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solidFill>
                <a:srgbClr val="000000"/>
              </a:solidFill>
              <a:latin typeface="Calibri"/>
            </a:endParaRPr>
          </a:p>
        </p:txBody>
      </p:sp>
      <p:sp>
        <p:nvSpPr>
          <p:cNvPr id="135" name="Line 43"/>
          <p:cNvSpPr>
            <a:spLocks noChangeShapeType="1"/>
          </p:cNvSpPr>
          <p:nvPr>
            <p:custDataLst>
              <p:tags r:id="rId40"/>
            </p:custDataLst>
          </p:nvPr>
        </p:nvSpPr>
        <p:spPr bwMode="auto">
          <a:xfrm>
            <a:off x="3124200" y="2488895"/>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36" name="Line 43"/>
          <p:cNvSpPr>
            <a:spLocks noChangeShapeType="1"/>
          </p:cNvSpPr>
          <p:nvPr>
            <p:custDataLst>
              <p:tags r:id="rId41"/>
            </p:custDataLst>
          </p:nvPr>
        </p:nvSpPr>
        <p:spPr bwMode="auto">
          <a:xfrm flipH="1" flipV="1">
            <a:off x="3581400" y="888697"/>
            <a:ext cx="2514600" cy="0"/>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37" name="Line 43"/>
          <p:cNvSpPr>
            <a:spLocks noChangeShapeType="1"/>
          </p:cNvSpPr>
          <p:nvPr>
            <p:custDataLst>
              <p:tags r:id="rId42"/>
            </p:custDataLst>
          </p:nvPr>
        </p:nvSpPr>
        <p:spPr bwMode="auto">
          <a:xfrm flipH="1">
            <a:off x="6096000" y="888697"/>
            <a:ext cx="0" cy="10668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solidFill>
                <a:srgbClr val="000000"/>
              </a:solidFill>
              <a:latin typeface="Calibri"/>
            </a:endParaRPr>
          </a:p>
        </p:txBody>
      </p:sp>
      <p:sp>
        <p:nvSpPr>
          <p:cNvPr id="138" name="Line 43"/>
          <p:cNvSpPr>
            <a:spLocks noChangeShapeType="1"/>
          </p:cNvSpPr>
          <p:nvPr>
            <p:custDataLst>
              <p:tags r:id="rId43"/>
            </p:custDataLst>
          </p:nvPr>
        </p:nvSpPr>
        <p:spPr bwMode="auto">
          <a:xfrm flipV="1">
            <a:off x="3352800" y="1422097"/>
            <a:ext cx="6096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solidFill>
                <a:srgbClr val="000000"/>
              </a:solidFill>
              <a:latin typeface="Calibri"/>
            </a:endParaRPr>
          </a:p>
        </p:txBody>
      </p:sp>
      <p:sp>
        <p:nvSpPr>
          <p:cNvPr id="139" name="Line 43"/>
          <p:cNvSpPr>
            <a:spLocks noChangeShapeType="1"/>
          </p:cNvSpPr>
          <p:nvPr>
            <p:custDataLst>
              <p:tags r:id="rId44"/>
            </p:custDataLst>
          </p:nvPr>
        </p:nvSpPr>
        <p:spPr bwMode="auto">
          <a:xfrm flipH="1" flipV="1">
            <a:off x="3352800" y="1574497"/>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0" name="Line 43"/>
          <p:cNvSpPr>
            <a:spLocks noChangeShapeType="1"/>
          </p:cNvSpPr>
          <p:nvPr>
            <p:custDataLst>
              <p:tags r:id="rId45"/>
            </p:custDataLst>
          </p:nvPr>
        </p:nvSpPr>
        <p:spPr bwMode="auto">
          <a:xfrm flipH="1" flipV="1">
            <a:off x="3581400" y="1193497"/>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1" name="Line 43"/>
          <p:cNvSpPr>
            <a:spLocks noChangeShapeType="1"/>
          </p:cNvSpPr>
          <p:nvPr>
            <p:custDataLst>
              <p:tags r:id="rId46"/>
            </p:custDataLst>
          </p:nvPr>
        </p:nvSpPr>
        <p:spPr bwMode="auto">
          <a:xfrm flipV="1">
            <a:off x="3581400" y="888695"/>
            <a:ext cx="0" cy="1143001"/>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2" name="Line 43"/>
          <p:cNvSpPr>
            <a:spLocks noChangeShapeType="1"/>
          </p:cNvSpPr>
          <p:nvPr>
            <p:custDataLst>
              <p:tags r:id="rId47"/>
            </p:custDataLst>
          </p:nvPr>
        </p:nvSpPr>
        <p:spPr bwMode="auto">
          <a:xfrm flipV="1">
            <a:off x="3581400" y="1193497"/>
            <a:ext cx="3810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solidFill>
                <a:srgbClr val="000000"/>
              </a:solidFill>
              <a:latin typeface="Calibri"/>
            </a:endParaRPr>
          </a:p>
        </p:txBody>
      </p:sp>
      <p:sp>
        <p:nvSpPr>
          <p:cNvPr id="143" name="Line 43"/>
          <p:cNvSpPr>
            <a:spLocks noChangeShapeType="1"/>
          </p:cNvSpPr>
          <p:nvPr>
            <p:custDataLst>
              <p:tags r:id="rId48"/>
            </p:custDataLst>
          </p:nvPr>
        </p:nvSpPr>
        <p:spPr bwMode="auto">
          <a:xfrm>
            <a:off x="8458201" y="2488894"/>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4" name="Line 43"/>
          <p:cNvSpPr>
            <a:spLocks noChangeShapeType="1"/>
          </p:cNvSpPr>
          <p:nvPr>
            <p:custDataLst>
              <p:tags r:id="rId49"/>
            </p:custDataLst>
          </p:nvPr>
        </p:nvSpPr>
        <p:spPr bwMode="auto">
          <a:xfrm>
            <a:off x="8839200" y="736297"/>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5" name="Line 43"/>
          <p:cNvSpPr>
            <a:spLocks noChangeShapeType="1"/>
          </p:cNvSpPr>
          <p:nvPr>
            <p:custDataLst>
              <p:tags r:id="rId50"/>
            </p:custDataLst>
          </p:nvPr>
        </p:nvSpPr>
        <p:spPr bwMode="auto">
          <a:xfrm flipH="1" flipV="1">
            <a:off x="1523999" y="736297"/>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6" name="Line 43"/>
          <p:cNvSpPr>
            <a:spLocks noChangeShapeType="1"/>
          </p:cNvSpPr>
          <p:nvPr>
            <p:custDataLst>
              <p:tags r:id="rId51"/>
            </p:custDataLst>
          </p:nvPr>
        </p:nvSpPr>
        <p:spPr bwMode="auto">
          <a:xfrm flipV="1">
            <a:off x="3352800" y="736297"/>
            <a:ext cx="0" cy="15240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solidFill>
                <a:srgbClr val="000000"/>
              </a:solidFill>
              <a:latin typeface="Calibri"/>
            </a:endParaRPr>
          </a:p>
        </p:txBody>
      </p:sp>
      <p:sp>
        <p:nvSpPr>
          <p:cNvPr id="147" name="Line 43"/>
          <p:cNvSpPr>
            <a:spLocks noChangeShapeType="1"/>
          </p:cNvSpPr>
          <p:nvPr>
            <p:custDataLst>
              <p:tags r:id="rId52"/>
            </p:custDataLst>
          </p:nvPr>
        </p:nvSpPr>
        <p:spPr bwMode="auto">
          <a:xfrm flipH="1">
            <a:off x="1524000" y="736297"/>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8" name="Line 43"/>
          <p:cNvSpPr>
            <a:spLocks noChangeShapeType="1"/>
          </p:cNvSpPr>
          <p:nvPr>
            <p:custDataLst>
              <p:tags r:id="rId53"/>
            </p:custDataLst>
          </p:nvPr>
        </p:nvSpPr>
        <p:spPr bwMode="auto">
          <a:xfrm>
            <a:off x="1524000" y="2031697"/>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93" name="Line 8"/>
          <p:cNvSpPr>
            <a:spLocks noChangeShapeType="1"/>
          </p:cNvSpPr>
          <p:nvPr>
            <p:custDataLst>
              <p:tags r:id="rId54"/>
            </p:custDataLst>
          </p:nvPr>
        </p:nvSpPr>
        <p:spPr bwMode="auto">
          <a:xfrm>
            <a:off x="304800" y="2184097"/>
            <a:ext cx="0" cy="6096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solidFill>
                <a:srgbClr val="000000"/>
              </a:solidFill>
              <a:latin typeface="Calibri"/>
            </a:endParaRPr>
          </a:p>
        </p:txBody>
      </p:sp>
      <p:sp>
        <p:nvSpPr>
          <p:cNvPr id="94" name="Text Box 11"/>
          <p:cNvSpPr txBox="1">
            <a:spLocks noChangeArrowheads="1"/>
          </p:cNvSpPr>
          <p:nvPr>
            <p:custDataLst>
              <p:tags r:id="rId55"/>
            </p:custDataLst>
          </p:nvPr>
        </p:nvSpPr>
        <p:spPr bwMode="auto">
          <a:xfrm>
            <a:off x="76200" y="2895604"/>
            <a:ext cx="457200" cy="294620"/>
          </a:xfrm>
          <a:prstGeom prst="rect">
            <a:avLst/>
          </a:prstGeom>
          <a:no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r>
              <a:rPr lang="en-US" dirty="0" smtClean="0">
                <a:solidFill>
                  <a:schemeClr val="bg1"/>
                </a:solidFill>
                <a:latin typeface="Consolas" pitchFamily="49" charset="0"/>
              </a:rPr>
              <a:t>PC</a:t>
            </a:r>
            <a:endParaRPr lang="en-US" dirty="0">
              <a:solidFill>
                <a:schemeClr val="bg1"/>
              </a:solidFill>
              <a:latin typeface="Consolas" pitchFamily="49" charset="0"/>
            </a:endParaRPr>
          </a:p>
        </p:txBody>
      </p:sp>
      <p:sp>
        <p:nvSpPr>
          <p:cNvPr id="95" name="Line 21"/>
          <p:cNvSpPr>
            <a:spLocks noChangeShapeType="1"/>
          </p:cNvSpPr>
          <p:nvPr>
            <p:custDataLst>
              <p:tags r:id="rId56"/>
            </p:custDataLst>
          </p:nvPr>
        </p:nvSpPr>
        <p:spPr bwMode="auto">
          <a:xfrm>
            <a:off x="304800" y="3098496"/>
            <a:ext cx="0" cy="6096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96" name="Line 18"/>
          <p:cNvSpPr>
            <a:spLocks noChangeShapeType="1"/>
          </p:cNvSpPr>
          <p:nvPr>
            <p:custDataLst>
              <p:tags r:id="rId57"/>
            </p:custDataLst>
          </p:nvPr>
        </p:nvSpPr>
        <p:spPr bwMode="auto">
          <a:xfrm flipV="1">
            <a:off x="304800" y="2488896"/>
            <a:ext cx="152400" cy="3"/>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solidFill>
                <a:srgbClr val="000000"/>
              </a:solidFill>
              <a:latin typeface="Calibri"/>
            </a:endParaRPr>
          </a:p>
        </p:txBody>
      </p:sp>
      <p:grpSp>
        <p:nvGrpSpPr>
          <p:cNvPr id="97" name="Group 96"/>
          <p:cNvGrpSpPr/>
          <p:nvPr>
            <p:custDataLst>
              <p:tags r:id="rId58"/>
            </p:custDataLst>
          </p:nvPr>
        </p:nvGrpSpPr>
        <p:grpSpPr>
          <a:xfrm>
            <a:off x="457200" y="2362204"/>
            <a:ext cx="304800" cy="457200"/>
            <a:chOff x="868680" y="2971800"/>
            <a:chExt cx="304800" cy="304800"/>
          </a:xfrm>
          <a:noFill/>
        </p:grpSpPr>
        <p:sp>
          <p:nvSpPr>
            <p:cNvPr id="98" name="Freeform 97"/>
            <p:cNvSpPr/>
            <p:nvPr>
              <p:custDataLst>
                <p:tags r:id="rId71"/>
              </p:custDataLst>
            </p:nvPr>
          </p:nvSpPr>
          <p:spPr>
            <a:xfrm>
              <a:off x="86868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grpFill/>
            <a:ln w="254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Calibri"/>
              </a:endParaRPr>
            </a:p>
          </p:txBody>
        </p:sp>
        <p:sp>
          <p:nvSpPr>
            <p:cNvPr id="99" name="Text Box 11"/>
            <p:cNvSpPr txBox="1">
              <a:spLocks noChangeArrowheads="1"/>
            </p:cNvSpPr>
            <p:nvPr>
              <p:custDataLst>
                <p:tags r:id="rId72"/>
              </p:custDataLst>
            </p:nvPr>
          </p:nvSpPr>
          <p:spPr bwMode="auto">
            <a:xfrm>
              <a:off x="960121" y="3002753"/>
              <a:ext cx="152400" cy="228600"/>
            </a:xfrm>
            <a:prstGeom prst="rect">
              <a:avLst/>
            </a:prstGeom>
            <a:grpFill/>
            <a:ln w="25400" algn="ctr">
              <a:noFill/>
              <a:miter lim="800000"/>
              <a:headEnd/>
              <a:tailEnd/>
            </a:ln>
            <a:effectLst/>
          </p:spPr>
          <p:txBody>
            <a:bodyPr wrap="none" lIns="0" tIns="0" rIns="0" bIns="0" anchor="ctr" anchorCtr="1">
              <a:noAutofit/>
            </a:bodyPr>
            <a:lstStyle/>
            <a:p>
              <a:pPr algn="ctr">
                <a:lnSpc>
                  <a:spcPct val="116000"/>
                </a:lnSpc>
                <a:buClr>
                  <a:srgbClr val="40458C"/>
                </a:buClr>
                <a:buSzPct val="100000"/>
                <a:buFont typeface="Times New Roman" pitchFamily="18" charset="0"/>
                <a:buNone/>
              </a:pPr>
              <a:r>
                <a:rPr lang="en-US" sz="1600" dirty="0" smtClean="0">
                  <a:solidFill>
                    <a:schemeClr val="bg1"/>
                  </a:solidFill>
                  <a:latin typeface="Consolas" pitchFamily="49" charset="0"/>
                </a:rPr>
                <a:t>+4</a:t>
              </a:r>
              <a:endParaRPr lang="en-US" sz="1600" dirty="0">
                <a:solidFill>
                  <a:schemeClr val="bg1"/>
                </a:solidFill>
                <a:latin typeface="Consolas" pitchFamily="49" charset="0"/>
              </a:endParaRPr>
            </a:p>
          </p:txBody>
        </p:sp>
      </p:grpSp>
      <p:sp>
        <p:nvSpPr>
          <p:cNvPr id="100" name="Line 18"/>
          <p:cNvSpPr>
            <a:spLocks noChangeShapeType="1"/>
          </p:cNvSpPr>
          <p:nvPr>
            <p:custDataLst>
              <p:tags r:id="rId59"/>
            </p:custDataLst>
          </p:nvPr>
        </p:nvSpPr>
        <p:spPr bwMode="auto">
          <a:xfrm>
            <a:off x="762001" y="2488897"/>
            <a:ext cx="152400" cy="0"/>
          </a:xfrm>
          <a:prstGeom prst="line">
            <a:avLst/>
          </a:prstGeom>
          <a:noFill/>
          <a:ln w="25400" cap="sq">
            <a:solidFill>
              <a:schemeClr val="accent1"/>
            </a:solidFill>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01" name="Rectangle 19"/>
          <p:cNvSpPr>
            <a:spLocks noChangeArrowheads="1"/>
          </p:cNvSpPr>
          <p:nvPr>
            <p:custDataLst>
              <p:tags r:id="rId60"/>
            </p:custDataLst>
          </p:nvPr>
        </p:nvSpPr>
        <p:spPr bwMode="auto">
          <a:xfrm rot="10800000">
            <a:off x="457200" y="3352804"/>
            <a:ext cx="152399" cy="9144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chemeClr val="bg1"/>
              </a:solidFill>
              <a:latin typeface="Calibri"/>
            </a:endParaRPr>
          </a:p>
        </p:txBody>
      </p:sp>
      <p:sp>
        <p:nvSpPr>
          <p:cNvPr id="102" name="Line 21"/>
          <p:cNvSpPr>
            <a:spLocks noChangeShapeType="1"/>
          </p:cNvSpPr>
          <p:nvPr>
            <p:custDataLst>
              <p:tags r:id="rId61"/>
            </p:custDataLst>
          </p:nvPr>
        </p:nvSpPr>
        <p:spPr bwMode="auto">
          <a:xfrm>
            <a:off x="914400" y="2488897"/>
            <a:ext cx="1" cy="83820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solidFill>
                <a:srgbClr val="000000"/>
              </a:solidFill>
              <a:latin typeface="Calibri"/>
            </a:endParaRPr>
          </a:p>
        </p:txBody>
      </p:sp>
      <p:sp>
        <p:nvSpPr>
          <p:cNvPr id="103" name="Line 21"/>
          <p:cNvSpPr>
            <a:spLocks noChangeShapeType="1"/>
          </p:cNvSpPr>
          <p:nvPr>
            <p:custDataLst>
              <p:tags r:id="rId62"/>
            </p:custDataLst>
          </p:nvPr>
        </p:nvSpPr>
        <p:spPr bwMode="auto">
          <a:xfrm flipV="1">
            <a:off x="609602" y="3327098"/>
            <a:ext cx="304798" cy="3"/>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4" name="Line 21"/>
          <p:cNvSpPr>
            <a:spLocks noChangeShapeType="1"/>
          </p:cNvSpPr>
          <p:nvPr>
            <p:custDataLst>
              <p:tags r:id="rId63"/>
            </p:custDataLst>
          </p:nvPr>
        </p:nvSpPr>
        <p:spPr bwMode="auto">
          <a:xfrm>
            <a:off x="304800" y="3708097"/>
            <a:ext cx="152400" cy="1"/>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solidFill>
                <a:srgbClr val="000000"/>
              </a:solidFill>
              <a:latin typeface="Calibri"/>
            </a:endParaRPr>
          </a:p>
        </p:txBody>
      </p:sp>
      <p:sp>
        <p:nvSpPr>
          <p:cNvPr id="105" name="Line 21"/>
          <p:cNvSpPr>
            <a:spLocks noChangeShapeType="1"/>
          </p:cNvSpPr>
          <p:nvPr>
            <p:custDataLst>
              <p:tags r:id="rId64"/>
            </p:custDataLst>
          </p:nvPr>
        </p:nvSpPr>
        <p:spPr bwMode="auto">
          <a:xfrm>
            <a:off x="609602" y="35556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6" name="Line 21"/>
          <p:cNvSpPr>
            <a:spLocks noChangeShapeType="1"/>
          </p:cNvSpPr>
          <p:nvPr>
            <p:custDataLst>
              <p:tags r:id="rId65"/>
            </p:custDataLst>
          </p:nvPr>
        </p:nvSpPr>
        <p:spPr bwMode="auto">
          <a:xfrm>
            <a:off x="609602" y="37842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7" name="Line 21"/>
          <p:cNvSpPr>
            <a:spLocks noChangeShapeType="1"/>
          </p:cNvSpPr>
          <p:nvPr>
            <p:custDataLst>
              <p:tags r:id="rId66"/>
            </p:custDataLst>
          </p:nvPr>
        </p:nvSpPr>
        <p:spPr bwMode="auto">
          <a:xfrm>
            <a:off x="609602" y="40128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8" name="Text Box 11"/>
          <p:cNvSpPr txBox="1">
            <a:spLocks noChangeArrowheads="1"/>
          </p:cNvSpPr>
          <p:nvPr>
            <p:custDataLst>
              <p:tags r:id="rId67"/>
            </p:custDataLst>
          </p:nvPr>
        </p:nvSpPr>
        <p:spPr bwMode="auto">
          <a:xfrm rot="16200000">
            <a:off x="876302" y="2095501"/>
            <a:ext cx="685800"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chemeClr val="bg1"/>
              </a:solidFill>
              <a:latin typeface="Calibri"/>
            </a:endParaRPr>
          </a:p>
        </p:txBody>
      </p:sp>
      <p:sp>
        <p:nvSpPr>
          <p:cNvPr id="109" name="Line 18"/>
          <p:cNvSpPr>
            <a:spLocks noChangeShapeType="1"/>
          </p:cNvSpPr>
          <p:nvPr>
            <p:custDataLst>
              <p:tags r:id="rId68"/>
            </p:custDataLst>
          </p:nvPr>
        </p:nvSpPr>
        <p:spPr bwMode="auto">
          <a:xfrm>
            <a:off x="914401" y="2031697"/>
            <a:ext cx="152400" cy="0"/>
          </a:xfrm>
          <a:prstGeom prst="line">
            <a:avLst/>
          </a:prstGeom>
          <a:noFill/>
          <a:ln w="25400" cap="sq">
            <a:solidFill>
              <a:schemeClr val="bg1"/>
            </a:solidFill>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22" name="TextBox 21"/>
          <p:cNvSpPr txBox="1"/>
          <p:nvPr/>
        </p:nvSpPr>
        <p:spPr>
          <a:xfrm>
            <a:off x="-76200" y="4114800"/>
            <a:ext cx="513282" cy="400110"/>
          </a:xfrm>
          <a:prstGeom prst="rect">
            <a:avLst/>
          </a:prstGeom>
          <a:noFill/>
        </p:spPr>
        <p:txBody>
          <a:bodyPr wrap="none" rtlCol="0">
            <a:spAutoFit/>
          </a:bodyPr>
          <a:lstStyle/>
          <a:p>
            <a:r>
              <a:rPr lang="en-US" sz="2000" dirty="0" smtClean="0">
                <a:solidFill>
                  <a:schemeClr val="bg1"/>
                </a:solidFill>
              </a:rPr>
              <a:t>10:</a:t>
            </a:r>
          </a:p>
        </p:txBody>
      </p:sp>
      <p:sp>
        <p:nvSpPr>
          <p:cNvPr id="155" name="TextBox 154"/>
          <p:cNvSpPr txBox="1"/>
          <p:nvPr/>
        </p:nvSpPr>
        <p:spPr>
          <a:xfrm>
            <a:off x="-76200" y="4796135"/>
            <a:ext cx="513282" cy="400110"/>
          </a:xfrm>
          <a:prstGeom prst="rect">
            <a:avLst/>
          </a:prstGeom>
          <a:noFill/>
        </p:spPr>
        <p:txBody>
          <a:bodyPr wrap="none" rtlCol="0">
            <a:spAutoFit/>
          </a:bodyPr>
          <a:lstStyle/>
          <a:p>
            <a:r>
              <a:rPr lang="en-US" sz="2000" dirty="0" smtClean="0">
                <a:solidFill>
                  <a:schemeClr val="bg1"/>
                </a:solidFill>
              </a:rPr>
              <a:t>14:</a:t>
            </a:r>
          </a:p>
        </p:txBody>
      </p:sp>
      <p:sp>
        <p:nvSpPr>
          <p:cNvPr id="156" name="TextBox 155"/>
          <p:cNvSpPr txBox="1"/>
          <p:nvPr/>
        </p:nvSpPr>
        <p:spPr>
          <a:xfrm>
            <a:off x="-76200" y="5481935"/>
            <a:ext cx="513282" cy="400110"/>
          </a:xfrm>
          <a:prstGeom prst="rect">
            <a:avLst/>
          </a:prstGeom>
          <a:noFill/>
        </p:spPr>
        <p:txBody>
          <a:bodyPr wrap="none" rtlCol="0">
            <a:spAutoFit/>
          </a:bodyPr>
          <a:lstStyle/>
          <a:p>
            <a:r>
              <a:rPr lang="en-US" sz="2000" dirty="0" smtClean="0">
                <a:solidFill>
                  <a:schemeClr val="bg1"/>
                </a:solidFill>
              </a:rPr>
              <a:t>18:</a:t>
            </a:r>
          </a:p>
        </p:txBody>
      </p:sp>
      <p:sp>
        <p:nvSpPr>
          <p:cNvPr id="157" name="TextBox 156"/>
          <p:cNvSpPr txBox="1"/>
          <p:nvPr/>
        </p:nvSpPr>
        <p:spPr>
          <a:xfrm>
            <a:off x="-62494" y="6096000"/>
            <a:ext cx="519694" cy="400110"/>
          </a:xfrm>
          <a:prstGeom prst="rect">
            <a:avLst/>
          </a:prstGeom>
          <a:noFill/>
        </p:spPr>
        <p:txBody>
          <a:bodyPr wrap="none" rtlCol="0">
            <a:spAutoFit/>
          </a:bodyPr>
          <a:lstStyle/>
          <a:p>
            <a:r>
              <a:rPr lang="en-US" sz="2000" dirty="0" smtClean="0">
                <a:solidFill>
                  <a:schemeClr val="bg1"/>
                </a:solidFill>
              </a:rPr>
              <a:t>1C:</a:t>
            </a:r>
          </a:p>
        </p:txBody>
      </p:sp>
      <p:sp>
        <p:nvSpPr>
          <p:cNvPr id="24" name="TextBox 23"/>
          <p:cNvSpPr txBox="1"/>
          <p:nvPr/>
        </p:nvSpPr>
        <p:spPr>
          <a:xfrm>
            <a:off x="3200400" y="3084493"/>
            <a:ext cx="5542351" cy="954107"/>
          </a:xfrm>
          <a:prstGeom prst="rect">
            <a:avLst/>
          </a:prstGeom>
          <a:noFill/>
        </p:spPr>
        <p:txBody>
          <a:bodyPr wrap="none" rtlCol="0">
            <a:spAutoFit/>
          </a:bodyPr>
          <a:lstStyle/>
          <a:p>
            <a:r>
              <a:rPr lang="en-US" sz="2800" dirty="0" smtClean="0">
                <a:solidFill>
                  <a:srgbClr val="00F6FF"/>
                </a:solidFill>
              </a:rPr>
              <a:t>Delay slot</a:t>
            </a:r>
          </a:p>
          <a:p>
            <a:r>
              <a:rPr lang="en-US" sz="2800" dirty="0" smtClean="0">
                <a:solidFill>
                  <a:schemeClr val="bg1"/>
                </a:solidFill>
              </a:rPr>
              <a:t>If branch</a:t>
            </a:r>
            <a:r>
              <a:rPr lang="en-US" sz="2800" dirty="0" smtClean="0">
                <a:solidFill>
                  <a:srgbClr val="00F6FF"/>
                </a:solidFill>
              </a:rPr>
              <a:t> </a:t>
            </a:r>
            <a:r>
              <a:rPr lang="en-US" sz="2800" b="1" i="1" dirty="0" smtClean="0">
                <a:solidFill>
                  <a:srgbClr val="00F6FF"/>
                </a:solidFill>
              </a:rPr>
              <a:t>taken </a:t>
            </a:r>
            <a:r>
              <a:rPr lang="en-US" sz="2800" dirty="0" smtClean="0">
                <a:solidFill>
                  <a:schemeClr val="bg1"/>
                </a:solidFill>
              </a:rPr>
              <a:t>next </a:t>
            </a:r>
            <a:r>
              <a:rPr lang="en-US" sz="2800" dirty="0" err="1" smtClean="0">
                <a:solidFill>
                  <a:schemeClr val="bg1"/>
                </a:solidFill>
              </a:rPr>
              <a:t>instr</a:t>
            </a:r>
            <a:r>
              <a:rPr lang="en-US" sz="2800" dirty="0" smtClean="0">
                <a:solidFill>
                  <a:schemeClr val="bg1"/>
                </a:solidFill>
              </a:rPr>
              <a:t> still </a:t>
            </a:r>
            <a:r>
              <a:rPr lang="en-US" sz="2800" dirty="0" err="1" smtClean="0">
                <a:solidFill>
                  <a:schemeClr val="bg1"/>
                </a:solidFill>
              </a:rPr>
              <a:t>exec'd</a:t>
            </a:r>
            <a:endParaRPr lang="en-US" sz="2800" b="1" i="1" dirty="0" smtClean="0">
              <a:solidFill>
                <a:schemeClr val="bg1"/>
              </a:solidFill>
            </a:endParaRPr>
          </a:p>
        </p:txBody>
      </p:sp>
      <p:sp>
        <p:nvSpPr>
          <p:cNvPr id="161" name="Oval 160"/>
          <p:cNvSpPr/>
          <p:nvPr>
            <p:custDataLst>
              <p:tags r:id="rId69"/>
            </p:custDataLst>
          </p:nvPr>
        </p:nvSpPr>
        <p:spPr>
          <a:xfrm>
            <a:off x="1371600" y="2743200"/>
            <a:ext cx="914400" cy="6096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dirty="0" smtClean="0">
                <a:solidFill>
                  <a:srgbClr val="FFFFFF"/>
                </a:solidFill>
                <a:latin typeface="Calibri"/>
              </a:rPr>
              <a:t>branch</a:t>
            </a:r>
            <a:br>
              <a:rPr lang="en-US" dirty="0" smtClean="0">
                <a:solidFill>
                  <a:srgbClr val="FFFFFF"/>
                </a:solidFill>
                <a:latin typeface="Calibri"/>
              </a:rPr>
            </a:br>
            <a:r>
              <a:rPr lang="en-US" dirty="0" smtClean="0">
                <a:solidFill>
                  <a:srgbClr val="FFFFFF"/>
                </a:solidFill>
                <a:latin typeface="Calibri"/>
              </a:rPr>
              <a:t>calc</a:t>
            </a:r>
            <a:endParaRPr lang="en-US" dirty="0">
              <a:solidFill>
                <a:srgbClr val="FFFFFF"/>
              </a:solidFill>
              <a:latin typeface="Calibri"/>
            </a:endParaRPr>
          </a:p>
        </p:txBody>
      </p:sp>
      <p:sp>
        <p:nvSpPr>
          <p:cNvPr id="162" name="Oval 161"/>
          <p:cNvSpPr/>
          <p:nvPr>
            <p:custDataLst>
              <p:tags r:id="rId70"/>
            </p:custDataLst>
          </p:nvPr>
        </p:nvSpPr>
        <p:spPr>
          <a:xfrm>
            <a:off x="1905000" y="3200400"/>
            <a:ext cx="914400" cy="6096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dirty="0" smtClean="0">
                <a:solidFill>
                  <a:srgbClr val="FFFFFF"/>
                </a:solidFill>
                <a:latin typeface="Calibri"/>
              </a:rPr>
              <a:t>decide</a:t>
            </a:r>
            <a:br>
              <a:rPr lang="en-US" dirty="0" smtClean="0">
                <a:solidFill>
                  <a:srgbClr val="FFFFFF"/>
                </a:solidFill>
                <a:latin typeface="Calibri"/>
              </a:rPr>
            </a:br>
            <a:r>
              <a:rPr lang="en-US" dirty="0" smtClean="0">
                <a:solidFill>
                  <a:srgbClr val="FFFFFF"/>
                </a:solidFill>
                <a:latin typeface="Calibri"/>
              </a:rPr>
              <a:t>branch</a:t>
            </a:r>
            <a:endParaRPr lang="en-US" dirty="0">
              <a:solidFill>
                <a:srgbClr val="FFFFFF"/>
              </a:solidFill>
              <a:latin typeface="Calibri"/>
            </a:endParaRPr>
          </a:p>
        </p:txBody>
      </p:sp>
      <p:grpSp>
        <p:nvGrpSpPr>
          <p:cNvPr id="163" name="Group 162"/>
          <p:cNvGrpSpPr/>
          <p:nvPr/>
        </p:nvGrpSpPr>
        <p:grpSpPr>
          <a:xfrm>
            <a:off x="609602" y="3352800"/>
            <a:ext cx="990598" cy="660098"/>
            <a:chOff x="609602" y="3352801"/>
            <a:chExt cx="990598" cy="660098"/>
          </a:xfrm>
        </p:grpSpPr>
        <p:cxnSp>
          <p:nvCxnSpPr>
            <p:cNvPr id="164" name="Straight Connector 163"/>
            <p:cNvCxnSpPr/>
            <p:nvPr/>
          </p:nvCxnSpPr>
          <p:spPr>
            <a:xfrm flipV="1">
              <a:off x="609602" y="4012897"/>
              <a:ext cx="990598" cy="2"/>
            </a:xfrm>
            <a:prstGeom prst="line">
              <a:avLst/>
            </a:prstGeom>
            <a:ln w="28575">
              <a:solidFill>
                <a:schemeClr val="accent1"/>
              </a:solidFill>
              <a:headEnd type="arrow"/>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flipV="1">
              <a:off x="1600200" y="3352801"/>
              <a:ext cx="0" cy="660096"/>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7726400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7" name="Straight Arrow Connector 286"/>
          <p:cNvCxnSpPr/>
          <p:nvPr>
            <p:custDataLst>
              <p:tags r:id="rId1"/>
            </p:custDataLst>
          </p:nvPr>
        </p:nvCxnSpPr>
        <p:spPr>
          <a:xfrm rot="5400000">
            <a:off x="799306" y="5422597"/>
            <a:ext cx="2820194"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05" name="Title 304"/>
          <p:cNvSpPr>
            <a:spLocks noGrp="1"/>
          </p:cNvSpPr>
          <p:nvPr>
            <p:ph type="title"/>
            <p:custDataLst>
              <p:tags r:id="rId2"/>
            </p:custDataLst>
          </p:nvPr>
        </p:nvSpPr>
        <p:spPr/>
        <p:txBody>
          <a:bodyPr/>
          <a:lstStyle/>
          <a:p>
            <a:r>
              <a:rPr lang="en-US" dirty="0" smtClean="0"/>
              <a:t>Delay Slot</a:t>
            </a:r>
            <a:endParaRPr lang="en-US" dirty="0"/>
          </a:p>
        </p:txBody>
      </p:sp>
      <p:graphicFrame>
        <p:nvGraphicFramePr>
          <p:cNvPr id="223" name="Table 222"/>
          <p:cNvGraphicFramePr>
            <a:graphicFrameLocks noGrp="1"/>
          </p:cNvGraphicFramePr>
          <p:nvPr>
            <p:custDataLst>
              <p:tags r:id="rId3"/>
            </p:custDataLst>
            <p:extLst/>
          </p:nvPr>
        </p:nvGraphicFramePr>
        <p:xfrm>
          <a:off x="381001" y="4012896"/>
          <a:ext cx="8762999" cy="2921304"/>
        </p:xfrm>
        <a:graphic>
          <a:graphicData uri="http://schemas.openxmlformats.org/drawingml/2006/table">
            <a:tbl>
              <a:tblPr>
                <a:tableStyleId>{5C22544A-7EE6-4342-B048-85BDC9FD1C3A}</a:tableStyleId>
              </a:tblPr>
              <a:tblGrid>
                <a:gridCol w="1828800"/>
                <a:gridCol w="800100"/>
                <a:gridCol w="800100"/>
                <a:gridCol w="800100"/>
                <a:gridCol w="800100"/>
                <a:gridCol w="800100"/>
                <a:gridCol w="800100"/>
                <a:gridCol w="800100"/>
                <a:gridCol w="800100"/>
                <a:gridCol w="533399"/>
              </a:tblGrid>
              <a:tr h="661746">
                <a:tc>
                  <a:txBody>
                    <a:bodyPr/>
                    <a:lstStyle/>
                    <a:p>
                      <a:pPr algn="r"/>
                      <a:r>
                        <a:rPr lang="en-US" sz="2400" dirty="0" err="1" smtClean="0">
                          <a:solidFill>
                            <a:schemeClr val="bg1"/>
                          </a:solidFill>
                        </a:rPr>
                        <a:t>beq</a:t>
                      </a:r>
                      <a:r>
                        <a:rPr lang="en-US" sz="2400" dirty="0" smtClean="0">
                          <a:solidFill>
                            <a:schemeClr val="bg1"/>
                          </a:solidFill>
                        </a:rPr>
                        <a:t> r1, r2, </a:t>
                      </a:r>
                      <a:r>
                        <a:rPr lang="en-US" sz="2400" dirty="0" smtClean="0">
                          <a:solidFill>
                            <a:schemeClr val="accent1"/>
                          </a:solidFill>
                        </a:rPr>
                        <a:t>L</a:t>
                      </a:r>
                      <a:endParaRPr lang="en-US" sz="2400" dirty="0">
                        <a:solidFill>
                          <a:schemeClr val="accent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661746">
                <a:tc>
                  <a:txBody>
                    <a:bodyPr/>
                    <a:lstStyle/>
                    <a:p>
                      <a:pPr algn="r"/>
                      <a:r>
                        <a:rPr lang="en-US" sz="2400" dirty="0" smtClean="0">
                          <a:solidFill>
                            <a:schemeClr val="bg1"/>
                          </a:solidFill>
                        </a:rPr>
                        <a:t>add</a:t>
                      </a:r>
                      <a:r>
                        <a:rPr lang="en-US" sz="2400" baseline="0" dirty="0" smtClean="0">
                          <a:solidFill>
                            <a:schemeClr val="bg1"/>
                          </a:solidFill>
                        </a:rPr>
                        <a:t> </a:t>
                      </a:r>
                      <a:r>
                        <a:rPr lang="en-US" sz="2400" dirty="0" smtClean="0">
                          <a:solidFill>
                            <a:schemeClr val="bg1"/>
                          </a:solidFill>
                        </a:rPr>
                        <a:t>r3,</a:t>
                      </a:r>
                      <a:r>
                        <a:rPr lang="en-US" sz="2400" baseline="0" dirty="0" smtClean="0">
                          <a:solidFill>
                            <a:schemeClr val="bg1"/>
                          </a:solidFill>
                        </a:rPr>
                        <a:t> r0, r3</a:t>
                      </a: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661746">
                <a:tc>
                  <a:txBody>
                    <a:bodyPr/>
                    <a:lstStyle/>
                    <a:p>
                      <a:pPr algn="r"/>
                      <a:r>
                        <a:rPr lang="en-US" sz="2400" baseline="0" dirty="0" smtClean="0">
                          <a:solidFill>
                            <a:schemeClr val="bg1"/>
                          </a:solidFill>
                        </a:rPr>
                        <a:t>sub r5, r4, r6</a:t>
                      </a: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661746">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L</a:t>
                      </a:r>
                      <a:r>
                        <a:rPr lang="en-US" sz="2400" dirty="0" smtClean="0">
                          <a:solidFill>
                            <a:schemeClr val="bg1"/>
                          </a:solidFill>
                        </a:rPr>
                        <a:t>: or r3, r2,</a:t>
                      </a:r>
                      <a:r>
                        <a:rPr lang="en-US" sz="2400" baseline="0" dirty="0" smtClean="0">
                          <a:solidFill>
                            <a:schemeClr val="bg1"/>
                          </a:solidFill>
                        </a:rPr>
                        <a:t> r4</a:t>
                      </a:r>
                      <a:endParaRPr lang="en-US" sz="2400" dirty="0" smtClean="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248619">
                <a:tc>
                  <a:txBody>
                    <a:bodyPr/>
                    <a:lstStyle/>
                    <a:p>
                      <a:endParaRPr lang="en-US" dirty="0">
                        <a:solidFill>
                          <a:schemeClr val="bg1"/>
                        </a:solidFill>
                      </a:endParaRPr>
                    </a:p>
                  </a:txBody>
                  <a:tcPr marL="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mpd="sng">
                      <a:no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dirty="0">
                        <a:solidFill>
                          <a:schemeClr val="bg1"/>
                        </a:solidFill>
                      </a:endParaRPr>
                    </a:p>
                  </a:txBody>
                  <a:tcPr marL="0" marT="0" marB="0" anchor="ctr">
                    <a:lnL w="12700" cap="flat" cmpd="sng" algn="ctr">
                      <a:solidFill>
                        <a:schemeClr val="bg1">
                          <a:lumMod val="50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cxnSp>
        <p:nvCxnSpPr>
          <p:cNvPr id="134" name="Straight Arrow Connector 133"/>
          <p:cNvCxnSpPr/>
          <p:nvPr>
            <p:custDataLst>
              <p:tags r:id="rId4"/>
            </p:custDataLst>
          </p:nvPr>
        </p:nvCxnSpPr>
        <p:spPr>
          <a:xfrm>
            <a:off x="2209800" y="4012897"/>
            <a:ext cx="6934193"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56" name="Text Box 11"/>
          <p:cNvSpPr txBox="1">
            <a:spLocks noChangeArrowheads="1"/>
          </p:cNvSpPr>
          <p:nvPr>
            <p:custDataLst>
              <p:tags r:id="rId5"/>
            </p:custDataLst>
          </p:nvPr>
        </p:nvSpPr>
        <p:spPr bwMode="auto">
          <a:xfrm rot="16200000">
            <a:off x="76201" y="2184095"/>
            <a:ext cx="2286004" cy="304800"/>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58" name="Text Box 11"/>
          <p:cNvSpPr txBox="1">
            <a:spLocks noChangeArrowheads="1"/>
          </p:cNvSpPr>
          <p:nvPr>
            <p:custDataLst>
              <p:tags r:id="rId6"/>
            </p:custDataLst>
          </p:nvPr>
        </p:nvSpPr>
        <p:spPr bwMode="auto">
          <a:xfrm rot="16200000">
            <a:off x="1828804" y="2184093"/>
            <a:ext cx="2286004" cy="304804"/>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59" name="Line 43"/>
          <p:cNvSpPr>
            <a:spLocks noChangeShapeType="1"/>
          </p:cNvSpPr>
          <p:nvPr>
            <p:custDataLst>
              <p:tags r:id="rId7"/>
            </p:custDataLst>
          </p:nvPr>
        </p:nvSpPr>
        <p:spPr bwMode="auto">
          <a:xfrm>
            <a:off x="2514601" y="2488896"/>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0" name="Line 43"/>
          <p:cNvSpPr>
            <a:spLocks noChangeShapeType="1"/>
          </p:cNvSpPr>
          <p:nvPr>
            <p:custDataLst>
              <p:tags r:id="rId8"/>
            </p:custDataLst>
          </p:nvPr>
        </p:nvSpPr>
        <p:spPr bwMode="auto">
          <a:xfrm>
            <a:off x="2514601" y="1650696"/>
            <a:ext cx="3048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1" name="Text Box 11"/>
          <p:cNvSpPr txBox="1">
            <a:spLocks noChangeArrowheads="1"/>
          </p:cNvSpPr>
          <p:nvPr>
            <p:custDataLst>
              <p:tags r:id="rId9"/>
            </p:custDataLst>
          </p:nvPr>
        </p:nvSpPr>
        <p:spPr bwMode="auto">
          <a:xfrm rot="16200000">
            <a:off x="4495802" y="2184090"/>
            <a:ext cx="2286005" cy="304801"/>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62" name="Line 43"/>
          <p:cNvSpPr>
            <a:spLocks noChangeShapeType="1"/>
          </p:cNvSpPr>
          <p:nvPr>
            <p:custDataLst>
              <p:tags r:id="rId10"/>
            </p:custDataLst>
          </p:nvPr>
        </p:nvSpPr>
        <p:spPr bwMode="auto">
          <a:xfrm flipV="1">
            <a:off x="5257800" y="1955492"/>
            <a:ext cx="228600" cy="4"/>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3" name="Rectangle 19"/>
          <p:cNvSpPr>
            <a:spLocks noChangeArrowheads="1"/>
          </p:cNvSpPr>
          <p:nvPr>
            <p:custDataLst>
              <p:tags r:id="rId11"/>
            </p:custDataLst>
          </p:nvPr>
        </p:nvSpPr>
        <p:spPr bwMode="auto">
          <a:xfrm>
            <a:off x="4419599" y="2184094"/>
            <a:ext cx="228600" cy="1066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64" name="Freeform 63"/>
          <p:cNvSpPr/>
          <p:nvPr>
            <p:custDataLst>
              <p:tags r:id="rId12"/>
            </p:custDataLst>
          </p:nvPr>
        </p:nvSpPr>
        <p:spPr>
          <a:xfrm>
            <a:off x="4800600" y="1269694"/>
            <a:ext cx="457200" cy="1447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Calibri"/>
            </a:endParaRPr>
          </a:p>
        </p:txBody>
      </p:sp>
      <p:sp>
        <p:nvSpPr>
          <p:cNvPr id="65" name="Line 43"/>
          <p:cNvSpPr>
            <a:spLocks noChangeShapeType="1"/>
          </p:cNvSpPr>
          <p:nvPr>
            <p:custDataLst>
              <p:tags r:id="rId13"/>
            </p:custDataLst>
          </p:nvPr>
        </p:nvSpPr>
        <p:spPr bwMode="auto">
          <a:xfrm flipV="1">
            <a:off x="4114800" y="2336497"/>
            <a:ext cx="304798"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6" name="Line 43"/>
          <p:cNvSpPr>
            <a:spLocks noChangeShapeType="1"/>
          </p:cNvSpPr>
          <p:nvPr>
            <p:custDataLst>
              <p:tags r:id="rId14"/>
            </p:custDataLst>
          </p:nvPr>
        </p:nvSpPr>
        <p:spPr bwMode="auto">
          <a:xfrm>
            <a:off x="3124200" y="3098495"/>
            <a:ext cx="12954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67" name="Text Box 11"/>
          <p:cNvSpPr txBox="1">
            <a:spLocks noChangeArrowheads="1"/>
          </p:cNvSpPr>
          <p:nvPr>
            <p:custDataLst>
              <p:tags r:id="rId15"/>
            </p:custDataLst>
          </p:nvPr>
        </p:nvSpPr>
        <p:spPr bwMode="auto">
          <a:xfrm rot="16200000">
            <a:off x="6629402" y="2184090"/>
            <a:ext cx="2286005" cy="304801"/>
          </a:xfrm>
          <a:prstGeom prst="rect">
            <a:avLst/>
          </a:prstGeom>
          <a:solidFill>
            <a:schemeClr val="bg2">
              <a:lumMod val="75000"/>
            </a:schemeClr>
          </a:solid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68" name="Rectangle 4"/>
          <p:cNvSpPr>
            <a:spLocks noChangeArrowheads="1"/>
          </p:cNvSpPr>
          <p:nvPr>
            <p:custDataLst>
              <p:tags r:id="rId16"/>
            </p:custDataLst>
          </p:nvPr>
        </p:nvSpPr>
        <p:spPr bwMode="auto">
          <a:xfrm>
            <a:off x="6248400" y="2412693"/>
            <a:ext cx="838201" cy="914400"/>
          </a:xfrm>
          <a:prstGeom prst="rect">
            <a:avLst/>
          </a:prstGeom>
          <a:no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rgbClr val="FFFFFF"/>
                </a:solidFill>
                <a:latin typeface="Calibri"/>
              </a:rPr>
              <a:t>data</a:t>
            </a:r>
            <a:br>
              <a:rPr lang="en-US" sz="2400" dirty="0" smtClean="0">
                <a:solidFill>
                  <a:srgbClr val="FFFFFF"/>
                </a:solidFill>
                <a:latin typeface="Calibri"/>
              </a:rPr>
            </a:br>
            <a:r>
              <a:rPr lang="en-US" sz="2400" dirty="0" err="1" smtClean="0">
                <a:solidFill>
                  <a:srgbClr val="FFFFFF"/>
                </a:solidFill>
                <a:latin typeface="Calibri"/>
              </a:rPr>
              <a:t>mem</a:t>
            </a:r>
            <a:endParaRPr lang="en-US" sz="2400" dirty="0">
              <a:solidFill>
                <a:srgbClr val="FFFFFF"/>
              </a:solidFill>
              <a:latin typeface="Calibri"/>
            </a:endParaRPr>
          </a:p>
        </p:txBody>
      </p:sp>
      <p:sp>
        <p:nvSpPr>
          <p:cNvPr id="69" name="Text Box 11"/>
          <p:cNvSpPr txBox="1">
            <a:spLocks noChangeArrowheads="1"/>
          </p:cNvSpPr>
          <p:nvPr>
            <p:custDataLst>
              <p:tags r:id="rId17"/>
            </p:custDataLst>
          </p:nvPr>
        </p:nvSpPr>
        <p:spPr bwMode="auto">
          <a:xfrm rot="16200000">
            <a:off x="2743202" y="2946094"/>
            <a:ext cx="457201" cy="304801"/>
          </a:xfrm>
          <a:prstGeom prst="rect">
            <a:avLst/>
          </a:prstGeom>
          <a:noFill/>
          <a:ln w="25400" cap="sq" algn="ctr">
            <a:solidFill>
              <a:schemeClr val="bg1"/>
            </a:solidFill>
            <a:miter lim="800000"/>
            <a:headEnd/>
            <a:tailEnd/>
          </a:ln>
          <a:effectLst/>
        </p:spPr>
        <p:txBody>
          <a:bodyPr wrap="square" lIns="0" tIns="0" rIns="0" bIns="0" anchor="ctr" anchorCtr="1">
            <a:noAutofit/>
          </a:bodyPr>
          <a:lstStyle/>
          <a:p>
            <a:pPr algn="ctr">
              <a:lnSpc>
                <a:spcPct val="116000"/>
              </a:lnSpc>
              <a:buClr>
                <a:srgbClr val="40458C"/>
              </a:buClr>
              <a:buSzPct val="100000"/>
              <a:buFont typeface="Times New Roman" pitchFamily="18" charset="0"/>
              <a:buNone/>
            </a:pPr>
            <a:endParaRPr lang="en-US" dirty="0">
              <a:solidFill>
                <a:srgbClr val="FFFFFF"/>
              </a:solidFill>
              <a:latin typeface="Calibri"/>
            </a:endParaRPr>
          </a:p>
        </p:txBody>
      </p:sp>
      <p:sp>
        <p:nvSpPr>
          <p:cNvPr id="70" name="Line 43"/>
          <p:cNvSpPr>
            <a:spLocks noChangeShapeType="1"/>
          </p:cNvSpPr>
          <p:nvPr>
            <p:custDataLst>
              <p:tags r:id="rId18"/>
            </p:custDataLst>
          </p:nvPr>
        </p:nvSpPr>
        <p:spPr bwMode="auto">
          <a:xfrm flipV="1">
            <a:off x="4114800" y="1498289"/>
            <a:ext cx="685800" cy="7"/>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1" name="Line 43"/>
          <p:cNvSpPr>
            <a:spLocks noChangeShapeType="1"/>
          </p:cNvSpPr>
          <p:nvPr>
            <p:custDataLst>
              <p:tags r:id="rId19"/>
            </p:custDataLst>
          </p:nvPr>
        </p:nvSpPr>
        <p:spPr bwMode="auto">
          <a:xfrm>
            <a:off x="4648200" y="2565094"/>
            <a:ext cx="152400" cy="0"/>
          </a:xfrm>
          <a:prstGeom prst="line">
            <a:avLst/>
          </a:prstGeom>
          <a:noFill/>
          <a:ln w="25400" cap="sq">
            <a:solidFill>
              <a:srgbClr val="66FF33"/>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72" name="Line 43"/>
          <p:cNvSpPr>
            <a:spLocks noChangeShapeType="1"/>
          </p:cNvSpPr>
          <p:nvPr>
            <p:custDataLst>
              <p:tags r:id="rId20"/>
            </p:custDataLst>
          </p:nvPr>
        </p:nvSpPr>
        <p:spPr bwMode="auto">
          <a:xfrm flipV="1">
            <a:off x="5791200" y="1955493"/>
            <a:ext cx="1828799" cy="3"/>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3" name="Line 43"/>
          <p:cNvSpPr>
            <a:spLocks noChangeShapeType="1"/>
          </p:cNvSpPr>
          <p:nvPr>
            <p:custDataLst>
              <p:tags r:id="rId21"/>
            </p:custDataLst>
          </p:nvPr>
        </p:nvSpPr>
        <p:spPr bwMode="auto">
          <a:xfrm flipV="1">
            <a:off x="5791200" y="2946094"/>
            <a:ext cx="457199"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4" name="Line 43"/>
          <p:cNvSpPr>
            <a:spLocks noChangeShapeType="1"/>
          </p:cNvSpPr>
          <p:nvPr>
            <p:custDataLst>
              <p:tags r:id="rId22"/>
            </p:custDataLst>
          </p:nvPr>
        </p:nvSpPr>
        <p:spPr bwMode="auto">
          <a:xfrm flipV="1">
            <a:off x="7086600" y="2946094"/>
            <a:ext cx="5334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5" name="Line 43"/>
          <p:cNvSpPr>
            <a:spLocks noChangeShapeType="1"/>
          </p:cNvSpPr>
          <p:nvPr>
            <p:custDataLst>
              <p:tags r:id="rId23"/>
            </p:custDataLst>
          </p:nvPr>
        </p:nvSpPr>
        <p:spPr bwMode="auto">
          <a:xfrm flipV="1">
            <a:off x="7924801" y="2946093"/>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76" name="Line 43"/>
          <p:cNvSpPr>
            <a:spLocks noChangeShapeType="1"/>
          </p:cNvSpPr>
          <p:nvPr>
            <p:custDataLst>
              <p:tags r:id="rId24"/>
            </p:custDataLst>
          </p:nvPr>
        </p:nvSpPr>
        <p:spPr bwMode="auto">
          <a:xfrm flipV="1">
            <a:off x="7924801" y="1955494"/>
            <a:ext cx="304800" cy="0"/>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11" name="Text Box 11"/>
          <p:cNvSpPr txBox="1">
            <a:spLocks noChangeArrowheads="1"/>
          </p:cNvSpPr>
          <p:nvPr>
            <p:custDataLst>
              <p:tags r:id="rId25"/>
            </p:custDataLst>
          </p:nvPr>
        </p:nvSpPr>
        <p:spPr bwMode="auto">
          <a:xfrm rot="16200000">
            <a:off x="2743202" y="2336495"/>
            <a:ext cx="457201"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6" name="Text Box 11"/>
          <p:cNvSpPr txBox="1">
            <a:spLocks noChangeArrowheads="1"/>
          </p:cNvSpPr>
          <p:nvPr>
            <p:custDataLst>
              <p:tags r:id="rId26"/>
            </p:custDataLst>
          </p:nvPr>
        </p:nvSpPr>
        <p:spPr bwMode="auto">
          <a:xfrm rot="16200000">
            <a:off x="2743201" y="1498293"/>
            <a:ext cx="457201"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7" name="Text Box 11"/>
          <p:cNvSpPr txBox="1">
            <a:spLocks noChangeArrowheads="1"/>
          </p:cNvSpPr>
          <p:nvPr>
            <p:custDataLst>
              <p:tags r:id="rId27"/>
            </p:custDataLst>
          </p:nvPr>
        </p:nvSpPr>
        <p:spPr bwMode="auto">
          <a:xfrm rot="16200000">
            <a:off x="5410204" y="2793694"/>
            <a:ext cx="457200" cy="304799"/>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8" name="Text Box 11"/>
          <p:cNvSpPr txBox="1">
            <a:spLocks noChangeArrowheads="1"/>
          </p:cNvSpPr>
          <p:nvPr>
            <p:custDataLst>
              <p:tags r:id="rId28"/>
            </p:custDataLst>
          </p:nvPr>
        </p:nvSpPr>
        <p:spPr bwMode="auto">
          <a:xfrm rot="16200000">
            <a:off x="5410199" y="1803092"/>
            <a:ext cx="457199"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19" name="Text Box 11"/>
          <p:cNvSpPr txBox="1">
            <a:spLocks noChangeArrowheads="1"/>
          </p:cNvSpPr>
          <p:nvPr>
            <p:custDataLst>
              <p:tags r:id="rId29"/>
            </p:custDataLst>
          </p:nvPr>
        </p:nvSpPr>
        <p:spPr bwMode="auto">
          <a:xfrm rot="16200000">
            <a:off x="7543801" y="2793693"/>
            <a:ext cx="457200"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20" name="Text Box 11"/>
          <p:cNvSpPr txBox="1">
            <a:spLocks noChangeArrowheads="1"/>
          </p:cNvSpPr>
          <p:nvPr>
            <p:custDataLst>
              <p:tags r:id="rId30"/>
            </p:custDataLst>
          </p:nvPr>
        </p:nvSpPr>
        <p:spPr bwMode="auto">
          <a:xfrm rot="16200000">
            <a:off x="7543800" y="1803092"/>
            <a:ext cx="457199" cy="304801"/>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21" name="Line 43"/>
          <p:cNvSpPr>
            <a:spLocks noChangeShapeType="1"/>
          </p:cNvSpPr>
          <p:nvPr>
            <p:custDataLst>
              <p:tags r:id="rId31"/>
            </p:custDataLst>
          </p:nvPr>
        </p:nvSpPr>
        <p:spPr bwMode="auto">
          <a:xfrm>
            <a:off x="6629400" y="1955494"/>
            <a:ext cx="0" cy="457199"/>
          </a:xfrm>
          <a:prstGeom prst="line">
            <a:avLst/>
          </a:prstGeom>
          <a:noFill/>
          <a:ln w="25400" cap="sq">
            <a:solidFill>
              <a:srgbClr val="66FF33"/>
            </a:solidFill>
            <a:prstDash val="solid"/>
            <a:round/>
            <a:headEnd type="oval" w="med" len="med"/>
            <a:tailEnd type="arrow" w="med" len="med"/>
          </a:ln>
          <a:effectLst/>
        </p:spPr>
        <p:txBody>
          <a:bodyPr wrap="square" anchor="ctr" anchorCtr="1">
            <a:noAutofit/>
          </a:bodyPr>
          <a:lstStyle/>
          <a:p>
            <a:endParaRPr lang="en-US">
              <a:solidFill>
                <a:srgbClr val="000000"/>
              </a:solidFill>
              <a:latin typeface="Calibri"/>
            </a:endParaRPr>
          </a:p>
        </p:txBody>
      </p:sp>
      <p:sp>
        <p:nvSpPr>
          <p:cNvPr id="122" name="Rectangle 4"/>
          <p:cNvSpPr>
            <a:spLocks noChangeArrowheads="1"/>
          </p:cNvSpPr>
          <p:nvPr>
            <p:custDataLst>
              <p:tags r:id="rId32"/>
            </p:custDataLst>
          </p:nvPr>
        </p:nvSpPr>
        <p:spPr bwMode="auto">
          <a:xfrm>
            <a:off x="152400" y="1269697"/>
            <a:ext cx="762000" cy="914400"/>
          </a:xfrm>
          <a:prstGeom prst="rect">
            <a:avLst/>
          </a:prstGeom>
          <a:noFill/>
          <a:ln w="25400" cap="sq" algn="ctr">
            <a:solidFill>
              <a:srgbClr val="FFFFFF"/>
            </a:solidFill>
            <a:miter lim="800000"/>
            <a:headEnd/>
            <a:tailEnd/>
          </a:ln>
          <a:effectLst/>
        </p:spPr>
        <p:txBody>
          <a:bodyPr wrap="square" lIns="0" tIns="0" rIns="0" bIns="0" anchor="ctr" anchorCtr="1">
            <a:noAutofit/>
          </a:bodyPr>
          <a:lstStyle/>
          <a:p>
            <a:pPr algn="ctr"/>
            <a:r>
              <a:rPr lang="en-US" sz="2400" dirty="0" smtClean="0">
                <a:solidFill>
                  <a:srgbClr val="FFFFFF"/>
                </a:solidFill>
                <a:latin typeface="Calibri"/>
              </a:rPr>
              <a:t>inst</a:t>
            </a:r>
            <a:br>
              <a:rPr lang="en-US" sz="2400" dirty="0" smtClean="0">
                <a:solidFill>
                  <a:srgbClr val="FFFFFF"/>
                </a:solidFill>
                <a:latin typeface="Calibri"/>
              </a:rPr>
            </a:br>
            <a:r>
              <a:rPr lang="en-US" sz="2400" dirty="0" err="1" smtClean="0">
                <a:solidFill>
                  <a:srgbClr val="FFFFFF"/>
                </a:solidFill>
                <a:latin typeface="Calibri"/>
              </a:rPr>
              <a:t>mem</a:t>
            </a:r>
            <a:endParaRPr lang="en-US" sz="2400" dirty="0">
              <a:solidFill>
                <a:srgbClr val="FFFFFF"/>
              </a:solidFill>
              <a:latin typeface="Calibri"/>
            </a:endParaRPr>
          </a:p>
        </p:txBody>
      </p:sp>
      <p:sp>
        <p:nvSpPr>
          <p:cNvPr id="123" name="Rectangle 19"/>
          <p:cNvSpPr>
            <a:spLocks noChangeArrowheads="1"/>
          </p:cNvSpPr>
          <p:nvPr>
            <p:custDataLst>
              <p:tags r:id="rId33"/>
            </p:custDataLst>
          </p:nvPr>
        </p:nvSpPr>
        <p:spPr bwMode="auto">
          <a:xfrm>
            <a:off x="8229601" y="1803094"/>
            <a:ext cx="228600" cy="14478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grpSp>
        <p:nvGrpSpPr>
          <p:cNvPr id="2" name="Group 110"/>
          <p:cNvGrpSpPr/>
          <p:nvPr>
            <p:custDataLst>
              <p:tags r:id="rId34"/>
            </p:custDataLst>
          </p:nvPr>
        </p:nvGrpSpPr>
        <p:grpSpPr>
          <a:xfrm>
            <a:off x="1752600" y="1422096"/>
            <a:ext cx="762001" cy="1295400"/>
            <a:chOff x="2590798" y="914401"/>
            <a:chExt cx="762001" cy="1295400"/>
          </a:xfrm>
          <a:noFill/>
        </p:grpSpPr>
        <p:sp>
          <p:nvSpPr>
            <p:cNvPr id="125" name="Rectangle 22"/>
            <p:cNvSpPr>
              <a:spLocks noChangeArrowheads="1"/>
            </p:cNvSpPr>
            <p:nvPr>
              <p:custDataLst>
                <p:tags r:id="rId73"/>
              </p:custDataLst>
            </p:nvPr>
          </p:nvSpPr>
          <p:spPr bwMode="auto">
            <a:xfrm>
              <a:off x="2590798" y="914401"/>
              <a:ext cx="762001" cy="1295400"/>
            </a:xfrm>
            <a:prstGeom prst="rect">
              <a:avLst/>
            </a:prstGeom>
            <a:grpFill/>
            <a:ln w="25400" cap="sq" algn="ctr">
              <a:solidFill>
                <a:schemeClr val="bg1"/>
              </a:solidFill>
              <a:miter lim="800000"/>
              <a:headEnd/>
              <a:tailEnd/>
            </a:ln>
            <a:effectLst/>
          </p:spPr>
          <p:txBody>
            <a:bodyPr anchor="ctr" anchorCtr="1">
              <a:noAutofit/>
            </a:bodyPr>
            <a:lstStyle/>
            <a:p>
              <a:pPr algn="ctr"/>
              <a:endParaRPr lang="en-US" sz="2800" dirty="0">
                <a:solidFill>
                  <a:srgbClr val="FFFFFF"/>
                </a:solidFill>
                <a:latin typeface="Calibri"/>
              </a:endParaRPr>
            </a:p>
          </p:txBody>
        </p:sp>
        <p:sp>
          <p:nvSpPr>
            <p:cNvPr id="126" name="TextBox 125"/>
            <p:cNvSpPr txBox="1"/>
            <p:nvPr>
              <p:custDataLst>
                <p:tags r:id="rId74"/>
              </p:custDataLst>
            </p:nvPr>
          </p:nvSpPr>
          <p:spPr>
            <a:xfrm>
              <a:off x="2666999" y="1371601"/>
              <a:ext cx="457200" cy="369332"/>
            </a:xfrm>
            <a:prstGeom prst="rect">
              <a:avLst/>
            </a:prstGeom>
            <a:grpFill/>
          </p:spPr>
          <p:txBody>
            <a:bodyPr wrap="square" lIns="0" tIns="0" rIns="0" bIns="0" rtlCol="0" anchor="ctr" anchorCtr="0">
              <a:noAutofit/>
            </a:bodyPr>
            <a:lstStyle/>
            <a:p>
              <a:r>
                <a:rPr lang="en-US" sz="2400" dirty="0" smtClean="0">
                  <a:solidFill>
                    <a:srgbClr val="FFFFFF"/>
                  </a:solidFill>
                  <a:latin typeface="Calibri"/>
                </a:rPr>
                <a:t>D</a:t>
              </a:r>
            </a:p>
          </p:txBody>
        </p:sp>
        <p:sp>
          <p:nvSpPr>
            <p:cNvPr id="127" name="TextBox 126"/>
            <p:cNvSpPr txBox="1"/>
            <p:nvPr>
              <p:custDataLst>
                <p:tags r:id="rId75"/>
              </p:custDataLst>
            </p:nvPr>
          </p:nvSpPr>
          <p:spPr>
            <a:xfrm>
              <a:off x="2819400" y="1764269"/>
              <a:ext cx="457200" cy="369332"/>
            </a:xfrm>
            <a:prstGeom prst="rect">
              <a:avLst/>
            </a:prstGeom>
            <a:grpFill/>
          </p:spPr>
          <p:txBody>
            <a:bodyPr wrap="square" lIns="0" tIns="0" rIns="0" bIns="0" rtlCol="0" anchor="ctr" anchorCtr="0">
              <a:noAutofit/>
            </a:bodyPr>
            <a:lstStyle/>
            <a:p>
              <a:pPr algn="r"/>
              <a:r>
                <a:rPr lang="en-US" sz="2400" dirty="0" smtClean="0">
                  <a:solidFill>
                    <a:srgbClr val="FFFFFF"/>
                  </a:solidFill>
                  <a:latin typeface="Calibri"/>
                </a:rPr>
                <a:t>B</a:t>
              </a:r>
            </a:p>
          </p:txBody>
        </p:sp>
        <p:sp>
          <p:nvSpPr>
            <p:cNvPr id="128" name="TextBox 127"/>
            <p:cNvSpPr txBox="1"/>
            <p:nvPr>
              <p:custDataLst>
                <p:tags r:id="rId76"/>
              </p:custDataLst>
            </p:nvPr>
          </p:nvSpPr>
          <p:spPr>
            <a:xfrm>
              <a:off x="2819400" y="990601"/>
              <a:ext cx="457200" cy="369332"/>
            </a:xfrm>
            <a:prstGeom prst="rect">
              <a:avLst/>
            </a:prstGeom>
            <a:grpFill/>
          </p:spPr>
          <p:txBody>
            <a:bodyPr wrap="square" lIns="0" tIns="0" rIns="0" bIns="0" rtlCol="0" anchor="ctr" anchorCtr="0">
              <a:noAutofit/>
            </a:bodyPr>
            <a:lstStyle/>
            <a:p>
              <a:pPr algn="r"/>
              <a:r>
                <a:rPr lang="en-US" sz="2400" dirty="0" smtClean="0">
                  <a:solidFill>
                    <a:srgbClr val="FFFFFF"/>
                  </a:solidFill>
                  <a:latin typeface="Calibri"/>
                </a:rPr>
                <a:t>A</a:t>
              </a:r>
            </a:p>
          </p:txBody>
        </p:sp>
      </p:grpSp>
      <p:sp>
        <p:nvSpPr>
          <p:cNvPr id="129" name="Rectangle 19"/>
          <p:cNvSpPr>
            <a:spLocks noChangeArrowheads="1"/>
          </p:cNvSpPr>
          <p:nvPr>
            <p:custDataLst>
              <p:tags r:id="rId35"/>
            </p:custDataLst>
          </p:nvPr>
        </p:nvSpPr>
        <p:spPr bwMode="auto">
          <a:xfrm>
            <a:off x="3962400" y="1955497"/>
            <a:ext cx="152400" cy="685799"/>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130" name="Rectangle 19"/>
          <p:cNvSpPr>
            <a:spLocks noChangeArrowheads="1"/>
          </p:cNvSpPr>
          <p:nvPr>
            <p:custDataLst>
              <p:tags r:id="rId36"/>
            </p:custDataLst>
          </p:nvPr>
        </p:nvSpPr>
        <p:spPr bwMode="auto">
          <a:xfrm>
            <a:off x="3962400" y="1117297"/>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131" name="Line 43"/>
          <p:cNvSpPr>
            <a:spLocks noChangeShapeType="1"/>
          </p:cNvSpPr>
          <p:nvPr>
            <p:custDataLst>
              <p:tags r:id="rId37"/>
            </p:custDataLst>
          </p:nvPr>
        </p:nvSpPr>
        <p:spPr bwMode="auto">
          <a:xfrm flipV="1">
            <a:off x="3124200" y="1650697"/>
            <a:ext cx="762000" cy="1"/>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32" name="Line 43"/>
          <p:cNvSpPr>
            <a:spLocks noChangeShapeType="1"/>
          </p:cNvSpPr>
          <p:nvPr>
            <p:custDataLst>
              <p:tags r:id="rId38"/>
            </p:custDataLst>
          </p:nvPr>
        </p:nvSpPr>
        <p:spPr bwMode="auto">
          <a:xfrm flipV="1">
            <a:off x="3352800" y="2260296"/>
            <a:ext cx="6096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solidFill>
                <a:srgbClr val="000000"/>
              </a:solidFill>
              <a:latin typeface="Calibri"/>
            </a:endParaRPr>
          </a:p>
        </p:txBody>
      </p:sp>
      <p:sp>
        <p:nvSpPr>
          <p:cNvPr id="133" name="Line 43"/>
          <p:cNvSpPr>
            <a:spLocks noChangeShapeType="1"/>
          </p:cNvSpPr>
          <p:nvPr>
            <p:custDataLst>
              <p:tags r:id="rId39"/>
            </p:custDataLst>
          </p:nvPr>
        </p:nvSpPr>
        <p:spPr bwMode="auto">
          <a:xfrm flipV="1">
            <a:off x="3581400" y="2031696"/>
            <a:ext cx="381000" cy="1"/>
          </a:xfrm>
          <a:prstGeom prst="line">
            <a:avLst/>
          </a:prstGeom>
          <a:noFill/>
          <a:ln w="38100" cap="sq">
            <a:solidFill>
              <a:schemeClr val="accent4">
                <a:lumMod val="60000"/>
                <a:lumOff val="40000"/>
              </a:schemeClr>
            </a:solidFill>
            <a:prstDash val="solid"/>
            <a:round/>
            <a:headEnd type="none" w="med" len="med"/>
            <a:tailEnd type="arrow" w="sm" len="sm"/>
          </a:ln>
          <a:effectLst/>
        </p:spPr>
        <p:txBody>
          <a:bodyPr wrap="square" anchor="ctr" anchorCtr="1">
            <a:noAutofit/>
          </a:bodyPr>
          <a:lstStyle/>
          <a:p>
            <a:endParaRPr lang="en-US">
              <a:solidFill>
                <a:srgbClr val="000000"/>
              </a:solidFill>
              <a:latin typeface="Calibri"/>
            </a:endParaRPr>
          </a:p>
        </p:txBody>
      </p:sp>
      <p:sp>
        <p:nvSpPr>
          <p:cNvPr id="135" name="Line 43"/>
          <p:cNvSpPr>
            <a:spLocks noChangeShapeType="1"/>
          </p:cNvSpPr>
          <p:nvPr>
            <p:custDataLst>
              <p:tags r:id="rId40"/>
            </p:custDataLst>
          </p:nvPr>
        </p:nvSpPr>
        <p:spPr bwMode="auto">
          <a:xfrm>
            <a:off x="3124200" y="2488895"/>
            <a:ext cx="8382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136" name="Line 43"/>
          <p:cNvSpPr>
            <a:spLocks noChangeShapeType="1"/>
          </p:cNvSpPr>
          <p:nvPr>
            <p:custDataLst>
              <p:tags r:id="rId41"/>
            </p:custDataLst>
          </p:nvPr>
        </p:nvSpPr>
        <p:spPr bwMode="auto">
          <a:xfrm flipH="1" flipV="1">
            <a:off x="3581400" y="888697"/>
            <a:ext cx="2514600" cy="0"/>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37" name="Line 43"/>
          <p:cNvSpPr>
            <a:spLocks noChangeShapeType="1"/>
          </p:cNvSpPr>
          <p:nvPr>
            <p:custDataLst>
              <p:tags r:id="rId42"/>
            </p:custDataLst>
          </p:nvPr>
        </p:nvSpPr>
        <p:spPr bwMode="auto">
          <a:xfrm flipH="1">
            <a:off x="6096000" y="888697"/>
            <a:ext cx="0" cy="10668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solidFill>
                <a:srgbClr val="000000"/>
              </a:solidFill>
              <a:latin typeface="Calibri"/>
            </a:endParaRPr>
          </a:p>
        </p:txBody>
      </p:sp>
      <p:sp>
        <p:nvSpPr>
          <p:cNvPr id="138" name="Line 43"/>
          <p:cNvSpPr>
            <a:spLocks noChangeShapeType="1"/>
          </p:cNvSpPr>
          <p:nvPr>
            <p:custDataLst>
              <p:tags r:id="rId43"/>
            </p:custDataLst>
          </p:nvPr>
        </p:nvSpPr>
        <p:spPr bwMode="auto">
          <a:xfrm flipV="1">
            <a:off x="3352800" y="1422097"/>
            <a:ext cx="6096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solidFill>
                <a:srgbClr val="000000"/>
              </a:solidFill>
              <a:latin typeface="Calibri"/>
            </a:endParaRPr>
          </a:p>
        </p:txBody>
      </p:sp>
      <p:sp>
        <p:nvSpPr>
          <p:cNvPr id="139" name="Line 43"/>
          <p:cNvSpPr>
            <a:spLocks noChangeShapeType="1"/>
          </p:cNvSpPr>
          <p:nvPr>
            <p:custDataLst>
              <p:tags r:id="rId44"/>
            </p:custDataLst>
          </p:nvPr>
        </p:nvSpPr>
        <p:spPr bwMode="auto">
          <a:xfrm flipH="1" flipV="1">
            <a:off x="3352800" y="1574497"/>
            <a:ext cx="0" cy="3810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0" name="Line 43"/>
          <p:cNvSpPr>
            <a:spLocks noChangeShapeType="1"/>
          </p:cNvSpPr>
          <p:nvPr>
            <p:custDataLst>
              <p:tags r:id="rId45"/>
            </p:custDataLst>
          </p:nvPr>
        </p:nvSpPr>
        <p:spPr bwMode="auto">
          <a:xfrm flipH="1" flipV="1">
            <a:off x="3581400" y="1193497"/>
            <a:ext cx="0" cy="685800"/>
          </a:xfrm>
          <a:prstGeom prst="line">
            <a:avLst/>
          </a:prstGeom>
          <a:noFill/>
          <a:ln w="127000" cap="sq">
            <a:solidFill>
              <a:schemeClr val="bg2"/>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1" name="Line 43"/>
          <p:cNvSpPr>
            <a:spLocks noChangeShapeType="1"/>
          </p:cNvSpPr>
          <p:nvPr>
            <p:custDataLst>
              <p:tags r:id="rId46"/>
            </p:custDataLst>
          </p:nvPr>
        </p:nvSpPr>
        <p:spPr bwMode="auto">
          <a:xfrm flipV="1">
            <a:off x="3581400" y="888695"/>
            <a:ext cx="0" cy="1143001"/>
          </a:xfrm>
          <a:prstGeom prst="line">
            <a:avLst/>
          </a:prstGeom>
          <a:noFill/>
          <a:ln w="3810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42" name="Line 43"/>
          <p:cNvSpPr>
            <a:spLocks noChangeShapeType="1"/>
          </p:cNvSpPr>
          <p:nvPr>
            <p:custDataLst>
              <p:tags r:id="rId47"/>
            </p:custDataLst>
          </p:nvPr>
        </p:nvSpPr>
        <p:spPr bwMode="auto">
          <a:xfrm flipV="1">
            <a:off x="3581400" y="1193497"/>
            <a:ext cx="381000" cy="1"/>
          </a:xfrm>
          <a:prstGeom prst="line">
            <a:avLst/>
          </a:prstGeom>
          <a:noFill/>
          <a:ln w="38100" cap="sq">
            <a:solidFill>
              <a:schemeClr val="accent4">
                <a:lumMod val="60000"/>
                <a:lumOff val="40000"/>
              </a:schemeClr>
            </a:solidFill>
            <a:prstDash val="solid"/>
            <a:round/>
            <a:headEnd type="oval" w="med" len="med"/>
            <a:tailEnd type="arrow" w="sm" len="sm"/>
          </a:ln>
          <a:effectLst/>
        </p:spPr>
        <p:txBody>
          <a:bodyPr wrap="square" anchor="ctr" anchorCtr="1">
            <a:noAutofit/>
          </a:bodyPr>
          <a:lstStyle/>
          <a:p>
            <a:endParaRPr lang="en-US">
              <a:solidFill>
                <a:srgbClr val="000000"/>
              </a:solidFill>
              <a:latin typeface="Calibri"/>
            </a:endParaRPr>
          </a:p>
        </p:txBody>
      </p:sp>
      <p:sp>
        <p:nvSpPr>
          <p:cNvPr id="143" name="Line 43"/>
          <p:cNvSpPr>
            <a:spLocks noChangeShapeType="1"/>
          </p:cNvSpPr>
          <p:nvPr>
            <p:custDataLst>
              <p:tags r:id="rId48"/>
            </p:custDataLst>
          </p:nvPr>
        </p:nvSpPr>
        <p:spPr bwMode="auto">
          <a:xfrm>
            <a:off x="8458201" y="2488894"/>
            <a:ext cx="381000"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4" name="Line 43"/>
          <p:cNvSpPr>
            <a:spLocks noChangeShapeType="1"/>
          </p:cNvSpPr>
          <p:nvPr>
            <p:custDataLst>
              <p:tags r:id="rId49"/>
            </p:custDataLst>
          </p:nvPr>
        </p:nvSpPr>
        <p:spPr bwMode="auto">
          <a:xfrm>
            <a:off x="8839200" y="736297"/>
            <a:ext cx="1" cy="1752597"/>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5" name="Line 43"/>
          <p:cNvSpPr>
            <a:spLocks noChangeShapeType="1"/>
          </p:cNvSpPr>
          <p:nvPr>
            <p:custDataLst>
              <p:tags r:id="rId50"/>
            </p:custDataLst>
          </p:nvPr>
        </p:nvSpPr>
        <p:spPr bwMode="auto">
          <a:xfrm flipH="1" flipV="1">
            <a:off x="1523999" y="736297"/>
            <a:ext cx="7315201" cy="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6" name="Line 43"/>
          <p:cNvSpPr>
            <a:spLocks noChangeShapeType="1"/>
          </p:cNvSpPr>
          <p:nvPr>
            <p:custDataLst>
              <p:tags r:id="rId51"/>
            </p:custDataLst>
          </p:nvPr>
        </p:nvSpPr>
        <p:spPr bwMode="auto">
          <a:xfrm flipV="1">
            <a:off x="3352800" y="736297"/>
            <a:ext cx="0" cy="1524000"/>
          </a:xfrm>
          <a:prstGeom prst="line">
            <a:avLst/>
          </a:prstGeom>
          <a:noFill/>
          <a:ln w="3810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solidFill>
                <a:srgbClr val="000000"/>
              </a:solidFill>
              <a:latin typeface="Calibri"/>
            </a:endParaRPr>
          </a:p>
        </p:txBody>
      </p:sp>
      <p:sp>
        <p:nvSpPr>
          <p:cNvPr id="147" name="Line 43"/>
          <p:cNvSpPr>
            <a:spLocks noChangeShapeType="1"/>
          </p:cNvSpPr>
          <p:nvPr>
            <p:custDataLst>
              <p:tags r:id="rId52"/>
            </p:custDataLst>
          </p:nvPr>
        </p:nvSpPr>
        <p:spPr bwMode="auto">
          <a:xfrm flipH="1">
            <a:off x="1524000" y="736297"/>
            <a:ext cx="0" cy="1295400"/>
          </a:xfrm>
          <a:prstGeom prst="line">
            <a:avLst/>
          </a:prstGeom>
          <a:noFill/>
          <a:ln w="25400" cap="flat">
            <a:solidFill>
              <a:srgbClr val="66FF33"/>
            </a:solidFill>
            <a:prstDash val="solid"/>
            <a:round/>
            <a:headEnd type="none" w="med" len="med"/>
            <a:tailEnd type="none" w="sm" len="sm"/>
          </a:ln>
          <a:effectLst/>
        </p:spPr>
        <p:txBody>
          <a:bodyPr wrap="square" anchor="ctr" anchorCtr="1">
            <a:noAutofit/>
          </a:bodyPr>
          <a:lstStyle/>
          <a:p>
            <a:endParaRPr lang="en-US">
              <a:solidFill>
                <a:srgbClr val="000000"/>
              </a:solidFill>
              <a:latin typeface="Calibri"/>
            </a:endParaRPr>
          </a:p>
        </p:txBody>
      </p:sp>
      <p:sp>
        <p:nvSpPr>
          <p:cNvPr id="148" name="Line 43"/>
          <p:cNvSpPr>
            <a:spLocks noChangeShapeType="1"/>
          </p:cNvSpPr>
          <p:nvPr>
            <p:custDataLst>
              <p:tags r:id="rId53"/>
            </p:custDataLst>
          </p:nvPr>
        </p:nvSpPr>
        <p:spPr bwMode="auto">
          <a:xfrm>
            <a:off x="1524000" y="2031697"/>
            <a:ext cx="228600" cy="2"/>
          </a:xfrm>
          <a:prstGeom prst="line">
            <a:avLst/>
          </a:prstGeom>
          <a:noFill/>
          <a:ln w="25400" cap="sq">
            <a:solidFill>
              <a:srgbClr val="66FF33"/>
            </a:solidFill>
            <a:prstDash val="solid"/>
            <a:round/>
            <a:headEnd type="none" w="med" len="med"/>
            <a:tailEnd type="arrow" w="med" len="med"/>
          </a:ln>
          <a:effectLst/>
        </p:spPr>
        <p:txBody>
          <a:bodyPr wrap="square" anchor="ctr" anchorCtr="1">
            <a:noAutofit/>
          </a:bodyPr>
          <a:lstStyle/>
          <a:p>
            <a:endParaRPr lang="en-US">
              <a:solidFill>
                <a:srgbClr val="000000"/>
              </a:solidFill>
              <a:latin typeface="Calibri"/>
            </a:endParaRPr>
          </a:p>
        </p:txBody>
      </p:sp>
      <p:sp>
        <p:nvSpPr>
          <p:cNvPr id="93" name="Line 8"/>
          <p:cNvSpPr>
            <a:spLocks noChangeShapeType="1"/>
          </p:cNvSpPr>
          <p:nvPr>
            <p:custDataLst>
              <p:tags r:id="rId54"/>
            </p:custDataLst>
          </p:nvPr>
        </p:nvSpPr>
        <p:spPr bwMode="auto">
          <a:xfrm>
            <a:off x="304800" y="2184097"/>
            <a:ext cx="0" cy="6096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solidFill>
                <a:srgbClr val="000000"/>
              </a:solidFill>
              <a:latin typeface="Calibri"/>
            </a:endParaRPr>
          </a:p>
        </p:txBody>
      </p:sp>
      <p:sp>
        <p:nvSpPr>
          <p:cNvPr id="94" name="Text Box 11"/>
          <p:cNvSpPr txBox="1">
            <a:spLocks noChangeArrowheads="1"/>
          </p:cNvSpPr>
          <p:nvPr>
            <p:custDataLst>
              <p:tags r:id="rId55"/>
            </p:custDataLst>
          </p:nvPr>
        </p:nvSpPr>
        <p:spPr bwMode="auto">
          <a:xfrm>
            <a:off x="76200" y="2793697"/>
            <a:ext cx="457200" cy="294620"/>
          </a:xfrm>
          <a:prstGeom prst="rect">
            <a:avLst/>
          </a:prstGeom>
          <a:noFill/>
          <a:ln w="25400" cap="sq" algn="ctr">
            <a:solidFill>
              <a:schemeClr val="bg1"/>
            </a:solidFill>
            <a:miter lim="800000"/>
            <a:headEnd/>
            <a:tailEnd/>
          </a:ln>
          <a:effectLst/>
        </p:spPr>
        <p:txBody>
          <a:bodyPr wrap="square" anchor="ctr" anchorCtr="1">
            <a:noAutofit/>
          </a:bodyPr>
          <a:lstStyle/>
          <a:p>
            <a:pPr algn="ctr">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95" name="Line 21"/>
          <p:cNvSpPr>
            <a:spLocks noChangeShapeType="1"/>
          </p:cNvSpPr>
          <p:nvPr>
            <p:custDataLst>
              <p:tags r:id="rId56"/>
            </p:custDataLst>
          </p:nvPr>
        </p:nvSpPr>
        <p:spPr bwMode="auto">
          <a:xfrm>
            <a:off x="304800" y="3098496"/>
            <a:ext cx="0" cy="6096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96" name="Line 18"/>
          <p:cNvSpPr>
            <a:spLocks noChangeShapeType="1"/>
          </p:cNvSpPr>
          <p:nvPr>
            <p:custDataLst>
              <p:tags r:id="rId57"/>
            </p:custDataLst>
          </p:nvPr>
        </p:nvSpPr>
        <p:spPr bwMode="auto">
          <a:xfrm flipV="1">
            <a:off x="304800" y="2488896"/>
            <a:ext cx="152400" cy="3"/>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solidFill>
                <a:srgbClr val="000000"/>
              </a:solidFill>
              <a:latin typeface="Calibri"/>
            </a:endParaRPr>
          </a:p>
        </p:txBody>
      </p:sp>
      <p:grpSp>
        <p:nvGrpSpPr>
          <p:cNvPr id="97" name="Group 96"/>
          <p:cNvGrpSpPr/>
          <p:nvPr>
            <p:custDataLst>
              <p:tags r:id="rId58"/>
            </p:custDataLst>
          </p:nvPr>
        </p:nvGrpSpPr>
        <p:grpSpPr>
          <a:xfrm>
            <a:off x="457200" y="2260297"/>
            <a:ext cx="304800" cy="457200"/>
            <a:chOff x="868680" y="2971800"/>
            <a:chExt cx="304800" cy="304800"/>
          </a:xfrm>
          <a:noFill/>
        </p:grpSpPr>
        <p:sp>
          <p:nvSpPr>
            <p:cNvPr id="98" name="Freeform 97"/>
            <p:cNvSpPr/>
            <p:nvPr>
              <p:custDataLst>
                <p:tags r:id="rId71"/>
              </p:custDataLst>
            </p:nvPr>
          </p:nvSpPr>
          <p:spPr>
            <a:xfrm>
              <a:off x="86868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grpFill/>
            <a:ln w="254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Calibri"/>
              </a:endParaRPr>
            </a:p>
          </p:txBody>
        </p:sp>
        <p:sp>
          <p:nvSpPr>
            <p:cNvPr id="99" name="Text Box 11"/>
            <p:cNvSpPr txBox="1">
              <a:spLocks noChangeArrowheads="1"/>
            </p:cNvSpPr>
            <p:nvPr>
              <p:custDataLst>
                <p:tags r:id="rId72"/>
              </p:custDataLst>
            </p:nvPr>
          </p:nvSpPr>
          <p:spPr bwMode="auto">
            <a:xfrm>
              <a:off x="960121" y="3002753"/>
              <a:ext cx="152400" cy="228600"/>
            </a:xfrm>
            <a:prstGeom prst="rect">
              <a:avLst/>
            </a:prstGeom>
            <a:grpFill/>
            <a:ln w="25400" algn="ctr">
              <a:noFill/>
              <a:miter lim="800000"/>
              <a:headEnd/>
              <a:tailEnd/>
            </a:ln>
            <a:effectLst/>
          </p:spPr>
          <p:txBody>
            <a:bodyPr wrap="none" lIns="0" tIns="0" rIns="0" bIns="0" anchor="ctr" anchorCtr="1">
              <a:noAutofit/>
            </a:bodyPr>
            <a:lstStyle/>
            <a:p>
              <a:pPr algn="ctr">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00" name="Line 18"/>
          <p:cNvSpPr>
            <a:spLocks noChangeShapeType="1"/>
          </p:cNvSpPr>
          <p:nvPr>
            <p:custDataLst>
              <p:tags r:id="rId59"/>
            </p:custDataLst>
          </p:nvPr>
        </p:nvSpPr>
        <p:spPr bwMode="auto">
          <a:xfrm>
            <a:off x="762001" y="2488897"/>
            <a:ext cx="152400" cy="0"/>
          </a:xfrm>
          <a:prstGeom prst="line">
            <a:avLst/>
          </a:prstGeom>
          <a:noFill/>
          <a:ln w="25400" cap="sq">
            <a:solidFill>
              <a:schemeClr val="accent1"/>
            </a:solidFill>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101" name="Rectangle 19"/>
          <p:cNvSpPr>
            <a:spLocks noChangeArrowheads="1"/>
          </p:cNvSpPr>
          <p:nvPr>
            <p:custDataLst>
              <p:tags r:id="rId60"/>
            </p:custDataLst>
          </p:nvPr>
        </p:nvSpPr>
        <p:spPr bwMode="auto">
          <a:xfrm rot="10800000">
            <a:off x="457200" y="3250897"/>
            <a:ext cx="152399" cy="9144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bg1"/>
            </a:solidFill>
            <a:miter lim="800000"/>
            <a:headEnd/>
            <a:tailEnd/>
          </a:ln>
          <a:effectLst/>
        </p:spPr>
        <p:txBody>
          <a:bodyPr wrap="square" anchor="ctr" anchorCtr="1">
            <a:noAutofit/>
          </a:bodyPr>
          <a:lstStyle/>
          <a:p>
            <a:endParaRPr lang="en-US">
              <a:solidFill>
                <a:srgbClr val="000000"/>
              </a:solidFill>
              <a:latin typeface="Calibri"/>
            </a:endParaRPr>
          </a:p>
        </p:txBody>
      </p:sp>
      <p:sp>
        <p:nvSpPr>
          <p:cNvPr id="102" name="Line 21"/>
          <p:cNvSpPr>
            <a:spLocks noChangeShapeType="1"/>
          </p:cNvSpPr>
          <p:nvPr>
            <p:custDataLst>
              <p:tags r:id="rId61"/>
            </p:custDataLst>
          </p:nvPr>
        </p:nvSpPr>
        <p:spPr bwMode="auto">
          <a:xfrm>
            <a:off x="914400" y="2488897"/>
            <a:ext cx="1" cy="838200"/>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solidFill>
                <a:srgbClr val="000000"/>
              </a:solidFill>
              <a:latin typeface="Calibri"/>
            </a:endParaRPr>
          </a:p>
        </p:txBody>
      </p:sp>
      <p:sp>
        <p:nvSpPr>
          <p:cNvPr id="103" name="Line 21"/>
          <p:cNvSpPr>
            <a:spLocks noChangeShapeType="1"/>
          </p:cNvSpPr>
          <p:nvPr>
            <p:custDataLst>
              <p:tags r:id="rId62"/>
            </p:custDataLst>
          </p:nvPr>
        </p:nvSpPr>
        <p:spPr bwMode="auto">
          <a:xfrm flipV="1">
            <a:off x="609602" y="3327098"/>
            <a:ext cx="304798" cy="3"/>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4" name="Line 21"/>
          <p:cNvSpPr>
            <a:spLocks noChangeShapeType="1"/>
          </p:cNvSpPr>
          <p:nvPr>
            <p:custDataLst>
              <p:tags r:id="rId63"/>
            </p:custDataLst>
          </p:nvPr>
        </p:nvSpPr>
        <p:spPr bwMode="auto">
          <a:xfrm>
            <a:off x="304800" y="3708097"/>
            <a:ext cx="152400" cy="1"/>
          </a:xfrm>
          <a:prstGeom prst="line">
            <a:avLst/>
          </a:prstGeom>
          <a:noFill/>
          <a:ln w="25400" cap="sq">
            <a:solidFill>
              <a:schemeClr val="accent1"/>
            </a:solidFill>
            <a:round/>
            <a:headEnd type="none" w="med" len="med"/>
            <a:tailEnd type="none" w="med" len="med"/>
          </a:ln>
          <a:effectLst/>
        </p:spPr>
        <p:txBody>
          <a:bodyPr wrap="square" anchor="ctr">
            <a:spAutoFit/>
          </a:bodyPr>
          <a:lstStyle/>
          <a:p>
            <a:endParaRPr lang="en-US">
              <a:solidFill>
                <a:srgbClr val="000000"/>
              </a:solidFill>
              <a:latin typeface="Calibri"/>
            </a:endParaRPr>
          </a:p>
        </p:txBody>
      </p:sp>
      <p:sp>
        <p:nvSpPr>
          <p:cNvPr id="105" name="Line 21"/>
          <p:cNvSpPr>
            <a:spLocks noChangeShapeType="1"/>
          </p:cNvSpPr>
          <p:nvPr>
            <p:custDataLst>
              <p:tags r:id="rId64"/>
            </p:custDataLst>
          </p:nvPr>
        </p:nvSpPr>
        <p:spPr bwMode="auto">
          <a:xfrm>
            <a:off x="609602" y="35556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6" name="Line 21"/>
          <p:cNvSpPr>
            <a:spLocks noChangeShapeType="1"/>
          </p:cNvSpPr>
          <p:nvPr>
            <p:custDataLst>
              <p:tags r:id="rId65"/>
            </p:custDataLst>
          </p:nvPr>
        </p:nvSpPr>
        <p:spPr bwMode="auto">
          <a:xfrm>
            <a:off x="609602" y="37842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7" name="Line 21"/>
          <p:cNvSpPr>
            <a:spLocks noChangeShapeType="1"/>
          </p:cNvSpPr>
          <p:nvPr>
            <p:custDataLst>
              <p:tags r:id="rId66"/>
            </p:custDataLst>
          </p:nvPr>
        </p:nvSpPr>
        <p:spPr bwMode="auto">
          <a:xfrm>
            <a:off x="609602" y="4012898"/>
            <a:ext cx="304800" cy="0"/>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solidFill>
                <a:srgbClr val="000000"/>
              </a:solidFill>
              <a:latin typeface="Calibri"/>
            </a:endParaRPr>
          </a:p>
        </p:txBody>
      </p:sp>
      <p:sp>
        <p:nvSpPr>
          <p:cNvPr id="108" name="Text Box 11"/>
          <p:cNvSpPr txBox="1">
            <a:spLocks noChangeArrowheads="1"/>
          </p:cNvSpPr>
          <p:nvPr>
            <p:custDataLst>
              <p:tags r:id="rId67"/>
            </p:custDataLst>
          </p:nvPr>
        </p:nvSpPr>
        <p:spPr bwMode="auto">
          <a:xfrm rot="16200000">
            <a:off x="876302" y="1993594"/>
            <a:ext cx="685800" cy="304803"/>
          </a:xfrm>
          <a:prstGeom prst="rect">
            <a:avLst/>
          </a:prstGeom>
          <a:noFill/>
          <a:ln w="25400" cap="sq" algn="ctr">
            <a:solidFill>
              <a:schemeClr val="bg1"/>
            </a:solidFill>
            <a:miter lim="800000"/>
            <a:headEnd/>
            <a:tailEnd/>
          </a:ln>
          <a:effectLst/>
        </p:spPr>
        <p:txBody>
          <a:bodyPr vert="vert" wrap="none" lIns="0" tIns="0" rIns="0" bIns="0" anchor="ctr" anchorCtr="0">
            <a:noAutofit/>
          </a:bodyPr>
          <a:lstStyle/>
          <a:p>
            <a:pPr algn="ctr">
              <a:lnSpc>
                <a:spcPct val="116000"/>
              </a:lnSpc>
              <a:buClr>
                <a:srgbClr val="40458C"/>
              </a:buClr>
              <a:buSzPct val="100000"/>
              <a:buFont typeface="Times New Roman" pitchFamily="18" charset="0"/>
              <a:buNone/>
            </a:pPr>
            <a:endParaRPr lang="en-US" sz="2400" dirty="0">
              <a:solidFill>
                <a:srgbClr val="FFFFFF"/>
              </a:solidFill>
              <a:latin typeface="Calibri"/>
            </a:endParaRPr>
          </a:p>
        </p:txBody>
      </p:sp>
      <p:sp>
        <p:nvSpPr>
          <p:cNvPr id="109" name="Line 18"/>
          <p:cNvSpPr>
            <a:spLocks noChangeShapeType="1"/>
          </p:cNvSpPr>
          <p:nvPr>
            <p:custDataLst>
              <p:tags r:id="rId68"/>
            </p:custDataLst>
          </p:nvPr>
        </p:nvSpPr>
        <p:spPr bwMode="auto">
          <a:xfrm>
            <a:off x="914401" y="2031697"/>
            <a:ext cx="152400" cy="0"/>
          </a:xfrm>
          <a:prstGeom prst="line">
            <a:avLst/>
          </a:prstGeom>
          <a:noFill/>
          <a:ln w="25400" cap="sq">
            <a:solidFill>
              <a:schemeClr val="bg1"/>
            </a:solidFill>
            <a:round/>
            <a:headEnd type="none" w="med" len="med"/>
            <a:tailEnd type="none" w="med" len="med"/>
          </a:ln>
          <a:effectLst/>
        </p:spPr>
        <p:txBody>
          <a:bodyPr wrap="square" anchor="ctr" anchorCtr="1">
            <a:noAutofit/>
          </a:bodyPr>
          <a:lstStyle/>
          <a:p>
            <a:endParaRPr lang="en-US">
              <a:solidFill>
                <a:srgbClr val="000000"/>
              </a:solidFill>
              <a:latin typeface="Calibri"/>
            </a:endParaRPr>
          </a:p>
        </p:txBody>
      </p:sp>
      <p:sp>
        <p:nvSpPr>
          <p:cNvPr id="22" name="TextBox 21"/>
          <p:cNvSpPr txBox="1"/>
          <p:nvPr/>
        </p:nvSpPr>
        <p:spPr>
          <a:xfrm>
            <a:off x="-76200" y="4114800"/>
            <a:ext cx="513282" cy="400110"/>
          </a:xfrm>
          <a:prstGeom prst="rect">
            <a:avLst/>
          </a:prstGeom>
          <a:noFill/>
        </p:spPr>
        <p:txBody>
          <a:bodyPr wrap="none" rtlCol="0">
            <a:spAutoFit/>
          </a:bodyPr>
          <a:lstStyle/>
          <a:p>
            <a:r>
              <a:rPr lang="en-US" sz="2000" dirty="0" smtClean="0">
                <a:solidFill>
                  <a:schemeClr val="bg1"/>
                </a:solidFill>
              </a:rPr>
              <a:t>10:</a:t>
            </a:r>
          </a:p>
        </p:txBody>
      </p:sp>
      <p:sp>
        <p:nvSpPr>
          <p:cNvPr id="155" name="TextBox 154"/>
          <p:cNvSpPr txBox="1"/>
          <p:nvPr/>
        </p:nvSpPr>
        <p:spPr>
          <a:xfrm>
            <a:off x="-76200" y="4796135"/>
            <a:ext cx="513282" cy="400110"/>
          </a:xfrm>
          <a:prstGeom prst="rect">
            <a:avLst/>
          </a:prstGeom>
          <a:noFill/>
        </p:spPr>
        <p:txBody>
          <a:bodyPr wrap="none" rtlCol="0">
            <a:spAutoFit/>
          </a:bodyPr>
          <a:lstStyle/>
          <a:p>
            <a:r>
              <a:rPr lang="en-US" sz="2000" dirty="0" smtClean="0">
                <a:solidFill>
                  <a:schemeClr val="bg1"/>
                </a:solidFill>
              </a:rPr>
              <a:t>14:</a:t>
            </a:r>
          </a:p>
        </p:txBody>
      </p:sp>
      <p:sp>
        <p:nvSpPr>
          <p:cNvPr id="156" name="TextBox 155"/>
          <p:cNvSpPr txBox="1"/>
          <p:nvPr/>
        </p:nvSpPr>
        <p:spPr>
          <a:xfrm>
            <a:off x="-76200" y="5481935"/>
            <a:ext cx="513282" cy="400110"/>
          </a:xfrm>
          <a:prstGeom prst="rect">
            <a:avLst/>
          </a:prstGeom>
          <a:noFill/>
        </p:spPr>
        <p:txBody>
          <a:bodyPr wrap="none" rtlCol="0">
            <a:spAutoFit/>
          </a:bodyPr>
          <a:lstStyle/>
          <a:p>
            <a:r>
              <a:rPr lang="en-US" sz="2000" dirty="0" smtClean="0">
                <a:solidFill>
                  <a:schemeClr val="bg1"/>
                </a:solidFill>
              </a:rPr>
              <a:t>18:</a:t>
            </a:r>
          </a:p>
        </p:txBody>
      </p:sp>
      <p:sp>
        <p:nvSpPr>
          <p:cNvPr id="157" name="TextBox 156"/>
          <p:cNvSpPr txBox="1"/>
          <p:nvPr/>
        </p:nvSpPr>
        <p:spPr>
          <a:xfrm>
            <a:off x="-62494" y="6096000"/>
            <a:ext cx="519694" cy="400110"/>
          </a:xfrm>
          <a:prstGeom prst="rect">
            <a:avLst/>
          </a:prstGeom>
          <a:noFill/>
        </p:spPr>
        <p:txBody>
          <a:bodyPr wrap="none" rtlCol="0">
            <a:spAutoFit/>
          </a:bodyPr>
          <a:lstStyle/>
          <a:p>
            <a:r>
              <a:rPr lang="en-US" sz="2000" dirty="0" smtClean="0">
                <a:solidFill>
                  <a:schemeClr val="bg1"/>
                </a:solidFill>
              </a:rPr>
              <a:t>1C:</a:t>
            </a:r>
          </a:p>
        </p:txBody>
      </p:sp>
      <p:sp>
        <p:nvSpPr>
          <p:cNvPr id="161" name="Oval 160"/>
          <p:cNvSpPr/>
          <p:nvPr>
            <p:custDataLst>
              <p:tags r:id="rId69"/>
            </p:custDataLst>
          </p:nvPr>
        </p:nvSpPr>
        <p:spPr>
          <a:xfrm>
            <a:off x="1371600" y="2743200"/>
            <a:ext cx="914400" cy="6096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dirty="0" smtClean="0">
                <a:solidFill>
                  <a:srgbClr val="FFFFFF"/>
                </a:solidFill>
                <a:latin typeface="Calibri"/>
              </a:rPr>
              <a:t>branch</a:t>
            </a:r>
            <a:br>
              <a:rPr lang="en-US" dirty="0" smtClean="0">
                <a:solidFill>
                  <a:srgbClr val="FFFFFF"/>
                </a:solidFill>
                <a:latin typeface="Calibri"/>
              </a:rPr>
            </a:br>
            <a:r>
              <a:rPr lang="en-US" dirty="0" smtClean="0">
                <a:solidFill>
                  <a:srgbClr val="FFFFFF"/>
                </a:solidFill>
                <a:latin typeface="Calibri"/>
              </a:rPr>
              <a:t>calc</a:t>
            </a:r>
            <a:endParaRPr lang="en-US" dirty="0">
              <a:solidFill>
                <a:srgbClr val="FFFFFF"/>
              </a:solidFill>
              <a:latin typeface="Calibri"/>
            </a:endParaRPr>
          </a:p>
        </p:txBody>
      </p:sp>
      <p:sp>
        <p:nvSpPr>
          <p:cNvPr id="162" name="Oval 161"/>
          <p:cNvSpPr/>
          <p:nvPr>
            <p:custDataLst>
              <p:tags r:id="rId70"/>
            </p:custDataLst>
          </p:nvPr>
        </p:nvSpPr>
        <p:spPr>
          <a:xfrm>
            <a:off x="1905000" y="3200400"/>
            <a:ext cx="914400" cy="60960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dirty="0" smtClean="0">
                <a:solidFill>
                  <a:srgbClr val="FFFFFF"/>
                </a:solidFill>
                <a:latin typeface="Calibri"/>
              </a:rPr>
              <a:t>decide</a:t>
            </a:r>
            <a:br>
              <a:rPr lang="en-US" dirty="0" smtClean="0">
                <a:solidFill>
                  <a:srgbClr val="FFFFFF"/>
                </a:solidFill>
                <a:latin typeface="Calibri"/>
              </a:rPr>
            </a:br>
            <a:r>
              <a:rPr lang="en-US" dirty="0" smtClean="0">
                <a:solidFill>
                  <a:srgbClr val="FFFFFF"/>
                </a:solidFill>
                <a:latin typeface="Calibri"/>
              </a:rPr>
              <a:t>branch</a:t>
            </a:r>
            <a:endParaRPr lang="en-US" dirty="0">
              <a:solidFill>
                <a:srgbClr val="FFFFFF"/>
              </a:solidFill>
              <a:latin typeface="Calibri"/>
            </a:endParaRPr>
          </a:p>
        </p:txBody>
      </p:sp>
      <p:grpSp>
        <p:nvGrpSpPr>
          <p:cNvPr id="163" name="Group 162"/>
          <p:cNvGrpSpPr/>
          <p:nvPr/>
        </p:nvGrpSpPr>
        <p:grpSpPr>
          <a:xfrm>
            <a:off x="609602" y="3352800"/>
            <a:ext cx="990598" cy="660098"/>
            <a:chOff x="609602" y="3352801"/>
            <a:chExt cx="990598" cy="660098"/>
          </a:xfrm>
        </p:grpSpPr>
        <p:cxnSp>
          <p:nvCxnSpPr>
            <p:cNvPr id="164" name="Straight Connector 163"/>
            <p:cNvCxnSpPr/>
            <p:nvPr/>
          </p:nvCxnSpPr>
          <p:spPr>
            <a:xfrm flipV="1">
              <a:off x="609602" y="4012897"/>
              <a:ext cx="990598" cy="2"/>
            </a:xfrm>
            <a:prstGeom prst="line">
              <a:avLst/>
            </a:prstGeom>
            <a:ln w="28575">
              <a:solidFill>
                <a:schemeClr val="accent1"/>
              </a:solidFill>
              <a:headEnd type="arrow"/>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flipV="1">
              <a:off x="1600200" y="3352801"/>
              <a:ext cx="0" cy="660096"/>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6" name="TextBox 165"/>
          <p:cNvSpPr txBox="1"/>
          <p:nvPr/>
        </p:nvSpPr>
        <p:spPr>
          <a:xfrm>
            <a:off x="3200400" y="3084493"/>
            <a:ext cx="6095515" cy="954107"/>
          </a:xfrm>
          <a:prstGeom prst="rect">
            <a:avLst/>
          </a:prstGeom>
          <a:noFill/>
        </p:spPr>
        <p:txBody>
          <a:bodyPr wrap="none" rtlCol="0">
            <a:spAutoFit/>
          </a:bodyPr>
          <a:lstStyle/>
          <a:p>
            <a:r>
              <a:rPr lang="en-US" sz="2800" dirty="0" smtClean="0">
                <a:solidFill>
                  <a:srgbClr val="00F6FF"/>
                </a:solidFill>
              </a:rPr>
              <a:t>Delay slot</a:t>
            </a:r>
          </a:p>
          <a:p>
            <a:r>
              <a:rPr lang="en-US" sz="2800" dirty="0" smtClean="0">
                <a:solidFill>
                  <a:schemeClr val="bg1"/>
                </a:solidFill>
              </a:rPr>
              <a:t>If branch</a:t>
            </a:r>
            <a:r>
              <a:rPr lang="en-US" sz="2800" dirty="0" smtClean="0">
                <a:solidFill>
                  <a:schemeClr val="accent1"/>
                </a:solidFill>
              </a:rPr>
              <a:t> </a:t>
            </a:r>
            <a:r>
              <a:rPr lang="en-US" sz="2800" b="1" i="1" dirty="0" smtClean="0">
                <a:solidFill>
                  <a:srgbClr val="00F6FF"/>
                </a:solidFill>
              </a:rPr>
              <a:t>not</a:t>
            </a:r>
            <a:r>
              <a:rPr lang="en-US" sz="2800" b="1" i="1" dirty="0" smtClean="0">
                <a:solidFill>
                  <a:schemeClr val="accent1"/>
                </a:solidFill>
              </a:rPr>
              <a:t> </a:t>
            </a:r>
            <a:r>
              <a:rPr lang="en-US" sz="2800" dirty="0" smtClean="0">
                <a:solidFill>
                  <a:schemeClr val="bg1"/>
                </a:solidFill>
              </a:rPr>
              <a:t>taken next </a:t>
            </a:r>
            <a:r>
              <a:rPr lang="en-US" sz="2800" dirty="0" err="1" smtClean="0">
                <a:solidFill>
                  <a:schemeClr val="bg1"/>
                </a:solidFill>
              </a:rPr>
              <a:t>instr</a:t>
            </a:r>
            <a:r>
              <a:rPr lang="en-US" sz="2800" dirty="0" smtClean="0">
                <a:solidFill>
                  <a:schemeClr val="bg1"/>
                </a:solidFill>
              </a:rPr>
              <a:t> still </a:t>
            </a:r>
            <a:r>
              <a:rPr lang="en-US" sz="2800" dirty="0" err="1" smtClean="0">
                <a:solidFill>
                  <a:schemeClr val="bg1"/>
                </a:solidFill>
              </a:rPr>
              <a:t>exec’d</a:t>
            </a:r>
            <a:endParaRPr lang="en-US" sz="2800" b="1" i="1" dirty="0" smtClean="0">
              <a:solidFill>
                <a:schemeClr val="accent1"/>
              </a:solidFill>
            </a:endParaRPr>
          </a:p>
        </p:txBody>
      </p:sp>
    </p:spTree>
    <p:extLst>
      <p:ext uri="{BB962C8B-B14F-4D97-AF65-F5344CB8AC3E}">
        <p14:creationId xmlns:p14="http://schemas.microsoft.com/office/powerpoint/2010/main" val="6743134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normAutofit fontScale="90000"/>
          </a:bodyPr>
          <a:lstStyle/>
          <a:p>
            <a:r>
              <a:rPr lang="en-US" dirty="0" smtClean="0"/>
              <a:t>Control Hazards</a:t>
            </a:r>
            <a:endParaRPr lang="en-US" dirty="0"/>
          </a:p>
        </p:txBody>
      </p:sp>
      <p:sp>
        <p:nvSpPr>
          <p:cNvPr id="4" name="Content Placeholder 3"/>
          <p:cNvSpPr>
            <a:spLocks noGrp="1"/>
          </p:cNvSpPr>
          <p:nvPr>
            <p:ph idx="1"/>
            <p:custDataLst>
              <p:tags r:id="rId2"/>
            </p:custDataLst>
          </p:nvPr>
        </p:nvSpPr>
        <p:spPr/>
        <p:txBody>
          <a:bodyPr>
            <a:normAutofit fontScale="77500" lnSpcReduction="20000"/>
          </a:bodyPr>
          <a:lstStyle/>
          <a:p>
            <a:r>
              <a:rPr lang="en-US" dirty="0" smtClean="0">
                <a:solidFill>
                  <a:srgbClr val="00F6FF"/>
                </a:solidFill>
              </a:rPr>
              <a:t>Control Hazards</a:t>
            </a:r>
          </a:p>
          <a:p>
            <a:pPr lvl="1"/>
            <a:r>
              <a:rPr lang="en-US" dirty="0" smtClean="0"/>
              <a:t>instructions are fetched in stage 1 (IF)</a:t>
            </a:r>
          </a:p>
          <a:p>
            <a:pPr lvl="1"/>
            <a:r>
              <a:rPr lang="en-US" dirty="0" smtClean="0"/>
              <a:t>branch and jump decisions occur in stage 3 (EX) </a:t>
            </a:r>
          </a:p>
          <a:p>
            <a:pPr marL="173038" lvl="1" indent="0">
              <a:buNone/>
            </a:pPr>
            <a:r>
              <a:rPr lang="en-US" dirty="0" smtClean="0"/>
              <a:t>     i.e. next PC is not known until 2 cycles after branch/jump</a:t>
            </a:r>
          </a:p>
          <a:p>
            <a:pPr lvl="1"/>
            <a:r>
              <a:rPr lang="en-US" dirty="0">
                <a:solidFill>
                  <a:srgbClr val="00F6FF"/>
                </a:solidFill>
              </a:rPr>
              <a:t>Can optimize and move branch and jump decision to stage 2 (ID)</a:t>
            </a:r>
          </a:p>
          <a:p>
            <a:pPr marL="173038" lvl="1" indent="0">
              <a:buNone/>
            </a:pPr>
            <a:r>
              <a:rPr lang="en-US" dirty="0">
                <a:solidFill>
                  <a:srgbClr val="00F6FF"/>
                </a:solidFill>
              </a:rPr>
              <a:t>      i.e. next PC is not known until </a:t>
            </a:r>
            <a:r>
              <a:rPr lang="en-US" b="1" i="1" dirty="0">
                <a:solidFill>
                  <a:srgbClr val="00F6FF"/>
                </a:solidFill>
              </a:rPr>
              <a:t>1 cycles</a:t>
            </a:r>
            <a:r>
              <a:rPr lang="en-US" dirty="0">
                <a:solidFill>
                  <a:srgbClr val="00F6FF"/>
                </a:solidFill>
              </a:rPr>
              <a:t> </a:t>
            </a:r>
            <a:r>
              <a:rPr lang="en-US" i="1" dirty="0">
                <a:solidFill>
                  <a:srgbClr val="00F6FF"/>
                </a:solidFill>
              </a:rPr>
              <a:t>after</a:t>
            </a:r>
            <a:r>
              <a:rPr lang="en-US" dirty="0">
                <a:solidFill>
                  <a:srgbClr val="00F6FF"/>
                </a:solidFill>
              </a:rPr>
              <a:t> </a:t>
            </a:r>
            <a:r>
              <a:rPr lang="en-US" dirty="0" smtClean="0">
                <a:solidFill>
                  <a:srgbClr val="00F6FF"/>
                </a:solidFill>
              </a:rPr>
              <a:t>branch/jump</a:t>
            </a:r>
          </a:p>
          <a:p>
            <a:endParaRPr lang="en-US" dirty="0" smtClean="0">
              <a:solidFill>
                <a:schemeClr val="accent1"/>
              </a:solidFill>
            </a:endParaRPr>
          </a:p>
          <a:p>
            <a:r>
              <a:rPr lang="en-US" dirty="0" smtClean="0">
                <a:solidFill>
                  <a:srgbClr val="00F6FF"/>
                </a:solidFill>
              </a:rPr>
              <a:t>Stall </a:t>
            </a:r>
            <a:r>
              <a:rPr lang="en-US" dirty="0">
                <a:solidFill>
                  <a:srgbClr val="00F6FF"/>
                </a:solidFill>
              </a:rPr>
              <a:t>(+ Zap)</a:t>
            </a:r>
          </a:p>
          <a:p>
            <a:pPr lvl="1"/>
            <a:r>
              <a:rPr lang="en-US" dirty="0"/>
              <a:t>prevent PC update</a:t>
            </a:r>
          </a:p>
          <a:p>
            <a:pPr lvl="1"/>
            <a:r>
              <a:rPr lang="en-US" dirty="0"/>
              <a:t>clear IF/ID pipeline register</a:t>
            </a:r>
          </a:p>
          <a:p>
            <a:pPr lvl="2"/>
            <a:r>
              <a:rPr lang="en-US" dirty="0"/>
              <a:t>instruction just fetched might be wrong one, so convert to </a:t>
            </a:r>
            <a:r>
              <a:rPr lang="en-US" dirty="0" err="1"/>
              <a:t>nop</a:t>
            </a:r>
            <a:endParaRPr lang="en-US" dirty="0"/>
          </a:p>
          <a:p>
            <a:pPr lvl="1"/>
            <a:r>
              <a:rPr lang="en-US" dirty="0"/>
              <a:t>allow branch to continue into EX stage</a:t>
            </a:r>
          </a:p>
          <a:p>
            <a:endParaRPr lang="en-US" dirty="0" smtClean="0"/>
          </a:p>
          <a:p>
            <a:r>
              <a:rPr lang="en-US" dirty="0" smtClean="0">
                <a:solidFill>
                  <a:srgbClr val="00F6FF"/>
                </a:solidFill>
              </a:rPr>
              <a:t>Delay Slot</a:t>
            </a:r>
          </a:p>
          <a:p>
            <a:pPr lvl="1"/>
            <a:r>
              <a:rPr lang="en-US" dirty="0" smtClean="0"/>
              <a:t>ISA says N instructions after branch/jump always executed</a:t>
            </a:r>
          </a:p>
          <a:p>
            <a:pPr lvl="2"/>
            <a:r>
              <a:rPr lang="en-US" dirty="0" smtClean="0"/>
              <a:t>MIPS has 1 branch delay slot</a:t>
            </a:r>
          </a:p>
          <a:p>
            <a:endParaRPr lang="en-US" dirty="0" smtClean="0"/>
          </a:p>
          <a:p>
            <a:pPr lvl="1"/>
            <a:endParaRPr lang="en-US" dirty="0" smtClean="0"/>
          </a:p>
        </p:txBody>
      </p:sp>
      <p:sp>
        <p:nvSpPr>
          <p:cNvPr id="2" name="Oval 1"/>
          <p:cNvSpPr/>
          <p:nvPr/>
        </p:nvSpPr>
        <p:spPr>
          <a:xfrm>
            <a:off x="0" y="4953000"/>
            <a:ext cx="8991600" cy="1676400"/>
          </a:xfrm>
          <a:prstGeom prst="ellipse">
            <a:avLst/>
          </a:prstGeom>
          <a:noFill/>
          <a:ln w="28575">
            <a:solidFill>
              <a:srgbClr val="00F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3460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Control hazards occur because the PC following a control instruction is not known until control instruction computes if branch should be taken or not.  If branch taken, then need </a:t>
            </a:r>
            <a:r>
              <a:rPr lang="en-US" dirty="0"/>
              <a:t>to zap/flush </a:t>
            </a:r>
            <a:r>
              <a:rPr lang="en-US" dirty="0" smtClean="0"/>
              <a:t>instructions.  There </a:t>
            </a:r>
            <a:r>
              <a:rPr lang="en-US" dirty="0"/>
              <a:t>still a performance penalty for </a:t>
            </a:r>
            <a:r>
              <a:rPr lang="en-US" dirty="0" smtClean="0"/>
              <a:t>branches: Need </a:t>
            </a:r>
            <a:r>
              <a:rPr lang="en-US" dirty="0"/>
              <a:t>to stall, then may need to zap (flush) subsequent </a:t>
            </a:r>
            <a:r>
              <a:rPr lang="en-US" dirty="0" smtClean="0"/>
              <a:t>instructions </a:t>
            </a:r>
            <a:r>
              <a:rPr lang="en-US" dirty="0"/>
              <a:t>that have already been fetched</a:t>
            </a:r>
            <a:r>
              <a:rPr lang="en-US" dirty="0" smtClean="0"/>
              <a:t>.</a:t>
            </a:r>
          </a:p>
          <a:p>
            <a:endParaRPr lang="en-US" dirty="0" smtClean="0"/>
          </a:p>
          <a:p>
            <a:r>
              <a:rPr lang="en-US" dirty="0" smtClean="0"/>
              <a:t>We can reduce cost of a control hazard by moving branch decision and calculation from Ex stage to ID stage.  This reduces the cost from flushing two instructions to only flushing one.</a:t>
            </a:r>
          </a:p>
          <a:p>
            <a:endParaRPr lang="en-US" dirty="0"/>
          </a:p>
          <a:p>
            <a:r>
              <a:rPr lang="en-US" dirty="0" smtClean="0">
                <a:solidFill>
                  <a:srgbClr val="00F6FF"/>
                </a:solidFill>
              </a:rPr>
              <a:t>Delay Slots can potentially increase performance due to control hazards by putting a useful instruction in the delay slot since the instruction in the delay slot will </a:t>
            </a:r>
            <a:r>
              <a:rPr lang="en-US" b="1" i="1" dirty="0" smtClean="0">
                <a:solidFill>
                  <a:srgbClr val="00F6FF"/>
                </a:solidFill>
              </a:rPr>
              <a:t>always</a:t>
            </a:r>
            <a:r>
              <a:rPr lang="en-US" dirty="0" smtClean="0">
                <a:solidFill>
                  <a:srgbClr val="00F6FF"/>
                </a:solidFill>
              </a:rPr>
              <a:t> be executed.  Requires software (compiler) to make use of delay slot. Put </a:t>
            </a:r>
            <a:r>
              <a:rPr lang="en-US" dirty="0" err="1" smtClean="0">
                <a:solidFill>
                  <a:srgbClr val="00F6FF"/>
                </a:solidFill>
              </a:rPr>
              <a:t>nop</a:t>
            </a:r>
            <a:r>
              <a:rPr lang="en-US" dirty="0" smtClean="0">
                <a:solidFill>
                  <a:srgbClr val="00F6FF"/>
                </a:solidFill>
              </a:rPr>
              <a:t> in delay slot if not able to put useful instruction in delay slot.</a:t>
            </a:r>
            <a:endParaRPr lang="en-US" dirty="0">
              <a:solidFill>
                <a:srgbClr val="00F6FF"/>
              </a:solidFill>
            </a:endParaRPr>
          </a:p>
          <a:p>
            <a:endParaRPr lang="en-US" dirty="0"/>
          </a:p>
        </p:txBody>
      </p:sp>
    </p:spTree>
    <p:extLst>
      <p:ext uri="{BB962C8B-B14F-4D97-AF65-F5344CB8AC3E}">
        <p14:creationId xmlns:p14="http://schemas.microsoft.com/office/powerpoint/2010/main" val="371725142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76200" y="0"/>
            <a:ext cx="9144000" cy="533400"/>
          </a:xfrm>
        </p:spPr>
        <p:txBody>
          <a:bodyPr/>
          <a:lstStyle/>
          <a:p>
            <a:r>
              <a:rPr lang="en-US" dirty="0" smtClean="0"/>
              <a:t>Reduce cost of Ctrl </a:t>
            </a:r>
            <a:r>
              <a:rPr lang="en-US" dirty="0" err="1" smtClean="0"/>
              <a:t>Haz</a:t>
            </a:r>
            <a:r>
              <a:rPr lang="en-US" dirty="0" smtClean="0"/>
              <a:t> even further?</a:t>
            </a:r>
            <a:endParaRPr lang="en-US" dirty="0"/>
          </a:p>
        </p:txBody>
      </p:sp>
      <p:sp>
        <p:nvSpPr>
          <p:cNvPr id="4" name="Content Placeholder 3"/>
          <p:cNvSpPr>
            <a:spLocks noGrp="1"/>
          </p:cNvSpPr>
          <p:nvPr>
            <p:ph idx="1"/>
            <p:custDataLst>
              <p:tags r:id="rId2"/>
            </p:custDataLst>
          </p:nvPr>
        </p:nvSpPr>
        <p:spPr>
          <a:xfrm>
            <a:off x="228600" y="914400"/>
            <a:ext cx="8686800" cy="5562600"/>
          </a:xfrm>
        </p:spPr>
        <p:txBody>
          <a:bodyPr>
            <a:normAutofit/>
          </a:bodyPr>
          <a:lstStyle/>
          <a:p>
            <a:r>
              <a:rPr lang="en-US" b="1" i="1" dirty="0" smtClean="0">
                <a:solidFill>
                  <a:schemeClr val="accent5">
                    <a:lumMod val="60000"/>
                    <a:lumOff val="40000"/>
                  </a:schemeClr>
                </a:solidFill>
              </a:rPr>
              <a:t>Speculative Execution</a:t>
            </a:r>
          </a:p>
          <a:p>
            <a:pPr lvl="1"/>
            <a:r>
              <a:rPr lang="en-US" i="1" dirty="0" smtClean="0"/>
              <a:t>“Guess”</a:t>
            </a:r>
            <a:r>
              <a:rPr lang="en-US" dirty="0" smtClean="0"/>
              <a:t> direction of the branch</a:t>
            </a:r>
          </a:p>
          <a:p>
            <a:pPr lvl="2"/>
            <a:r>
              <a:rPr lang="en-US" dirty="0" smtClean="0"/>
              <a:t>Allow instructions to move through pipeline</a:t>
            </a:r>
          </a:p>
          <a:p>
            <a:pPr lvl="2"/>
            <a:r>
              <a:rPr lang="en-US" dirty="0" smtClean="0"/>
              <a:t>Zap them later if wrong guess</a:t>
            </a:r>
          </a:p>
          <a:p>
            <a:pPr lvl="1"/>
            <a:r>
              <a:rPr lang="en-US" dirty="0" smtClean="0"/>
              <a:t>Useful for long pipelines</a:t>
            </a:r>
          </a:p>
          <a:p>
            <a:endParaRPr lang="en-US" dirty="0" smtClean="0"/>
          </a:p>
          <a:p>
            <a:pPr lvl="1"/>
            <a:endParaRPr lang="en-US" dirty="0" smtClean="0"/>
          </a:p>
        </p:txBody>
      </p:sp>
    </p:spTree>
    <p:extLst>
      <p:ext uri="{BB962C8B-B14F-4D97-AF65-F5344CB8AC3E}">
        <p14:creationId xmlns:p14="http://schemas.microsoft.com/office/powerpoint/2010/main" val="180034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533400"/>
          </a:xfrm>
        </p:spPr>
        <p:txBody>
          <a:bodyPr>
            <a:normAutofit fontScale="90000"/>
          </a:bodyPr>
          <a:lstStyle/>
          <a:p>
            <a:r>
              <a:rPr lang="en-US" dirty="0" smtClean="0"/>
              <a:t>Speculative Execution: Loops</a:t>
            </a:r>
            <a:endParaRPr lang="en-US" dirty="0"/>
          </a:p>
        </p:txBody>
      </p:sp>
      <p:sp>
        <p:nvSpPr>
          <p:cNvPr id="4" name="Content Placeholder 3"/>
          <p:cNvSpPr>
            <a:spLocks noGrp="1"/>
          </p:cNvSpPr>
          <p:nvPr>
            <p:ph sz="half" idx="2"/>
          </p:nvPr>
        </p:nvSpPr>
        <p:spPr>
          <a:xfrm>
            <a:off x="990600" y="762000"/>
            <a:ext cx="7239000" cy="5867400"/>
          </a:xfrm>
        </p:spPr>
        <p:txBody>
          <a:bodyPr>
            <a:normAutofit/>
          </a:bodyPr>
          <a:lstStyle/>
          <a:p>
            <a:r>
              <a:rPr lang="en-US" dirty="0" smtClean="0"/>
              <a:t>Pipeline so far</a:t>
            </a:r>
          </a:p>
          <a:p>
            <a:pPr lvl="1"/>
            <a:r>
              <a:rPr lang="en-US" dirty="0" smtClean="0"/>
              <a:t>“Guess” (predict) that the branch will </a:t>
            </a:r>
            <a:r>
              <a:rPr lang="en-US" dirty="0" smtClean="0">
                <a:solidFill>
                  <a:srgbClr val="00F6FF"/>
                </a:solidFill>
              </a:rPr>
              <a:t>not</a:t>
            </a:r>
            <a:r>
              <a:rPr lang="en-US" dirty="0" smtClean="0"/>
              <a:t> be taken</a:t>
            </a:r>
          </a:p>
          <a:p>
            <a:endParaRPr lang="en-US" dirty="0"/>
          </a:p>
          <a:p>
            <a:r>
              <a:rPr lang="en-US" dirty="0" smtClean="0"/>
              <a:t>We can do better!  </a:t>
            </a:r>
          </a:p>
          <a:p>
            <a:pPr lvl="1"/>
            <a:r>
              <a:rPr lang="en-US" dirty="0" smtClean="0"/>
              <a:t>Make prediction based on last branch</a:t>
            </a:r>
          </a:p>
          <a:p>
            <a:pPr lvl="1"/>
            <a:r>
              <a:rPr lang="en-US" dirty="0" smtClean="0"/>
              <a:t>Predict “</a:t>
            </a:r>
            <a:r>
              <a:rPr lang="en-US" dirty="0" smtClean="0">
                <a:solidFill>
                  <a:srgbClr val="00F6FF"/>
                </a:solidFill>
              </a:rPr>
              <a:t>take branch</a:t>
            </a:r>
            <a:r>
              <a:rPr lang="en-US" dirty="0" smtClean="0"/>
              <a:t>” if last branch “</a:t>
            </a:r>
            <a:r>
              <a:rPr lang="en-US" dirty="0" smtClean="0">
                <a:solidFill>
                  <a:srgbClr val="00F6FF"/>
                </a:solidFill>
              </a:rPr>
              <a:t>taken</a:t>
            </a:r>
            <a:r>
              <a:rPr lang="en-US" dirty="0" smtClean="0"/>
              <a:t>”</a:t>
            </a:r>
          </a:p>
          <a:p>
            <a:pPr lvl="1"/>
            <a:r>
              <a:rPr lang="en-US" dirty="0" smtClean="0"/>
              <a:t>Or Predict “</a:t>
            </a:r>
            <a:r>
              <a:rPr lang="en-US" dirty="0" smtClean="0">
                <a:solidFill>
                  <a:srgbClr val="00F6FF"/>
                </a:solidFill>
              </a:rPr>
              <a:t>do not take branch</a:t>
            </a:r>
            <a:r>
              <a:rPr lang="en-US" dirty="0" smtClean="0"/>
              <a:t>” if last branch “</a:t>
            </a:r>
            <a:r>
              <a:rPr lang="en-US" dirty="0" smtClean="0">
                <a:solidFill>
                  <a:srgbClr val="00F6FF"/>
                </a:solidFill>
              </a:rPr>
              <a:t>not taken</a:t>
            </a:r>
            <a:r>
              <a:rPr lang="en-US" dirty="0" smtClean="0"/>
              <a:t>”</a:t>
            </a:r>
          </a:p>
          <a:p>
            <a:pPr lvl="1"/>
            <a:endParaRPr lang="en-US" dirty="0"/>
          </a:p>
          <a:p>
            <a:pPr lvl="1"/>
            <a:r>
              <a:rPr lang="en-US" dirty="0" smtClean="0"/>
              <a:t>Need one bit to keep track of last branch</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585419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Speculative Execution: Loops</a:t>
            </a:r>
            <a:endParaRPr lang="en-US" dirty="0"/>
          </a:p>
        </p:txBody>
      </p:sp>
      <p:sp>
        <p:nvSpPr>
          <p:cNvPr id="4" name="Content Placeholder 3"/>
          <p:cNvSpPr>
            <a:spLocks noGrp="1"/>
          </p:cNvSpPr>
          <p:nvPr>
            <p:ph sz="half" idx="2"/>
          </p:nvPr>
        </p:nvSpPr>
        <p:spPr>
          <a:xfrm>
            <a:off x="4876800" y="838200"/>
            <a:ext cx="4038600" cy="5867400"/>
          </a:xfrm>
        </p:spPr>
        <p:txBody>
          <a:bodyPr>
            <a:normAutofit/>
          </a:bodyPr>
          <a:lstStyle/>
          <a:p>
            <a:r>
              <a:rPr lang="en-US" dirty="0" smtClean="0"/>
              <a:t>While (r3 ≠ 0) {…. r3--;}</a:t>
            </a:r>
          </a:p>
          <a:p>
            <a:r>
              <a:rPr lang="en-US" dirty="0" smtClean="0">
                <a:solidFill>
                  <a:srgbClr val="00F6FF"/>
                </a:solidFill>
              </a:rPr>
              <a:t>Top</a:t>
            </a:r>
            <a:r>
              <a:rPr lang="en-US" dirty="0" smtClean="0"/>
              <a:t>:	BEQZ r3, </a:t>
            </a:r>
            <a:r>
              <a:rPr lang="en-US" dirty="0" smtClean="0">
                <a:solidFill>
                  <a:srgbClr val="00F6FF"/>
                </a:solidFill>
              </a:rPr>
              <a:t>End</a:t>
            </a:r>
          </a:p>
          <a:p>
            <a:r>
              <a:rPr lang="en-US" dirty="0"/>
              <a:t>	</a:t>
            </a:r>
            <a:endParaRPr lang="en-US" dirty="0" smtClean="0"/>
          </a:p>
          <a:p>
            <a:r>
              <a:rPr lang="en-US" dirty="0"/>
              <a:t>	</a:t>
            </a:r>
            <a:r>
              <a:rPr lang="en-US" dirty="0" smtClean="0"/>
              <a:t>J </a:t>
            </a:r>
            <a:r>
              <a:rPr lang="en-US" dirty="0" smtClean="0">
                <a:solidFill>
                  <a:srgbClr val="00F6FF"/>
                </a:solidFill>
              </a:rPr>
              <a:t>Top</a:t>
            </a:r>
            <a:endParaRPr lang="en-US" dirty="0">
              <a:solidFill>
                <a:srgbClr val="00F6FF"/>
              </a:solidFill>
            </a:endParaRPr>
          </a:p>
          <a:p>
            <a:r>
              <a:rPr lang="en-US" dirty="0" smtClean="0">
                <a:solidFill>
                  <a:srgbClr val="00F6FF"/>
                </a:solidFill>
              </a:rPr>
              <a:t>End</a:t>
            </a:r>
            <a:r>
              <a:rPr lang="en-US" dirty="0" smtClean="0"/>
              <a:t>: </a:t>
            </a:r>
          </a:p>
          <a:p>
            <a:endParaRPr lang="en-US" dirty="0" smtClean="0"/>
          </a:p>
          <a:p>
            <a:r>
              <a:rPr lang="en-US" dirty="0"/>
              <a:t>While (r3 ≠ 0) {…. r3--;}</a:t>
            </a:r>
          </a:p>
          <a:p>
            <a:r>
              <a:rPr lang="en-US" dirty="0" smtClean="0">
                <a:solidFill>
                  <a:srgbClr val="00F6FF"/>
                </a:solidFill>
              </a:rPr>
              <a:t>Top2</a:t>
            </a:r>
            <a:r>
              <a:rPr lang="en-US" dirty="0" smtClean="0"/>
              <a:t>:</a:t>
            </a:r>
            <a:r>
              <a:rPr lang="en-US" dirty="0"/>
              <a:t>	BEQZ r3, </a:t>
            </a:r>
            <a:r>
              <a:rPr lang="en-US" dirty="0" smtClean="0">
                <a:solidFill>
                  <a:srgbClr val="00F6FF"/>
                </a:solidFill>
              </a:rPr>
              <a:t>End2</a:t>
            </a:r>
            <a:endParaRPr lang="en-US" dirty="0">
              <a:solidFill>
                <a:srgbClr val="00F6FF"/>
              </a:solidFill>
            </a:endParaRPr>
          </a:p>
          <a:p>
            <a:r>
              <a:rPr lang="en-US" dirty="0"/>
              <a:t>	</a:t>
            </a:r>
          </a:p>
          <a:p>
            <a:r>
              <a:rPr lang="en-US" dirty="0"/>
              <a:t>	J </a:t>
            </a:r>
            <a:r>
              <a:rPr lang="en-US" dirty="0">
                <a:solidFill>
                  <a:srgbClr val="00F6FF"/>
                </a:solidFill>
              </a:rPr>
              <a:t>Top</a:t>
            </a:r>
          </a:p>
          <a:p>
            <a:r>
              <a:rPr lang="en-US" dirty="0" smtClean="0">
                <a:solidFill>
                  <a:srgbClr val="00F6FF"/>
                </a:solidFill>
              </a:rPr>
              <a:t>End2</a:t>
            </a:r>
            <a:r>
              <a:rPr lang="en-US" dirty="0" smtClean="0"/>
              <a:t>: </a:t>
            </a:r>
            <a:endParaRPr lang="en-US" dirty="0"/>
          </a:p>
          <a:p>
            <a:endParaRPr lang="en-US" dirty="0"/>
          </a:p>
          <a:p>
            <a:endParaRPr lang="en-US" dirty="0"/>
          </a:p>
        </p:txBody>
      </p:sp>
      <p:sp>
        <p:nvSpPr>
          <p:cNvPr id="25" name="Freeform 24"/>
          <p:cNvSpPr/>
          <p:nvPr/>
        </p:nvSpPr>
        <p:spPr>
          <a:xfrm>
            <a:off x="5710335" y="2002908"/>
            <a:ext cx="1287624" cy="130692"/>
          </a:xfrm>
          <a:custGeom>
            <a:avLst/>
            <a:gdLst>
              <a:gd name="connsiteX0" fmla="*/ 0 w 1287624"/>
              <a:gd name="connsiteY0" fmla="*/ 112031 h 130692"/>
              <a:gd name="connsiteX1" fmla="*/ 205273 w 1287624"/>
              <a:gd name="connsiteY1" fmla="*/ 18724 h 130692"/>
              <a:gd name="connsiteX2" fmla="*/ 429208 w 1287624"/>
              <a:gd name="connsiteY2" fmla="*/ 112031 h 130692"/>
              <a:gd name="connsiteX3" fmla="*/ 671804 w 1287624"/>
              <a:gd name="connsiteY3" fmla="*/ 18724 h 130692"/>
              <a:gd name="connsiteX4" fmla="*/ 914400 w 1287624"/>
              <a:gd name="connsiteY4" fmla="*/ 112031 h 130692"/>
              <a:gd name="connsiteX5" fmla="*/ 1119673 w 1287624"/>
              <a:gd name="connsiteY5" fmla="*/ 63 h 130692"/>
              <a:gd name="connsiteX6" fmla="*/ 1287624 w 1287624"/>
              <a:gd name="connsiteY6" fmla="*/ 130692 h 130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7624" h="130692">
                <a:moveTo>
                  <a:pt x="0" y="112031"/>
                </a:moveTo>
                <a:cubicBezTo>
                  <a:pt x="66869" y="65377"/>
                  <a:pt x="133738" y="18724"/>
                  <a:pt x="205273" y="18724"/>
                </a:cubicBezTo>
                <a:cubicBezTo>
                  <a:pt x="276808" y="18724"/>
                  <a:pt x="351453" y="112031"/>
                  <a:pt x="429208" y="112031"/>
                </a:cubicBezTo>
                <a:cubicBezTo>
                  <a:pt x="506963" y="112031"/>
                  <a:pt x="590939" y="18724"/>
                  <a:pt x="671804" y="18724"/>
                </a:cubicBezTo>
                <a:cubicBezTo>
                  <a:pt x="752669" y="18724"/>
                  <a:pt x="839755" y="115141"/>
                  <a:pt x="914400" y="112031"/>
                </a:cubicBezTo>
                <a:cubicBezTo>
                  <a:pt x="989045" y="108921"/>
                  <a:pt x="1057469" y="-3047"/>
                  <a:pt x="1119673" y="63"/>
                </a:cubicBezTo>
                <a:cubicBezTo>
                  <a:pt x="1181877" y="3173"/>
                  <a:pt x="1234750" y="66932"/>
                  <a:pt x="1287624" y="130692"/>
                </a:cubicBezTo>
              </a:path>
            </a:pathLst>
          </a:custGeom>
          <a:noFill/>
          <a:ln>
            <a:solidFill>
              <a:srgbClr val="00F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2"/>
          <p:cNvSpPr>
            <a:spLocks noGrp="1"/>
          </p:cNvSpPr>
          <p:nvPr>
            <p:ph sz="half" idx="1"/>
          </p:nvPr>
        </p:nvSpPr>
        <p:spPr>
          <a:xfrm>
            <a:off x="228600" y="990600"/>
            <a:ext cx="4267200" cy="5440363"/>
          </a:xfrm>
        </p:spPr>
        <p:txBody>
          <a:bodyPr/>
          <a:lstStyle/>
          <a:p>
            <a:r>
              <a:rPr lang="en-US" dirty="0" smtClean="0"/>
              <a:t>What is accuracy of branch predictor?</a:t>
            </a:r>
            <a:endParaRPr lang="en-US" dirty="0"/>
          </a:p>
          <a:p>
            <a:r>
              <a:rPr lang="en-US" dirty="0"/>
              <a:t>Wrong twice per loop!</a:t>
            </a:r>
          </a:p>
          <a:p>
            <a:r>
              <a:rPr lang="en-US" dirty="0"/>
              <a:t>Once on loop enter and </a:t>
            </a:r>
            <a:r>
              <a:rPr lang="en-US" dirty="0" smtClean="0"/>
              <a:t>exit</a:t>
            </a:r>
            <a:endParaRPr lang="en-US" dirty="0"/>
          </a:p>
          <a:p>
            <a:r>
              <a:rPr lang="en-US" dirty="0">
                <a:solidFill>
                  <a:srgbClr val="00F6FF"/>
                </a:solidFill>
              </a:rPr>
              <a:t>We can do better with 2 </a:t>
            </a:r>
            <a:r>
              <a:rPr lang="en-US" dirty="0" smtClean="0">
                <a:solidFill>
                  <a:srgbClr val="00F6FF"/>
                </a:solidFill>
              </a:rPr>
              <a:t>bits</a:t>
            </a:r>
            <a:endParaRPr lang="en-US" dirty="0">
              <a:solidFill>
                <a:srgbClr val="00F6FF"/>
              </a:solidFill>
            </a:endParaRPr>
          </a:p>
          <a:p>
            <a:endParaRPr lang="en-US" dirty="0"/>
          </a:p>
        </p:txBody>
      </p:sp>
    </p:spTree>
    <p:extLst>
      <p:ext uri="{BB962C8B-B14F-4D97-AF65-F5344CB8AC3E}">
        <p14:creationId xmlns:p14="http://schemas.microsoft.com/office/powerpoint/2010/main" val="1047989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9" end="9"/>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1"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z="3600" dirty="0"/>
              <a:t>Speculative Execution</a:t>
            </a:r>
            <a:r>
              <a:rPr lang="en-US" sz="3600" dirty="0" smtClean="0"/>
              <a:t>: Branch Execution</a:t>
            </a:r>
            <a:endParaRPr lang="en-US" sz="3600" dirty="0"/>
          </a:p>
        </p:txBody>
      </p:sp>
      <p:sp>
        <p:nvSpPr>
          <p:cNvPr id="4" name="Oval 3"/>
          <p:cNvSpPr/>
          <p:nvPr/>
        </p:nvSpPr>
        <p:spPr>
          <a:xfrm>
            <a:off x="1600200" y="4567922"/>
            <a:ext cx="2133600" cy="1219201"/>
          </a:xfrm>
          <a:prstGeom prst="ellipse">
            <a:avLst/>
          </a:prstGeom>
          <a:noFill/>
          <a:ln w="28575">
            <a:solidFill>
              <a:srgbClr val="00F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accent1"/>
              </a:solidFill>
            </a:endParaRPr>
          </a:p>
        </p:txBody>
      </p:sp>
      <p:grpSp>
        <p:nvGrpSpPr>
          <p:cNvPr id="8" name="Group 7"/>
          <p:cNvGrpSpPr/>
          <p:nvPr/>
        </p:nvGrpSpPr>
        <p:grpSpPr>
          <a:xfrm>
            <a:off x="1600200" y="1357343"/>
            <a:ext cx="2133600" cy="1219201"/>
            <a:chOff x="2590800" y="1600200"/>
            <a:chExt cx="2133600" cy="1219201"/>
          </a:xfrm>
        </p:grpSpPr>
        <p:sp>
          <p:nvSpPr>
            <p:cNvPr id="3" name="TextBox 2"/>
            <p:cNvSpPr txBox="1"/>
            <p:nvPr/>
          </p:nvSpPr>
          <p:spPr>
            <a:xfrm>
              <a:off x="2743200" y="1961703"/>
              <a:ext cx="1905000" cy="338554"/>
            </a:xfrm>
            <a:prstGeom prst="rect">
              <a:avLst/>
            </a:prstGeom>
            <a:noFill/>
            <a:ln>
              <a:noFill/>
            </a:ln>
          </p:spPr>
          <p:txBody>
            <a:bodyPr wrap="square" rtlCol="0">
              <a:spAutoFit/>
            </a:bodyPr>
            <a:lstStyle/>
            <a:p>
              <a:r>
                <a:rPr lang="en-US" sz="1600" dirty="0" smtClean="0">
                  <a:solidFill>
                    <a:srgbClr val="00F6FF"/>
                  </a:solidFill>
                </a:rPr>
                <a:t>Predict Taken 2 (PT2)</a:t>
              </a:r>
            </a:p>
          </p:txBody>
        </p:sp>
        <p:sp>
          <p:nvSpPr>
            <p:cNvPr id="7" name="Oval 6"/>
            <p:cNvSpPr/>
            <p:nvPr/>
          </p:nvSpPr>
          <p:spPr>
            <a:xfrm>
              <a:off x="2590800" y="1600200"/>
              <a:ext cx="2133600" cy="1219201"/>
            </a:xfrm>
            <a:prstGeom prst="ellipse">
              <a:avLst/>
            </a:prstGeom>
            <a:noFill/>
            <a:ln w="28575">
              <a:solidFill>
                <a:srgbClr val="00F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accent1"/>
                </a:solidFill>
              </a:endParaRPr>
            </a:p>
          </p:txBody>
        </p:sp>
      </p:grpSp>
      <p:sp>
        <p:nvSpPr>
          <p:cNvPr id="15" name="Oval 14"/>
          <p:cNvSpPr/>
          <p:nvPr/>
        </p:nvSpPr>
        <p:spPr>
          <a:xfrm>
            <a:off x="4876800" y="1357343"/>
            <a:ext cx="2133600" cy="1219201"/>
          </a:xfrm>
          <a:prstGeom prst="ellipse">
            <a:avLst/>
          </a:prstGeom>
          <a:noFill/>
          <a:ln w="28575">
            <a:solidFill>
              <a:srgbClr val="00F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accent1"/>
              </a:solidFill>
            </a:endParaRPr>
          </a:p>
        </p:txBody>
      </p:sp>
      <p:sp>
        <p:nvSpPr>
          <p:cNvPr id="9" name="Freeform 8"/>
          <p:cNvSpPr/>
          <p:nvPr/>
        </p:nvSpPr>
        <p:spPr>
          <a:xfrm>
            <a:off x="3247053" y="1248225"/>
            <a:ext cx="2015412" cy="242857"/>
          </a:xfrm>
          <a:custGeom>
            <a:avLst/>
            <a:gdLst>
              <a:gd name="connsiteX0" fmla="*/ 0 w 2015412"/>
              <a:gd name="connsiteY0" fmla="*/ 205534 h 242857"/>
              <a:gd name="connsiteX1" fmla="*/ 1063690 w 2015412"/>
              <a:gd name="connsiteY1" fmla="*/ 261 h 242857"/>
              <a:gd name="connsiteX2" fmla="*/ 2015412 w 2015412"/>
              <a:gd name="connsiteY2" fmla="*/ 242857 h 242857"/>
            </a:gdLst>
            <a:ahLst/>
            <a:cxnLst>
              <a:cxn ang="0">
                <a:pos x="connsiteX0" y="connsiteY0"/>
              </a:cxn>
              <a:cxn ang="0">
                <a:pos x="connsiteX1" y="connsiteY1"/>
              </a:cxn>
              <a:cxn ang="0">
                <a:pos x="connsiteX2" y="connsiteY2"/>
              </a:cxn>
            </a:cxnLst>
            <a:rect l="l" t="t" r="r" b="b"/>
            <a:pathLst>
              <a:path w="2015412" h="242857">
                <a:moveTo>
                  <a:pt x="0" y="205534"/>
                </a:moveTo>
                <a:cubicBezTo>
                  <a:pt x="363894" y="99787"/>
                  <a:pt x="727788" y="-5959"/>
                  <a:pt x="1063690" y="261"/>
                </a:cubicBezTo>
                <a:cubicBezTo>
                  <a:pt x="1399592" y="6481"/>
                  <a:pt x="1707502" y="124669"/>
                  <a:pt x="2015412" y="242857"/>
                </a:cubicBezTo>
              </a:path>
            </a:pathLst>
          </a:custGeom>
          <a:noFill/>
          <a:ln w="28575">
            <a:solidFill>
              <a:srgbClr val="00F6FF"/>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3276600" y="4477466"/>
            <a:ext cx="1828800" cy="242857"/>
          </a:xfrm>
          <a:custGeom>
            <a:avLst/>
            <a:gdLst>
              <a:gd name="connsiteX0" fmla="*/ 0 w 2015412"/>
              <a:gd name="connsiteY0" fmla="*/ 205534 h 242857"/>
              <a:gd name="connsiteX1" fmla="*/ 1063690 w 2015412"/>
              <a:gd name="connsiteY1" fmla="*/ 261 h 242857"/>
              <a:gd name="connsiteX2" fmla="*/ 2015412 w 2015412"/>
              <a:gd name="connsiteY2" fmla="*/ 242857 h 242857"/>
            </a:gdLst>
            <a:ahLst/>
            <a:cxnLst>
              <a:cxn ang="0">
                <a:pos x="connsiteX0" y="connsiteY0"/>
              </a:cxn>
              <a:cxn ang="0">
                <a:pos x="connsiteX1" y="connsiteY1"/>
              </a:cxn>
              <a:cxn ang="0">
                <a:pos x="connsiteX2" y="connsiteY2"/>
              </a:cxn>
            </a:cxnLst>
            <a:rect l="l" t="t" r="r" b="b"/>
            <a:pathLst>
              <a:path w="2015412" h="242857">
                <a:moveTo>
                  <a:pt x="0" y="205534"/>
                </a:moveTo>
                <a:cubicBezTo>
                  <a:pt x="363894" y="99787"/>
                  <a:pt x="727788" y="-5959"/>
                  <a:pt x="1063690" y="261"/>
                </a:cubicBezTo>
                <a:cubicBezTo>
                  <a:pt x="1399592" y="6481"/>
                  <a:pt x="1707502" y="124669"/>
                  <a:pt x="2015412" y="242857"/>
                </a:cubicBezTo>
              </a:path>
            </a:pathLst>
          </a:custGeom>
          <a:noFill/>
          <a:ln w="28575">
            <a:solidFill>
              <a:srgbClr val="00F6FF"/>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flipH="1" flipV="1">
            <a:off x="3276600" y="2424143"/>
            <a:ext cx="2015412" cy="242857"/>
          </a:xfrm>
          <a:custGeom>
            <a:avLst/>
            <a:gdLst>
              <a:gd name="connsiteX0" fmla="*/ 0 w 2015412"/>
              <a:gd name="connsiteY0" fmla="*/ 205534 h 242857"/>
              <a:gd name="connsiteX1" fmla="*/ 1063690 w 2015412"/>
              <a:gd name="connsiteY1" fmla="*/ 261 h 242857"/>
              <a:gd name="connsiteX2" fmla="*/ 2015412 w 2015412"/>
              <a:gd name="connsiteY2" fmla="*/ 242857 h 242857"/>
            </a:gdLst>
            <a:ahLst/>
            <a:cxnLst>
              <a:cxn ang="0">
                <a:pos x="connsiteX0" y="connsiteY0"/>
              </a:cxn>
              <a:cxn ang="0">
                <a:pos x="connsiteX1" y="connsiteY1"/>
              </a:cxn>
              <a:cxn ang="0">
                <a:pos x="connsiteX2" y="connsiteY2"/>
              </a:cxn>
            </a:cxnLst>
            <a:rect l="l" t="t" r="r" b="b"/>
            <a:pathLst>
              <a:path w="2015412" h="242857">
                <a:moveTo>
                  <a:pt x="0" y="205534"/>
                </a:moveTo>
                <a:cubicBezTo>
                  <a:pt x="363894" y="99787"/>
                  <a:pt x="727788" y="-5959"/>
                  <a:pt x="1063690" y="261"/>
                </a:cubicBezTo>
                <a:cubicBezTo>
                  <a:pt x="1399592" y="6481"/>
                  <a:pt x="1707502" y="124669"/>
                  <a:pt x="2015412" y="242857"/>
                </a:cubicBezTo>
              </a:path>
            </a:pathLst>
          </a:custGeom>
          <a:noFill/>
          <a:ln w="28575">
            <a:solidFill>
              <a:srgbClr val="00F6FF"/>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flipH="1" flipV="1">
            <a:off x="3276600" y="5674427"/>
            <a:ext cx="1842614" cy="203152"/>
          </a:xfrm>
          <a:custGeom>
            <a:avLst/>
            <a:gdLst>
              <a:gd name="connsiteX0" fmla="*/ 0 w 2015412"/>
              <a:gd name="connsiteY0" fmla="*/ 205534 h 242857"/>
              <a:gd name="connsiteX1" fmla="*/ 1063690 w 2015412"/>
              <a:gd name="connsiteY1" fmla="*/ 261 h 242857"/>
              <a:gd name="connsiteX2" fmla="*/ 2015412 w 2015412"/>
              <a:gd name="connsiteY2" fmla="*/ 242857 h 242857"/>
            </a:gdLst>
            <a:ahLst/>
            <a:cxnLst>
              <a:cxn ang="0">
                <a:pos x="connsiteX0" y="connsiteY0"/>
              </a:cxn>
              <a:cxn ang="0">
                <a:pos x="connsiteX1" y="connsiteY1"/>
              </a:cxn>
              <a:cxn ang="0">
                <a:pos x="connsiteX2" y="connsiteY2"/>
              </a:cxn>
            </a:cxnLst>
            <a:rect l="l" t="t" r="r" b="b"/>
            <a:pathLst>
              <a:path w="2015412" h="242857">
                <a:moveTo>
                  <a:pt x="0" y="205534"/>
                </a:moveTo>
                <a:cubicBezTo>
                  <a:pt x="363894" y="99787"/>
                  <a:pt x="727788" y="-5959"/>
                  <a:pt x="1063690" y="261"/>
                </a:cubicBezTo>
                <a:cubicBezTo>
                  <a:pt x="1399592" y="6481"/>
                  <a:pt x="1707502" y="124669"/>
                  <a:pt x="2015412" y="242857"/>
                </a:cubicBezTo>
              </a:path>
            </a:pathLst>
          </a:custGeom>
          <a:noFill/>
          <a:ln w="28575">
            <a:solidFill>
              <a:srgbClr val="00F6FF"/>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6200000">
            <a:off x="4500435" y="3339098"/>
            <a:ext cx="1929947" cy="346787"/>
          </a:xfrm>
          <a:custGeom>
            <a:avLst/>
            <a:gdLst>
              <a:gd name="connsiteX0" fmla="*/ 0 w 2015412"/>
              <a:gd name="connsiteY0" fmla="*/ 205534 h 242857"/>
              <a:gd name="connsiteX1" fmla="*/ 1063690 w 2015412"/>
              <a:gd name="connsiteY1" fmla="*/ 261 h 242857"/>
              <a:gd name="connsiteX2" fmla="*/ 2015412 w 2015412"/>
              <a:gd name="connsiteY2" fmla="*/ 242857 h 242857"/>
            </a:gdLst>
            <a:ahLst/>
            <a:cxnLst>
              <a:cxn ang="0">
                <a:pos x="connsiteX0" y="connsiteY0"/>
              </a:cxn>
              <a:cxn ang="0">
                <a:pos x="connsiteX1" y="connsiteY1"/>
              </a:cxn>
              <a:cxn ang="0">
                <a:pos x="connsiteX2" y="connsiteY2"/>
              </a:cxn>
            </a:cxnLst>
            <a:rect l="l" t="t" r="r" b="b"/>
            <a:pathLst>
              <a:path w="2015412" h="242857">
                <a:moveTo>
                  <a:pt x="0" y="205534"/>
                </a:moveTo>
                <a:cubicBezTo>
                  <a:pt x="363894" y="99787"/>
                  <a:pt x="727788" y="-5959"/>
                  <a:pt x="1063690" y="261"/>
                </a:cubicBezTo>
                <a:cubicBezTo>
                  <a:pt x="1399592" y="6481"/>
                  <a:pt x="1707502" y="124669"/>
                  <a:pt x="2015412" y="242857"/>
                </a:cubicBezTo>
              </a:path>
            </a:pathLst>
          </a:custGeom>
          <a:noFill/>
          <a:ln w="28575">
            <a:solidFill>
              <a:srgbClr val="00F6FF"/>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rot="5400000">
            <a:off x="5548506" y="3399813"/>
            <a:ext cx="2051377" cy="346789"/>
          </a:xfrm>
          <a:custGeom>
            <a:avLst/>
            <a:gdLst>
              <a:gd name="connsiteX0" fmla="*/ 0 w 2015412"/>
              <a:gd name="connsiteY0" fmla="*/ 205534 h 242857"/>
              <a:gd name="connsiteX1" fmla="*/ 1063690 w 2015412"/>
              <a:gd name="connsiteY1" fmla="*/ 261 h 242857"/>
              <a:gd name="connsiteX2" fmla="*/ 2015412 w 2015412"/>
              <a:gd name="connsiteY2" fmla="*/ 242857 h 242857"/>
            </a:gdLst>
            <a:ahLst/>
            <a:cxnLst>
              <a:cxn ang="0">
                <a:pos x="connsiteX0" y="connsiteY0"/>
              </a:cxn>
              <a:cxn ang="0">
                <a:pos x="connsiteX1" y="connsiteY1"/>
              </a:cxn>
              <a:cxn ang="0">
                <a:pos x="connsiteX2" y="connsiteY2"/>
              </a:cxn>
            </a:cxnLst>
            <a:rect l="l" t="t" r="r" b="b"/>
            <a:pathLst>
              <a:path w="2015412" h="242857">
                <a:moveTo>
                  <a:pt x="0" y="205534"/>
                </a:moveTo>
                <a:cubicBezTo>
                  <a:pt x="363894" y="99787"/>
                  <a:pt x="727788" y="-5959"/>
                  <a:pt x="1063690" y="261"/>
                </a:cubicBezTo>
                <a:cubicBezTo>
                  <a:pt x="1399592" y="6481"/>
                  <a:pt x="1707502" y="124669"/>
                  <a:pt x="2015412" y="242857"/>
                </a:cubicBezTo>
              </a:path>
            </a:pathLst>
          </a:custGeom>
          <a:noFill/>
          <a:ln w="28575">
            <a:solidFill>
              <a:srgbClr val="00F6FF"/>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3429000" y="4114800"/>
            <a:ext cx="1676400" cy="338554"/>
          </a:xfrm>
          <a:prstGeom prst="rect">
            <a:avLst/>
          </a:prstGeom>
          <a:noFill/>
        </p:spPr>
        <p:txBody>
          <a:bodyPr wrap="square" rtlCol="0">
            <a:spAutoFit/>
          </a:bodyPr>
          <a:lstStyle/>
          <a:p>
            <a:r>
              <a:rPr lang="en-US" sz="1600" dirty="0" smtClean="0">
                <a:solidFill>
                  <a:schemeClr val="bg1"/>
                </a:solidFill>
              </a:rPr>
              <a:t>Branch Taken (T)</a:t>
            </a:r>
          </a:p>
        </p:txBody>
      </p:sp>
      <p:sp>
        <p:nvSpPr>
          <p:cNvPr id="29" name="Oval 28"/>
          <p:cNvSpPr/>
          <p:nvPr/>
        </p:nvSpPr>
        <p:spPr>
          <a:xfrm>
            <a:off x="4800600" y="4477466"/>
            <a:ext cx="2290665" cy="1389934"/>
          </a:xfrm>
          <a:prstGeom prst="ellipse">
            <a:avLst/>
          </a:prstGeom>
          <a:noFill/>
          <a:ln w="28575">
            <a:solidFill>
              <a:srgbClr val="00F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accent1"/>
              </a:solidFill>
            </a:endParaRPr>
          </a:p>
        </p:txBody>
      </p:sp>
      <p:sp>
        <p:nvSpPr>
          <p:cNvPr id="30" name="TextBox 29"/>
          <p:cNvSpPr txBox="1"/>
          <p:nvPr/>
        </p:nvSpPr>
        <p:spPr>
          <a:xfrm>
            <a:off x="5029200" y="1752600"/>
            <a:ext cx="2057400" cy="338554"/>
          </a:xfrm>
          <a:prstGeom prst="rect">
            <a:avLst/>
          </a:prstGeom>
          <a:noFill/>
          <a:ln>
            <a:noFill/>
          </a:ln>
        </p:spPr>
        <p:txBody>
          <a:bodyPr wrap="square" rtlCol="0">
            <a:spAutoFit/>
          </a:bodyPr>
          <a:lstStyle/>
          <a:p>
            <a:r>
              <a:rPr lang="en-US" sz="1600" dirty="0" smtClean="0">
                <a:solidFill>
                  <a:srgbClr val="00F6FF"/>
                </a:solidFill>
              </a:rPr>
              <a:t>Predict Taken 1 (PT1)</a:t>
            </a:r>
          </a:p>
        </p:txBody>
      </p:sp>
      <p:sp>
        <p:nvSpPr>
          <p:cNvPr id="31" name="TextBox 30"/>
          <p:cNvSpPr txBox="1"/>
          <p:nvPr/>
        </p:nvSpPr>
        <p:spPr>
          <a:xfrm>
            <a:off x="5029200" y="4876800"/>
            <a:ext cx="2057400" cy="584776"/>
          </a:xfrm>
          <a:prstGeom prst="rect">
            <a:avLst/>
          </a:prstGeom>
          <a:noFill/>
          <a:ln>
            <a:noFill/>
          </a:ln>
        </p:spPr>
        <p:txBody>
          <a:bodyPr wrap="square" rtlCol="0">
            <a:spAutoFit/>
          </a:bodyPr>
          <a:lstStyle/>
          <a:p>
            <a:r>
              <a:rPr lang="en-US" sz="1600" dirty="0" smtClean="0">
                <a:solidFill>
                  <a:srgbClr val="00F6FF"/>
                </a:solidFill>
              </a:rPr>
              <a:t>Predict Not Taken 1 (PT1)</a:t>
            </a:r>
          </a:p>
        </p:txBody>
      </p:sp>
      <p:sp>
        <p:nvSpPr>
          <p:cNvPr id="32" name="TextBox 31"/>
          <p:cNvSpPr txBox="1"/>
          <p:nvPr/>
        </p:nvSpPr>
        <p:spPr>
          <a:xfrm>
            <a:off x="1676400" y="4876800"/>
            <a:ext cx="2133600" cy="584776"/>
          </a:xfrm>
          <a:prstGeom prst="rect">
            <a:avLst/>
          </a:prstGeom>
          <a:noFill/>
          <a:ln>
            <a:noFill/>
          </a:ln>
        </p:spPr>
        <p:txBody>
          <a:bodyPr wrap="square" rtlCol="0">
            <a:spAutoFit/>
          </a:bodyPr>
          <a:lstStyle/>
          <a:p>
            <a:r>
              <a:rPr lang="en-US" sz="1600" dirty="0" smtClean="0">
                <a:solidFill>
                  <a:srgbClr val="00F6FF"/>
                </a:solidFill>
              </a:rPr>
              <a:t>Predict Not Taken 2 (PT2)</a:t>
            </a:r>
          </a:p>
        </p:txBody>
      </p:sp>
      <p:sp>
        <p:nvSpPr>
          <p:cNvPr id="33" name="TextBox 32"/>
          <p:cNvSpPr txBox="1"/>
          <p:nvPr/>
        </p:nvSpPr>
        <p:spPr>
          <a:xfrm>
            <a:off x="3276600" y="5943600"/>
            <a:ext cx="2133600" cy="338554"/>
          </a:xfrm>
          <a:prstGeom prst="rect">
            <a:avLst/>
          </a:prstGeom>
          <a:noFill/>
        </p:spPr>
        <p:txBody>
          <a:bodyPr wrap="square" rtlCol="0">
            <a:spAutoFit/>
          </a:bodyPr>
          <a:lstStyle/>
          <a:p>
            <a:r>
              <a:rPr lang="en-US" sz="1600" dirty="0" smtClean="0">
                <a:solidFill>
                  <a:schemeClr val="bg1"/>
                </a:solidFill>
              </a:rPr>
              <a:t>Branch Not Taken (NT)</a:t>
            </a:r>
          </a:p>
        </p:txBody>
      </p:sp>
      <p:sp>
        <p:nvSpPr>
          <p:cNvPr id="34" name="TextBox 33"/>
          <p:cNvSpPr txBox="1"/>
          <p:nvPr/>
        </p:nvSpPr>
        <p:spPr>
          <a:xfrm>
            <a:off x="3733800" y="3352800"/>
            <a:ext cx="1676400" cy="338554"/>
          </a:xfrm>
          <a:prstGeom prst="rect">
            <a:avLst/>
          </a:prstGeom>
          <a:noFill/>
        </p:spPr>
        <p:txBody>
          <a:bodyPr wrap="square" rtlCol="0">
            <a:spAutoFit/>
          </a:bodyPr>
          <a:lstStyle/>
          <a:p>
            <a:r>
              <a:rPr lang="en-US" sz="1600" dirty="0" smtClean="0">
                <a:solidFill>
                  <a:schemeClr val="bg1"/>
                </a:solidFill>
              </a:rPr>
              <a:t>Branch Taken (T)</a:t>
            </a:r>
          </a:p>
        </p:txBody>
      </p:sp>
      <p:sp>
        <p:nvSpPr>
          <p:cNvPr id="35" name="TextBox 34"/>
          <p:cNvSpPr txBox="1"/>
          <p:nvPr/>
        </p:nvSpPr>
        <p:spPr>
          <a:xfrm>
            <a:off x="6096000" y="3352800"/>
            <a:ext cx="2133600" cy="338554"/>
          </a:xfrm>
          <a:prstGeom prst="rect">
            <a:avLst/>
          </a:prstGeom>
          <a:noFill/>
        </p:spPr>
        <p:txBody>
          <a:bodyPr wrap="square" rtlCol="0">
            <a:spAutoFit/>
          </a:bodyPr>
          <a:lstStyle/>
          <a:p>
            <a:r>
              <a:rPr lang="en-US" sz="1600" dirty="0" smtClean="0">
                <a:solidFill>
                  <a:schemeClr val="bg1"/>
                </a:solidFill>
              </a:rPr>
              <a:t>Branch Not Taken (NT)</a:t>
            </a:r>
          </a:p>
        </p:txBody>
      </p:sp>
      <p:sp>
        <p:nvSpPr>
          <p:cNvPr id="36" name="TextBox 35"/>
          <p:cNvSpPr txBox="1"/>
          <p:nvPr/>
        </p:nvSpPr>
        <p:spPr>
          <a:xfrm>
            <a:off x="3429000" y="2667000"/>
            <a:ext cx="1676400" cy="338554"/>
          </a:xfrm>
          <a:prstGeom prst="rect">
            <a:avLst/>
          </a:prstGeom>
          <a:noFill/>
        </p:spPr>
        <p:txBody>
          <a:bodyPr wrap="square" rtlCol="0">
            <a:spAutoFit/>
          </a:bodyPr>
          <a:lstStyle/>
          <a:p>
            <a:r>
              <a:rPr lang="en-US" sz="1600" dirty="0" smtClean="0">
                <a:solidFill>
                  <a:schemeClr val="bg1"/>
                </a:solidFill>
              </a:rPr>
              <a:t>Branch Taken (T)</a:t>
            </a:r>
          </a:p>
        </p:txBody>
      </p:sp>
      <p:sp>
        <p:nvSpPr>
          <p:cNvPr id="37" name="TextBox 36"/>
          <p:cNvSpPr txBox="1"/>
          <p:nvPr/>
        </p:nvSpPr>
        <p:spPr>
          <a:xfrm>
            <a:off x="3200400" y="880646"/>
            <a:ext cx="2133600" cy="338554"/>
          </a:xfrm>
          <a:prstGeom prst="rect">
            <a:avLst/>
          </a:prstGeom>
          <a:noFill/>
        </p:spPr>
        <p:txBody>
          <a:bodyPr wrap="square" rtlCol="0">
            <a:spAutoFit/>
          </a:bodyPr>
          <a:lstStyle/>
          <a:p>
            <a:r>
              <a:rPr lang="en-US" sz="1600" dirty="0" smtClean="0">
                <a:solidFill>
                  <a:schemeClr val="bg1"/>
                </a:solidFill>
              </a:rPr>
              <a:t>Branch Not Taken (NT)</a:t>
            </a:r>
          </a:p>
        </p:txBody>
      </p:sp>
    </p:spTree>
    <p:extLst>
      <p:ext uri="{BB962C8B-B14F-4D97-AF65-F5344CB8AC3E}">
        <p14:creationId xmlns:p14="http://schemas.microsoft.com/office/powerpoint/2010/main" val="303391015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533400"/>
          </a:xfrm>
        </p:spPr>
        <p:txBody>
          <a:bodyPr/>
          <a:lstStyle/>
          <a:p>
            <a:r>
              <a:rPr lang="en-US" dirty="0" smtClean="0"/>
              <a:t>Summary</a:t>
            </a:r>
            <a:endParaRPr lang="en-US" dirty="0"/>
          </a:p>
        </p:txBody>
      </p:sp>
      <p:sp>
        <p:nvSpPr>
          <p:cNvPr id="3" name="Content Placeholder 2"/>
          <p:cNvSpPr>
            <a:spLocks noGrp="1"/>
          </p:cNvSpPr>
          <p:nvPr>
            <p:ph idx="1"/>
          </p:nvPr>
        </p:nvSpPr>
        <p:spPr>
          <a:xfrm>
            <a:off x="228600" y="762000"/>
            <a:ext cx="8686800" cy="6477000"/>
          </a:xfrm>
        </p:spPr>
        <p:txBody>
          <a:bodyPr>
            <a:normAutofit/>
          </a:bodyPr>
          <a:lstStyle/>
          <a:p>
            <a:r>
              <a:rPr lang="en-US" sz="2400" dirty="0" smtClean="0"/>
              <a:t>Control hazards</a:t>
            </a:r>
          </a:p>
          <a:p>
            <a:pPr marL="1085850" lvl="1" indent="-342900">
              <a:buFont typeface="Arial"/>
              <a:buChar char="•"/>
            </a:pPr>
            <a:r>
              <a:rPr lang="en-US" sz="2400" dirty="0" smtClean="0"/>
              <a:t>Is branch taken or not?</a:t>
            </a:r>
          </a:p>
          <a:p>
            <a:pPr marL="1085850" lvl="1" indent="-342900">
              <a:buFont typeface="Arial"/>
              <a:buChar char="•"/>
            </a:pPr>
            <a:r>
              <a:rPr lang="en-US" sz="2400" dirty="0" smtClean="0"/>
              <a:t>Performance penalty: stall and flush </a:t>
            </a:r>
          </a:p>
          <a:p>
            <a:endParaRPr lang="en-US" sz="2400" dirty="0" smtClean="0"/>
          </a:p>
          <a:p>
            <a:r>
              <a:rPr lang="en-US" sz="2400" dirty="0" smtClean="0"/>
              <a:t>Reduce cost of control hazards</a:t>
            </a:r>
          </a:p>
          <a:p>
            <a:pPr marL="1085850" lvl="1" indent="-342900">
              <a:buFont typeface="Arial"/>
              <a:buChar char="•"/>
            </a:pPr>
            <a:r>
              <a:rPr lang="en-US" sz="2400" dirty="0" smtClean="0"/>
              <a:t>Move branch decision from Ex to ID</a:t>
            </a:r>
          </a:p>
          <a:p>
            <a:pPr marL="1485900" lvl="2" indent="-342900">
              <a:buFont typeface="Arial"/>
              <a:buChar char="•"/>
            </a:pPr>
            <a:r>
              <a:rPr lang="en-US" sz="2000" dirty="0" smtClean="0"/>
              <a:t>2 </a:t>
            </a:r>
            <a:r>
              <a:rPr lang="en-US" sz="2000" dirty="0" err="1" smtClean="0"/>
              <a:t>nops</a:t>
            </a:r>
            <a:r>
              <a:rPr lang="en-US" sz="2000" dirty="0" smtClean="0"/>
              <a:t> to 1 </a:t>
            </a:r>
            <a:r>
              <a:rPr lang="en-US" sz="2000" dirty="0" err="1" smtClean="0"/>
              <a:t>nop</a:t>
            </a:r>
            <a:endParaRPr lang="en-US" sz="2000" dirty="0"/>
          </a:p>
          <a:p>
            <a:pPr marL="1085850" lvl="1" indent="-342900">
              <a:buFont typeface="Arial"/>
              <a:buChar char="•"/>
            </a:pPr>
            <a:r>
              <a:rPr lang="en-US" sz="2400" dirty="0" smtClean="0"/>
              <a:t>Delay slot</a:t>
            </a:r>
            <a:endParaRPr lang="en-US" dirty="0"/>
          </a:p>
          <a:p>
            <a:pPr marL="1485900" lvl="2" indent="-342900">
              <a:buFont typeface="Arial"/>
              <a:buChar char="•"/>
            </a:pPr>
            <a:r>
              <a:rPr lang="en-US" dirty="0" smtClean="0"/>
              <a:t>Compiler puts useful work in delay slot. ISA level.</a:t>
            </a:r>
          </a:p>
          <a:p>
            <a:pPr marL="1085850" lvl="1" indent="-342900">
              <a:buFont typeface="Arial"/>
              <a:buChar char="•"/>
            </a:pPr>
            <a:r>
              <a:rPr lang="en-US" sz="2800" dirty="0" smtClean="0">
                <a:solidFill>
                  <a:schemeClr val="bg1"/>
                </a:solidFill>
              </a:rPr>
              <a:t>Branch prediction</a:t>
            </a:r>
          </a:p>
          <a:p>
            <a:pPr marL="1485900" lvl="2" indent="-342900">
              <a:buFont typeface="Arial"/>
              <a:buChar char="•"/>
            </a:pPr>
            <a:r>
              <a:rPr lang="en-US" sz="2000" dirty="0" smtClean="0">
                <a:solidFill>
                  <a:schemeClr val="bg1"/>
                </a:solidFill>
              </a:rPr>
              <a:t>Correct. Great!</a:t>
            </a:r>
          </a:p>
          <a:p>
            <a:pPr marL="1485900" lvl="2" indent="-342900">
              <a:buFont typeface="Arial"/>
              <a:buChar char="•"/>
            </a:pPr>
            <a:r>
              <a:rPr lang="en-US" sz="2400" dirty="0" smtClean="0">
                <a:solidFill>
                  <a:schemeClr val="bg1"/>
                </a:solidFill>
              </a:rPr>
              <a:t>Wrong. Flush pipeline. Performance penalty</a:t>
            </a:r>
          </a:p>
        </p:txBody>
      </p:sp>
    </p:spTree>
    <p:extLst>
      <p:ext uri="{BB962C8B-B14F-4D97-AF65-F5344CB8AC3E}">
        <p14:creationId xmlns:p14="http://schemas.microsoft.com/office/powerpoint/2010/main" val="1735780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3570" name="Rectangle 2"/>
          <p:cNvSpPr>
            <a:spLocks noGrp="1" noChangeArrowheads="1"/>
          </p:cNvSpPr>
          <p:nvPr>
            <p:ph type="title"/>
            <p:custDataLst>
              <p:tags r:id="rId1"/>
            </p:custDataLst>
          </p:nvPr>
        </p:nvSpPr>
        <p:spPr/>
        <p:txBody>
          <a:bodyPr>
            <a:normAutofit fontScale="90000"/>
          </a:bodyPr>
          <a:lstStyle/>
          <a:p>
            <a:r>
              <a:rPr lang="en-US" dirty="0" smtClean="0"/>
              <a:t>How to handle data hazards</a:t>
            </a:r>
            <a:endParaRPr lang="en-US" dirty="0"/>
          </a:p>
        </p:txBody>
      </p:sp>
      <p:sp>
        <p:nvSpPr>
          <p:cNvPr id="2413571" name="Rectangle 3"/>
          <p:cNvSpPr>
            <a:spLocks noGrp="1" noChangeArrowheads="1"/>
          </p:cNvSpPr>
          <p:nvPr>
            <p:ph idx="1"/>
            <p:custDataLst>
              <p:tags r:id="rId2"/>
            </p:custDataLst>
          </p:nvPr>
        </p:nvSpPr>
        <p:spPr>
          <a:xfrm>
            <a:off x="685800" y="990600"/>
            <a:ext cx="8686800" cy="5638800"/>
          </a:xfrm>
        </p:spPr>
        <p:txBody>
          <a:bodyPr/>
          <a:lstStyle/>
          <a:p>
            <a:pPr marL="457200" indent="-457200">
              <a:buFont typeface="Arial"/>
              <a:buChar char="•"/>
            </a:pPr>
            <a:r>
              <a:rPr lang="en-US" dirty="0" smtClean="0"/>
              <a:t>What to do if data hazard detected?</a:t>
            </a:r>
          </a:p>
          <a:p>
            <a:pPr marL="457200" indent="-457200">
              <a:buFont typeface="Arial"/>
              <a:buChar char="•"/>
            </a:pPr>
            <a:r>
              <a:rPr lang="en-US" dirty="0" smtClean="0"/>
              <a:t>Options</a:t>
            </a:r>
          </a:p>
          <a:p>
            <a:pPr marL="1200150" lvl="1" indent="-457200">
              <a:buFont typeface="Arial"/>
              <a:buChar char="•"/>
            </a:pPr>
            <a:r>
              <a:rPr lang="en-US" dirty="0" smtClean="0"/>
              <a:t>Nothing</a:t>
            </a:r>
          </a:p>
          <a:p>
            <a:pPr marL="1600200" lvl="2" indent="-457200">
              <a:buFont typeface="Arial"/>
              <a:buChar char="•"/>
            </a:pPr>
            <a:r>
              <a:rPr lang="en-US" dirty="0" smtClean="0"/>
              <a:t>Change the ISA to match implementation</a:t>
            </a:r>
          </a:p>
          <a:p>
            <a:pPr marL="1200150" lvl="1" indent="-457200">
              <a:buFont typeface="Arial"/>
              <a:buChar char="•"/>
            </a:pPr>
            <a:r>
              <a:rPr lang="en-US" dirty="0" smtClean="0"/>
              <a:t>Stall</a:t>
            </a:r>
          </a:p>
          <a:p>
            <a:pPr marL="1600200" lvl="2" indent="-457200">
              <a:buFont typeface="Arial"/>
              <a:buChar char="•"/>
            </a:pPr>
            <a:r>
              <a:rPr lang="en-US" dirty="0" smtClean="0"/>
              <a:t>Pause current and subsequent instructions till safe</a:t>
            </a:r>
          </a:p>
          <a:p>
            <a:pPr marL="2057400" lvl="3" indent="-457200">
              <a:buFont typeface="Arial"/>
              <a:buChar char="•"/>
            </a:pPr>
            <a:r>
              <a:rPr lang="en-US" dirty="0" smtClean="0"/>
              <a:t>Slow down the pipeline (add bubbles to pipeline)</a:t>
            </a:r>
            <a:endParaRPr lang="en-US" dirty="0"/>
          </a:p>
          <a:p>
            <a:pPr marL="1200150" lvl="1" indent="-457200">
              <a:buFont typeface="Arial"/>
              <a:buChar char="•"/>
            </a:pPr>
            <a:r>
              <a:rPr lang="en-US" dirty="0" smtClean="0"/>
              <a:t>Forward/bypass</a:t>
            </a:r>
          </a:p>
          <a:p>
            <a:pPr marL="1600200" lvl="2" indent="-457200">
              <a:buFont typeface="Arial"/>
              <a:buChar char="•"/>
            </a:pPr>
            <a:r>
              <a:rPr lang="en-US" dirty="0"/>
              <a:t>F</a:t>
            </a:r>
            <a:r>
              <a:rPr lang="en-US" dirty="0" smtClean="0"/>
              <a:t>orward data value to where it is needed</a:t>
            </a:r>
          </a:p>
        </p:txBody>
      </p:sp>
    </p:spTree>
    <p:extLst>
      <p:ext uri="{BB962C8B-B14F-4D97-AF65-F5344CB8AC3E}">
        <p14:creationId xmlns:p14="http://schemas.microsoft.com/office/powerpoint/2010/main" val="255573782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4050" name="Rectangle 2"/>
          <p:cNvSpPr>
            <a:spLocks noGrp="1" noChangeArrowheads="1"/>
          </p:cNvSpPr>
          <p:nvPr>
            <p:ph type="title"/>
            <p:custDataLst>
              <p:tags r:id="rId1"/>
            </p:custDataLst>
          </p:nvPr>
        </p:nvSpPr>
        <p:spPr>
          <a:xfrm>
            <a:off x="0" y="0"/>
            <a:ext cx="9144000" cy="533400"/>
          </a:xfrm>
        </p:spPr>
        <p:txBody>
          <a:bodyPr/>
          <a:lstStyle/>
          <a:p>
            <a:r>
              <a:rPr lang="en-US" dirty="0" smtClean="0"/>
              <a:t>Hazards Summary</a:t>
            </a:r>
            <a:endParaRPr lang="en-US" dirty="0"/>
          </a:p>
        </p:txBody>
      </p:sp>
      <p:sp>
        <p:nvSpPr>
          <p:cNvPr id="2434051" name="Rectangle 3"/>
          <p:cNvSpPr>
            <a:spLocks noGrp="1" noChangeArrowheads="1"/>
          </p:cNvSpPr>
          <p:nvPr>
            <p:ph idx="1"/>
            <p:custDataLst>
              <p:tags r:id="rId2"/>
            </p:custDataLst>
          </p:nvPr>
        </p:nvSpPr>
        <p:spPr>
          <a:xfrm>
            <a:off x="228600" y="838200"/>
            <a:ext cx="8686800" cy="5791200"/>
          </a:xfrm>
        </p:spPr>
        <p:txBody>
          <a:bodyPr>
            <a:normAutofit/>
          </a:bodyPr>
          <a:lstStyle/>
          <a:p>
            <a:r>
              <a:rPr lang="en-US" dirty="0" smtClean="0">
                <a:solidFill>
                  <a:schemeClr val="accent5">
                    <a:lumMod val="60000"/>
                    <a:lumOff val="40000"/>
                  </a:schemeClr>
                </a:solidFill>
              </a:rPr>
              <a:t>Data hazards</a:t>
            </a:r>
          </a:p>
          <a:p>
            <a:endParaRPr lang="en-US" dirty="0" smtClean="0">
              <a:solidFill>
                <a:schemeClr val="accent5">
                  <a:lumMod val="60000"/>
                  <a:lumOff val="40000"/>
                </a:schemeClr>
              </a:solidFill>
            </a:endParaRPr>
          </a:p>
          <a:p>
            <a:endParaRPr lang="en-US" dirty="0" smtClean="0">
              <a:solidFill>
                <a:schemeClr val="accent5">
                  <a:lumMod val="60000"/>
                  <a:lumOff val="40000"/>
                </a:schemeClr>
              </a:solidFill>
            </a:endParaRPr>
          </a:p>
          <a:p>
            <a:endParaRPr lang="en-US" dirty="0" smtClean="0">
              <a:solidFill>
                <a:schemeClr val="accent5">
                  <a:lumMod val="60000"/>
                  <a:lumOff val="40000"/>
                </a:schemeClr>
              </a:solidFill>
            </a:endParaRPr>
          </a:p>
          <a:p>
            <a:r>
              <a:rPr lang="en-US" dirty="0" smtClean="0">
                <a:solidFill>
                  <a:schemeClr val="accent5">
                    <a:lumMod val="60000"/>
                    <a:lumOff val="40000"/>
                  </a:schemeClr>
                </a:solidFill>
              </a:rPr>
              <a:t>Control hazards</a:t>
            </a:r>
          </a:p>
          <a:p>
            <a:endParaRPr lang="en-US" dirty="0" smtClean="0">
              <a:solidFill>
                <a:schemeClr val="accent5">
                  <a:lumMod val="60000"/>
                  <a:lumOff val="40000"/>
                </a:schemeClr>
              </a:solidFill>
            </a:endParaRPr>
          </a:p>
          <a:p>
            <a:endParaRPr lang="en-US" dirty="0" smtClean="0">
              <a:solidFill>
                <a:schemeClr val="accent5">
                  <a:lumMod val="60000"/>
                  <a:lumOff val="40000"/>
                </a:schemeClr>
              </a:solidFill>
            </a:endParaRPr>
          </a:p>
          <a:p>
            <a:r>
              <a:rPr lang="en-US" dirty="0" smtClean="0">
                <a:solidFill>
                  <a:schemeClr val="accent5">
                    <a:lumMod val="60000"/>
                    <a:lumOff val="40000"/>
                  </a:schemeClr>
                </a:solidFill>
              </a:rPr>
              <a:t>Structural hazards</a:t>
            </a:r>
          </a:p>
          <a:p>
            <a:pPr lvl="1"/>
            <a:r>
              <a:rPr lang="en-US" dirty="0" smtClean="0"/>
              <a:t>resource contention</a:t>
            </a:r>
          </a:p>
          <a:p>
            <a:pPr lvl="1"/>
            <a:r>
              <a:rPr lang="en-US" dirty="0" smtClean="0"/>
              <a:t>so far: impossible because of ISA and pipeline design</a:t>
            </a:r>
          </a:p>
          <a:p>
            <a:endParaRPr lang="en-US" dirty="0"/>
          </a:p>
        </p:txBody>
      </p:sp>
    </p:spTree>
    <p:extLst>
      <p:ext uri="{BB962C8B-B14F-4D97-AF65-F5344CB8AC3E}">
        <p14:creationId xmlns:p14="http://schemas.microsoft.com/office/powerpoint/2010/main" val="3783375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34051">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34051">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340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4050" name="Rectangle 2"/>
          <p:cNvSpPr>
            <a:spLocks noGrp="1" noChangeArrowheads="1"/>
          </p:cNvSpPr>
          <p:nvPr>
            <p:ph type="title"/>
            <p:custDataLst>
              <p:tags r:id="rId1"/>
            </p:custDataLst>
          </p:nvPr>
        </p:nvSpPr>
        <p:spPr>
          <a:xfrm>
            <a:off x="0" y="0"/>
            <a:ext cx="9144000" cy="533400"/>
          </a:xfrm>
        </p:spPr>
        <p:txBody>
          <a:bodyPr/>
          <a:lstStyle/>
          <a:p>
            <a:r>
              <a:rPr lang="en-US" dirty="0" smtClean="0"/>
              <a:t>Hazards Summary</a:t>
            </a:r>
            <a:endParaRPr lang="en-US" dirty="0"/>
          </a:p>
        </p:txBody>
      </p:sp>
      <p:sp>
        <p:nvSpPr>
          <p:cNvPr id="2434051" name="Rectangle 3"/>
          <p:cNvSpPr>
            <a:spLocks noGrp="1" noChangeArrowheads="1"/>
          </p:cNvSpPr>
          <p:nvPr>
            <p:ph idx="1"/>
            <p:custDataLst>
              <p:tags r:id="rId2"/>
            </p:custDataLst>
          </p:nvPr>
        </p:nvSpPr>
        <p:spPr>
          <a:xfrm>
            <a:off x="228600" y="838200"/>
            <a:ext cx="8686800" cy="5791200"/>
          </a:xfrm>
        </p:spPr>
        <p:txBody>
          <a:bodyPr>
            <a:normAutofit fontScale="92500" lnSpcReduction="10000"/>
          </a:bodyPr>
          <a:lstStyle/>
          <a:p>
            <a:r>
              <a:rPr lang="en-US" dirty="0" smtClean="0">
                <a:solidFill>
                  <a:schemeClr val="accent5">
                    <a:lumMod val="60000"/>
                    <a:lumOff val="40000"/>
                  </a:schemeClr>
                </a:solidFill>
              </a:rPr>
              <a:t>Data hazards</a:t>
            </a:r>
          </a:p>
          <a:p>
            <a:pPr lvl="1"/>
            <a:r>
              <a:rPr lang="en-US" dirty="0" smtClean="0"/>
              <a:t>register file reads occur in stage 2 (IF) </a:t>
            </a:r>
          </a:p>
          <a:p>
            <a:pPr lvl="1"/>
            <a:r>
              <a:rPr lang="en-US" dirty="0" smtClean="0"/>
              <a:t>register file writes occur in stage 5 (WB)</a:t>
            </a:r>
          </a:p>
          <a:p>
            <a:pPr lvl="1"/>
            <a:r>
              <a:rPr lang="en-US" dirty="0" smtClean="0"/>
              <a:t>next instructions may read values soon to be written</a:t>
            </a:r>
          </a:p>
          <a:p>
            <a:endParaRPr lang="en-US" dirty="0" smtClean="0"/>
          </a:p>
          <a:p>
            <a:r>
              <a:rPr lang="en-US" dirty="0" smtClean="0">
                <a:solidFill>
                  <a:schemeClr val="accent5">
                    <a:lumMod val="60000"/>
                    <a:lumOff val="40000"/>
                  </a:schemeClr>
                </a:solidFill>
              </a:rPr>
              <a:t>Control hazards</a:t>
            </a:r>
          </a:p>
          <a:p>
            <a:pPr lvl="1"/>
            <a:r>
              <a:rPr lang="en-US" dirty="0" smtClean="0"/>
              <a:t>branch instruction may change the PC in stage 3 (EX)</a:t>
            </a:r>
          </a:p>
          <a:p>
            <a:pPr lvl="1"/>
            <a:r>
              <a:rPr lang="en-US" dirty="0" smtClean="0"/>
              <a:t>next instructions have already started executing</a:t>
            </a:r>
          </a:p>
          <a:p>
            <a:endParaRPr lang="en-US" dirty="0" smtClean="0">
              <a:solidFill>
                <a:schemeClr val="accent1"/>
              </a:solidFill>
            </a:endParaRPr>
          </a:p>
          <a:p>
            <a:r>
              <a:rPr lang="en-US" dirty="0" smtClean="0">
                <a:solidFill>
                  <a:schemeClr val="accent5">
                    <a:lumMod val="60000"/>
                    <a:lumOff val="40000"/>
                  </a:schemeClr>
                </a:solidFill>
              </a:rPr>
              <a:t>Structural hazards</a:t>
            </a:r>
          </a:p>
          <a:p>
            <a:pPr lvl="1"/>
            <a:r>
              <a:rPr lang="en-US" dirty="0" smtClean="0"/>
              <a:t>resource contention</a:t>
            </a:r>
          </a:p>
          <a:p>
            <a:pPr lvl="1"/>
            <a:r>
              <a:rPr lang="en-US" dirty="0" smtClean="0"/>
              <a:t>so far: impossible because of ISA and pipeline design</a:t>
            </a:r>
          </a:p>
          <a:p>
            <a:endParaRPr lang="en-US" dirty="0"/>
          </a:p>
        </p:txBody>
      </p:sp>
    </p:spTree>
    <p:extLst>
      <p:ext uri="{BB962C8B-B14F-4D97-AF65-F5344CB8AC3E}">
        <p14:creationId xmlns:p14="http://schemas.microsoft.com/office/powerpoint/2010/main" val="318679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34051">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34051">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3405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Forwarding</a:t>
            </a:r>
            <a:endParaRPr lang="en-US" dirty="0"/>
          </a:p>
        </p:txBody>
      </p:sp>
      <p:sp>
        <p:nvSpPr>
          <p:cNvPr id="3" name="Content Placeholder 2"/>
          <p:cNvSpPr>
            <a:spLocks noGrp="1"/>
          </p:cNvSpPr>
          <p:nvPr>
            <p:ph idx="1"/>
          </p:nvPr>
        </p:nvSpPr>
        <p:spPr>
          <a:xfrm>
            <a:off x="762000" y="990600"/>
            <a:ext cx="8153400" cy="5638800"/>
          </a:xfrm>
        </p:spPr>
        <p:txBody>
          <a:bodyPr>
            <a:normAutofit/>
          </a:bodyPr>
          <a:lstStyle/>
          <a:p>
            <a:r>
              <a:rPr lang="en-US" sz="2800" dirty="0" smtClean="0"/>
              <a:t>Forwarding </a:t>
            </a:r>
            <a:r>
              <a:rPr lang="en-US" sz="2800" dirty="0" smtClean="0">
                <a:solidFill>
                  <a:schemeClr val="accent5">
                    <a:lumMod val="60000"/>
                    <a:lumOff val="40000"/>
                  </a:schemeClr>
                </a:solidFill>
              </a:rPr>
              <a:t>bypasses</a:t>
            </a:r>
            <a:r>
              <a:rPr lang="en-US" sz="2800" dirty="0" smtClean="0"/>
              <a:t> some pipelined stages forwarding a result to a dependent instruction operand (register)</a:t>
            </a:r>
          </a:p>
        </p:txBody>
      </p:sp>
    </p:spTree>
    <p:extLst>
      <p:ext uri="{BB962C8B-B14F-4D97-AF65-F5344CB8AC3E}">
        <p14:creationId xmlns:p14="http://schemas.microsoft.com/office/powerpoint/2010/main" val="1557145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4050" name="Rectangle 2"/>
          <p:cNvSpPr>
            <a:spLocks noGrp="1" noChangeArrowheads="1"/>
          </p:cNvSpPr>
          <p:nvPr>
            <p:ph type="title"/>
            <p:custDataLst>
              <p:tags r:id="rId1"/>
            </p:custDataLst>
          </p:nvPr>
        </p:nvSpPr>
        <p:spPr/>
        <p:txBody>
          <a:bodyPr>
            <a:normAutofit fontScale="90000"/>
          </a:bodyPr>
          <a:lstStyle/>
          <a:p>
            <a:r>
              <a:rPr lang="en-US" dirty="0" smtClean="0"/>
              <a:t>Data Hazards</a:t>
            </a:r>
            <a:endParaRPr lang="en-US" dirty="0"/>
          </a:p>
        </p:txBody>
      </p:sp>
      <p:sp>
        <p:nvSpPr>
          <p:cNvPr id="2434051" name="Rectangle 3"/>
          <p:cNvSpPr>
            <a:spLocks noGrp="1" noChangeArrowheads="1"/>
          </p:cNvSpPr>
          <p:nvPr>
            <p:ph idx="1"/>
            <p:custDataLst>
              <p:tags r:id="rId2"/>
            </p:custDataLst>
          </p:nvPr>
        </p:nvSpPr>
        <p:spPr>
          <a:xfrm>
            <a:off x="76200" y="609600"/>
            <a:ext cx="9067800" cy="6324600"/>
          </a:xfrm>
        </p:spPr>
        <p:txBody>
          <a:bodyPr>
            <a:normAutofit/>
          </a:bodyPr>
          <a:lstStyle/>
          <a:p>
            <a:r>
              <a:rPr lang="en-US" dirty="0" smtClean="0">
                <a:solidFill>
                  <a:schemeClr val="accent5">
                    <a:lumMod val="60000"/>
                    <a:lumOff val="40000"/>
                  </a:schemeClr>
                </a:solidFill>
              </a:rPr>
              <a:t>Data Hazards</a:t>
            </a:r>
          </a:p>
          <a:p>
            <a:pPr lvl="1"/>
            <a:r>
              <a:rPr lang="en-US" dirty="0" smtClean="0"/>
              <a:t>register file reads occur in stage 2 (ID) </a:t>
            </a:r>
          </a:p>
          <a:p>
            <a:pPr lvl="1"/>
            <a:r>
              <a:rPr lang="en-US" dirty="0" smtClean="0"/>
              <a:t>register file writes occur in stage 5 (WB)</a:t>
            </a:r>
          </a:p>
          <a:p>
            <a:pPr lvl="1"/>
            <a:r>
              <a:rPr lang="en-US" dirty="0" smtClean="0"/>
              <a:t>next instructions may read values about to be written</a:t>
            </a:r>
          </a:p>
        </p:txBody>
      </p:sp>
      <p:sp>
        <p:nvSpPr>
          <p:cNvPr id="5" name="Rounded Rectangular Callout 4" hidden="1"/>
          <p:cNvSpPr/>
          <p:nvPr>
            <p:custDataLst>
              <p:tags r:id="rId3"/>
            </p:custDataLst>
          </p:nvPr>
        </p:nvSpPr>
        <p:spPr>
          <a:xfrm>
            <a:off x="2895600" y="3657600"/>
            <a:ext cx="2590800" cy="685800"/>
          </a:xfrm>
          <a:prstGeom prst="wedgeRoundRectCallout">
            <a:avLst>
              <a:gd name="adj1" fmla="val 9819"/>
              <a:gd name="adj2" fmla="val -81071"/>
              <a:gd name="adj3" fmla="val 16667"/>
            </a:avLst>
          </a:prstGeom>
          <a:noFill/>
          <a:ln w="28575">
            <a:solidFill>
              <a:schemeClr val="accent4">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“earlier” = started earlier</a:t>
            </a:r>
          </a:p>
          <a:p>
            <a:pPr algn="ctr"/>
            <a:r>
              <a:rPr lang="en-US" dirty="0" smtClean="0">
                <a:solidFill>
                  <a:schemeClr val="accent4"/>
                </a:solidFill>
              </a:rPr>
              <a:t>= stage right</a:t>
            </a:r>
            <a:endParaRPr lang="en-US" dirty="0">
              <a:solidFill>
                <a:schemeClr val="accent4"/>
              </a:solidFill>
            </a:endParaRPr>
          </a:p>
        </p:txBody>
      </p:sp>
      <p:sp>
        <p:nvSpPr>
          <p:cNvPr id="6" name="Rounded Rectangular Callout 5" hidden="1"/>
          <p:cNvSpPr/>
          <p:nvPr>
            <p:custDataLst>
              <p:tags r:id="rId4"/>
            </p:custDataLst>
          </p:nvPr>
        </p:nvSpPr>
        <p:spPr>
          <a:xfrm>
            <a:off x="6324600" y="3581400"/>
            <a:ext cx="1752600" cy="381000"/>
          </a:xfrm>
          <a:prstGeom prst="wedgeRoundRectCallout">
            <a:avLst>
              <a:gd name="adj1" fmla="val 9819"/>
              <a:gd name="adj2" fmla="val -81071"/>
              <a:gd name="adj3" fmla="val 16667"/>
            </a:avLst>
          </a:prstGeom>
          <a:noFill/>
          <a:ln w="28575">
            <a:solidFill>
              <a:schemeClr val="accent4">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stage left</a:t>
            </a:r>
            <a:endParaRPr lang="en-US" dirty="0">
              <a:solidFill>
                <a:schemeClr val="accent4"/>
              </a:solidFill>
            </a:endParaRPr>
          </a:p>
        </p:txBody>
      </p:sp>
      <p:sp>
        <p:nvSpPr>
          <p:cNvPr id="7" name="Rectangle 6" hidden="1"/>
          <p:cNvSpPr/>
          <p:nvPr>
            <p:custDataLst>
              <p:tags r:id="rId5"/>
            </p:custDataLst>
          </p:nvPr>
        </p:nvSpPr>
        <p:spPr>
          <a:xfrm>
            <a:off x="2362200" y="3124200"/>
            <a:ext cx="6553200" cy="369332"/>
          </a:xfrm>
          <a:prstGeom prst="rect">
            <a:avLst/>
          </a:prstGeom>
        </p:spPr>
        <p:txBody>
          <a:bodyPr wrap="square">
            <a:spAutoFit/>
          </a:bodyPr>
          <a:lstStyle/>
          <a:p>
            <a:pPr lvl="1"/>
            <a:r>
              <a:rPr lang="en-US" dirty="0" smtClean="0">
                <a:solidFill>
                  <a:schemeClr val="accent4"/>
                </a:solidFill>
              </a:rPr>
              <a:t>destination </a:t>
            </a:r>
            <a:r>
              <a:rPr lang="en-US" dirty="0" err="1" smtClean="0">
                <a:solidFill>
                  <a:schemeClr val="accent4"/>
                </a:solidFill>
              </a:rPr>
              <a:t>reg</a:t>
            </a:r>
            <a:r>
              <a:rPr lang="en-US" dirty="0" smtClean="0">
                <a:solidFill>
                  <a:schemeClr val="accent4"/>
                </a:solidFill>
              </a:rPr>
              <a:t> of earlier instruction == source </a:t>
            </a:r>
            <a:r>
              <a:rPr lang="en-US" dirty="0" err="1" smtClean="0">
                <a:solidFill>
                  <a:schemeClr val="accent4"/>
                </a:solidFill>
              </a:rPr>
              <a:t>reg</a:t>
            </a:r>
            <a:r>
              <a:rPr lang="en-US" dirty="0" smtClean="0">
                <a:solidFill>
                  <a:schemeClr val="accent4"/>
                </a:solidFill>
              </a:rPr>
              <a:t> of current</a:t>
            </a:r>
          </a:p>
        </p:txBody>
      </p:sp>
    </p:spTree>
    <p:extLst>
      <p:ext uri="{BB962C8B-B14F-4D97-AF65-F5344CB8AC3E}">
        <p14:creationId xmlns:p14="http://schemas.microsoft.com/office/powerpoint/2010/main" val="236868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Data Hazards</a:t>
            </a:r>
            <a:endParaRPr lang="en-US" dirty="0"/>
          </a:p>
        </p:txBody>
      </p:sp>
      <p:sp>
        <p:nvSpPr>
          <p:cNvPr id="3" name="Content Placeholder 2"/>
          <p:cNvSpPr>
            <a:spLocks noGrp="1"/>
          </p:cNvSpPr>
          <p:nvPr>
            <p:ph idx="1"/>
            <p:custDataLst>
              <p:tags r:id="rId2"/>
            </p:custDataLst>
          </p:nvPr>
        </p:nvSpPr>
        <p:spPr/>
        <p:txBody>
          <a:bodyPr>
            <a:normAutofit/>
          </a:bodyPr>
          <a:lstStyle/>
          <a:p>
            <a:r>
              <a:rPr lang="en-US" dirty="0" smtClean="0">
                <a:solidFill>
                  <a:schemeClr val="accent5">
                    <a:lumMod val="60000"/>
                    <a:lumOff val="40000"/>
                  </a:schemeClr>
                </a:solidFill>
              </a:rPr>
              <a:t>Stall</a:t>
            </a:r>
          </a:p>
          <a:p>
            <a:pPr lvl="1"/>
            <a:r>
              <a:rPr lang="en-US" dirty="0" smtClean="0"/>
              <a:t>Pause current and all subsequent instructions</a:t>
            </a:r>
          </a:p>
          <a:p>
            <a:endParaRPr lang="en-US" dirty="0" smtClean="0">
              <a:solidFill>
                <a:schemeClr val="accent1"/>
              </a:solidFill>
            </a:endParaRPr>
          </a:p>
          <a:p>
            <a:r>
              <a:rPr lang="en-US" dirty="0" smtClean="0">
                <a:solidFill>
                  <a:schemeClr val="accent5">
                    <a:lumMod val="60000"/>
                    <a:lumOff val="40000"/>
                  </a:schemeClr>
                </a:solidFill>
              </a:rPr>
              <a:t>Forward/Bypass</a:t>
            </a:r>
          </a:p>
          <a:p>
            <a:pPr lvl="1"/>
            <a:r>
              <a:rPr lang="en-US" dirty="0" smtClean="0"/>
              <a:t>Try to steal correct value from elsewhere in pipeline</a:t>
            </a:r>
          </a:p>
          <a:p>
            <a:pPr lvl="1"/>
            <a:r>
              <a:rPr lang="en-US" dirty="0" smtClean="0"/>
              <a:t>Otherwise, fall back to stalling or require a delay slot</a:t>
            </a:r>
          </a:p>
          <a:p>
            <a:endParaRPr lang="en-US" dirty="0" smtClean="0"/>
          </a:p>
          <a:p>
            <a:r>
              <a:rPr lang="en-US" dirty="0" smtClean="0"/>
              <a:t>Tradeoffs?</a:t>
            </a:r>
          </a:p>
        </p:txBody>
      </p:sp>
    </p:spTree>
    <p:extLst>
      <p:ext uri="{BB962C8B-B14F-4D97-AF65-F5344CB8AC3E}">
        <p14:creationId xmlns:p14="http://schemas.microsoft.com/office/powerpoint/2010/main" val="272616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2647</TotalTime>
  <Words>4101</Words>
  <Application>Microsoft Office PowerPoint</Application>
  <PresentationFormat>On-screen Show (4:3)</PresentationFormat>
  <Paragraphs>1032</Paragraphs>
  <Slides>61</Slides>
  <Notes>43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61</vt:i4>
      </vt:variant>
    </vt:vector>
  </HeadingPairs>
  <TitlesOfParts>
    <vt:vector size="68" baseType="lpstr">
      <vt:lpstr>Arial</vt:lpstr>
      <vt:lpstr>Calibri</vt:lpstr>
      <vt:lpstr>Consolas</vt:lpstr>
      <vt:lpstr>Symbol</vt:lpstr>
      <vt:lpstr>Times New Roman</vt:lpstr>
      <vt:lpstr>Wingdings</vt:lpstr>
      <vt:lpstr>Office Theme</vt:lpstr>
      <vt:lpstr>Data and Control Hazards</vt:lpstr>
      <vt:lpstr>Announcements</vt:lpstr>
      <vt:lpstr>Announcements</vt:lpstr>
      <vt:lpstr>Goals for Today</vt:lpstr>
      <vt:lpstr>Hazards</vt:lpstr>
      <vt:lpstr>How to handle data hazards</vt:lpstr>
      <vt:lpstr>Forwarding</vt:lpstr>
      <vt:lpstr>Data Hazards</vt:lpstr>
      <vt:lpstr>Data Hazards</vt:lpstr>
      <vt:lpstr>Data Hazards</vt:lpstr>
      <vt:lpstr>Data Hazards</vt:lpstr>
      <vt:lpstr>Stalling</vt:lpstr>
      <vt:lpstr>Stalling</vt:lpstr>
      <vt:lpstr>Stalling</vt:lpstr>
      <vt:lpstr>Stalling</vt:lpstr>
      <vt:lpstr>Stalling</vt:lpstr>
      <vt:lpstr>Stalling</vt:lpstr>
      <vt:lpstr>Forwarding</vt:lpstr>
      <vt:lpstr>Forwarding Example</vt:lpstr>
      <vt:lpstr>Forwarding</vt:lpstr>
      <vt:lpstr>Forwarding Datapath 1</vt:lpstr>
      <vt:lpstr>Forwarding Datapath</vt:lpstr>
      <vt:lpstr>Forwarding Datapath</vt:lpstr>
      <vt:lpstr>Forwarding Datapath 1</vt:lpstr>
      <vt:lpstr>Forwarding Datapath 2</vt:lpstr>
      <vt:lpstr>Forwarding Datapath 2</vt:lpstr>
      <vt:lpstr>Forwarding Datapath 2</vt:lpstr>
      <vt:lpstr>Register File Bypass</vt:lpstr>
      <vt:lpstr>Register File Bypass</vt:lpstr>
      <vt:lpstr>Are we done yet?</vt:lpstr>
      <vt:lpstr>Memory Load Data Hazard</vt:lpstr>
      <vt:lpstr>Memory Load Data Hazard</vt:lpstr>
      <vt:lpstr>Memory Load Data Hazard</vt:lpstr>
      <vt:lpstr>Memory Load Data Hazard</vt:lpstr>
      <vt:lpstr>Data Hazard Recap</vt:lpstr>
      <vt:lpstr>Why are we learning about this? </vt:lpstr>
      <vt:lpstr>Control Hazards</vt:lpstr>
      <vt:lpstr>Control Hazards</vt:lpstr>
      <vt:lpstr>Control Hazards</vt:lpstr>
      <vt:lpstr>Control Hazards</vt:lpstr>
      <vt:lpstr>Takeaway</vt:lpstr>
      <vt:lpstr>Next Goal</vt:lpstr>
      <vt:lpstr>Reduce the cost of control hazard?</vt:lpstr>
      <vt:lpstr>Control Hazards</vt:lpstr>
      <vt:lpstr>Control Hazards</vt:lpstr>
      <vt:lpstr>Control Hazards</vt:lpstr>
      <vt:lpstr>Control Hazards</vt:lpstr>
      <vt:lpstr>Control Hazards</vt:lpstr>
      <vt:lpstr>Takeaway</vt:lpstr>
      <vt:lpstr>Reduce cost of Control Hazards More</vt:lpstr>
      <vt:lpstr>Delay Slot</vt:lpstr>
      <vt:lpstr>Delay Slot</vt:lpstr>
      <vt:lpstr>Control Hazards</vt:lpstr>
      <vt:lpstr>Takeaway</vt:lpstr>
      <vt:lpstr>Reduce cost of Ctrl Haz even further?</vt:lpstr>
      <vt:lpstr>Speculative Execution: Loops</vt:lpstr>
      <vt:lpstr>Speculative Execution: Loops</vt:lpstr>
      <vt:lpstr>Speculative Execution: Branch Execution</vt:lpstr>
      <vt:lpstr>Summary</vt:lpstr>
      <vt:lpstr>Hazards Summary</vt:lpstr>
      <vt:lpstr>Hazards Summary</vt:lpstr>
    </vt:vector>
  </TitlesOfParts>
  <Company>Cornell University Computing and Information Science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186</cp:revision>
  <dcterms:created xsi:type="dcterms:W3CDTF">2012-11-28T14:27:55Z</dcterms:created>
  <dcterms:modified xsi:type="dcterms:W3CDTF">2015-02-26T17:32:24Z</dcterms:modified>
</cp:coreProperties>
</file>