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6.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7.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notesSlides/notesSlide8.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notesSlides/notesSlide9.xml" ContentType="application/vnd.openxmlformats-officedocument.presentationml.notesSlide+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notesSlides/notesSlide10.xml" ContentType="application/vnd.openxmlformats-officedocument.presentationml.notesSlide+xml"/>
  <Override PartName="/ppt/tags/tag262.xml" ContentType="application/vnd.openxmlformats-officedocument.presentationml.tags+xml"/>
  <Override PartName="/ppt/tags/tag263.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notesSlides/notesSlide13.xml" ContentType="application/vnd.openxmlformats-officedocument.presentationml.notesSlide+xml"/>
  <Override PartName="/ppt/tags/tag400.xml" ContentType="application/vnd.openxmlformats-officedocument.presentationml.tags+xml"/>
  <Override PartName="/ppt/tags/tag401.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notesSlides/notesSlide16.xml" ContentType="application/vnd.openxmlformats-officedocument.presentationml.notesSlide+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notesSlides/notesSlide17.xml" ContentType="application/vnd.openxmlformats-officedocument.presentationml.notesSlide+xml"/>
  <Override PartName="/ppt/tags/tag410.xml" ContentType="application/vnd.openxmlformats-officedocument.presentationml.tags+xml"/>
  <Override PartName="/ppt/tags/tag411.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notesSlides/notesSlide21.xml" ContentType="application/vnd.openxmlformats-officedocument.presentationml.notesSlide+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0.xml" ContentType="application/vnd.openxmlformats-officedocument.presentationml.tags+xml"/>
  <Override PartName="/ppt/notesSlides/notesSlide22.xml" ContentType="application/vnd.openxmlformats-officedocument.presentationml.notesSlide+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notesSlides/notesSlide23.xml" ContentType="application/vnd.openxmlformats-officedocument.presentationml.notesSlide+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tags/tag502.xml" ContentType="application/vnd.openxmlformats-officedocument.presentationml.tags+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tags/tag506.xml" ContentType="application/vnd.openxmlformats-officedocument.presentationml.tags+xml"/>
  <Override PartName="/ppt/tags/tag507.xml" ContentType="application/vnd.openxmlformats-officedocument.presentationml.tags+xml"/>
  <Override PartName="/ppt/tags/tag508.xml" ContentType="application/vnd.openxmlformats-officedocument.presentationml.tags+xml"/>
  <Override PartName="/ppt/tags/tag509.xml" ContentType="application/vnd.openxmlformats-officedocument.presentationml.tags+xml"/>
  <Override PartName="/ppt/tags/tag510.xml" ContentType="application/vnd.openxmlformats-officedocument.presentationml.tags+xml"/>
  <Override PartName="/ppt/tags/tag511.xml" ContentType="application/vnd.openxmlformats-officedocument.presentationml.tags+xml"/>
  <Override PartName="/ppt/tags/tag512.xml" ContentType="application/vnd.openxmlformats-officedocument.presentationml.tags+xml"/>
  <Override PartName="/ppt/tags/tag513.xml" ContentType="application/vnd.openxmlformats-officedocument.presentationml.tags+xml"/>
  <Override PartName="/ppt/tags/tag514.xml" ContentType="application/vnd.openxmlformats-officedocument.presentationml.tags+xml"/>
  <Override PartName="/ppt/tags/tag515.xml" ContentType="application/vnd.openxmlformats-officedocument.presentationml.tags+xml"/>
  <Override PartName="/ppt/tags/tag516.xml" ContentType="application/vnd.openxmlformats-officedocument.presentationml.tags+xml"/>
  <Override PartName="/ppt/tags/tag517.xml" ContentType="application/vnd.openxmlformats-officedocument.presentationml.tags+xml"/>
  <Override PartName="/ppt/tags/tag518.xml" ContentType="application/vnd.openxmlformats-officedocument.presentationml.tags+xml"/>
  <Override PartName="/ppt/tags/tag519.xml" ContentType="application/vnd.openxmlformats-officedocument.presentationml.tags+xml"/>
  <Override PartName="/ppt/tags/tag520.xml" ContentType="application/vnd.openxmlformats-officedocument.presentationml.tags+xml"/>
  <Override PartName="/ppt/tags/tag521.xml" ContentType="application/vnd.openxmlformats-officedocument.presentationml.tags+xml"/>
  <Override PartName="/ppt/tags/tag522.xml" ContentType="application/vnd.openxmlformats-officedocument.presentationml.tags+xml"/>
  <Override PartName="/ppt/tags/tag523.xml" ContentType="application/vnd.openxmlformats-officedocument.presentationml.tags+xml"/>
  <Override PartName="/ppt/tags/tag524.xml" ContentType="application/vnd.openxmlformats-officedocument.presentationml.tags+xml"/>
  <Override PartName="/ppt/tags/tag525.xml" ContentType="application/vnd.openxmlformats-officedocument.presentationml.tags+xml"/>
  <Override PartName="/ppt/tags/tag526.xml" ContentType="application/vnd.openxmlformats-officedocument.presentationml.tags+xml"/>
  <Override PartName="/ppt/tags/tag527.xml" ContentType="application/vnd.openxmlformats-officedocument.presentationml.tags+xml"/>
  <Override PartName="/ppt/tags/tag528.xml" ContentType="application/vnd.openxmlformats-officedocument.presentationml.tags+xml"/>
  <Override PartName="/ppt/tags/tag529.xml" ContentType="application/vnd.openxmlformats-officedocument.presentationml.tags+xml"/>
  <Override PartName="/ppt/tags/tag530.xml" ContentType="application/vnd.openxmlformats-officedocument.presentationml.tags+xml"/>
  <Override PartName="/ppt/tags/tag531.xml" ContentType="application/vnd.openxmlformats-officedocument.presentationml.tags+xml"/>
  <Override PartName="/ppt/tags/tag532.xml" ContentType="application/vnd.openxmlformats-officedocument.presentationml.tags+xml"/>
  <Override PartName="/ppt/tags/tag533.xml" ContentType="application/vnd.openxmlformats-officedocument.presentationml.tags+xml"/>
  <Override PartName="/ppt/tags/tag534.xml" ContentType="application/vnd.openxmlformats-officedocument.presentationml.tags+xml"/>
  <Override PartName="/ppt/tags/tag535.xml" ContentType="application/vnd.openxmlformats-officedocument.presentationml.tags+xml"/>
  <Override PartName="/ppt/tags/tag536.xml" ContentType="application/vnd.openxmlformats-officedocument.presentationml.tags+xml"/>
  <Override PartName="/ppt/tags/tag537.xml" ContentType="application/vnd.openxmlformats-officedocument.presentationml.tags+xml"/>
  <Override PartName="/ppt/tags/tag538.xml" ContentType="application/vnd.openxmlformats-officedocument.presentationml.tags+xml"/>
  <Override PartName="/ppt/tags/tag539.xml" ContentType="application/vnd.openxmlformats-officedocument.presentationml.tags+xml"/>
  <Override PartName="/ppt/tags/tag540.xml" ContentType="application/vnd.openxmlformats-officedocument.presentationml.tags+xml"/>
  <Override PartName="/ppt/tags/tag541.xml" ContentType="application/vnd.openxmlformats-officedocument.presentationml.tags+xml"/>
  <Override PartName="/ppt/tags/tag542.xml" ContentType="application/vnd.openxmlformats-officedocument.presentationml.tags+xml"/>
  <Override PartName="/ppt/tags/tag543.xml" ContentType="application/vnd.openxmlformats-officedocument.presentationml.tags+xml"/>
  <Override PartName="/ppt/tags/tag544.xml" ContentType="application/vnd.openxmlformats-officedocument.presentationml.tags+xml"/>
  <Override PartName="/ppt/tags/tag545.xml" ContentType="application/vnd.openxmlformats-officedocument.presentationml.tags+xml"/>
  <Override PartName="/ppt/tags/tag546.xml" ContentType="application/vnd.openxmlformats-officedocument.presentationml.tags+xml"/>
  <Override PartName="/ppt/tags/tag547.xml" ContentType="application/vnd.openxmlformats-officedocument.presentationml.tags+xml"/>
  <Override PartName="/ppt/tags/tag548.xml" ContentType="application/vnd.openxmlformats-officedocument.presentationml.tags+xml"/>
  <Override PartName="/ppt/tags/tag549.xml" ContentType="application/vnd.openxmlformats-officedocument.presentationml.tags+xml"/>
  <Override PartName="/ppt/tags/tag550.xml" ContentType="application/vnd.openxmlformats-officedocument.presentationml.tags+xml"/>
  <Override PartName="/ppt/tags/tag551.xml" ContentType="application/vnd.openxmlformats-officedocument.presentationml.tags+xml"/>
  <Override PartName="/ppt/tags/tag552.xml" ContentType="application/vnd.openxmlformats-officedocument.presentationml.tags+xml"/>
  <Override PartName="/ppt/tags/tag553.xml" ContentType="application/vnd.openxmlformats-officedocument.presentationml.tags+xml"/>
  <Override PartName="/ppt/notesSlides/notesSlide24.xml" ContentType="application/vnd.openxmlformats-officedocument.presentationml.notesSlide+xml"/>
  <Override PartName="/ppt/tags/tag554.xml" ContentType="application/vnd.openxmlformats-officedocument.presentationml.tags+xml"/>
  <Override PartName="/ppt/tags/tag555.xml" ContentType="application/vnd.openxmlformats-officedocument.presentationml.tags+xml"/>
  <Override PartName="/ppt/tags/tag556.xml" ContentType="application/vnd.openxmlformats-officedocument.presentationml.tags+xml"/>
  <Override PartName="/ppt/tags/tag557.xml" ContentType="application/vnd.openxmlformats-officedocument.presentationml.tags+xml"/>
  <Override PartName="/ppt/tags/tag558.xml" ContentType="application/vnd.openxmlformats-officedocument.presentationml.tags+xml"/>
  <Override PartName="/ppt/tags/tag559.xml" ContentType="application/vnd.openxmlformats-officedocument.presentationml.tags+xml"/>
  <Override PartName="/ppt/tags/tag560.xml" ContentType="application/vnd.openxmlformats-officedocument.presentationml.tags+xml"/>
  <Override PartName="/ppt/tags/tag561.xml" ContentType="application/vnd.openxmlformats-officedocument.presentationml.tags+xml"/>
  <Override PartName="/ppt/tags/tag562.xml" ContentType="application/vnd.openxmlformats-officedocument.presentationml.tags+xml"/>
  <Override PartName="/ppt/tags/tag563.xml" ContentType="application/vnd.openxmlformats-officedocument.presentationml.tags+xml"/>
  <Override PartName="/ppt/tags/tag564.xml" ContentType="application/vnd.openxmlformats-officedocument.presentationml.tags+xml"/>
  <Override PartName="/ppt/tags/tag565.xml" ContentType="application/vnd.openxmlformats-officedocument.presentationml.tags+xml"/>
  <Override PartName="/ppt/tags/tag566.xml" ContentType="application/vnd.openxmlformats-officedocument.presentationml.tags+xml"/>
  <Override PartName="/ppt/tags/tag567.xml" ContentType="application/vnd.openxmlformats-officedocument.presentationml.tags+xml"/>
  <Override PartName="/ppt/tags/tag568.xml" ContentType="application/vnd.openxmlformats-officedocument.presentationml.tags+xml"/>
  <Override PartName="/ppt/tags/tag569.xml" ContentType="application/vnd.openxmlformats-officedocument.presentationml.tags+xml"/>
  <Override PartName="/ppt/tags/tag570.xml" ContentType="application/vnd.openxmlformats-officedocument.presentationml.tags+xml"/>
  <Override PartName="/ppt/tags/tag571.xml" ContentType="application/vnd.openxmlformats-officedocument.presentationml.tags+xml"/>
  <Override PartName="/ppt/tags/tag572.xml" ContentType="application/vnd.openxmlformats-officedocument.presentationml.tags+xml"/>
  <Override PartName="/ppt/tags/tag573.xml" ContentType="application/vnd.openxmlformats-officedocument.presentationml.tags+xml"/>
  <Override PartName="/ppt/tags/tag574.xml" ContentType="application/vnd.openxmlformats-officedocument.presentationml.tags+xml"/>
  <Override PartName="/ppt/tags/tag575.xml" ContentType="application/vnd.openxmlformats-officedocument.presentationml.tags+xml"/>
  <Override PartName="/ppt/tags/tag576.xml" ContentType="application/vnd.openxmlformats-officedocument.presentationml.tags+xml"/>
  <Override PartName="/ppt/tags/tag577.xml" ContentType="application/vnd.openxmlformats-officedocument.presentationml.tags+xml"/>
  <Override PartName="/ppt/tags/tag578.xml" ContentType="application/vnd.openxmlformats-officedocument.presentationml.tags+xml"/>
  <Override PartName="/ppt/tags/tag579.xml" ContentType="application/vnd.openxmlformats-officedocument.presentationml.tags+xml"/>
  <Override PartName="/ppt/tags/tag580.xml" ContentType="application/vnd.openxmlformats-officedocument.presentationml.tags+xml"/>
  <Override PartName="/ppt/tags/tag581.xml" ContentType="application/vnd.openxmlformats-officedocument.presentationml.tags+xml"/>
  <Override PartName="/ppt/tags/tag582.xml" ContentType="application/vnd.openxmlformats-officedocument.presentationml.tags+xml"/>
  <Override PartName="/ppt/tags/tag583.xml" ContentType="application/vnd.openxmlformats-officedocument.presentationml.tags+xml"/>
  <Override PartName="/ppt/tags/tag584.xml" ContentType="application/vnd.openxmlformats-officedocument.presentationml.tags+xml"/>
  <Override PartName="/ppt/tags/tag585.xml" ContentType="application/vnd.openxmlformats-officedocument.presentationml.tags+xml"/>
  <Override PartName="/ppt/tags/tag586.xml" ContentType="application/vnd.openxmlformats-officedocument.presentationml.tags+xml"/>
  <Override PartName="/ppt/tags/tag587.xml" ContentType="application/vnd.openxmlformats-officedocument.presentationml.tags+xml"/>
  <Override PartName="/ppt/tags/tag588.xml" ContentType="application/vnd.openxmlformats-officedocument.presentationml.tags+xml"/>
  <Override PartName="/ppt/tags/tag589.xml" ContentType="application/vnd.openxmlformats-officedocument.presentationml.tags+xml"/>
  <Override PartName="/ppt/tags/tag590.xml" ContentType="application/vnd.openxmlformats-officedocument.presentationml.tags+xml"/>
  <Override PartName="/ppt/tags/tag591.xml" ContentType="application/vnd.openxmlformats-officedocument.presentationml.tags+xml"/>
  <Override PartName="/ppt/tags/tag592.xml" ContentType="application/vnd.openxmlformats-officedocument.presentationml.tags+xml"/>
  <Override PartName="/ppt/tags/tag593.xml" ContentType="application/vnd.openxmlformats-officedocument.presentationml.tags+xml"/>
  <Override PartName="/ppt/tags/tag594.xml" ContentType="application/vnd.openxmlformats-officedocument.presentationml.tags+xml"/>
  <Override PartName="/ppt/tags/tag595.xml" ContentType="application/vnd.openxmlformats-officedocument.presentationml.tags+xml"/>
  <Override PartName="/ppt/tags/tag596.xml" ContentType="application/vnd.openxmlformats-officedocument.presentationml.tags+xml"/>
  <Override PartName="/ppt/tags/tag597.xml" ContentType="application/vnd.openxmlformats-officedocument.presentationml.tags+xml"/>
  <Override PartName="/ppt/tags/tag598.xml" ContentType="application/vnd.openxmlformats-officedocument.presentationml.tags+xml"/>
  <Override PartName="/ppt/tags/tag599.xml" ContentType="application/vnd.openxmlformats-officedocument.presentationml.tags+xml"/>
  <Override PartName="/ppt/tags/tag600.xml" ContentType="application/vnd.openxmlformats-officedocument.presentationml.tags+xml"/>
  <Override PartName="/ppt/tags/tag601.xml" ContentType="application/vnd.openxmlformats-officedocument.presentationml.tags+xml"/>
  <Override PartName="/ppt/tags/tag602.xml" ContentType="application/vnd.openxmlformats-officedocument.presentationml.tags+xml"/>
  <Override PartName="/ppt/tags/tag603.xml" ContentType="application/vnd.openxmlformats-officedocument.presentationml.tags+xml"/>
  <Override PartName="/ppt/tags/tag604.xml" ContentType="application/vnd.openxmlformats-officedocument.presentationml.tags+xml"/>
  <Override PartName="/ppt/tags/tag605.xml" ContentType="application/vnd.openxmlformats-officedocument.presentationml.tags+xml"/>
  <Override PartName="/ppt/tags/tag606.xml" ContentType="application/vnd.openxmlformats-officedocument.presentationml.tags+xml"/>
  <Override PartName="/ppt/tags/tag607.xml" ContentType="application/vnd.openxmlformats-officedocument.presentationml.tags+xml"/>
  <Override PartName="/ppt/tags/tag608.xml" ContentType="application/vnd.openxmlformats-officedocument.presentationml.tags+xml"/>
  <Override PartName="/ppt/tags/tag609.xml" ContentType="application/vnd.openxmlformats-officedocument.presentationml.tags+xml"/>
  <Override PartName="/ppt/tags/tag610.xml" ContentType="application/vnd.openxmlformats-officedocument.presentationml.tags+xml"/>
  <Override PartName="/ppt/tags/tag611.xml" ContentType="application/vnd.openxmlformats-officedocument.presentationml.tags+xml"/>
  <Override PartName="/ppt/tags/tag612.xml" ContentType="application/vnd.openxmlformats-officedocument.presentationml.tags+xml"/>
  <Override PartName="/ppt/tags/tag613.xml" ContentType="application/vnd.openxmlformats-officedocument.presentationml.tags+xml"/>
  <Override PartName="/ppt/tags/tag614.xml" ContentType="application/vnd.openxmlformats-officedocument.presentationml.tags+xml"/>
  <Override PartName="/ppt/tags/tag615.xml" ContentType="application/vnd.openxmlformats-officedocument.presentationml.tags+xml"/>
  <Override PartName="/ppt/tags/tag616.xml" ContentType="application/vnd.openxmlformats-officedocument.presentationml.tags+xml"/>
  <Override PartName="/ppt/tags/tag617.xml" ContentType="application/vnd.openxmlformats-officedocument.presentationml.tags+xml"/>
  <Override PartName="/ppt/tags/tag618.xml" ContentType="application/vnd.openxmlformats-officedocument.presentationml.tags+xml"/>
  <Override PartName="/ppt/tags/tag619.xml" ContentType="application/vnd.openxmlformats-officedocument.presentationml.tags+xml"/>
  <Override PartName="/ppt/tags/tag620.xml" ContentType="application/vnd.openxmlformats-officedocument.presentationml.tags+xml"/>
  <Override PartName="/ppt/tags/tag621.xml" ContentType="application/vnd.openxmlformats-officedocument.presentationml.tags+xml"/>
  <Override PartName="/ppt/tags/tag622.xml" ContentType="application/vnd.openxmlformats-officedocument.presentationml.tags+xml"/>
  <Override PartName="/ppt/tags/tag623.xml" ContentType="application/vnd.openxmlformats-officedocument.presentationml.tags+xml"/>
  <Override PartName="/ppt/tags/tag624.xml" ContentType="application/vnd.openxmlformats-officedocument.presentationml.tags+xml"/>
  <Override PartName="/ppt/tags/tag625.xml" ContentType="application/vnd.openxmlformats-officedocument.presentationml.tags+xml"/>
  <Override PartName="/ppt/tags/tag626.xml" ContentType="application/vnd.openxmlformats-officedocument.presentationml.tags+xml"/>
  <Override PartName="/ppt/tags/tag627.xml" ContentType="application/vnd.openxmlformats-officedocument.presentationml.tags+xml"/>
  <Override PartName="/ppt/tags/tag628.xml" ContentType="application/vnd.openxmlformats-officedocument.presentationml.tags+xml"/>
  <Override PartName="/ppt/tags/tag629.xml" ContentType="application/vnd.openxmlformats-officedocument.presentationml.tags+xml"/>
  <Override PartName="/ppt/tags/tag630.xml" ContentType="application/vnd.openxmlformats-officedocument.presentationml.tags+xml"/>
  <Override PartName="/ppt/tags/tag631.xml" ContentType="application/vnd.openxmlformats-officedocument.presentationml.tags+xml"/>
  <Override PartName="/ppt/tags/tag632.xml" ContentType="application/vnd.openxmlformats-officedocument.presentationml.tags+xml"/>
  <Override PartName="/ppt/tags/tag633.xml" ContentType="application/vnd.openxmlformats-officedocument.presentationml.tags+xml"/>
  <Override PartName="/ppt/tags/tag634.xml" ContentType="application/vnd.openxmlformats-officedocument.presentationml.tags+xml"/>
  <Override PartName="/ppt/tags/tag635.xml" ContentType="application/vnd.openxmlformats-officedocument.presentationml.tags+xml"/>
  <Override PartName="/ppt/tags/tag636.xml" ContentType="application/vnd.openxmlformats-officedocument.presentationml.tags+xml"/>
  <Override PartName="/ppt/tags/tag637.xml" ContentType="application/vnd.openxmlformats-officedocument.presentationml.tags+xml"/>
  <Override PartName="/ppt/tags/tag638.xml" ContentType="application/vnd.openxmlformats-officedocument.presentationml.tags+xml"/>
  <Override PartName="/ppt/tags/tag639.xml" ContentType="application/vnd.openxmlformats-officedocument.presentationml.tags+xml"/>
  <Override PartName="/ppt/tags/tag640.xml" ContentType="application/vnd.openxmlformats-officedocument.presentationml.tags+xml"/>
  <Override PartName="/ppt/tags/tag641.xml" ContentType="application/vnd.openxmlformats-officedocument.presentationml.tags+xml"/>
  <Override PartName="/ppt/tags/tag642.xml" ContentType="application/vnd.openxmlformats-officedocument.presentationml.tags+xml"/>
  <Override PartName="/ppt/tags/tag643.xml" ContentType="application/vnd.openxmlformats-officedocument.presentationml.tags+xml"/>
  <Override PartName="/ppt/tags/tag644.xml" ContentType="application/vnd.openxmlformats-officedocument.presentationml.tags+xml"/>
  <Override PartName="/ppt/tags/tag645.xml" ContentType="application/vnd.openxmlformats-officedocument.presentationml.tags+xml"/>
  <Override PartName="/ppt/tags/tag646.xml" ContentType="application/vnd.openxmlformats-officedocument.presentationml.tags+xml"/>
  <Override PartName="/ppt/tags/tag647.xml" ContentType="application/vnd.openxmlformats-officedocument.presentationml.tags+xml"/>
  <Override PartName="/ppt/tags/tag648.xml" ContentType="application/vnd.openxmlformats-officedocument.presentationml.tags+xml"/>
  <Override PartName="/ppt/tags/tag649.xml" ContentType="application/vnd.openxmlformats-officedocument.presentationml.tags+xml"/>
  <Override PartName="/ppt/tags/tag650.xml" ContentType="application/vnd.openxmlformats-officedocument.presentationml.tags+xml"/>
  <Override PartName="/ppt/tags/tag651.xml" ContentType="application/vnd.openxmlformats-officedocument.presentationml.tags+xml"/>
  <Override PartName="/ppt/tags/tag652.xml" ContentType="application/vnd.openxmlformats-officedocument.presentationml.tags+xml"/>
  <Override PartName="/ppt/tags/tag653.xml" ContentType="application/vnd.openxmlformats-officedocument.presentationml.tags+xml"/>
  <Override PartName="/ppt/tags/tag654.xml" ContentType="application/vnd.openxmlformats-officedocument.presentationml.tags+xml"/>
  <Override PartName="/ppt/tags/tag655.xml" ContentType="application/vnd.openxmlformats-officedocument.presentationml.tags+xml"/>
  <Override PartName="/ppt/tags/tag656.xml" ContentType="application/vnd.openxmlformats-officedocument.presentationml.tags+xml"/>
  <Override PartName="/ppt/tags/tag657.xml" ContentType="application/vnd.openxmlformats-officedocument.presentationml.tags+xml"/>
  <Override PartName="/ppt/tags/tag658.xml" ContentType="application/vnd.openxmlformats-officedocument.presentationml.tags+xml"/>
  <Override PartName="/ppt/notesSlides/notesSlide25.xml" ContentType="application/vnd.openxmlformats-officedocument.presentationml.notesSlide+xml"/>
  <Override PartName="/ppt/tags/tag659.xml" ContentType="application/vnd.openxmlformats-officedocument.presentationml.tags+xml"/>
  <Override PartName="/ppt/tags/tag660.xml" ContentType="application/vnd.openxmlformats-officedocument.presentationml.tags+xml"/>
  <Override PartName="/ppt/notesSlides/notesSlide26.xml" ContentType="application/vnd.openxmlformats-officedocument.presentationml.notesSlide+xml"/>
  <Override PartName="/ppt/tags/tag661.xml" ContentType="application/vnd.openxmlformats-officedocument.presentationml.tags+xml"/>
  <Override PartName="/ppt/tags/tag662.xml" ContentType="application/vnd.openxmlformats-officedocument.presentationml.tags+xml"/>
  <Override PartName="/ppt/notesSlides/notesSlide27.xml" ContentType="application/vnd.openxmlformats-officedocument.presentationml.notesSlide+xml"/>
  <Override PartName="/ppt/tags/tag663.xml" ContentType="application/vnd.openxmlformats-officedocument.presentationml.tags+xml"/>
  <Override PartName="/ppt/tags/tag664.xml" ContentType="application/vnd.openxmlformats-officedocument.presentationml.tags+xml"/>
  <Override PartName="/ppt/tags/tag665.xml" ContentType="application/vnd.openxmlformats-officedocument.presentationml.tags+xml"/>
  <Override PartName="/ppt/tags/tag666.xml" ContentType="application/vnd.openxmlformats-officedocument.presentationml.tags+xml"/>
  <Override PartName="/ppt/tags/tag667.xml" ContentType="application/vnd.openxmlformats-officedocument.presentationml.tags+xml"/>
  <Override PartName="/ppt/tags/tag668.xml" ContentType="application/vnd.openxmlformats-officedocument.presentationml.tags+xml"/>
  <Override PartName="/ppt/tags/tag669.xml" ContentType="application/vnd.openxmlformats-officedocument.presentationml.tags+xml"/>
  <Override PartName="/ppt/tags/tag670.xml" ContentType="application/vnd.openxmlformats-officedocument.presentationml.tags+xml"/>
  <Override PartName="/ppt/tags/tag671.xml" ContentType="application/vnd.openxmlformats-officedocument.presentationml.tags+xml"/>
  <Override PartName="/ppt/tags/tag672.xml" ContentType="application/vnd.openxmlformats-officedocument.presentationml.tags+xml"/>
  <Override PartName="/ppt/tags/tag673.xml" ContentType="application/vnd.openxmlformats-officedocument.presentationml.tags+xml"/>
  <Override PartName="/ppt/tags/tag674.xml" ContentType="application/vnd.openxmlformats-officedocument.presentationml.tags+xml"/>
  <Override PartName="/ppt/tags/tag675.xml" ContentType="application/vnd.openxmlformats-officedocument.presentationml.tags+xml"/>
  <Override PartName="/ppt/tags/tag676.xml" ContentType="application/vnd.openxmlformats-officedocument.presentationml.tags+xml"/>
  <Override PartName="/ppt/tags/tag677.xml" ContentType="application/vnd.openxmlformats-officedocument.presentationml.tags+xml"/>
  <Override PartName="/ppt/tags/tag678.xml" ContentType="application/vnd.openxmlformats-officedocument.presentationml.tags+xml"/>
  <Override PartName="/ppt/tags/tag679.xml" ContentType="application/vnd.openxmlformats-officedocument.presentationml.tags+xml"/>
  <Override PartName="/ppt/tags/tag680.xml" ContentType="application/vnd.openxmlformats-officedocument.presentationml.tags+xml"/>
  <Override PartName="/ppt/tags/tag681.xml" ContentType="application/vnd.openxmlformats-officedocument.presentationml.tags+xml"/>
  <Override PartName="/ppt/tags/tag682.xml" ContentType="application/vnd.openxmlformats-officedocument.presentationml.tags+xml"/>
  <Override PartName="/ppt/tags/tag683.xml" ContentType="application/vnd.openxmlformats-officedocument.presentationml.tags+xml"/>
  <Override PartName="/ppt/tags/tag684.xml" ContentType="application/vnd.openxmlformats-officedocument.presentationml.tags+xml"/>
  <Override PartName="/ppt/tags/tag685.xml" ContentType="application/vnd.openxmlformats-officedocument.presentationml.tags+xml"/>
  <Override PartName="/ppt/tags/tag686.xml" ContentType="application/vnd.openxmlformats-officedocument.presentationml.tags+xml"/>
  <Override PartName="/ppt/tags/tag687.xml" ContentType="application/vnd.openxmlformats-officedocument.presentationml.tags+xml"/>
  <Override PartName="/ppt/tags/tag688.xml" ContentType="application/vnd.openxmlformats-officedocument.presentationml.tags+xml"/>
  <Override PartName="/ppt/tags/tag689.xml" ContentType="application/vnd.openxmlformats-officedocument.presentationml.tags+xml"/>
  <Override PartName="/ppt/tags/tag690.xml" ContentType="application/vnd.openxmlformats-officedocument.presentationml.tags+xml"/>
  <Override PartName="/ppt/tags/tag691.xml" ContentType="application/vnd.openxmlformats-officedocument.presentationml.tags+xml"/>
  <Override PartName="/ppt/tags/tag692.xml" ContentType="application/vnd.openxmlformats-officedocument.presentationml.tags+xml"/>
  <Override PartName="/ppt/tags/tag693.xml" ContentType="application/vnd.openxmlformats-officedocument.presentationml.tags+xml"/>
  <Override PartName="/ppt/tags/tag694.xml" ContentType="application/vnd.openxmlformats-officedocument.presentationml.tags+xml"/>
  <Override PartName="/ppt/tags/tag695.xml" ContentType="application/vnd.openxmlformats-officedocument.presentationml.tags+xml"/>
  <Override PartName="/ppt/tags/tag696.xml" ContentType="application/vnd.openxmlformats-officedocument.presentationml.tags+xml"/>
  <Override PartName="/ppt/tags/tag697.xml" ContentType="application/vnd.openxmlformats-officedocument.presentationml.tags+xml"/>
  <Override PartName="/ppt/tags/tag698.xml" ContentType="application/vnd.openxmlformats-officedocument.presentationml.tags+xml"/>
  <Override PartName="/ppt/tags/tag699.xml" ContentType="application/vnd.openxmlformats-officedocument.presentationml.tags+xml"/>
  <Override PartName="/ppt/tags/tag700.xml" ContentType="application/vnd.openxmlformats-officedocument.presentationml.tags+xml"/>
  <Override PartName="/ppt/tags/tag701.xml" ContentType="application/vnd.openxmlformats-officedocument.presentationml.tags+xml"/>
  <Override PartName="/ppt/tags/tag702.xml" ContentType="application/vnd.openxmlformats-officedocument.presentationml.tags+xml"/>
  <Override PartName="/ppt/tags/tag703.xml" ContentType="application/vnd.openxmlformats-officedocument.presentationml.tags+xml"/>
  <Override PartName="/ppt/tags/tag704.xml" ContentType="application/vnd.openxmlformats-officedocument.presentationml.tags+xml"/>
  <Override PartName="/ppt/tags/tag705.xml" ContentType="application/vnd.openxmlformats-officedocument.presentationml.tags+xml"/>
  <Override PartName="/ppt/tags/tag706.xml" ContentType="application/vnd.openxmlformats-officedocument.presentationml.tags+xml"/>
  <Override PartName="/ppt/tags/tag707.xml" ContentType="application/vnd.openxmlformats-officedocument.presentationml.tags+xml"/>
  <Override PartName="/ppt/tags/tag708.xml" ContentType="application/vnd.openxmlformats-officedocument.presentationml.tags+xml"/>
  <Override PartName="/ppt/tags/tag709.xml" ContentType="application/vnd.openxmlformats-officedocument.presentationml.tags+xml"/>
  <Override PartName="/ppt/tags/tag710.xml" ContentType="application/vnd.openxmlformats-officedocument.presentationml.tags+xml"/>
  <Override PartName="/ppt/tags/tag711.xml" ContentType="application/vnd.openxmlformats-officedocument.presentationml.tags+xml"/>
  <Override PartName="/ppt/tags/tag712.xml" ContentType="application/vnd.openxmlformats-officedocument.presentationml.tags+xml"/>
  <Override PartName="/ppt/tags/tag713.xml" ContentType="application/vnd.openxmlformats-officedocument.presentationml.tags+xml"/>
  <Override PartName="/ppt/tags/tag714.xml" ContentType="application/vnd.openxmlformats-officedocument.presentationml.tags+xml"/>
  <Override PartName="/ppt/tags/tag715.xml" ContentType="application/vnd.openxmlformats-officedocument.presentationml.tags+xml"/>
  <Override PartName="/ppt/tags/tag716.xml" ContentType="application/vnd.openxmlformats-officedocument.presentationml.tags+xml"/>
  <Override PartName="/ppt/tags/tag717.xml" ContentType="application/vnd.openxmlformats-officedocument.presentationml.tags+xml"/>
  <Override PartName="/ppt/tags/tag718.xml" ContentType="application/vnd.openxmlformats-officedocument.presentationml.tags+xml"/>
  <Override PartName="/ppt/tags/tag719.xml" ContentType="application/vnd.openxmlformats-officedocument.presentationml.tags+xml"/>
  <Override PartName="/ppt/tags/tag720.xml" ContentType="application/vnd.openxmlformats-officedocument.presentationml.tags+xml"/>
  <Override PartName="/ppt/tags/tag721.xml" ContentType="application/vnd.openxmlformats-officedocument.presentationml.tags+xml"/>
  <Override PartName="/ppt/tags/tag722.xml" ContentType="application/vnd.openxmlformats-officedocument.presentationml.tags+xml"/>
  <Override PartName="/ppt/tags/tag723.xml" ContentType="application/vnd.openxmlformats-officedocument.presentationml.tags+xml"/>
  <Override PartName="/ppt/tags/tag724.xml" ContentType="application/vnd.openxmlformats-officedocument.presentationml.tags+xml"/>
  <Override PartName="/ppt/tags/tag725.xml" ContentType="application/vnd.openxmlformats-officedocument.presentationml.tags+xml"/>
  <Override PartName="/ppt/tags/tag726.xml" ContentType="application/vnd.openxmlformats-officedocument.presentationml.tags+xml"/>
  <Override PartName="/ppt/tags/tag727.xml" ContentType="application/vnd.openxmlformats-officedocument.presentationml.tags+xml"/>
  <Override PartName="/ppt/tags/tag728.xml" ContentType="application/vnd.openxmlformats-officedocument.presentationml.tags+xml"/>
  <Override PartName="/ppt/tags/tag729.xml" ContentType="application/vnd.openxmlformats-officedocument.presentationml.tags+xml"/>
  <Override PartName="/ppt/tags/tag730.xml" ContentType="application/vnd.openxmlformats-officedocument.presentationml.tags+xml"/>
  <Override PartName="/ppt/tags/tag731.xml" ContentType="application/vnd.openxmlformats-officedocument.presentationml.tags+xml"/>
  <Override PartName="/ppt/tags/tag732.xml" ContentType="application/vnd.openxmlformats-officedocument.presentationml.tags+xml"/>
  <Override PartName="/ppt/tags/tag733.xml" ContentType="application/vnd.openxmlformats-officedocument.presentationml.tags+xml"/>
  <Override PartName="/ppt/tags/tag734.xml" ContentType="application/vnd.openxmlformats-officedocument.presentationml.tags+xml"/>
  <Override PartName="/ppt/tags/tag735.xml" ContentType="application/vnd.openxmlformats-officedocument.presentationml.tags+xml"/>
  <Override PartName="/ppt/tags/tag736.xml" ContentType="application/vnd.openxmlformats-officedocument.presentationml.tags+xml"/>
  <Override PartName="/ppt/tags/tag737.xml" ContentType="application/vnd.openxmlformats-officedocument.presentationml.tags+xml"/>
  <Override PartName="/ppt/tags/tag738.xml" ContentType="application/vnd.openxmlformats-officedocument.presentationml.tags+xml"/>
  <Override PartName="/ppt/tags/tag739.xml" ContentType="application/vnd.openxmlformats-officedocument.presentationml.tags+xml"/>
  <Override PartName="/ppt/tags/tag740.xml" ContentType="application/vnd.openxmlformats-officedocument.presentationml.tags+xml"/>
  <Override PartName="/ppt/tags/tag741.xml" ContentType="application/vnd.openxmlformats-officedocument.presentationml.tags+xml"/>
  <Override PartName="/ppt/tags/tag742.xml" ContentType="application/vnd.openxmlformats-officedocument.presentationml.tags+xml"/>
  <Override PartName="/ppt/tags/tag743.xml" ContentType="application/vnd.openxmlformats-officedocument.presentationml.tags+xml"/>
  <Override PartName="/ppt/tags/tag744.xml" ContentType="application/vnd.openxmlformats-officedocument.presentationml.tags+xml"/>
  <Override PartName="/ppt/tags/tag745.xml" ContentType="application/vnd.openxmlformats-officedocument.presentationml.tags+xml"/>
  <Override PartName="/ppt/tags/tag746.xml" ContentType="application/vnd.openxmlformats-officedocument.presentationml.tags+xml"/>
  <Override PartName="/ppt/tags/tag747.xml" ContentType="application/vnd.openxmlformats-officedocument.presentationml.tags+xml"/>
  <Override PartName="/ppt/tags/tag748.xml" ContentType="application/vnd.openxmlformats-officedocument.presentationml.tags+xml"/>
  <Override PartName="/ppt/tags/tag749.xml" ContentType="application/vnd.openxmlformats-officedocument.presentationml.tags+xml"/>
  <Override PartName="/ppt/tags/tag750.xml" ContentType="application/vnd.openxmlformats-officedocument.presentationml.tags+xml"/>
  <Override PartName="/ppt/tags/tag751.xml" ContentType="application/vnd.openxmlformats-officedocument.presentationml.tags+xml"/>
  <Override PartName="/ppt/tags/tag752.xml" ContentType="application/vnd.openxmlformats-officedocument.presentationml.tags+xml"/>
  <Override PartName="/ppt/tags/tag753.xml" ContentType="application/vnd.openxmlformats-officedocument.presentationml.tags+xml"/>
  <Override PartName="/ppt/tags/tag754.xml" ContentType="application/vnd.openxmlformats-officedocument.presentationml.tags+xml"/>
  <Override PartName="/ppt/tags/tag755.xml" ContentType="application/vnd.openxmlformats-officedocument.presentationml.tags+xml"/>
  <Override PartName="/ppt/tags/tag756.xml" ContentType="application/vnd.openxmlformats-officedocument.presentationml.tags+xml"/>
  <Override PartName="/ppt/tags/tag757.xml" ContentType="application/vnd.openxmlformats-officedocument.presentationml.tags+xml"/>
  <Override PartName="/ppt/tags/tag758.xml" ContentType="application/vnd.openxmlformats-officedocument.presentationml.tags+xml"/>
  <Override PartName="/ppt/tags/tag759.xml" ContentType="application/vnd.openxmlformats-officedocument.presentationml.tags+xml"/>
  <Override PartName="/ppt/tags/tag760.xml" ContentType="application/vnd.openxmlformats-officedocument.presentationml.tags+xml"/>
  <Override PartName="/ppt/tags/tag761.xml" ContentType="application/vnd.openxmlformats-officedocument.presentationml.tags+xml"/>
  <Override PartName="/ppt/tags/tag762.xml" ContentType="application/vnd.openxmlformats-officedocument.presentationml.tags+xml"/>
  <Override PartName="/ppt/tags/tag763.xml" ContentType="application/vnd.openxmlformats-officedocument.presentationml.tags+xml"/>
  <Override PartName="/ppt/tags/tag764.xml" ContentType="application/vnd.openxmlformats-officedocument.presentationml.tags+xml"/>
  <Override PartName="/ppt/tags/tag765.xml" ContentType="application/vnd.openxmlformats-officedocument.presentationml.tags+xml"/>
  <Override PartName="/ppt/tags/tag766.xml" ContentType="application/vnd.openxmlformats-officedocument.presentationml.tags+xml"/>
  <Override PartName="/ppt/tags/tag767.xml" ContentType="application/vnd.openxmlformats-officedocument.presentationml.tags+xml"/>
  <Override PartName="/ppt/notesSlides/notesSlide28.xml" ContentType="application/vnd.openxmlformats-officedocument.presentationml.notesSlide+xml"/>
  <Override PartName="/ppt/tags/tag768.xml" ContentType="application/vnd.openxmlformats-officedocument.presentationml.tags+xml"/>
  <Override PartName="/ppt/tags/tag769.xml" ContentType="application/vnd.openxmlformats-officedocument.presentationml.tags+xml"/>
  <Override PartName="/ppt/tags/tag770.xml" ContentType="application/vnd.openxmlformats-officedocument.presentationml.tags+xml"/>
  <Override PartName="/ppt/tags/tag771.xml" ContentType="application/vnd.openxmlformats-officedocument.presentationml.tags+xml"/>
  <Override PartName="/ppt/tags/tag772.xml" ContentType="application/vnd.openxmlformats-officedocument.presentationml.tags+xml"/>
  <Override PartName="/ppt/tags/tag773.xml" ContentType="application/vnd.openxmlformats-officedocument.presentationml.tags+xml"/>
  <Override PartName="/ppt/tags/tag774.xml" ContentType="application/vnd.openxmlformats-officedocument.presentationml.tags+xml"/>
  <Override PartName="/ppt/notesSlides/notesSlide29.xml" ContentType="application/vnd.openxmlformats-officedocument.presentationml.notesSlide+xml"/>
  <Override PartName="/ppt/tags/tag775.xml" ContentType="application/vnd.openxmlformats-officedocument.presentationml.tags+xml"/>
  <Override PartName="/ppt/tags/tag776.xml" ContentType="application/vnd.openxmlformats-officedocument.presentationml.tags+xml"/>
  <Override PartName="/ppt/tags/tag777.xml" ContentType="application/vnd.openxmlformats-officedocument.presentationml.tags+xml"/>
  <Override PartName="/ppt/tags/tag778.xml" ContentType="application/vnd.openxmlformats-officedocument.presentationml.tags+xml"/>
  <Override PartName="/ppt/tags/tag779.xml" ContentType="application/vnd.openxmlformats-officedocument.presentationml.tags+xml"/>
  <Override PartName="/ppt/tags/tag780.xml" ContentType="application/vnd.openxmlformats-officedocument.presentationml.tags+xml"/>
  <Override PartName="/ppt/tags/tag781.xml" ContentType="application/vnd.openxmlformats-officedocument.presentationml.tags+xml"/>
  <Override PartName="/ppt/notesSlides/notesSlide30.xml" ContentType="application/vnd.openxmlformats-officedocument.presentationml.notesSlide+xml"/>
  <Override PartName="/ppt/tags/tag782.xml" ContentType="application/vnd.openxmlformats-officedocument.presentationml.tags+xml"/>
  <Override PartName="/ppt/tags/tag783.xml" ContentType="application/vnd.openxmlformats-officedocument.presentationml.tags+xml"/>
  <Override PartName="/ppt/tags/tag784.xml" ContentType="application/vnd.openxmlformats-officedocument.presentationml.tags+xml"/>
  <Override PartName="/ppt/tags/tag785.xml" ContentType="application/vnd.openxmlformats-officedocument.presentationml.tags+xml"/>
  <Override PartName="/ppt/tags/tag786.xml" ContentType="application/vnd.openxmlformats-officedocument.presentationml.tags+xml"/>
  <Override PartName="/ppt/tags/tag787.xml" ContentType="application/vnd.openxmlformats-officedocument.presentationml.tags+xml"/>
  <Override PartName="/ppt/tags/tag788.xml" ContentType="application/vnd.openxmlformats-officedocument.presentationml.tags+xml"/>
  <Override PartName="/ppt/tags/tag789.xml" ContentType="application/vnd.openxmlformats-officedocument.presentationml.tags+xml"/>
  <Override PartName="/ppt/tags/tag790.xml" ContentType="application/vnd.openxmlformats-officedocument.presentationml.tags+xml"/>
  <Override PartName="/ppt/tags/tag791.xml" ContentType="application/vnd.openxmlformats-officedocument.presentationml.tags+xml"/>
  <Override PartName="/ppt/tags/tag792.xml" ContentType="application/vnd.openxmlformats-officedocument.presentationml.tags+xml"/>
  <Override PartName="/ppt/tags/tag793.xml" ContentType="application/vnd.openxmlformats-officedocument.presentationml.tags+xml"/>
  <Override PartName="/ppt/tags/tag794.xml" ContentType="application/vnd.openxmlformats-officedocument.presentationml.tags+xml"/>
  <Override PartName="/ppt/tags/tag795.xml" ContentType="application/vnd.openxmlformats-officedocument.presentationml.tags+xml"/>
  <Override PartName="/ppt/tags/tag796.xml" ContentType="application/vnd.openxmlformats-officedocument.presentationml.tags+xml"/>
  <Override PartName="/ppt/tags/tag797.xml" ContentType="application/vnd.openxmlformats-officedocument.presentationml.tags+xml"/>
  <Override PartName="/ppt/tags/tag798.xml" ContentType="application/vnd.openxmlformats-officedocument.presentationml.tags+xml"/>
  <Override PartName="/ppt/tags/tag799.xml" ContentType="application/vnd.openxmlformats-officedocument.presentationml.tags+xml"/>
  <Override PartName="/ppt/tags/tag800.xml" ContentType="application/vnd.openxmlformats-officedocument.presentationml.tags+xml"/>
  <Override PartName="/ppt/tags/tag801.xml" ContentType="application/vnd.openxmlformats-officedocument.presentationml.tags+xml"/>
  <Override PartName="/ppt/tags/tag802.xml" ContentType="application/vnd.openxmlformats-officedocument.presentationml.tags+xml"/>
  <Override PartName="/ppt/tags/tag803.xml" ContentType="application/vnd.openxmlformats-officedocument.presentationml.tags+xml"/>
  <Override PartName="/ppt/tags/tag804.xml" ContentType="application/vnd.openxmlformats-officedocument.presentationml.tags+xml"/>
  <Override PartName="/ppt/tags/tag805.xml" ContentType="application/vnd.openxmlformats-officedocument.presentationml.tags+xml"/>
  <Override PartName="/ppt/tags/tag806.xml" ContentType="application/vnd.openxmlformats-officedocument.presentationml.tags+xml"/>
  <Override PartName="/ppt/tags/tag807.xml" ContentType="application/vnd.openxmlformats-officedocument.presentationml.tags+xml"/>
  <Override PartName="/ppt/tags/tag808.xml" ContentType="application/vnd.openxmlformats-officedocument.presentationml.tags+xml"/>
  <Override PartName="/ppt/tags/tag809.xml" ContentType="application/vnd.openxmlformats-officedocument.presentationml.tags+xml"/>
  <Override PartName="/ppt/tags/tag810.xml" ContentType="application/vnd.openxmlformats-officedocument.presentationml.tags+xml"/>
  <Override PartName="/ppt/tags/tag811.xml" ContentType="application/vnd.openxmlformats-officedocument.presentationml.tags+xml"/>
  <Override PartName="/ppt/tags/tag812.xml" ContentType="application/vnd.openxmlformats-officedocument.presentationml.tags+xml"/>
  <Override PartName="/ppt/tags/tag813.xml" ContentType="application/vnd.openxmlformats-officedocument.presentationml.tags+xml"/>
  <Override PartName="/ppt/tags/tag814.xml" ContentType="application/vnd.openxmlformats-officedocument.presentationml.tags+xml"/>
  <Override PartName="/ppt/tags/tag815.xml" ContentType="application/vnd.openxmlformats-officedocument.presentationml.tags+xml"/>
  <Override PartName="/ppt/tags/tag816.xml" ContentType="application/vnd.openxmlformats-officedocument.presentationml.tags+xml"/>
  <Override PartName="/ppt/tags/tag817.xml" ContentType="application/vnd.openxmlformats-officedocument.presentationml.tags+xml"/>
  <Override PartName="/ppt/tags/tag818.xml" ContentType="application/vnd.openxmlformats-officedocument.presentationml.tags+xml"/>
  <Override PartName="/ppt/tags/tag819.xml" ContentType="application/vnd.openxmlformats-officedocument.presentationml.tags+xml"/>
  <Override PartName="/ppt/tags/tag820.xml" ContentType="application/vnd.openxmlformats-officedocument.presentationml.tags+xml"/>
  <Override PartName="/ppt/tags/tag821.xml" ContentType="application/vnd.openxmlformats-officedocument.presentationml.tags+xml"/>
  <Override PartName="/ppt/tags/tag822.xml" ContentType="application/vnd.openxmlformats-officedocument.presentationml.tags+xml"/>
  <Override PartName="/ppt/tags/tag823.xml" ContentType="application/vnd.openxmlformats-officedocument.presentationml.tags+xml"/>
  <Override PartName="/ppt/tags/tag824.xml" ContentType="application/vnd.openxmlformats-officedocument.presentationml.tags+xml"/>
  <Override PartName="/ppt/tags/tag825.xml" ContentType="application/vnd.openxmlformats-officedocument.presentationml.tags+xml"/>
  <Override PartName="/ppt/tags/tag826.xml" ContentType="application/vnd.openxmlformats-officedocument.presentationml.tags+xml"/>
  <Override PartName="/ppt/tags/tag827.xml" ContentType="application/vnd.openxmlformats-officedocument.presentationml.tags+xml"/>
  <Override PartName="/ppt/tags/tag828.xml" ContentType="application/vnd.openxmlformats-officedocument.presentationml.tags+xml"/>
  <Override PartName="/ppt/tags/tag829.xml" ContentType="application/vnd.openxmlformats-officedocument.presentationml.tags+xml"/>
  <Override PartName="/ppt/tags/tag830.xml" ContentType="application/vnd.openxmlformats-officedocument.presentationml.tags+xml"/>
  <Override PartName="/ppt/tags/tag831.xml" ContentType="application/vnd.openxmlformats-officedocument.presentationml.tags+xml"/>
  <Override PartName="/ppt/tags/tag832.xml" ContentType="application/vnd.openxmlformats-officedocument.presentationml.tags+xml"/>
  <Override PartName="/ppt/tags/tag833.xml" ContentType="application/vnd.openxmlformats-officedocument.presentationml.tags+xml"/>
  <Override PartName="/ppt/tags/tag834.xml" ContentType="application/vnd.openxmlformats-officedocument.presentationml.tags+xml"/>
  <Override PartName="/ppt/tags/tag835.xml" ContentType="application/vnd.openxmlformats-officedocument.presentationml.tags+xml"/>
  <Override PartName="/ppt/tags/tag836.xml" ContentType="application/vnd.openxmlformats-officedocument.presentationml.tags+xml"/>
  <Override PartName="/ppt/tags/tag837.xml" ContentType="application/vnd.openxmlformats-officedocument.presentationml.tags+xml"/>
  <Override PartName="/ppt/tags/tag838.xml" ContentType="application/vnd.openxmlformats-officedocument.presentationml.tags+xml"/>
  <Override PartName="/ppt/tags/tag839.xml" ContentType="application/vnd.openxmlformats-officedocument.presentationml.tags+xml"/>
  <Override PartName="/ppt/tags/tag840.xml" ContentType="application/vnd.openxmlformats-officedocument.presentationml.tags+xml"/>
  <Override PartName="/ppt/tags/tag841.xml" ContentType="application/vnd.openxmlformats-officedocument.presentationml.tags+xml"/>
  <Override PartName="/ppt/tags/tag842.xml" ContentType="application/vnd.openxmlformats-officedocument.presentationml.tags+xml"/>
  <Override PartName="/ppt/tags/tag843.xml" ContentType="application/vnd.openxmlformats-officedocument.presentationml.tags+xml"/>
  <Override PartName="/ppt/tags/tag844.xml" ContentType="application/vnd.openxmlformats-officedocument.presentationml.tags+xml"/>
  <Override PartName="/ppt/tags/tag845.xml" ContentType="application/vnd.openxmlformats-officedocument.presentationml.tags+xml"/>
  <Override PartName="/ppt/tags/tag846.xml" ContentType="application/vnd.openxmlformats-officedocument.presentationml.tags+xml"/>
  <Override PartName="/ppt/tags/tag847.xml" ContentType="application/vnd.openxmlformats-officedocument.presentationml.tags+xml"/>
  <Override PartName="/ppt/tags/tag848.xml" ContentType="application/vnd.openxmlformats-officedocument.presentationml.tags+xml"/>
  <Override PartName="/ppt/tags/tag849.xml" ContentType="application/vnd.openxmlformats-officedocument.presentationml.tags+xml"/>
  <Override PartName="/ppt/tags/tag850.xml" ContentType="application/vnd.openxmlformats-officedocument.presentationml.tags+xml"/>
  <Override PartName="/ppt/tags/tag851.xml" ContentType="application/vnd.openxmlformats-officedocument.presentationml.tags+xml"/>
  <Override PartName="/ppt/tags/tag852.xml" ContentType="application/vnd.openxmlformats-officedocument.presentationml.tags+xml"/>
  <Override PartName="/ppt/tags/tag853.xml" ContentType="application/vnd.openxmlformats-officedocument.presentationml.tags+xml"/>
  <Override PartName="/ppt/tags/tag854.xml" ContentType="application/vnd.openxmlformats-officedocument.presentationml.tags+xml"/>
  <Override PartName="/ppt/tags/tag855.xml" ContentType="application/vnd.openxmlformats-officedocument.presentationml.tags+xml"/>
  <Override PartName="/ppt/tags/tag856.xml" ContentType="application/vnd.openxmlformats-officedocument.presentationml.tags+xml"/>
  <Override PartName="/ppt/tags/tag857.xml" ContentType="application/vnd.openxmlformats-officedocument.presentationml.tags+xml"/>
  <Override PartName="/ppt/tags/tag858.xml" ContentType="application/vnd.openxmlformats-officedocument.presentationml.tags+xml"/>
  <Override PartName="/ppt/tags/tag859.xml" ContentType="application/vnd.openxmlformats-officedocument.presentationml.tags+xml"/>
  <Override PartName="/ppt/tags/tag860.xml" ContentType="application/vnd.openxmlformats-officedocument.presentationml.tags+xml"/>
  <Override PartName="/ppt/tags/tag861.xml" ContentType="application/vnd.openxmlformats-officedocument.presentationml.tags+xml"/>
  <Override PartName="/ppt/tags/tag862.xml" ContentType="application/vnd.openxmlformats-officedocument.presentationml.tags+xml"/>
  <Override PartName="/ppt/tags/tag863.xml" ContentType="application/vnd.openxmlformats-officedocument.presentationml.tags+xml"/>
  <Override PartName="/ppt/tags/tag864.xml" ContentType="application/vnd.openxmlformats-officedocument.presentationml.tags+xml"/>
  <Override PartName="/ppt/tags/tag865.xml" ContentType="application/vnd.openxmlformats-officedocument.presentationml.tags+xml"/>
  <Override PartName="/ppt/tags/tag866.xml" ContentType="application/vnd.openxmlformats-officedocument.presentationml.tags+xml"/>
  <Override PartName="/ppt/tags/tag867.xml" ContentType="application/vnd.openxmlformats-officedocument.presentationml.tags+xml"/>
  <Override PartName="/ppt/tags/tag868.xml" ContentType="application/vnd.openxmlformats-officedocument.presentationml.tags+xml"/>
  <Override PartName="/ppt/notesSlides/notesSlide31.xml" ContentType="application/vnd.openxmlformats-officedocument.presentationml.notesSlide+xml"/>
  <Override PartName="/ppt/tags/tag869.xml" ContentType="application/vnd.openxmlformats-officedocument.presentationml.tags+xml"/>
  <Override PartName="/ppt/tags/tag870.xml" ContentType="application/vnd.openxmlformats-officedocument.presentationml.tags+xml"/>
  <Override PartName="/ppt/tags/tag871.xml" ContentType="application/vnd.openxmlformats-officedocument.presentationml.tags+xml"/>
  <Override PartName="/ppt/tags/tag872.xml" ContentType="application/vnd.openxmlformats-officedocument.presentationml.tags+xml"/>
  <Override PartName="/ppt/tags/tag873.xml" ContentType="application/vnd.openxmlformats-officedocument.presentationml.tags+xml"/>
  <Override PartName="/ppt/tags/tag874.xml" ContentType="application/vnd.openxmlformats-officedocument.presentationml.tags+xml"/>
  <Override PartName="/ppt/tags/tag875.xml" ContentType="application/vnd.openxmlformats-officedocument.presentationml.tags+xml"/>
  <Override PartName="/ppt/tags/tag876.xml" ContentType="application/vnd.openxmlformats-officedocument.presentationml.tags+xml"/>
  <Override PartName="/ppt/tags/tag877.xml" ContentType="application/vnd.openxmlformats-officedocument.presentationml.tags+xml"/>
  <Override PartName="/ppt/tags/tag878.xml" ContentType="application/vnd.openxmlformats-officedocument.presentationml.tags+xml"/>
  <Override PartName="/ppt/tags/tag879.xml" ContentType="application/vnd.openxmlformats-officedocument.presentationml.tags+xml"/>
  <Override PartName="/ppt/tags/tag880.xml" ContentType="application/vnd.openxmlformats-officedocument.presentationml.tags+xml"/>
  <Override PartName="/ppt/tags/tag881.xml" ContentType="application/vnd.openxmlformats-officedocument.presentationml.tags+xml"/>
  <Override PartName="/ppt/tags/tag882.xml" ContentType="application/vnd.openxmlformats-officedocument.presentationml.tags+xml"/>
  <Override PartName="/ppt/tags/tag883.xml" ContentType="application/vnd.openxmlformats-officedocument.presentationml.tags+xml"/>
  <Override PartName="/ppt/tags/tag884.xml" ContentType="application/vnd.openxmlformats-officedocument.presentationml.tags+xml"/>
  <Override PartName="/ppt/tags/tag885.xml" ContentType="application/vnd.openxmlformats-officedocument.presentationml.tags+xml"/>
  <Override PartName="/ppt/tags/tag886.xml" ContentType="application/vnd.openxmlformats-officedocument.presentationml.tags+xml"/>
  <Override PartName="/ppt/tags/tag887.xml" ContentType="application/vnd.openxmlformats-officedocument.presentationml.tags+xml"/>
  <Override PartName="/ppt/tags/tag888.xml" ContentType="application/vnd.openxmlformats-officedocument.presentationml.tags+xml"/>
  <Override PartName="/ppt/tags/tag889.xml" ContentType="application/vnd.openxmlformats-officedocument.presentationml.tags+xml"/>
  <Override PartName="/ppt/tags/tag890.xml" ContentType="application/vnd.openxmlformats-officedocument.presentationml.tags+xml"/>
  <Override PartName="/ppt/tags/tag891.xml" ContentType="application/vnd.openxmlformats-officedocument.presentationml.tags+xml"/>
  <Override PartName="/ppt/tags/tag892.xml" ContentType="application/vnd.openxmlformats-officedocument.presentationml.tags+xml"/>
  <Override PartName="/ppt/tags/tag893.xml" ContentType="application/vnd.openxmlformats-officedocument.presentationml.tags+xml"/>
  <Override PartName="/ppt/tags/tag894.xml" ContentType="application/vnd.openxmlformats-officedocument.presentationml.tags+xml"/>
  <Override PartName="/ppt/tags/tag895.xml" ContentType="application/vnd.openxmlformats-officedocument.presentationml.tags+xml"/>
  <Override PartName="/ppt/tags/tag896.xml" ContentType="application/vnd.openxmlformats-officedocument.presentationml.tags+xml"/>
  <Override PartName="/ppt/tags/tag897.xml" ContentType="application/vnd.openxmlformats-officedocument.presentationml.tags+xml"/>
  <Override PartName="/ppt/tags/tag898.xml" ContentType="application/vnd.openxmlformats-officedocument.presentationml.tags+xml"/>
  <Override PartName="/ppt/tags/tag899.xml" ContentType="application/vnd.openxmlformats-officedocument.presentationml.tags+xml"/>
  <Override PartName="/ppt/tags/tag900.xml" ContentType="application/vnd.openxmlformats-officedocument.presentationml.tags+xml"/>
  <Override PartName="/ppt/tags/tag901.xml" ContentType="application/vnd.openxmlformats-officedocument.presentationml.tags+xml"/>
  <Override PartName="/ppt/tags/tag902.xml" ContentType="application/vnd.openxmlformats-officedocument.presentationml.tags+xml"/>
  <Override PartName="/ppt/tags/tag903.xml" ContentType="application/vnd.openxmlformats-officedocument.presentationml.tags+xml"/>
  <Override PartName="/ppt/tags/tag904.xml" ContentType="application/vnd.openxmlformats-officedocument.presentationml.tags+xml"/>
  <Override PartName="/ppt/tags/tag905.xml" ContentType="application/vnd.openxmlformats-officedocument.presentationml.tags+xml"/>
  <Override PartName="/ppt/tags/tag906.xml" ContentType="application/vnd.openxmlformats-officedocument.presentationml.tags+xml"/>
  <Override PartName="/ppt/tags/tag907.xml" ContentType="application/vnd.openxmlformats-officedocument.presentationml.tags+xml"/>
  <Override PartName="/ppt/tags/tag908.xml" ContentType="application/vnd.openxmlformats-officedocument.presentationml.tags+xml"/>
  <Override PartName="/ppt/tags/tag909.xml" ContentType="application/vnd.openxmlformats-officedocument.presentationml.tags+xml"/>
  <Override PartName="/ppt/tags/tag910.xml" ContentType="application/vnd.openxmlformats-officedocument.presentationml.tags+xml"/>
  <Override PartName="/ppt/tags/tag911.xml" ContentType="application/vnd.openxmlformats-officedocument.presentationml.tags+xml"/>
  <Override PartName="/ppt/tags/tag912.xml" ContentType="application/vnd.openxmlformats-officedocument.presentationml.tags+xml"/>
  <Override PartName="/ppt/tags/tag913.xml" ContentType="application/vnd.openxmlformats-officedocument.presentationml.tags+xml"/>
  <Override PartName="/ppt/tags/tag914.xml" ContentType="application/vnd.openxmlformats-officedocument.presentationml.tags+xml"/>
  <Override PartName="/ppt/tags/tag915.xml" ContentType="application/vnd.openxmlformats-officedocument.presentationml.tags+xml"/>
  <Override PartName="/ppt/tags/tag916.xml" ContentType="application/vnd.openxmlformats-officedocument.presentationml.tags+xml"/>
  <Override PartName="/ppt/tags/tag917.xml" ContentType="application/vnd.openxmlformats-officedocument.presentationml.tags+xml"/>
  <Override PartName="/ppt/tags/tag918.xml" ContentType="application/vnd.openxmlformats-officedocument.presentationml.tags+xml"/>
  <Override PartName="/ppt/tags/tag919.xml" ContentType="application/vnd.openxmlformats-officedocument.presentationml.tags+xml"/>
  <Override PartName="/ppt/tags/tag920.xml" ContentType="application/vnd.openxmlformats-officedocument.presentationml.tags+xml"/>
  <Override PartName="/ppt/tags/tag921.xml" ContentType="application/vnd.openxmlformats-officedocument.presentationml.tags+xml"/>
  <Override PartName="/ppt/tags/tag922.xml" ContentType="application/vnd.openxmlformats-officedocument.presentationml.tags+xml"/>
  <Override PartName="/ppt/tags/tag923.xml" ContentType="application/vnd.openxmlformats-officedocument.presentationml.tags+xml"/>
  <Override PartName="/ppt/tags/tag924.xml" ContentType="application/vnd.openxmlformats-officedocument.presentationml.tags+xml"/>
  <Override PartName="/ppt/tags/tag925.xml" ContentType="application/vnd.openxmlformats-officedocument.presentationml.tags+xml"/>
  <Override PartName="/ppt/tags/tag926.xml" ContentType="application/vnd.openxmlformats-officedocument.presentationml.tags+xml"/>
  <Override PartName="/ppt/tags/tag927.xml" ContentType="application/vnd.openxmlformats-officedocument.presentationml.tags+xml"/>
  <Override PartName="/ppt/tags/tag928.xml" ContentType="application/vnd.openxmlformats-officedocument.presentationml.tags+xml"/>
  <Override PartName="/ppt/tags/tag929.xml" ContentType="application/vnd.openxmlformats-officedocument.presentationml.tags+xml"/>
  <Override PartName="/ppt/tags/tag930.xml" ContentType="application/vnd.openxmlformats-officedocument.presentationml.tags+xml"/>
  <Override PartName="/ppt/tags/tag931.xml" ContentType="application/vnd.openxmlformats-officedocument.presentationml.tags+xml"/>
  <Override PartName="/ppt/tags/tag932.xml" ContentType="application/vnd.openxmlformats-officedocument.presentationml.tags+xml"/>
  <Override PartName="/ppt/tags/tag933.xml" ContentType="application/vnd.openxmlformats-officedocument.presentationml.tags+xml"/>
  <Override PartName="/ppt/tags/tag934.xml" ContentType="application/vnd.openxmlformats-officedocument.presentationml.tags+xml"/>
  <Override PartName="/ppt/tags/tag935.xml" ContentType="application/vnd.openxmlformats-officedocument.presentationml.tags+xml"/>
  <Override PartName="/ppt/tags/tag936.xml" ContentType="application/vnd.openxmlformats-officedocument.presentationml.tags+xml"/>
  <Override PartName="/ppt/tags/tag937.xml" ContentType="application/vnd.openxmlformats-officedocument.presentationml.tags+xml"/>
  <Override PartName="/ppt/tags/tag938.xml" ContentType="application/vnd.openxmlformats-officedocument.presentationml.tags+xml"/>
  <Override PartName="/ppt/tags/tag939.xml" ContentType="application/vnd.openxmlformats-officedocument.presentationml.tags+xml"/>
  <Override PartName="/ppt/tags/tag940.xml" ContentType="application/vnd.openxmlformats-officedocument.presentationml.tags+xml"/>
  <Override PartName="/ppt/tags/tag941.xml" ContentType="application/vnd.openxmlformats-officedocument.presentationml.tags+xml"/>
  <Override PartName="/ppt/tags/tag942.xml" ContentType="application/vnd.openxmlformats-officedocument.presentationml.tags+xml"/>
  <Override PartName="/ppt/tags/tag943.xml" ContentType="application/vnd.openxmlformats-officedocument.presentationml.tags+xml"/>
  <Override PartName="/ppt/tags/tag944.xml" ContentType="application/vnd.openxmlformats-officedocument.presentationml.tags+xml"/>
  <Override PartName="/ppt/tags/tag945.xml" ContentType="application/vnd.openxmlformats-officedocument.presentationml.tags+xml"/>
  <Override PartName="/ppt/tags/tag946.xml" ContentType="application/vnd.openxmlformats-officedocument.presentationml.tags+xml"/>
  <Override PartName="/ppt/tags/tag947.xml" ContentType="application/vnd.openxmlformats-officedocument.presentationml.tags+xml"/>
  <Override PartName="/ppt/tags/tag948.xml" ContentType="application/vnd.openxmlformats-officedocument.presentationml.tags+xml"/>
  <Override PartName="/ppt/tags/tag949.xml" ContentType="application/vnd.openxmlformats-officedocument.presentationml.tags+xml"/>
  <Override PartName="/ppt/tags/tag950.xml" ContentType="application/vnd.openxmlformats-officedocument.presentationml.tags+xml"/>
  <Override PartName="/ppt/tags/tag951.xml" ContentType="application/vnd.openxmlformats-officedocument.presentationml.tags+xml"/>
  <Override PartName="/ppt/tags/tag952.xml" ContentType="application/vnd.openxmlformats-officedocument.presentationml.tags+xml"/>
  <Override PartName="/ppt/tags/tag953.xml" ContentType="application/vnd.openxmlformats-officedocument.presentationml.tags+xml"/>
  <Override PartName="/ppt/tags/tag954.xml" ContentType="application/vnd.openxmlformats-officedocument.presentationml.tags+xml"/>
  <Override PartName="/ppt/tags/tag955.xml" ContentType="application/vnd.openxmlformats-officedocument.presentationml.tags+xml"/>
  <Override PartName="/ppt/notesSlides/notesSlide32.xml" ContentType="application/vnd.openxmlformats-officedocument.presentationml.notesSlide+xml"/>
  <Override PartName="/ppt/tags/tag956.xml" ContentType="application/vnd.openxmlformats-officedocument.presentationml.tags+xml"/>
  <Override PartName="/ppt/tags/tag957.xml" ContentType="application/vnd.openxmlformats-officedocument.presentationml.tags+xml"/>
  <Override PartName="/ppt/tags/tag958.xml" ContentType="application/vnd.openxmlformats-officedocument.presentationml.tags+xml"/>
  <Override PartName="/ppt/tags/tag959.xml" ContentType="application/vnd.openxmlformats-officedocument.presentationml.tags+xml"/>
  <Override PartName="/ppt/tags/tag960.xml" ContentType="application/vnd.openxmlformats-officedocument.presentationml.tags+xml"/>
  <Override PartName="/ppt/tags/tag961.xml" ContentType="application/vnd.openxmlformats-officedocument.presentationml.tags+xml"/>
  <Override PartName="/ppt/tags/tag962.xml" ContentType="application/vnd.openxmlformats-officedocument.presentationml.tags+xml"/>
  <Override PartName="/ppt/tags/tag963.xml" ContentType="application/vnd.openxmlformats-officedocument.presentationml.tags+xml"/>
  <Override PartName="/ppt/tags/tag964.xml" ContentType="application/vnd.openxmlformats-officedocument.presentationml.tags+xml"/>
  <Override PartName="/ppt/tags/tag965.xml" ContentType="application/vnd.openxmlformats-officedocument.presentationml.tags+xml"/>
  <Override PartName="/ppt/tags/tag966.xml" ContentType="application/vnd.openxmlformats-officedocument.presentationml.tags+xml"/>
  <Override PartName="/ppt/tags/tag967.xml" ContentType="application/vnd.openxmlformats-officedocument.presentationml.tags+xml"/>
  <Override PartName="/ppt/tags/tag968.xml" ContentType="application/vnd.openxmlformats-officedocument.presentationml.tags+xml"/>
  <Override PartName="/ppt/tags/tag969.xml" ContentType="application/vnd.openxmlformats-officedocument.presentationml.tags+xml"/>
  <Override PartName="/ppt/tags/tag970.xml" ContentType="application/vnd.openxmlformats-officedocument.presentationml.tags+xml"/>
  <Override PartName="/ppt/tags/tag971.xml" ContentType="application/vnd.openxmlformats-officedocument.presentationml.tags+xml"/>
  <Override PartName="/ppt/tags/tag972.xml" ContentType="application/vnd.openxmlformats-officedocument.presentationml.tags+xml"/>
  <Override PartName="/ppt/tags/tag973.xml" ContentType="application/vnd.openxmlformats-officedocument.presentationml.tags+xml"/>
  <Override PartName="/ppt/tags/tag974.xml" ContentType="application/vnd.openxmlformats-officedocument.presentationml.tags+xml"/>
  <Override PartName="/ppt/tags/tag975.xml" ContentType="application/vnd.openxmlformats-officedocument.presentationml.tags+xml"/>
  <Override PartName="/ppt/tags/tag976.xml" ContentType="application/vnd.openxmlformats-officedocument.presentationml.tags+xml"/>
  <Override PartName="/ppt/tags/tag977.xml" ContentType="application/vnd.openxmlformats-officedocument.presentationml.tags+xml"/>
  <Override PartName="/ppt/tags/tag978.xml" ContentType="application/vnd.openxmlformats-officedocument.presentationml.tags+xml"/>
  <Override PartName="/ppt/tags/tag979.xml" ContentType="application/vnd.openxmlformats-officedocument.presentationml.tags+xml"/>
  <Override PartName="/ppt/tags/tag980.xml" ContentType="application/vnd.openxmlformats-officedocument.presentationml.tags+xml"/>
  <Override PartName="/ppt/tags/tag981.xml" ContentType="application/vnd.openxmlformats-officedocument.presentationml.tags+xml"/>
  <Override PartName="/ppt/tags/tag982.xml" ContentType="application/vnd.openxmlformats-officedocument.presentationml.tags+xml"/>
  <Override PartName="/ppt/tags/tag983.xml" ContentType="application/vnd.openxmlformats-officedocument.presentationml.tags+xml"/>
  <Override PartName="/ppt/tags/tag984.xml" ContentType="application/vnd.openxmlformats-officedocument.presentationml.tags+xml"/>
  <Override PartName="/ppt/tags/tag985.xml" ContentType="application/vnd.openxmlformats-officedocument.presentationml.tags+xml"/>
  <Override PartName="/ppt/tags/tag986.xml" ContentType="application/vnd.openxmlformats-officedocument.presentationml.tags+xml"/>
  <Override PartName="/ppt/tags/tag987.xml" ContentType="application/vnd.openxmlformats-officedocument.presentationml.tags+xml"/>
  <Override PartName="/ppt/tags/tag988.xml" ContentType="application/vnd.openxmlformats-officedocument.presentationml.tags+xml"/>
  <Override PartName="/ppt/tags/tag989.xml" ContentType="application/vnd.openxmlformats-officedocument.presentationml.tags+xml"/>
  <Override PartName="/ppt/tags/tag990.xml" ContentType="application/vnd.openxmlformats-officedocument.presentationml.tags+xml"/>
  <Override PartName="/ppt/tags/tag991.xml" ContentType="application/vnd.openxmlformats-officedocument.presentationml.tags+xml"/>
  <Override PartName="/ppt/tags/tag992.xml" ContentType="application/vnd.openxmlformats-officedocument.presentationml.tags+xml"/>
  <Override PartName="/ppt/tags/tag993.xml" ContentType="application/vnd.openxmlformats-officedocument.presentationml.tags+xml"/>
  <Override PartName="/ppt/tags/tag994.xml" ContentType="application/vnd.openxmlformats-officedocument.presentationml.tags+xml"/>
  <Override PartName="/ppt/tags/tag995.xml" ContentType="application/vnd.openxmlformats-officedocument.presentationml.tags+xml"/>
  <Override PartName="/ppt/tags/tag996.xml" ContentType="application/vnd.openxmlformats-officedocument.presentationml.tags+xml"/>
  <Override PartName="/ppt/tags/tag997.xml" ContentType="application/vnd.openxmlformats-officedocument.presentationml.tags+xml"/>
  <Override PartName="/ppt/tags/tag998.xml" ContentType="application/vnd.openxmlformats-officedocument.presentationml.tags+xml"/>
  <Override PartName="/ppt/tags/tag999.xml" ContentType="application/vnd.openxmlformats-officedocument.presentationml.tags+xml"/>
  <Override PartName="/ppt/tags/tag1000.xml" ContentType="application/vnd.openxmlformats-officedocument.presentationml.tags+xml"/>
  <Override PartName="/ppt/tags/tag1001.xml" ContentType="application/vnd.openxmlformats-officedocument.presentationml.tags+xml"/>
  <Override PartName="/ppt/tags/tag1002.xml" ContentType="application/vnd.openxmlformats-officedocument.presentationml.tags+xml"/>
  <Override PartName="/ppt/tags/tag1003.xml" ContentType="application/vnd.openxmlformats-officedocument.presentationml.tags+xml"/>
  <Override PartName="/ppt/tags/tag1004.xml" ContentType="application/vnd.openxmlformats-officedocument.presentationml.tags+xml"/>
  <Override PartName="/ppt/tags/tag1005.xml" ContentType="application/vnd.openxmlformats-officedocument.presentationml.tags+xml"/>
  <Override PartName="/ppt/tags/tag1006.xml" ContentType="application/vnd.openxmlformats-officedocument.presentationml.tags+xml"/>
  <Override PartName="/ppt/tags/tag1007.xml" ContentType="application/vnd.openxmlformats-officedocument.presentationml.tags+xml"/>
  <Override PartName="/ppt/tags/tag1008.xml" ContentType="application/vnd.openxmlformats-officedocument.presentationml.tags+xml"/>
  <Override PartName="/ppt/tags/tag1009.xml" ContentType="application/vnd.openxmlformats-officedocument.presentationml.tags+xml"/>
  <Override PartName="/ppt/tags/tag1010.xml" ContentType="application/vnd.openxmlformats-officedocument.presentationml.tags+xml"/>
  <Override PartName="/ppt/tags/tag1011.xml" ContentType="application/vnd.openxmlformats-officedocument.presentationml.tags+xml"/>
  <Override PartName="/ppt/tags/tag1012.xml" ContentType="application/vnd.openxmlformats-officedocument.presentationml.tags+xml"/>
  <Override PartName="/ppt/tags/tag1013.xml" ContentType="application/vnd.openxmlformats-officedocument.presentationml.tags+xml"/>
  <Override PartName="/ppt/tags/tag1014.xml" ContentType="application/vnd.openxmlformats-officedocument.presentationml.tags+xml"/>
  <Override PartName="/ppt/tags/tag1015.xml" ContentType="application/vnd.openxmlformats-officedocument.presentationml.tags+xml"/>
  <Override PartName="/ppt/tags/tag1016.xml" ContentType="application/vnd.openxmlformats-officedocument.presentationml.tags+xml"/>
  <Override PartName="/ppt/tags/tag1017.xml" ContentType="application/vnd.openxmlformats-officedocument.presentationml.tags+xml"/>
  <Override PartName="/ppt/tags/tag1018.xml" ContentType="application/vnd.openxmlformats-officedocument.presentationml.tags+xml"/>
  <Override PartName="/ppt/tags/tag1019.xml" ContentType="application/vnd.openxmlformats-officedocument.presentationml.tags+xml"/>
  <Override PartName="/ppt/tags/tag1020.xml" ContentType="application/vnd.openxmlformats-officedocument.presentationml.tags+xml"/>
  <Override PartName="/ppt/tags/tag1021.xml" ContentType="application/vnd.openxmlformats-officedocument.presentationml.tags+xml"/>
  <Override PartName="/ppt/tags/tag1022.xml" ContentType="application/vnd.openxmlformats-officedocument.presentationml.tags+xml"/>
  <Override PartName="/ppt/tags/tag1023.xml" ContentType="application/vnd.openxmlformats-officedocument.presentationml.tags+xml"/>
  <Override PartName="/ppt/tags/tag1024.xml" ContentType="application/vnd.openxmlformats-officedocument.presentationml.tags+xml"/>
  <Override PartName="/ppt/tags/tag1025.xml" ContentType="application/vnd.openxmlformats-officedocument.presentationml.tags+xml"/>
  <Override PartName="/ppt/tags/tag1026.xml" ContentType="application/vnd.openxmlformats-officedocument.presentationml.tags+xml"/>
  <Override PartName="/ppt/tags/tag1027.xml" ContentType="application/vnd.openxmlformats-officedocument.presentationml.tags+xml"/>
  <Override PartName="/ppt/tags/tag1028.xml" ContentType="application/vnd.openxmlformats-officedocument.presentationml.tags+xml"/>
  <Override PartName="/ppt/tags/tag1029.xml" ContentType="application/vnd.openxmlformats-officedocument.presentationml.tags+xml"/>
  <Override PartName="/ppt/tags/tag1030.xml" ContentType="application/vnd.openxmlformats-officedocument.presentationml.tags+xml"/>
  <Override PartName="/ppt/tags/tag1031.xml" ContentType="application/vnd.openxmlformats-officedocument.presentationml.tags+xml"/>
  <Override PartName="/ppt/tags/tag1032.xml" ContentType="application/vnd.openxmlformats-officedocument.presentationml.tags+xml"/>
  <Override PartName="/ppt/tags/tag1033.xml" ContentType="application/vnd.openxmlformats-officedocument.presentationml.tags+xml"/>
  <Override PartName="/ppt/tags/tag1034.xml" ContentType="application/vnd.openxmlformats-officedocument.presentationml.tags+xml"/>
  <Override PartName="/ppt/tags/tag1035.xml" ContentType="application/vnd.openxmlformats-officedocument.presentationml.tags+xml"/>
  <Override PartName="/ppt/tags/tag1036.xml" ContentType="application/vnd.openxmlformats-officedocument.presentationml.tags+xml"/>
  <Override PartName="/ppt/tags/tag1037.xml" ContentType="application/vnd.openxmlformats-officedocument.presentationml.tags+xml"/>
  <Override PartName="/ppt/tags/tag1038.xml" ContentType="application/vnd.openxmlformats-officedocument.presentationml.tags+xml"/>
  <Override PartName="/ppt/tags/tag1039.xml" ContentType="application/vnd.openxmlformats-officedocument.presentationml.tags+xml"/>
  <Override PartName="/ppt/tags/tag1040.xml" ContentType="application/vnd.openxmlformats-officedocument.presentationml.tags+xml"/>
  <Override PartName="/ppt/tags/tag1041.xml" ContentType="application/vnd.openxmlformats-officedocument.presentationml.tags+xml"/>
  <Override PartName="/ppt/tags/tag1042.xml" ContentType="application/vnd.openxmlformats-officedocument.presentationml.tags+xml"/>
  <Override PartName="/ppt/notesSlides/notesSlide33.xml" ContentType="application/vnd.openxmlformats-officedocument.presentationml.notesSlide+xml"/>
  <Override PartName="/ppt/tags/tag1043.xml" ContentType="application/vnd.openxmlformats-officedocument.presentationml.tags+xml"/>
  <Override PartName="/ppt/tags/tag1044.xml" ContentType="application/vnd.openxmlformats-officedocument.presentationml.tags+xml"/>
  <Override PartName="/ppt/notesSlides/notesSlide34.xml" ContentType="application/vnd.openxmlformats-officedocument.presentationml.notesSlide+xml"/>
  <Override PartName="/ppt/tags/tag1045.xml" ContentType="application/vnd.openxmlformats-officedocument.presentationml.tags+xml"/>
  <Override PartName="/ppt/tags/tag1046.xml" ContentType="application/vnd.openxmlformats-officedocument.presentationml.tags+xml"/>
  <Override PartName="/ppt/notesSlides/notesSlide35.xml" ContentType="application/vnd.openxmlformats-officedocument.presentationml.notesSlide+xml"/>
  <Override PartName="/ppt/tags/tag1047.xml" ContentType="application/vnd.openxmlformats-officedocument.presentationml.tags+xml"/>
  <Override PartName="/ppt/tags/tag1048.xml" ContentType="application/vnd.openxmlformats-officedocument.presentationml.tags+xml"/>
  <Override PartName="/ppt/tags/tag1049.xml" ContentType="application/vnd.openxmlformats-officedocument.presentationml.tags+xml"/>
  <Override PartName="/ppt/tags/tag1050.xml" ContentType="application/vnd.openxmlformats-officedocument.presentationml.tags+xml"/>
  <Override PartName="/ppt/tags/tag1051.xml" ContentType="application/vnd.openxmlformats-officedocument.presentationml.tags+xml"/>
  <Override PartName="/ppt/tags/tag1052.xml" ContentType="application/vnd.openxmlformats-officedocument.presentationml.tags+xml"/>
  <Override PartName="/ppt/tags/tag1053.xml" ContentType="application/vnd.openxmlformats-officedocument.presentationml.tags+xml"/>
  <Override PartName="/ppt/tags/tag1054.xml" ContentType="application/vnd.openxmlformats-officedocument.presentationml.tags+xml"/>
  <Override PartName="/ppt/tags/tag1055.xml" ContentType="application/vnd.openxmlformats-officedocument.presentationml.tags+xml"/>
  <Override PartName="/ppt/tags/tag1056.xml" ContentType="application/vnd.openxmlformats-officedocument.presentationml.tags+xml"/>
  <Override PartName="/ppt/tags/tag1057.xml" ContentType="application/vnd.openxmlformats-officedocument.presentationml.tags+xml"/>
  <Override PartName="/ppt/tags/tag1058.xml" ContentType="application/vnd.openxmlformats-officedocument.presentationml.tags+xml"/>
  <Override PartName="/ppt/tags/tag1059.xml" ContentType="application/vnd.openxmlformats-officedocument.presentationml.tags+xml"/>
  <Override PartName="/ppt/tags/tag1060.xml" ContentType="application/vnd.openxmlformats-officedocument.presentationml.tags+xml"/>
  <Override PartName="/ppt/tags/tag1061.xml" ContentType="application/vnd.openxmlformats-officedocument.presentationml.tags+xml"/>
  <Override PartName="/ppt/tags/tag1062.xml" ContentType="application/vnd.openxmlformats-officedocument.presentationml.tags+xml"/>
  <Override PartName="/ppt/tags/tag1063.xml" ContentType="application/vnd.openxmlformats-officedocument.presentationml.tags+xml"/>
  <Override PartName="/ppt/tags/tag1064.xml" ContentType="application/vnd.openxmlformats-officedocument.presentationml.tags+xml"/>
  <Override PartName="/ppt/tags/tag1065.xml" ContentType="application/vnd.openxmlformats-officedocument.presentationml.tags+xml"/>
  <Override PartName="/ppt/tags/tag1066.xml" ContentType="application/vnd.openxmlformats-officedocument.presentationml.tags+xml"/>
  <Override PartName="/ppt/tags/tag1067.xml" ContentType="application/vnd.openxmlformats-officedocument.presentationml.tags+xml"/>
  <Override PartName="/ppt/tags/tag1068.xml" ContentType="application/vnd.openxmlformats-officedocument.presentationml.tags+xml"/>
  <Override PartName="/ppt/tags/tag1069.xml" ContentType="application/vnd.openxmlformats-officedocument.presentationml.tags+xml"/>
  <Override PartName="/ppt/tags/tag1070.xml" ContentType="application/vnd.openxmlformats-officedocument.presentationml.tags+xml"/>
  <Override PartName="/ppt/tags/tag1071.xml" ContentType="application/vnd.openxmlformats-officedocument.presentationml.tags+xml"/>
  <Override PartName="/ppt/tags/tag1072.xml" ContentType="application/vnd.openxmlformats-officedocument.presentationml.tags+xml"/>
  <Override PartName="/ppt/tags/tag1073.xml" ContentType="application/vnd.openxmlformats-officedocument.presentationml.tags+xml"/>
  <Override PartName="/ppt/tags/tag1074.xml" ContentType="application/vnd.openxmlformats-officedocument.presentationml.tags+xml"/>
  <Override PartName="/ppt/tags/tag1075.xml" ContentType="application/vnd.openxmlformats-officedocument.presentationml.tags+xml"/>
  <Override PartName="/ppt/tags/tag1076.xml" ContentType="application/vnd.openxmlformats-officedocument.presentationml.tags+xml"/>
  <Override PartName="/ppt/tags/tag1077.xml" ContentType="application/vnd.openxmlformats-officedocument.presentationml.tags+xml"/>
  <Override PartName="/ppt/tags/tag1078.xml" ContentType="application/vnd.openxmlformats-officedocument.presentationml.tags+xml"/>
  <Override PartName="/ppt/tags/tag1079.xml" ContentType="application/vnd.openxmlformats-officedocument.presentationml.tags+xml"/>
  <Override PartName="/ppt/tags/tag1080.xml" ContentType="application/vnd.openxmlformats-officedocument.presentationml.tags+xml"/>
  <Override PartName="/ppt/tags/tag1081.xml" ContentType="application/vnd.openxmlformats-officedocument.presentationml.tags+xml"/>
  <Override PartName="/ppt/tags/tag1082.xml" ContentType="application/vnd.openxmlformats-officedocument.presentationml.tags+xml"/>
  <Override PartName="/ppt/tags/tag1083.xml" ContentType="application/vnd.openxmlformats-officedocument.presentationml.tags+xml"/>
  <Override PartName="/ppt/tags/tag1084.xml" ContentType="application/vnd.openxmlformats-officedocument.presentationml.tags+xml"/>
  <Override PartName="/ppt/tags/tag1085.xml" ContentType="application/vnd.openxmlformats-officedocument.presentationml.tags+xml"/>
  <Override PartName="/ppt/tags/tag1086.xml" ContentType="application/vnd.openxmlformats-officedocument.presentationml.tags+xml"/>
  <Override PartName="/ppt/tags/tag1087.xml" ContentType="application/vnd.openxmlformats-officedocument.presentationml.tags+xml"/>
  <Override PartName="/ppt/tags/tag1088.xml" ContentType="application/vnd.openxmlformats-officedocument.presentationml.tags+xml"/>
  <Override PartName="/ppt/tags/tag1089.xml" ContentType="application/vnd.openxmlformats-officedocument.presentationml.tags+xml"/>
  <Override PartName="/ppt/tags/tag1090.xml" ContentType="application/vnd.openxmlformats-officedocument.presentationml.tags+xml"/>
  <Override PartName="/ppt/tags/tag1091.xml" ContentType="application/vnd.openxmlformats-officedocument.presentationml.tags+xml"/>
  <Override PartName="/ppt/tags/tag1092.xml" ContentType="application/vnd.openxmlformats-officedocument.presentationml.tags+xml"/>
  <Override PartName="/ppt/tags/tag1093.xml" ContentType="application/vnd.openxmlformats-officedocument.presentationml.tags+xml"/>
  <Override PartName="/ppt/tags/tag1094.xml" ContentType="application/vnd.openxmlformats-officedocument.presentationml.tags+xml"/>
  <Override PartName="/ppt/tags/tag1095.xml" ContentType="application/vnd.openxmlformats-officedocument.presentationml.tags+xml"/>
  <Override PartName="/ppt/tags/tag1096.xml" ContentType="application/vnd.openxmlformats-officedocument.presentationml.tags+xml"/>
  <Override PartName="/ppt/notesSlides/notesSlide36.xml" ContentType="application/vnd.openxmlformats-officedocument.presentationml.notesSlide+xml"/>
  <Override PartName="/ppt/tags/tag1097.xml" ContentType="application/vnd.openxmlformats-officedocument.presentationml.tags+xml"/>
  <Override PartName="/ppt/tags/tag1098.xml" ContentType="application/vnd.openxmlformats-officedocument.presentationml.tags+xml"/>
  <Override PartName="/ppt/tags/tag1099.xml" ContentType="application/vnd.openxmlformats-officedocument.presentationml.tags+xml"/>
  <Override PartName="/ppt/tags/tag1100.xml" ContentType="application/vnd.openxmlformats-officedocument.presentationml.tags+xml"/>
  <Override PartName="/ppt/tags/tag1101.xml" ContentType="application/vnd.openxmlformats-officedocument.presentationml.tags+xml"/>
  <Override PartName="/ppt/tags/tag1102.xml" ContentType="application/vnd.openxmlformats-officedocument.presentationml.tags+xml"/>
  <Override PartName="/ppt/tags/tag1103.xml" ContentType="application/vnd.openxmlformats-officedocument.presentationml.tags+xml"/>
  <Override PartName="/ppt/tags/tag1104.xml" ContentType="application/vnd.openxmlformats-officedocument.presentationml.tags+xml"/>
  <Override PartName="/ppt/tags/tag1105.xml" ContentType="application/vnd.openxmlformats-officedocument.presentationml.tags+xml"/>
  <Override PartName="/ppt/tags/tag1106.xml" ContentType="application/vnd.openxmlformats-officedocument.presentationml.tags+xml"/>
  <Override PartName="/ppt/tags/tag1107.xml" ContentType="application/vnd.openxmlformats-officedocument.presentationml.tags+xml"/>
  <Override PartName="/ppt/tags/tag1108.xml" ContentType="application/vnd.openxmlformats-officedocument.presentationml.tags+xml"/>
  <Override PartName="/ppt/tags/tag1109.xml" ContentType="application/vnd.openxmlformats-officedocument.presentationml.tags+xml"/>
  <Override PartName="/ppt/tags/tag1110.xml" ContentType="application/vnd.openxmlformats-officedocument.presentationml.tags+xml"/>
  <Override PartName="/ppt/tags/tag1111.xml" ContentType="application/vnd.openxmlformats-officedocument.presentationml.tags+xml"/>
  <Override PartName="/ppt/tags/tag1112.xml" ContentType="application/vnd.openxmlformats-officedocument.presentationml.tags+xml"/>
  <Override PartName="/ppt/tags/tag1113.xml" ContentType="application/vnd.openxmlformats-officedocument.presentationml.tags+xml"/>
  <Override PartName="/ppt/tags/tag1114.xml" ContentType="application/vnd.openxmlformats-officedocument.presentationml.tags+xml"/>
  <Override PartName="/ppt/tags/tag1115.xml" ContentType="application/vnd.openxmlformats-officedocument.presentationml.tags+xml"/>
  <Override PartName="/ppt/tags/tag1116.xml" ContentType="application/vnd.openxmlformats-officedocument.presentationml.tags+xml"/>
  <Override PartName="/ppt/tags/tag1117.xml" ContentType="application/vnd.openxmlformats-officedocument.presentationml.tags+xml"/>
  <Override PartName="/ppt/tags/tag1118.xml" ContentType="application/vnd.openxmlformats-officedocument.presentationml.tags+xml"/>
  <Override PartName="/ppt/tags/tag1119.xml" ContentType="application/vnd.openxmlformats-officedocument.presentationml.tags+xml"/>
  <Override PartName="/ppt/tags/tag1120.xml" ContentType="application/vnd.openxmlformats-officedocument.presentationml.tags+xml"/>
  <Override PartName="/ppt/tags/tag1121.xml" ContentType="application/vnd.openxmlformats-officedocument.presentationml.tags+xml"/>
  <Override PartName="/ppt/tags/tag1122.xml" ContentType="application/vnd.openxmlformats-officedocument.presentationml.tags+xml"/>
  <Override PartName="/ppt/tags/tag1123.xml" ContentType="application/vnd.openxmlformats-officedocument.presentationml.tags+xml"/>
  <Override PartName="/ppt/tags/tag1124.xml" ContentType="application/vnd.openxmlformats-officedocument.presentationml.tags+xml"/>
  <Override PartName="/ppt/tags/tag1125.xml" ContentType="application/vnd.openxmlformats-officedocument.presentationml.tags+xml"/>
  <Override PartName="/ppt/tags/tag1126.xml" ContentType="application/vnd.openxmlformats-officedocument.presentationml.tags+xml"/>
  <Override PartName="/ppt/tags/tag1127.xml" ContentType="application/vnd.openxmlformats-officedocument.presentationml.tags+xml"/>
  <Override PartName="/ppt/tags/tag1128.xml" ContentType="application/vnd.openxmlformats-officedocument.presentationml.tags+xml"/>
  <Override PartName="/ppt/tags/tag1129.xml" ContentType="application/vnd.openxmlformats-officedocument.presentationml.tags+xml"/>
  <Override PartName="/ppt/tags/tag1130.xml" ContentType="application/vnd.openxmlformats-officedocument.presentationml.tags+xml"/>
  <Override PartName="/ppt/tags/tag1131.xml" ContentType="application/vnd.openxmlformats-officedocument.presentationml.tags+xml"/>
  <Override PartName="/ppt/tags/tag1132.xml" ContentType="application/vnd.openxmlformats-officedocument.presentationml.tags+xml"/>
  <Override PartName="/ppt/tags/tag1133.xml" ContentType="application/vnd.openxmlformats-officedocument.presentationml.tags+xml"/>
  <Override PartName="/ppt/tags/tag1134.xml" ContentType="application/vnd.openxmlformats-officedocument.presentationml.tags+xml"/>
  <Override PartName="/ppt/tags/tag1135.xml" ContentType="application/vnd.openxmlformats-officedocument.presentationml.tags+xml"/>
  <Override PartName="/ppt/tags/tag1136.xml" ContentType="application/vnd.openxmlformats-officedocument.presentationml.tags+xml"/>
  <Override PartName="/ppt/tags/tag1137.xml" ContentType="application/vnd.openxmlformats-officedocument.presentationml.tags+xml"/>
  <Override PartName="/ppt/tags/tag1138.xml" ContentType="application/vnd.openxmlformats-officedocument.presentationml.tags+xml"/>
  <Override PartName="/ppt/tags/tag1139.xml" ContentType="application/vnd.openxmlformats-officedocument.presentationml.tags+xml"/>
  <Override PartName="/ppt/tags/tag1140.xml" ContentType="application/vnd.openxmlformats-officedocument.presentationml.tags+xml"/>
  <Override PartName="/ppt/tags/tag1141.xml" ContentType="application/vnd.openxmlformats-officedocument.presentationml.tags+xml"/>
  <Override PartName="/ppt/tags/tag1142.xml" ContentType="application/vnd.openxmlformats-officedocument.presentationml.tags+xml"/>
  <Override PartName="/ppt/tags/tag1143.xml" ContentType="application/vnd.openxmlformats-officedocument.presentationml.tags+xml"/>
  <Override PartName="/ppt/tags/tag1144.xml" ContentType="application/vnd.openxmlformats-officedocument.presentationml.tags+xml"/>
  <Override PartName="/ppt/tags/tag1145.xml" ContentType="application/vnd.openxmlformats-officedocument.presentationml.tags+xml"/>
  <Override PartName="/ppt/tags/tag1146.xml" ContentType="application/vnd.openxmlformats-officedocument.presentationml.tags+xml"/>
  <Override PartName="/ppt/tags/tag1147.xml" ContentType="application/vnd.openxmlformats-officedocument.presentationml.tags+xml"/>
  <Override PartName="/ppt/tags/tag1148.xml" ContentType="application/vnd.openxmlformats-officedocument.presentationml.tags+xml"/>
  <Override PartName="/ppt/tags/tag1149.xml" ContentType="application/vnd.openxmlformats-officedocument.presentationml.tags+xml"/>
  <Override PartName="/ppt/tags/tag1150.xml" ContentType="application/vnd.openxmlformats-officedocument.presentationml.tags+xml"/>
  <Override PartName="/ppt/tags/tag1151.xml" ContentType="application/vnd.openxmlformats-officedocument.presentationml.tags+xml"/>
  <Override PartName="/ppt/tags/tag1152.xml" ContentType="application/vnd.openxmlformats-officedocument.presentationml.tags+xml"/>
  <Override PartName="/ppt/tags/tag1153.xml" ContentType="application/vnd.openxmlformats-officedocument.presentationml.tags+xml"/>
  <Override PartName="/ppt/tags/tag1154.xml" ContentType="application/vnd.openxmlformats-officedocument.presentationml.tags+xml"/>
  <Override PartName="/ppt/tags/tag1155.xml" ContentType="application/vnd.openxmlformats-officedocument.presentationml.tags+xml"/>
  <Override PartName="/ppt/tags/tag1156.xml" ContentType="application/vnd.openxmlformats-officedocument.presentationml.tags+xml"/>
  <Override PartName="/ppt/tags/tag1157.xml" ContentType="application/vnd.openxmlformats-officedocument.presentationml.tags+xml"/>
  <Override PartName="/ppt/tags/tag1158.xml" ContentType="application/vnd.openxmlformats-officedocument.presentationml.tags+xml"/>
  <Override PartName="/ppt/tags/tag1159.xml" ContentType="application/vnd.openxmlformats-officedocument.presentationml.tags+xml"/>
  <Override PartName="/ppt/tags/tag1160.xml" ContentType="application/vnd.openxmlformats-officedocument.presentationml.tags+xml"/>
  <Override PartName="/ppt/notesSlides/notesSlide37.xml" ContentType="application/vnd.openxmlformats-officedocument.presentationml.notesSlide+xml"/>
  <Override PartName="/ppt/tags/tag1161.xml" ContentType="application/vnd.openxmlformats-officedocument.presentationml.tags+xml"/>
  <Override PartName="/ppt/tags/tag1162.xml" ContentType="application/vnd.openxmlformats-officedocument.presentationml.tags+xml"/>
  <Override PartName="/ppt/tags/tag1163.xml" ContentType="application/vnd.openxmlformats-officedocument.presentationml.tags+xml"/>
  <Override PartName="/ppt/tags/tag1164.xml" ContentType="application/vnd.openxmlformats-officedocument.presentationml.tags+xml"/>
  <Override PartName="/ppt/tags/tag1165.xml" ContentType="application/vnd.openxmlformats-officedocument.presentationml.tags+xml"/>
  <Override PartName="/ppt/notesSlides/notesSlide38.xml" ContentType="application/vnd.openxmlformats-officedocument.presentationml.notesSlide+xml"/>
  <Override PartName="/ppt/tags/tag1166.xml" ContentType="application/vnd.openxmlformats-officedocument.presentationml.tags+xml"/>
  <Override PartName="/ppt/tags/tag1167.xml" ContentType="application/vnd.openxmlformats-officedocument.presentationml.tags+xml"/>
  <Override PartName="/ppt/tags/tag1168.xml" ContentType="application/vnd.openxmlformats-officedocument.presentationml.tags+xml"/>
  <Override PartName="/ppt/tags/tag1169.xml" ContentType="application/vnd.openxmlformats-officedocument.presentationml.tags+xml"/>
  <Override PartName="/ppt/tags/tag1170.xml" ContentType="application/vnd.openxmlformats-officedocument.presentationml.tags+xml"/>
  <Override PartName="/ppt/tags/tag1171.xml" ContentType="application/vnd.openxmlformats-officedocument.presentationml.tags+xml"/>
  <Override PartName="/ppt/tags/tag1172.xml" ContentType="application/vnd.openxmlformats-officedocument.presentationml.tags+xml"/>
  <Override PartName="/ppt/tags/tag1173.xml" ContentType="application/vnd.openxmlformats-officedocument.presentationml.tags+xml"/>
  <Override PartName="/ppt/tags/tag1174.xml" ContentType="application/vnd.openxmlformats-officedocument.presentationml.tags+xml"/>
  <Override PartName="/ppt/tags/tag1175.xml" ContentType="application/vnd.openxmlformats-officedocument.presentationml.tags+xml"/>
  <Override PartName="/ppt/tags/tag1176.xml" ContentType="application/vnd.openxmlformats-officedocument.presentationml.tags+xml"/>
  <Override PartName="/ppt/tags/tag1177.xml" ContentType="application/vnd.openxmlformats-officedocument.presentationml.tags+xml"/>
  <Override PartName="/ppt/tags/tag1178.xml" ContentType="application/vnd.openxmlformats-officedocument.presentationml.tags+xml"/>
  <Override PartName="/ppt/tags/tag1179.xml" ContentType="application/vnd.openxmlformats-officedocument.presentationml.tags+xml"/>
  <Override PartName="/ppt/tags/tag1180.xml" ContentType="application/vnd.openxmlformats-officedocument.presentationml.tags+xml"/>
  <Override PartName="/ppt/tags/tag1181.xml" ContentType="application/vnd.openxmlformats-officedocument.presentationml.tags+xml"/>
  <Override PartName="/ppt/tags/tag1182.xml" ContentType="application/vnd.openxmlformats-officedocument.presentationml.tags+xml"/>
  <Override PartName="/ppt/tags/tag1183.xml" ContentType="application/vnd.openxmlformats-officedocument.presentationml.tags+xml"/>
  <Override PartName="/ppt/tags/tag1184.xml" ContentType="application/vnd.openxmlformats-officedocument.presentationml.tags+xml"/>
  <Override PartName="/ppt/tags/tag1185.xml" ContentType="application/vnd.openxmlformats-officedocument.presentationml.tags+xml"/>
  <Override PartName="/ppt/tags/tag1186.xml" ContentType="application/vnd.openxmlformats-officedocument.presentationml.tags+xml"/>
  <Override PartName="/ppt/tags/tag1187.xml" ContentType="application/vnd.openxmlformats-officedocument.presentationml.tags+xml"/>
  <Override PartName="/ppt/tags/tag1188.xml" ContentType="application/vnd.openxmlformats-officedocument.presentationml.tags+xml"/>
  <Override PartName="/ppt/tags/tag1189.xml" ContentType="application/vnd.openxmlformats-officedocument.presentationml.tags+xml"/>
  <Override PartName="/ppt/tags/tag1190.xml" ContentType="application/vnd.openxmlformats-officedocument.presentationml.tags+xml"/>
  <Override PartName="/ppt/tags/tag1191.xml" ContentType="application/vnd.openxmlformats-officedocument.presentationml.tags+xml"/>
  <Override PartName="/ppt/tags/tag1192.xml" ContentType="application/vnd.openxmlformats-officedocument.presentationml.tags+xml"/>
  <Override PartName="/ppt/tags/tag1193.xml" ContentType="application/vnd.openxmlformats-officedocument.presentationml.tags+xml"/>
  <Override PartName="/ppt/tags/tag1194.xml" ContentType="application/vnd.openxmlformats-officedocument.presentationml.tags+xml"/>
  <Override PartName="/ppt/tags/tag1195.xml" ContentType="application/vnd.openxmlformats-officedocument.presentationml.tags+xml"/>
  <Override PartName="/ppt/tags/tag1196.xml" ContentType="application/vnd.openxmlformats-officedocument.presentationml.tags+xml"/>
  <Override PartName="/ppt/tags/tag1197.xml" ContentType="application/vnd.openxmlformats-officedocument.presentationml.tags+xml"/>
  <Override PartName="/ppt/tags/tag1198.xml" ContentType="application/vnd.openxmlformats-officedocument.presentationml.tags+xml"/>
  <Override PartName="/ppt/tags/tag1199.xml" ContentType="application/vnd.openxmlformats-officedocument.presentationml.tags+xml"/>
  <Override PartName="/ppt/tags/tag1200.xml" ContentType="application/vnd.openxmlformats-officedocument.presentationml.tags+xml"/>
  <Override PartName="/ppt/tags/tag1201.xml" ContentType="application/vnd.openxmlformats-officedocument.presentationml.tags+xml"/>
  <Override PartName="/ppt/tags/tag1202.xml" ContentType="application/vnd.openxmlformats-officedocument.presentationml.tags+xml"/>
  <Override PartName="/ppt/tags/tag1203.xml" ContentType="application/vnd.openxmlformats-officedocument.presentationml.tags+xml"/>
  <Override PartName="/ppt/tags/tag1204.xml" ContentType="application/vnd.openxmlformats-officedocument.presentationml.tags+xml"/>
  <Override PartName="/ppt/tags/tag1205.xml" ContentType="application/vnd.openxmlformats-officedocument.presentationml.tags+xml"/>
  <Override PartName="/ppt/tags/tag1206.xml" ContentType="application/vnd.openxmlformats-officedocument.presentationml.tags+xml"/>
  <Override PartName="/ppt/tags/tag1207.xml" ContentType="application/vnd.openxmlformats-officedocument.presentationml.tags+xml"/>
  <Override PartName="/ppt/tags/tag1208.xml" ContentType="application/vnd.openxmlformats-officedocument.presentationml.tags+xml"/>
  <Override PartName="/ppt/tags/tag1209.xml" ContentType="application/vnd.openxmlformats-officedocument.presentationml.tags+xml"/>
  <Override PartName="/ppt/tags/tag1210.xml" ContentType="application/vnd.openxmlformats-officedocument.presentationml.tags+xml"/>
  <Override PartName="/ppt/tags/tag1211.xml" ContentType="application/vnd.openxmlformats-officedocument.presentationml.tags+xml"/>
  <Override PartName="/ppt/tags/tag1212.xml" ContentType="application/vnd.openxmlformats-officedocument.presentationml.tags+xml"/>
  <Override PartName="/ppt/tags/tag1213.xml" ContentType="application/vnd.openxmlformats-officedocument.presentationml.tags+xml"/>
  <Override PartName="/ppt/tags/tag1214.xml" ContentType="application/vnd.openxmlformats-officedocument.presentationml.tags+xml"/>
  <Override PartName="/ppt/tags/tag1215.xml" ContentType="application/vnd.openxmlformats-officedocument.presentationml.tags+xml"/>
  <Override PartName="/ppt/tags/tag1216.xml" ContentType="application/vnd.openxmlformats-officedocument.presentationml.tags+xml"/>
  <Override PartName="/ppt/tags/tag1217.xml" ContentType="application/vnd.openxmlformats-officedocument.presentationml.tags+xml"/>
  <Override PartName="/ppt/tags/tag1218.xml" ContentType="application/vnd.openxmlformats-officedocument.presentationml.tags+xml"/>
  <Override PartName="/ppt/tags/tag1219.xml" ContentType="application/vnd.openxmlformats-officedocument.presentationml.tags+xml"/>
  <Override PartName="/ppt/tags/tag1220.xml" ContentType="application/vnd.openxmlformats-officedocument.presentationml.tags+xml"/>
  <Override PartName="/ppt/tags/tag1221.xml" ContentType="application/vnd.openxmlformats-officedocument.presentationml.tags+xml"/>
  <Override PartName="/ppt/tags/tag1222.xml" ContentType="application/vnd.openxmlformats-officedocument.presentationml.tags+xml"/>
  <Override PartName="/ppt/tags/tag1223.xml" ContentType="application/vnd.openxmlformats-officedocument.presentationml.tags+xml"/>
  <Override PartName="/ppt/tags/tag1224.xml" ContentType="application/vnd.openxmlformats-officedocument.presentationml.tags+xml"/>
  <Override PartName="/ppt/tags/tag1225.xml" ContentType="application/vnd.openxmlformats-officedocument.presentationml.tags+xml"/>
  <Override PartName="/ppt/tags/tag1226.xml" ContentType="application/vnd.openxmlformats-officedocument.presentationml.tags+xml"/>
  <Override PartName="/ppt/tags/tag1227.xml" ContentType="application/vnd.openxmlformats-officedocument.presentationml.tags+xml"/>
  <Override PartName="/ppt/tags/tag1228.xml" ContentType="application/vnd.openxmlformats-officedocument.presentationml.tags+xml"/>
  <Override PartName="/ppt/tags/tag1229.xml" ContentType="application/vnd.openxmlformats-officedocument.presentationml.tags+xml"/>
  <Override PartName="/ppt/notesSlides/notesSlide39.xml" ContentType="application/vnd.openxmlformats-officedocument.presentationml.notesSlide+xml"/>
  <Override PartName="/ppt/tags/tag1230.xml" ContentType="application/vnd.openxmlformats-officedocument.presentationml.tags+xml"/>
  <Override PartName="/ppt/tags/tag1231.xml" ContentType="application/vnd.openxmlformats-officedocument.presentationml.tags+xml"/>
  <Override PartName="/ppt/tags/tag1232.xml" ContentType="application/vnd.openxmlformats-officedocument.presentationml.tags+xml"/>
  <Override PartName="/ppt/tags/tag1233.xml" ContentType="application/vnd.openxmlformats-officedocument.presentationml.tags+xml"/>
  <Override PartName="/ppt/tags/tag1234.xml" ContentType="application/vnd.openxmlformats-officedocument.presentationml.tags+xml"/>
  <Override PartName="/ppt/tags/tag1235.xml" ContentType="application/vnd.openxmlformats-officedocument.presentationml.tags+xml"/>
  <Override PartName="/ppt/tags/tag1236.xml" ContentType="application/vnd.openxmlformats-officedocument.presentationml.tags+xml"/>
  <Override PartName="/ppt/tags/tag1237.xml" ContentType="application/vnd.openxmlformats-officedocument.presentationml.tags+xml"/>
  <Override PartName="/ppt/tags/tag1238.xml" ContentType="application/vnd.openxmlformats-officedocument.presentationml.tags+xml"/>
  <Override PartName="/ppt/tags/tag1239.xml" ContentType="application/vnd.openxmlformats-officedocument.presentationml.tags+xml"/>
  <Override PartName="/ppt/tags/tag1240.xml" ContentType="application/vnd.openxmlformats-officedocument.presentationml.tags+xml"/>
  <Override PartName="/ppt/tags/tag1241.xml" ContentType="application/vnd.openxmlformats-officedocument.presentationml.tags+xml"/>
  <Override PartName="/ppt/tags/tag1242.xml" ContentType="application/vnd.openxmlformats-officedocument.presentationml.tags+xml"/>
  <Override PartName="/ppt/tags/tag1243.xml" ContentType="application/vnd.openxmlformats-officedocument.presentationml.tags+xml"/>
  <Override PartName="/ppt/tags/tag1244.xml" ContentType="application/vnd.openxmlformats-officedocument.presentationml.tags+xml"/>
  <Override PartName="/ppt/tags/tag1245.xml" ContentType="application/vnd.openxmlformats-officedocument.presentationml.tags+xml"/>
  <Override PartName="/ppt/tags/tag1246.xml" ContentType="application/vnd.openxmlformats-officedocument.presentationml.tags+xml"/>
  <Override PartName="/ppt/tags/tag1247.xml" ContentType="application/vnd.openxmlformats-officedocument.presentationml.tags+xml"/>
  <Override PartName="/ppt/tags/tag1248.xml" ContentType="application/vnd.openxmlformats-officedocument.presentationml.tags+xml"/>
  <Override PartName="/ppt/tags/tag1249.xml" ContentType="application/vnd.openxmlformats-officedocument.presentationml.tags+xml"/>
  <Override PartName="/ppt/tags/tag1250.xml" ContentType="application/vnd.openxmlformats-officedocument.presentationml.tags+xml"/>
  <Override PartName="/ppt/tags/tag1251.xml" ContentType="application/vnd.openxmlformats-officedocument.presentationml.tags+xml"/>
  <Override PartName="/ppt/tags/tag1252.xml" ContentType="application/vnd.openxmlformats-officedocument.presentationml.tags+xml"/>
  <Override PartName="/ppt/tags/tag1253.xml" ContentType="application/vnd.openxmlformats-officedocument.presentationml.tags+xml"/>
  <Override PartName="/ppt/tags/tag1254.xml" ContentType="application/vnd.openxmlformats-officedocument.presentationml.tags+xml"/>
  <Override PartName="/ppt/tags/tag1255.xml" ContentType="application/vnd.openxmlformats-officedocument.presentationml.tags+xml"/>
  <Override PartName="/ppt/tags/tag1256.xml" ContentType="application/vnd.openxmlformats-officedocument.presentationml.tags+xml"/>
  <Override PartName="/ppt/tags/tag1257.xml" ContentType="application/vnd.openxmlformats-officedocument.presentationml.tags+xml"/>
  <Override PartName="/ppt/tags/tag1258.xml" ContentType="application/vnd.openxmlformats-officedocument.presentationml.tags+xml"/>
  <Override PartName="/ppt/tags/tag1259.xml" ContentType="application/vnd.openxmlformats-officedocument.presentationml.tags+xml"/>
  <Override PartName="/ppt/tags/tag1260.xml" ContentType="application/vnd.openxmlformats-officedocument.presentationml.tags+xml"/>
  <Override PartName="/ppt/tags/tag1261.xml" ContentType="application/vnd.openxmlformats-officedocument.presentationml.tags+xml"/>
  <Override PartName="/ppt/tags/tag1262.xml" ContentType="application/vnd.openxmlformats-officedocument.presentationml.tags+xml"/>
  <Override PartName="/ppt/tags/tag1263.xml" ContentType="application/vnd.openxmlformats-officedocument.presentationml.tags+xml"/>
  <Override PartName="/ppt/tags/tag1264.xml" ContentType="application/vnd.openxmlformats-officedocument.presentationml.tags+xml"/>
  <Override PartName="/ppt/tags/tag1265.xml" ContentType="application/vnd.openxmlformats-officedocument.presentationml.tags+xml"/>
  <Override PartName="/ppt/tags/tag1266.xml" ContentType="application/vnd.openxmlformats-officedocument.presentationml.tags+xml"/>
  <Override PartName="/ppt/tags/tag1267.xml" ContentType="application/vnd.openxmlformats-officedocument.presentationml.tags+xml"/>
  <Override PartName="/ppt/tags/tag1268.xml" ContentType="application/vnd.openxmlformats-officedocument.presentationml.tags+xml"/>
  <Override PartName="/ppt/tags/tag1269.xml" ContentType="application/vnd.openxmlformats-officedocument.presentationml.tags+xml"/>
  <Override PartName="/ppt/tags/tag1270.xml" ContentType="application/vnd.openxmlformats-officedocument.presentationml.tags+xml"/>
  <Override PartName="/ppt/tags/tag1271.xml" ContentType="application/vnd.openxmlformats-officedocument.presentationml.tags+xml"/>
  <Override PartName="/ppt/tags/tag1272.xml" ContentType="application/vnd.openxmlformats-officedocument.presentationml.tags+xml"/>
  <Override PartName="/ppt/tags/tag1273.xml" ContentType="application/vnd.openxmlformats-officedocument.presentationml.tags+xml"/>
  <Override PartName="/ppt/tags/tag1274.xml" ContentType="application/vnd.openxmlformats-officedocument.presentationml.tags+xml"/>
  <Override PartName="/ppt/tags/tag1275.xml" ContentType="application/vnd.openxmlformats-officedocument.presentationml.tags+xml"/>
  <Override PartName="/ppt/tags/tag1276.xml" ContentType="application/vnd.openxmlformats-officedocument.presentationml.tags+xml"/>
  <Override PartName="/ppt/tags/tag1277.xml" ContentType="application/vnd.openxmlformats-officedocument.presentationml.tags+xml"/>
  <Override PartName="/ppt/tags/tag1278.xml" ContentType="application/vnd.openxmlformats-officedocument.presentationml.tags+xml"/>
  <Override PartName="/ppt/tags/tag1279.xml" ContentType="application/vnd.openxmlformats-officedocument.presentationml.tags+xml"/>
  <Override PartName="/ppt/tags/tag1280.xml" ContentType="application/vnd.openxmlformats-officedocument.presentationml.tags+xml"/>
  <Override PartName="/ppt/tags/tag1281.xml" ContentType="application/vnd.openxmlformats-officedocument.presentationml.tags+xml"/>
  <Override PartName="/ppt/tags/tag1282.xml" ContentType="application/vnd.openxmlformats-officedocument.presentationml.tags+xml"/>
  <Override PartName="/ppt/tags/tag1283.xml" ContentType="application/vnd.openxmlformats-officedocument.presentationml.tags+xml"/>
  <Override PartName="/ppt/tags/tag1284.xml" ContentType="application/vnd.openxmlformats-officedocument.presentationml.tags+xml"/>
  <Override PartName="/ppt/tags/tag1285.xml" ContentType="application/vnd.openxmlformats-officedocument.presentationml.tags+xml"/>
  <Override PartName="/ppt/tags/tag1286.xml" ContentType="application/vnd.openxmlformats-officedocument.presentationml.tags+xml"/>
  <Override PartName="/ppt/notesSlides/notesSlide40.xml" ContentType="application/vnd.openxmlformats-officedocument.presentationml.notesSlide+xml"/>
  <Override PartName="/ppt/tags/tag1287.xml" ContentType="application/vnd.openxmlformats-officedocument.presentationml.tags+xml"/>
  <Override PartName="/ppt/tags/tag1288.xml" ContentType="application/vnd.openxmlformats-officedocument.presentationml.tags+xml"/>
  <Override PartName="/ppt/tags/tag1289.xml" ContentType="application/vnd.openxmlformats-officedocument.presentationml.tags+xml"/>
  <Override PartName="/ppt/tags/tag1290.xml" ContentType="application/vnd.openxmlformats-officedocument.presentationml.tags+xml"/>
  <Override PartName="/ppt/tags/tag1291.xml" ContentType="application/vnd.openxmlformats-officedocument.presentationml.tags+xml"/>
  <Override PartName="/ppt/notesSlides/notesSlide41.xml" ContentType="application/vnd.openxmlformats-officedocument.presentationml.notesSlide+xml"/>
  <Override PartName="/ppt/tags/tag1292.xml" ContentType="application/vnd.openxmlformats-officedocument.presentationml.tags+xml"/>
  <Override PartName="/ppt/tags/tag1293.xml" ContentType="application/vnd.openxmlformats-officedocument.presentationml.tags+xml"/>
  <Override PartName="/ppt/tags/tag1294.xml" ContentType="application/vnd.openxmlformats-officedocument.presentationml.tags+xml"/>
  <Override PartName="/ppt/tags/tag1295.xml" ContentType="application/vnd.openxmlformats-officedocument.presentationml.tags+xml"/>
  <Override PartName="/ppt/tags/tag1296.xml" ContentType="application/vnd.openxmlformats-officedocument.presentationml.tags+xml"/>
  <Override PartName="/ppt/tags/tag1297.xml" ContentType="application/vnd.openxmlformats-officedocument.presentationml.tags+xml"/>
  <Override PartName="/ppt/tags/tag1298.xml" ContentType="application/vnd.openxmlformats-officedocument.presentationml.tags+xml"/>
  <Override PartName="/ppt/tags/tag1299.xml" ContentType="application/vnd.openxmlformats-officedocument.presentationml.tags+xml"/>
  <Override PartName="/ppt/tags/tag1300.xml" ContentType="application/vnd.openxmlformats-officedocument.presentationml.tags+xml"/>
  <Override PartName="/ppt/tags/tag1301.xml" ContentType="application/vnd.openxmlformats-officedocument.presentationml.tags+xml"/>
  <Override PartName="/ppt/tags/tag1302.xml" ContentType="application/vnd.openxmlformats-officedocument.presentationml.tags+xml"/>
  <Override PartName="/ppt/tags/tag1303.xml" ContentType="application/vnd.openxmlformats-officedocument.presentationml.tags+xml"/>
  <Override PartName="/ppt/tags/tag1304.xml" ContentType="application/vnd.openxmlformats-officedocument.presentationml.tags+xml"/>
  <Override PartName="/ppt/tags/tag1305.xml" ContentType="application/vnd.openxmlformats-officedocument.presentationml.tags+xml"/>
  <Override PartName="/ppt/tags/tag1306.xml" ContentType="application/vnd.openxmlformats-officedocument.presentationml.tags+xml"/>
  <Override PartName="/ppt/tags/tag1307.xml" ContentType="application/vnd.openxmlformats-officedocument.presentationml.tags+xml"/>
  <Override PartName="/ppt/tags/tag1308.xml" ContentType="application/vnd.openxmlformats-officedocument.presentationml.tags+xml"/>
  <Override PartName="/ppt/tags/tag1309.xml" ContentType="application/vnd.openxmlformats-officedocument.presentationml.tags+xml"/>
  <Override PartName="/ppt/tags/tag1310.xml" ContentType="application/vnd.openxmlformats-officedocument.presentationml.tags+xml"/>
  <Override PartName="/ppt/tags/tag1311.xml" ContentType="application/vnd.openxmlformats-officedocument.presentationml.tags+xml"/>
  <Override PartName="/ppt/tags/tag1312.xml" ContentType="application/vnd.openxmlformats-officedocument.presentationml.tags+xml"/>
  <Override PartName="/ppt/tags/tag1313.xml" ContentType="application/vnd.openxmlformats-officedocument.presentationml.tags+xml"/>
  <Override PartName="/ppt/tags/tag1314.xml" ContentType="application/vnd.openxmlformats-officedocument.presentationml.tags+xml"/>
  <Override PartName="/ppt/tags/tag1315.xml" ContentType="application/vnd.openxmlformats-officedocument.presentationml.tags+xml"/>
  <Override PartName="/ppt/tags/tag1316.xml" ContentType="application/vnd.openxmlformats-officedocument.presentationml.tags+xml"/>
  <Override PartName="/ppt/tags/tag1317.xml" ContentType="application/vnd.openxmlformats-officedocument.presentationml.tags+xml"/>
  <Override PartName="/ppt/tags/tag1318.xml" ContentType="application/vnd.openxmlformats-officedocument.presentationml.tags+xml"/>
  <Override PartName="/ppt/tags/tag1319.xml" ContentType="application/vnd.openxmlformats-officedocument.presentationml.tags+xml"/>
  <Override PartName="/ppt/tags/tag1320.xml" ContentType="application/vnd.openxmlformats-officedocument.presentationml.tags+xml"/>
  <Override PartName="/ppt/tags/tag1321.xml" ContentType="application/vnd.openxmlformats-officedocument.presentationml.tags+xml"/>
  <Override PartName="/ppt/tags/tag1322.xml" ContentType="application/vnd.openxmlformats-officedocument.presentationml.tags+xml"/>
  <Override PartName="/ppt/tags/tag1323.xml" ContentType="application/vnd.openxmlformats-officedocument.presentationml.tags+xml"/>
  <Override PartName="/ppt/tags/tag1324.xml" ContentType="application/vnd.openxmlformats-officedocument.presentationml.tags+xml"/>
  <Override PartName="/ppt/tags/tag1325.xml" ContentType="application/vnd.openxmlformats-officedocument.presentationml.tags+xml"/>
  <Override PartName="/ppt/tags/tag1326.xml" ContentType="application/vnd.openxmlformats-officedocument.presentationml.tags+xml"/>
  <Override PartName="/ppt/tags/tag1327.xml" ContentType="application/vnd.openxmlformats-officedocument.presentationml.tags+xml"/>
  <Override PartName="/ppt/tags/tag1328.xml" ContentType="application/vnd.openxmlformats-officedocument.presentationml.tags+xml"/>
  <Override PartName="/ppt/tags/tag1329.xml" ContentType="application/vnd.openxmlformats-officedocument.presentationml.tags+xml"/>
  <Override PartName="/ppt/tags/tag1330.xml" ContentType="application/vnd.openxmlformats-officedocument.presentationml.tags+xml"/>
  <Override PartName="/ppt/tags/tag1331.xml" ContentType="application/vnd.openxmlformats-officedocument.presentationml.tags+xml"/>
  <Override PartName="/ppt/tags/tag1332.xml" ContentType="application/vnd.openxmlformats-officedocument.presentationml.tags+xml"/>
  <Override PartName="/ppt/tags/tag1333.xml" ContentType="application/vnd.openxmlformats-officedocument.presentationml.tags+xml"/>
  <Override PartName="/ppt/tags/tag1334.xml" ContentType="application/vnd.openxmlformats-officedocument.presentationml.tags+xml"/>
  <Override PartName="/ppt/tags/tag1335.xml" ContentType="application/vnd.openxmlformats-officedocument.presentationml.tags+xml"/>
  <Override PartName="/ppt/tags/tag1336.xml" ContentType="application/vnd.openxmlformats-officedocument.presentationml.tags+xml"/>
  <Override PartName="/ppt/tags/tag1337.xml" ContentType="application/vnd.openxmlformats-officedocument.presentationml.tags+xml"/>
  <Override PartName="/ppt/tags/tag1338.xml" ContentType="application/vnd.openxmlformats-officedocument.presentationml.tags+xml"/>
  <Override PartName="/ppt/tags/tag1339.xml" ContentType="application/vnd.openxmlformats-officedocument.presentationml.tags+xml"/>
  <Override PartName="/ppt/tags/tag1340.xml" ContentType="application/vnd.openxmlformats-officedocument.presentationml.tags+xml"/>
  <Override PartName="/ppt/tags/tag1341.xml" ContentType="application/vnd.openxmlformats-officedocument.presentationml.tags+xml"/>
  <Override PartName="/ppt/tags/tag1342.xml" ContentType="application/vnd.openxmlformats-officedocument.presentationml.tags+xml"/>
  <Override PartName="/ppt/tags/tag1343.xml" ContentType="application/vnd.openxmlformats-officedocument.presentationml.tags+xml"/>
  <Override PartName="/ppt/tags/tag1344.xml" ContentType="application/vnd.openxmlformats-officedocument.presentationml.tags+xml"/>
  <Override PartName="/ppt/tags/tag1345.xml" ContentType="application/vnd.openxmlformats-officedocument.presentationml.tags+xml"/>
  <Override PartName="/ppt/tags/tag1346.xml" ContentType="application/vnd.openxmlformats-officedocument.presentationml.tags+xml"/>
  <Override PartName="/ppt/tags/tag1347.xml" ContentType="application/vnd.openxmlformats-officedocument.presentationml.tags+xml"/>
  <Override PartName="/ppt/tags/tag1348.xml" ContentType="application/vnd.openxmlformats-officedocument.presentationml.tags+xml"/>
  <Override PartName="/ppt/tags/tag1349.xml" ContentType="application/vnd.openxmlformats-officedocument.presentationml.tags+xml"/>
  <Override PartName="/ppt/tags/tag1350.xml" ContentType="application/vnd.openxmlformats-officedocument.presentationml.tags+xml"/>
  <Override PartName="/ppt/tags/tag1351.xml" ContentType="application/vnd.openxmlformats-officedocument.presentationml.tags+xml"/>
  <Override PartName="/ppt/tags/tag1352.xml" ContentType="application/vnd.openxmlformats-officedocument.presentationml.tags+xml"/>
  <Override PartName="/ppt/tags/tag1353.xml" ContentType="application/vnd.openxmlformats-officedocument.presentationml.tags+xml"/>
  <Override PartName="/ppt/tags/tag1354.xml" ContentType="application/vnd.openxmlformats-officedocument.presentationml.tags+xml"/>
  <Override PartName="/ppt/tags/tag1355.xml" ContentType="application/vnd.openxmlformats-officedocument.presentationml.tags+xml"/>
  <Override PartName="/ppt/notesSlides/notesSlide42.xml" ContentType="application/vnd.openxmlformats-officedocument.presentationml.notesSlide+xml"/>
  <Override PartName="/ppt/tags/tag1356.xml" ContentType="application/vnd.openxmlformats-officedocument.presentationml.tags+xml"/>
  <Override PartName="/ppt/tags/tag1357.xml" ContentType="application/vnd.openxmlformats-officedocument.presentationml.tags+xml"/>
  <Override PartName="/ppt/tags/tag1358.xml" ContentType="application/vnd.openxmlformats-officedocument.presentationml.tags+xml"/>
  <Override PartName="/ppt/tags/tag1359.xml" ContentType="application/vnd.openxmlformats-officedocument.presentationml.tags+xml"/>
  <Override PartName="/ppt/tags/tag1360.xml" ContentType="application/vnd.openxmlformats-officedocument.presentationml.tags+xml"/>
  <Override PartName="/ppt/tags/tag1361.xml" ContentType="application/vnd.openxmlformats-officedocument.presentationml.tags+xml"/>
  <Override PartName="/ppt/tags/tag1362.xml" ContentType="application/vnd.openxmlformats-officedocument.presentationml.tags+xml"/>
  <Override PartName="/ppt/tags/tag1363.xml" ContentType="application/vnd.openxmlformats-officedocument.presentationml.tags+xml"/>
  <Override PartName="/ppt/tags/tag1364.xml" ContentType="application/vnd.openxmlformats-officedocument.presentationml.tags+xml"/>
  <Override PartName="/ppt/tags/tag1365.xml" ContentType="application/vnd.openxmlformats-officedocument.presentationml.tags+xml"/>
  <Override PartName="/ppt/tags/tag1366.xml" ContentType="application/vnd.openxmlformats-officedocument.presentationml.tags+xml"/>
  <Override PartName="/ppt/tags/tag1367.xml" ContentType="application/vnd.openxmlformats-officedocument.presentationml.tags+xml"/>
  <Override PartName="/ppt/tags/tag1368.xml" ContentType="application/vnd.openxmlformats-officedocument.presentationml.tags+xml"/>
  <Override PartName="/ppt/tags/tag1369.xml" ContentType="application/vnd.openxmlformats-officedocument.presentationml.tags+xml"/>
  <Override PartName="/ppt/tags/tag1370.xml" ContentType="application/vnd.openxmlformats-officedocument.presentationml.tags+xml"/>
  <Override PartName="/ppt/tags/tag1371.xml" ContentType="application/vnd.openxmlformats-officedocument.presentationml.tags+xml"/>
  <Override PartName="/ppt/tags/tag1372.xml" ContentType="application/vnd.openxmlformats-officedocument.presentationml.tags+xml"/>
  <Override PartName="/ppt/tags/tag1373.xml" ContentType="application/vnd.openxmlformats-officedocument.presentationml.tags+xml"/>
  <Override PartName="/ppt/tags/tag1374.xml" ContentType="application/vnd.openxmlformats-officedocument.presentationml.tags+xml"/>
  <Override PartName="/ppt/tags/tag1375.xml" ContentType="application/vnd.openxmlformats-officedocument.presentationml.tags+xml"/>
  <Override PartName="/ppt/tags/tag1376.xml" ContentType="application/vnd.openxmlformats-officedocument.presentationml.tags+xml"/>
  <Override PartName="/ppt/tags/tag1377.xml" ContentType="application/vnd.openxmlformats-officedocument.presentationml.tags+xml"/>
  <Override PartName="/ppt/tags/tag1378.xml" ContentType="application/vnd.openxmlformats-officedocument.presentationml.tags+xml"/>
  <Override PartName="/ppt/tags/tag1379.xml" ContentType="application/vnd.openxmlformats-officedocument.presentationml.tags+xml"/>
  <Override PartName="/ppt/tags/tag1380.xml" ContentType="application/vnd.openxmlformats-officedocument.presentationml.tags+xml"/>
  <Override PartName="/ppt/tags/tag1381.xml" ContentType="application/vnd.openxmlformats-officedocument.presentationml.tags+xml"/>
  <Override PartName="/ppt/tags/tag1382.xml" ContentType="application/vnd.openxmlformats-officedocument.presentationml.tags+xml"/>
  <Override PartName="/ppt/tags/tag1383.xml" ContentType="application/vnd.openxmlformats-officedocument.presentationml.tags+xml"/>
  <Override PartName="/ppt/tags/tag1384.xml" ContentType="application/vnd.openxmlformats-officedocument.presentationml.tags+xml"/>
  <Override PartName="/ppt/tags/tag1385.xml" ContentType="application/vnd.openxmlformats-officedocument.presentationml.tags+xml"/>
  <Override PartName="/ppt/tags/tag1386.xml" ContentType="application/vnd.openxmlformats-officedocument.presentationml.tags+xml"/>
  <Override PartName="/ppt/tags/tag1387.xml" ContentType="application/vnd.openxmlformats-officedocument.presentationml.tags+xml"/>
  <Override PartName="/ppt/tags/tag1388.xml" ContentType="application/vnd.openxmlformats-officedocument.presentationml.tags+xml"/>
  <Override PartName="/ppt/tags/tag1389.xml" ContentType="application/vnd.openxmlformats-officedocument.presentationml.tags+xml"/>
  <Override PartName="/ppt/tags/tag1390.xml" ContentType="application/vnd.openxmlformats-officedocument.presentationml.tags+xml"/>
  <Override PartName="/ppt/tags/tag1391.xml" ContentType="application/vnd.openxmlformats-officedocument.presentationml.tags+xml"/>
  <Override PartName="/ppt/tags/tag1392.xml" ContentType="application/vnd.openxmlformats-officedocument.presentationml.tags+xml"/>
  <Override PartName="/ppt/tags/tag1393.xml" ContentType="application/vnd.openxmlformats-officedocument.presentationml.tags+xml"/>
  <Override PartName="/ppt/tags/tag1394.xml" ContentType="application/vnd.openxmlformats-officedocument.presentationml.tags+xml"/>
  <Override PartName="/ppt/tags/tag1395.xml" ContentType="application/vnd.openxmlformats-officedocument.presentationml.tags+xml"/>
  <Override PartName="/ppt/tags/tag1396.xml" ContentType="application/vnd.openxmlformats-officedocument.presentationml.tags+xml"/>
  <Override PartName="/ppt/tags/tag1397.xml" ContentType="application/vnd.openxmlformats-officedocument.presentationml.tags+xml"/>
  <Override PartName="/ppt/tags/tag1398.xml" ContentType="application/vnd.openxmlformats-officedocument.presentationml.tags+xml"/>
  <Override PartName="/ppt/tags/tag1399.xml" ContentType="application/vnd.openxmlformats-officedocument.presentationml.tags+xml"/>
  <Override PartName="/ppt/tags/tag1400.xml" ContentType="application/vnd.openxmlformats-officedocument.presentationml.tags+xml"/>
  <Override PartName="/ppt/tags/tag1401.xml" ContentType="application/vnd.openxmlformats-officedocument.presentationml.tags+xml"/>
  <Override PartName="/ppt/tags/tag1402.xml" ContentType="application/vnd.openxmlformats-officedocument.presentationml.tags+xml"/>
  <Override PartName="/ppt/tags/tag1403.xml" ContentType="application/vnd.openxmlformats-officedocument.presentationml.tags+xml"/>
  <Override PartName="/ppt/tags/tag1404.xml" ContentType="application/vnd.openxmlformats-officedocument.presentationml.tags+xml"/>
  <Override PartName="/ppt/tags/tag1405.xml" ContentType="application/vnd.openxmlformats-officedocument.presentationml.tags+xml"/>
  <Override PartName="/ppt/tags/tag1406.xml" ContentType="application/vnd.openxmlformats-officedocument.presentationml.tags+xml"/>
  <Override PartName="/ppt/tags/tag1407.xml" ContentType="application/vnd.openxmlformats-officedocument.presentationml.tags+xml"/>
  <Override PartName="/ppt/tags/tag1408.xml" ContentType="application/vnd.openxmlformats-officedocument.presentationml.tags+xml"/>
  <Override PartName="/ppt/tags/tag1409.xml" ContentType="application/vnd.openxmlformats-officedocument.presentationml.tags+xml"/>
  <Override PartName="/ppt/tags/tag1410.xml" ContentType="application/vnd.openxmlformats-officedocument.presentationml.tags+xml"/>
  <Override PartName="/ppt/tags/tag1411.xml" ContentType="application/vnd.openxmlformats-officedocument.presentationml.tags+xml"/>
  <Override PartName="/ppt/tags/tag1412.xml" ContentType="application/vnd.openxmlformats-officedocument.presentationml.tags+xml"/>
  <Override PartName="/ppt/notesSlides/notesSlide43.xml" ContentType="application/vnd.openxmlformats-officedocument.presentationml.notesSlide+xml"/>
  <Override PartName="/ppt/tags/tag1413.xml" ContentType="application/vnd.openxmlformats-officedocument.presentationml.tags+xml"/>
  <Override PartName="/ppt/tags/tag1414.xml" ContentType="application/vnd.openxmlformats-officedocument.presentationml.tags+xml"/>
  <Override PartName="/ppt/notesSlides/notesSlide44.xml" ContentType="application/vnd.openxmlformats-officedocument.presentationml.notesSlide+xml"/>
  <Override PartName="/ppt/tags/tag1415.xml" ContentType="application/vnd.openxmlformats-officedocument.presentationml.tags+xml"/>
  <Override PartName="/ppt/tags/tag1416.xml" ContentType="application/vnd.openxmlformats-officedocument.presentationml.tags+xml"/>
  <Override PartName="/ppt/tags/tag1417.xml" ContentType="application/vnd.openxmlformats-officedocument.presentationml.tags+xml"/>
  <Override PartName="/ppt/tags/tag1418.xml" ContentType="application/vnd.openxmlformats-officedocument.presentationml.tags+xml"/>
  <Override PartName="/ppt/tags/tag1419.xml" ContentType="application/vnd.openxmlformats-officedocument.presentationml.tags+xml"/>
  <Override PartName="/ppt/tags/tag1420.xml" ContentType="application/vnd.openxmlformats-officedocument.presentationml.tags+xml"/>
  <Override PartName="/ppt/tags/tag1421.xml" ContentType="application/vnd.openxmlformats-officedocument.presentationml.tags+xml"/>
  <Override PartName="/ppt/tags/tag1422.xml" ContentType="application/vnd.openxmlformats-officedocument.presentationml.tags+xml"/>
  <Override PartName="/ppt/tags/tag1423.xml" ContentType="application/vnd.openxmlformats-officedocument.presentationml.tags+xml"/>
  <Override PartName="/ppt/tags/tag1424.xml" ContentType="application/vnd.openxmlformats-officedocument.presentationml.tags+xml"/>
  <Override PartName="/ppt/tags/tag1425.xml" ContentType="application/vnd.openxmlformats-officedocument.presentationml.tags+xml"/>
  <Override PartName="/ppt/tags/tag1426.xml" ContentType="application/vnd.openxmlformats-officedocument.presentationml.tags+xml"/>
  <Override PartName="/ppt/tags/tag1427.xml" ContentType="application/vnd.openxmlformats-officedocument.presentationml.tags+xml"/>
  <Override PartName="/ppt/tags/tag1428.xml" ContentType="application/vnd.openxmlformats-officedocument.presentationml.tags+xml"/>
  <Override PartName="/ppt/tags/tag1429.xml" ContentType="application/vnd.openxmlformats-officedocument.presentationml.tags+xml"/>
  <Override PartName="/ppt/tags/tag1430.xml" ContentType="application/vnd.openxmlformats-officedocument.presentationml.tags+xml"/>
  <Override PartName="/ppt/tags/tag1431.xml" ContentType="application/vnd.openxmlformats-officedocument.presentationml.tags+xml"/>
  <Override PartName="/ppt/tags/tag1432.xml" ContentType="application/vnd.openxmlformats-officedocument.presentationml.tags+xml"/>
  <Override PartName="/ppt/tags/tag1433.xml" ContentType="application/vnd.openxmlformats-officedocument.presentationml.tags+xml"/>
  <Override PartName="/ppt/tags/tag1434.xml" ContentType="application/vnd.openxmlformats-officedocument.presentationml.tags+xml"/>
  <Override PartName="/ppt/tags/tag1435.xml" ContentType="application/vnd.openxmlformats-officedocument.presentationml.tags+xml"/>
  <Override PartName="/ppt/tags/tag1436.xml" ContentType="application/vnd.openxmlformats-officedocument.presentationml.tags+xml"/>
  <Override PartName="/ppt/tags/tag1437.xml" ContentType="application/vnd.openxmlformats-officedocument.presentationml.tags+xml"/>
  <Override PartName="/ppt/tags/tag1438.xml" ContentType="application/vnd.openxmlformats-officedocument.presentationml.tags+xml"/>
  <Override PartName="/ppt/tags/tag1439.xml" ContentType="application/vnd.openxmlformats-officedocument.presentationml.tags+xml"/>
  <Override PartName="/ppt/tags/tag1440.xml" ContentType="application/vnd.openxmlformats-officedocument.presentationml.tags+xml"/>
  <Override PartName="/ppt/tags/tag1441.xml" ContentType="application/vnd.openxmlformats-officedocument.presentationml.tags+xml"/>
  <Override PartName="/ppt/tags/tag1442.xml" ContentType="application/vnd.openxmlformats-officedocument.presentationml.tags+xml"/>
  <Override PartName="/ppt/tags/tag1443.xml" ContentType="application/vnd.openxmlformats-officedocument.presentationml.tags+xml"/>
  <Override PartName="/ppt/tags/tag1444.xml" ContentType="application/vnd.openxmlformats-officedocument.presentationml.tags+xml"/>
  <Override PartName="/ppt/tags/tag1445.xml" ContentType="application/vnd.openxmlformats-officedocument.presentationml.tags+xml"/>
  <Override PartName="/ppt/tags/tag1446.xml" ContentType="application/vnd.openxmlformats-officedocument.presentationml.tags+xml"/>
  <Override PartName="/ppt/tags/tag1447.xml" ContentType="application/vnd.openxmlformats-officedocument.presentationml.tags+xml"/>
  <Override PartName="/ppt/tags/tag1448.xml" ContentType="application/vnd.openxmlformats-officedocument.presentationml.tags+xml"/>
  <Override PartName="/ppt/tags/tag1449.xml" ContentType="application/vnd.openxmlformats-officedocument.presentationml.tags+xml"/>
  <Override PartName="/ppt/tags/tag1450.xml" ContentType="application/vnd.openxmlformats-officedocument.presentationml.tags+xml"/>
  <Override PartName="/ppt/tags/tag1451.xml" ContentType="application/vnd.openxmlformats-officedocument.presentationml.tags+xml"/>
  <Override PartName="/ppt/tags/tag1452.xml" ContentType="application/vnd.openxmlformats-officedocument.presentationml.tags+xml"/>
  <Override PartName="/ppt/tags/tag1453.xml" ContentType="application/vnd.openxmlformats-officedocument.presentationml.tags+xml"/>
  <Override PartName="/ppt/tags/tag1454.xml" ContentType="application/vnd.openxmlformats-officedocument.presentationml.tags+xml"/>
  <Override PartName="/ppt/tags/tag1455.xml" ContentType="application/vnd.openxmlformats-officedocument.presentationml.tags+xml"/>
  <Override PartName="/ppt/tags/tag1456.xml" ContentType="application/vnd.openxmlformats-officedocument.presentationml.tags+xml"/>
  <Override PartName="/ppt/tags/tag1457.xml" ContentType="application/vnd.openxmlformats-officedocument.presentationml.tags+xml"/>
  <Override PartName="/ppt/tags/tag1458.xml" ContentType="application/vnd.openxmlformats-officedocument.presentationml.tags+xml"/>
  <Override PartName="/ppt/tags/tag1459.xml" ContentType="application/vnd.openxmlformats-officedocument.presentationml.tags+xml"/>
  <Override PartName="/ppt/tags/tag1460.xml" ContentType="application/vnd.openxmlformats-officedocument.presentationml.tags+xml"/>
  <Override PartName="/ppt/tags/tag1461.xml" ContentType="application/vnd.openxmlformats-officedocument.presentationml.tags+xml"/>
  <Override PartName="/ppt/tags/tag1462.xml" ContentType="application/vnd.openxmlformats-officedocument.presentationml.tags+xml"/>
  <Override PartName="/ppt/tags/tag1463.xml" ContentType="application/vnd.openxmlformats-officedocument.presentationml.tags+xml"/>
  <Override PartName="/ppt/tags/tag1464.xml" ContentType="application/vnd.openxmlformats-officedocument.presentationml.tags+xml"/>
  <Override PartName="/ppt/tags/tag1465.xml" ContentType="application/vnd.openxmlformats-officedocument.presentationml.tags+xml"/>
  <Override PartName="/ppt/tags/tag1466.xml" ContentType="application/vnd.openxmlformats-officedocument.presentationml.tags+xml"/>
  <Override PartName="/ppt/tags/tag1467.xml" ContentType="application/vnd.openxmlformats-officedocument.presentationml.tags+xml"/>
  <Override PartName="/ppt/tags/tag1468.xml" ContentType="application/vnd.openxmlformats-officedocument.presentationml.tags+xml"/>
  <Override PartName="/ppt/tags/tag1469.xml" ContentType="application/vnd.openxmlformats-officedocument.presentationml.tags+xml"/>
  <Override PartName="/ppt/tags/tag1470.xml" ContentType="application/vnd.openxmlformats-officedocument.presentationml.tags+xml"/>
  <Override PartName="/ppt/tags/tag1471.xml" ContentType="application/vnd.openxmlformats-officedocument.presentationml.tags+xml"/>
  <Override PartName="/ppt/tags/tag1472.xml" ContentType="application/vnd.openxmlformats-officedocument.presentationml.tags+xml"/>
  <Override PartName="/ppt/tags/tag1473.xml" ContentType="application/vnd.openxmlformats-officedocument.presentationml.tags+xml"/>
  <Override PartName="/ppt/tags/tag1474.xml" ContentType="application/vnd.openxmlformats-officedocument.presentationml.tags+xml"/>
  <Override PartName="/ppt/tags/tag1475.xml" ContentType="application/vnd.openxmlformats-officedocument.presentationml.tags+xml"/>
  <Override PartName="/ppt/tags/tag1476.xml" ContentType="application/vnd.openxmlformats-officedocument.presentationml.tags+xml"/>
  <Override PartName="/ppt/tags/tag1477.xml" ContentType="application/vnd.openxmlformats-officedocument.presentationml.tags+xml"/>
  <Override PartName="/ppt/tags/tag1478.xml" ContentType="application/vnd.openxmlformats-officedocument.presentationml.tags+xml"/>
  <Override PartName="/ppt/notesSlides/notesSlide45.xml" ContentType="application/vnd.openxmlformats-officedocument.presentationml.notesSlide+xml"/>
  <Override PartName="/ppt/tags/tag1479.xml" ContentType="application/vnd.openxmlformats-officedocument.presentationml.tags+xml"/>
  <Override PartName="/ppt/tags/tag1480.xml" ContentType="application/vnd.openxmlformats-officedocument.presentationml.tags+xml"/>
  <Override PartName="/ppt/tags/tag1481.xml" ContentType="application/vnd.openxmlformats-officedocument.presentationml.tags+xml"/>
  <Override PartName="/ppt/tags/tag1482.xml" ContentType="application/vnd.openxmlformats-officedocument.presentationml.tags+xml"/>
  <Override PartName="/ppt/tags/tag1483.xml" ContentType="application/vnd.openxmlformats-officedocument.presentationml.tags+xml"/>
  <Override PartName="/ppt/tags/tag1484.xml" ContentType="application/vnd.openxmlformats-officedocument.presentationml.tags+xml"/>
  <Override PartName="/ppt/tags/tag1485.xml" ContentType="application/vnd.openxmlformats-officedocument.presentationml.tags+xml"/>
  <Override PartName="/ppt/tags/tag1486.xml" ContentType="application/vnd.openxmlformats-officedocument.presentationml.tags+xml"/>
  <Override PartName="/ppt/tags/tag1487.xml" ContentType="application/vnd.openxmlformats-officedocument.presentationml.tags+xml"/>
  <Override PartName="/ppt/tags/tag1488.xml" ContentType="application/vnd.openxmlformats-officedocument.presentationml.tags+xml"/>
  <Override PartName="/ppt/tags/tag1489.xml" ContentType="application/vnd.openxmlformats-officedocument.presentationml.tags+xml"/>
  <Override PartName="/ppt/tags/tag1490.xml" ContentType="application/vnd.openxmlformats-officedocument.presentationml.tags+xml"/>
  <Override PartName="/ppt/tags/tag1491.xml" ContentType="application/vnd.openxmlformats-officedocument.presentationml.tags+xml"/>
  <Override PartName="/ppt/tags/tag1492.xml" ContentType="application/vnd.openxmlformats-officedocument.presentationml.tags+xml"/>
  <Override PartName="/ppt/tags/tag1493.xml" ContentType="application/vnd.openxmlformats-officedocument.presentationml.tags+xml"/>
  <Override PartName="/ppt/tags/tag1494.xml" ContentType="application/vnd.openxmlformats-officedocument.presentationml.tags+xml"/>
  <Override PartName="/ppt/tags/tag1495.xml" ContentType="application/vnd.openxmlformats-officedocument.presentationml.tags+xml"/>
  <Override PartName="/ppt/tags/tag1496.xml" ContentType="application/vnd.openxmlformats-officedocument.presentationml.tags+xml"/>
  <Override PartName="/ppt/tags/tag1497.xml" ContentType="application/vnd.openxmlformats-officedocument.presentationml.tags+xml"/>
  <Override PartName="/ppt/tags/tag1498.xml" ContentType="application/vnd.openxmlformats-officedocument.presentationml.tags+xml"/>
  <Override PartName="/ppt/tags/tag1499.xml" ContentType="application/vnd.openxmlformats-officedocument.presentationml.tags+xml"/>
  <Override PartName="/ppt/tags/tag1500.xml" ContentType="application/vnd.openxmlformats-officedocument.presentationml.tags+xml"/>
  <Override PartName="/ppt/tags/tag1501.xml" ContentType="application/vnd.openxmlformats-officedocument.presentationml.tags+xml"/>
  <Override PartName="/ppt/tags/tag1502.xml" ContentType="application/vnd.openxmlformats-officedocument.presentationml.tags+xml"/>
  <Override PartName="/ppt/tags/tag1503.xml" ContentType="application/vnd.openxmlformats-officedocument.presentationml.tags+xml"/>
  <Override PartName="/ppt/tags/tag1504.xml" ContentType="application/vnd.openxmlformats-officedocument.presentationml.tags+xml"/>
  <Override PartName="/ppt/tags/tag1505.xml" ContentType="application/vnd.openxmlformats-officedocument.presentationml.tags+xml"/>
  <Override PartName="/ppt/tags/tag1506.xml" ContentType="application/vnd.openxmlformats-officedocument.presentationml.tags+xml"/>
  <Override PartName="/ppt/tags/tag1507.xml" ContentType="application/vnd.openxmlformats-officedocument.presentationml.tags+xml"/>
  <Override PartName="/ppt/tags/tag1508.xml" ContentType="application/vnd.openxmlformats-officedocument.presentationml.tags+xml"/>
  <Override PartName="/ppt/tags/tag1509.xml" ContentType="application/vnd.openxmlformats-officedocument.presentationml.tags+xml"/>
  <Override PartName="/ppt/tags/tag1510.xml" ContentType="application/vnd.openxmlformats-officedocument.presentationml.tags+xml"/>
  <Override PartName="/ppt/tags/tag1511.xml" ContentType="application/vnd.openxmlformats-officedocument.presentationml.tags+xml"/>
  <Override PartName="/ppt/tags/tag1512.xml" ContentType="application/vnd.openxmlformats-officedocument.presentationml.tags+xml"/>
  <Override PartName="/ppt/tags/tag1513.xml" ContentType="application/vnd.openxmlformats-officedocument.presentationml.tags+xml"/>
  <Override PartName="/ppt/tags/tag1514.xml" ContentType="application/vnd.openxmlformats-officedocument.presentationml.tags+xml"/>
  <Override PartName="/ppt/tags/tag1515.xml" ContentType="application/vnd.openxmlformats-officedocument.presentationml.tags+xml"/>
  <Override PartName="/ppt/tags/tag1516.xml" ContentType="application/vnd.openxmlformats-officedocument.presentationml.tags+xml"/>
  <Override PartName="/ppt/tags/tag1517.xml" ContentType="application/vnd.openxmlformats-officedocument.presentationml.tags+xml"/>
  <Override PartName="/ppt/tags/tag1518.xml" ContentType="application/vnd.openxmlformats-officedocument.presentationml.tags+xml"/>
  <Override PartName="/ppt/tags/tag1519.xml" ContentType="application/vnd.openxmlformats-officedocument.presentationml.tags+xml"/>
  <Override PartName="/ppt/tags/tag1520.xml" ContentType="application/vnd.openxmlformats-officedocument.presentationml.tags+xml"/>
  <Override PartName="/ppt/tags/tag1521.xml" ContentType="application/vnd.openxmlformats-officedocument.presentationml.tags+xml"/>
  <Override PartName="/ppt/tags/tag1522.xml" ContentType="application/vnd.openxmlformats-officedocument.presentationml.tags+xml"/>
  <Override PartName="/ppt/tags/tag1523.xml" ContentType="application/vnd.openxmlformats-officedocument.presentationml.tags+xml"/>
  <Override PartName="/ppt/tags/tag1524.xml" ContentType="application/vnd.openxmlformats-officedocument.presentationml.tags+xml"/>
  <Override PartName="/ppt/tags/tag1525.xml" ContentType="application/vnd.openxmlformats-officedocument.presentationml.tags+xml"/>
  <Override PartName="/ppt/tags/tag1526.xml" ContentType="application/vnd.openxmlformats-officedocument.presentationml.tags+xml"/>
  <Override PartName="/ppt/tags/tag1527.xml" ContentType="application/vnd.openxmlformats-officedocument.presentationml.tags+xml"/>
  <Override PartName="/ppt/tags/tag1528.xml" ContentType="application/vnd.openxmlformats-officedocument.presentationml.tags+xml"/>
  <Override PartName="/ppt/tags/tag1529.xml" ContentType="application/vnd.openxmlformats-officedocument.presentationml.tags+xml"/>
  <Override PartName="/ppt/tags/tag1530.xml" ContentType="application/vnd.openxmlformats-officedocument.presentationml.tags+xml"/>
  <Override PartName="/ppt/tags/tag1531.xml" ContentType="application/vnd.openxmlformats-officedocument.presentationml.tags+xml"/>
  <Override PartName="/ppt/tags/tag1532.xml" ContentType="application/vnd.openxmlformats-officedocument.presentationml.tags+xml"/>
  <Override PartName="/ppt/tags/tag1533.xml" ContentType="application/vnd.openxmlformats-officedocument.presentationml.tags+xml"/>
  <Override PartName="/ppt/tags/tag1534.xml" ContentType="application/vnd.openxmlformats-officedocument.presentationml.tags+xml"/>
  <Override PartName="/ppt/tags/tag1535.xml" ContentType="application/vnd.openxmlformats-officedocument.presentationml.tags+xml"/>
  <Override PartName="/ppt/notesSlides/notesSlide46.xml" ContentType="application/vnd.openxmlformats-officedocument.presentationml.notesSlide+xml"/>
  <Override PartName="/ppt/tags/tag1536.xml" ContentType="application/vnd.openxmlformats-officedocument.presentationml.tags+xml"/>
  <Override PartName="/ppt/tags/tag1537.xml" ContentType="application/vnd.openxmlformats-officedocument.presentationml.tags+xml"/>
  <Override PartName="/ppt/tags/tag1538.xml" ContentType="application/vnd.openxmlformats-officedocument.presentationml.tags+xml"/>
  <Override PartName="/ppt/tags/tag1539.xml" ContentType="application/vnd.openxmlformats-officedocument.presentationml.tags+xml"/>
  <Override PartName="/ppt/tags/tag1540.xml" ContentType="application/vnd.openxmlformats-officedocument.presentationml.tags+xml"/>
  <Override PartName="/ppt/tags/tag1541.xml" ContentType="application/vnd.openxmlformats-officedocument.presentationml.tags+xml"/>
  <Override PartName="/ppt/tags/tag1542.xml" ContentType="application/vnd.openxmlformats-officedocument.presentationml.tags+xml"/>
  <Override PartName="/ppt/tags/tag1543.xml" ContentType="application/vnd.openxmlformats-officedocument.presentationml.tags+xml"/>
  <Override PartName="/ppt/tags/tag1544.xml" ContentType="application/vnd.openxmlformats-officedocument.presentationml.tags+xml"/>
  <Override PartName="/ppt/tags/tag1545.xml" ContentType="application/vnd.openxmlformats-officedocument.presentationml.tags+xml"/>
  <Override PartName="/ppt/notesSlides/notesSlide47.xml" ContentType="application/vnd.openxmlformats-officedocument.presentationml.notesSlide+xml"/>
  <Override PartName="/ppt/tags/tag1546.xml" ContentType="application/vnd.openxmlformats-officedocument.presentationml.tags+xml"/>
  <Override PartName="/ppt/tags/tag1547.xml" ContentType="application/vnd.openxmlformats-officedocument.presentationml.tags+xml"/>
  <Override PartName="/ppt/tags/tag1548.xml" ContentType="application/vnd.openxmlformats-officedocument.presentationml.tags+xml"/>
  <Override PartName="/ppt/tags/tag1549.xml" ContentType="application/vnd.openxmlformats-officedocument.presentationml.tags+xml"/>
  <Override PartName="/ppt/tags/tag1550.xml" ContentType="application/vnd.openxmlformats-officedocument.presentationml.tags+xml"/>
  <Override PartName="/ppt/tags/tag1551.xml" ContentType="application/vnd.openxmlformats-officedocument.presentationml.tags+xml"/>
  <Override PartName="/ppt/tags/tag1552.xml" ContentType="application/vnd.openxmlformats-officedocument.presentationml.tags+xml"/>
  <Override PartName="/ppt/tags/tag1553.xml" ContentType="application/vnd.openxmlformats-officedocument.presentationml.tags+xml"/>
  <Override PartName="/ppt/tags/tag1554.xml" ContentType="application/vnd.openxmlformats-officedocument.presentationml.tags+xml"/>
  <Override PartName="/ppt/tags/tag1555.xml" ContentType="application/vnd.openxmlformats-officedocument.presentationml.tags+xml"/>
  <Override PartName="/ppt/tags/tag1556.xml" ContentType="application/vnd.openxmlformats-officedocument.presentationml.tags+xml"/>
  <Override PartName="/ppt/tags/tag1557.xml" ContentType="application/vnd.openxmlformats-officedocument.presentationml.tags+xml"/>
  <Override PartName="/ppt/notesSlides/notesSlide48.xml" ContentType="application/vnd.openxmlformats-officedocument.presentationml.notesSlide+xml"/>
  <Override PartName="/ppt/tags/tag1558.xml" ContentType="application/vnd.openxmlformats-officedocument.presentationml.tags+xml"/>
  <Override PartName="/ppt/tags/tag1559.xml" ContentType="application/vnd.openxmlformats-officedocument.presentationml.tags+xml"/>
  <Override PartName="/ppt/tags/tag1560.xml" ContentType="application/vnd.openxmlformats-officedocument.presentationml.tags+xml"/>
  <Override PartName="/ppt/tags/tag1561.xml" ContentType="application/vnd.openxmlformats-officedocument.presentationml.tags+xml"/>
  <Override PartName="/ppt/tags/tag1562.xml" ContentType="application/vnd.openxmlformats-officedocument.presentationml.tags+xml"/>
  <Override PartName="/ppt/tags/tag1563.xml" ContentType="application/vnd.openxmlformats-officedocument.presentationml.tags+xml"/>
  <Override PartName="/ppt/tags/tag1564.xml" ContentType="application/vnd.openxmlformats-officedocument.presentationml.tags+xml"/>
  <Override PartName="/ppt/tags/tag1565.xml" ContentType="application/vnd.openxmlformats-officedocument.presentationml.tags+xml"/>
  <Override PartName="/ppt/tags/tag1566.xml" ContentType="application/vnd.openxmlformats-officedocument.presentationml.tags+xml"/>
  <Override PartName="/ppt/tags/tag1567.xml" ContentType="application/vnd.openxmlformats-officedocument.presentationml.tags+xml"/>
  <Override PartName="/ppt/tags/tag1568.xml" ContentType="application/vnd.openxmlformats-officedocument.presentationml.tags+xml"/>
  <Override PartName="/ppt/tags/tag1569.xml" ContentType="application/vnd.openxmlformats-officedocument.presentationml.tags+xml"/>
  <Override PartName="/ppt/tags/tag1570.xml" ContentType="application/vnd.openxmlformats-officedocument.presentationml.tags+xml"/>
  <Override PartName="/ppt/tags/tag1571.xml" ContentType="application/vnd.openxmlformats-officedocument.presentationml.tags+xml"/>
  <Override PartName="/ppt/tags/tag1572.xml" ContentType="application/vnd.openxmlformats-officedocument.presentationml.tags+xml"/>
  <Override PartName="/ppt/tags/tag1573.xml" ContentType="application/vnd.openxmlformats-officedocument.presentationml.tags+xml"/>
  <Override PartName="/ppt/tags/tag1574.xml" ContentType="application/vnd.openxmlformats-officedocument.presentationml.tags+xml"/>
  <Override PartName="/ppt/tags/tag1575.xml" ContentType="application/vnd.openxmlformats-officedocument.presentationml.tags+xml"/>
  <Override PartName="/ppt/tags/tag1576.xml" ContentType="application/vnd.openxmlformats-officedocument.presentationml.tags+xml"/>
  <Override PartName="/ppt/tags/tag1577.xml" ContentType="application/vnd.openxmlformats-officedocument.presentationml.tags+xml"/>
  <Override PartName="/ppt/tags/tag1578.xml" ContentType="application/vnd.openxmlformats-officedocument.presentationml.tags+xml"/>
  <Override PartName="/ppt/tags/tag1579.xml" ContentType="application/vnd.openxmlformats-officedocument.presentationml.tags+xml"/>
  <Override PartName="/ppt/tags/tag1580.xml" ContentType="application/vnd.openxmlformats-officedocument.presentationml.tags+xml"/>
  <Override PartName="/ppt/tags/tag1581.xml" ContentType="application/vnd.openxmlformats-officedocument.presentationml.tags+xml"/>
  <Override PartName="/ppt/tags/tag1582.xml" ContentType="application/vnd.openxmlformats-officedocument.presentationml.tags+xml"/>
  <Override PartName="/ppt/tags/tag1583.xml" ContentType="application/vnd.openxmlformats-officedocument.presentationml.tags+xml"/>
  <Override PartName="/ppt/tags/tag1584.xml" ContentType="application/vnd.openxmlformats-officedocument.presentationml.tags+xml"/>
  <Override PartName="/ppt/tags/tag1585.xml" ContentType="application/vnd.openxmlformats-officedocument.presentationml.tags+xml"/>
  <Override PartName="/ppt/tags/tag1586.xml" ContentType="application/vnd.openxmlformats-officedocument.presentationml.tags+xml"/>
  <Override PartName="/ppt/tags/tag1587.xml" ContentType="application/vnd.openxmlformats-officedocument.presentationml.tags+xml"/>
  <Override PartName="/ppt/tags/tag1588.xml" ContentType="application/vnd.openxmlformats-officedocument.presentationml.tags+xml"/>
  <Override PartName="/ppt/tags/tag1589.xml" ContentType="application/vnd.openxmlformats-officedocument.presentationml.tags+xml"/>
  <Override PartName="/ppt/tags/tag1590.xml" ContentType="application/vnd.openxmlformats-officedocument.presentationml.tags+xml"/>
  <Override PartName="/ppt/tags/tag1591.xml" ContentType="application/vnd.openxmlformats-officedocument.presentationml.tags+xml"/>
  <Override PartName="/ppt/tags/tag1592.xml" ContentType="application/vnd.openxmlformats-officedocument.presentationml.tags+xml"/>
  <Override PartName="/ppt/tags/tag1593.xml" ContentType="application/vnd.openxmlformats-officedocument.presentationml.tags+xml"/>
  <Override PartName="/ppt/tags/tag1594.xml" ContentType="application/vnd.openxmlformats-officedocument.presentationml.tags+xml"/>
  <Override PartName="/ppt/tags/tag1595.xml" ContentType="application/vnd.openxmlformats-officedocument.presentationml.tags+xml"/>
  <Override PartName="/ppt/tags/tag1596.xml" ContentType="application/vnd.openxmlformats-officedocument.presentationml.tags+xml"/>
  <Override PartName="/ppt/tags/tag1597.xml" ContentType="application/vnd.openxmlformats-officedocument.presentationml.tags+xml"/>
  <Override PartName="/ppt/tags/tag1598.xml" ContentType="application/vnd.openxmlformats-officedocument.presentationml.tags+xml"/>
  <Override PartName="/ppt/tags/tag1599.xml" ContentType="application/vnd.openxmlformats-officedocument.presentationml.tags+xml"/>
  <Override PartName="/ppt/tags/tag1600.xml" ContentType="application/vnd.openxmlformats-officedocument.presentationml.tags+xml"/>
  <Override PartName="/ppt/tags/tag1601.xml" ContentType="application/vnd.openxmlformats-officedocument.presentationml.tags+xml"/>
  <Override PartName="/ppt/tags/tag1602.xml" ContentType="application/vnd.openxmlformats-officedocument.presentationml.tags+xml"/>
  <Override PartName="/ppt/tags/tag1603.xml" ContentType="application/vnd.openxmlformats-officedocument.presentationml.tags+xml"/>
  <Override PartName="/ppt/tags/tag1604.xml" ContentType="application/vnd.openxmlformats-officedocument.presentationml.tags+xml"/>
  <Override PartName="/ppt/tags/tag1605.xml" ContentType="application/vnd.openxmlformats-officedocument.presentationml.tags+xml"/>
  <Override PartName="/ppt/tags/tag1606.xml" ContentType="application/vnd.openxmlformats-officedocument.presentationml.tags+xml"/>
  <Override PartName="/ppt/tags/tag1607.xml" ContentType="application/vnd.openxmlformats-officedocument.presentationml.tags+xml"/>
  <Override PartName="/ppt/tags/tag1608.xml" ContentType="application/vnd.openxmlformats-officedocument.presentationml.tags+xml"/>
  <Override PartName="/ppt/tags/tag1609.xml" ContentType="application/vnd.openxmlformats-officedocument.presentationml.tags+xml"/>
  <Override PartName="/ppt/tags/tag1610.xml" ContentType="application/vnd.openxmlformats-officedocument.presentationml.tags+xml"/>
  <Override PartName="/ppt/tags/tag1611.xml" ContentType="application/vnd.openxmlformats-officedocument.presentationml.tags+xml"/>
  <Override PartName="/ppt/tags/tag1612.xml" ContentType="application/vnd.openxmlformats-officedocument.presentationml.tags+xml"/>
  <Override PartName="/ppt/tags/tag1613.xml" ContentType="application/vnd.openxmlformats-officedocument.presentationml.tags+xml"/>
  <Override PartName="/ppt/tags/tag1614.xml" ContentType="application/vnd.openxmlformats-officedocument.presentationml.tags+xml"/>
  <Override PartName="/ppt/tags/tag1615.xml" ContentType="application/vnd.openxmlformats-officedocument.presentationml.tags+xml"/>
  <Override PartName="/ppt/tags/tag1616.xml" ContentType="application/vnd.openxmlformats-officedocument.presentationml.tags+xml"/>
  <Override PartName="/ppt/tags/tag1617.xml" ContentType="application/vnd.openxmlformats-officedocument.presentationml.tags+xml"/>
  <Override PartName="/ppt/tags/tag1618.xml" ContentType="application/vnd.openxmlformats-officedocument.presentationml.tags+xml"/>
  <Override PartName="/ppt/tags/tag1619.xml" ContentType="application/vnd.openxmlformats-officedocument.presentationml.tags+xml"/>
  <Override PartName="/ppt/tags/tag1620.xml" ContentType="application/vnd.openxmlformats-officedocument.presentationml.tags+xml"/>
  <Override PartName="/ppt/tags/tag1621.xml" ContentType="application/vnd.openxmlformats-officedocument.presentationml.tags+xml"/>
  <Override PartName="/ppt/notesSlides/notesSlide49.xml" ContentType="application/vnd.openxmlformats-officedocument.presentationml.notesSlide+xml"/>
  <Override PartName="/ppt/tags/tag1622.xml" ContentType="application/vnd.openxmlformats-officedocument.presentationml.tags+xml"/>
  <Override PartName="/ppt/tags/tag1623.xml" ContentType="application/vnd.openxmlformats-officedocument.presentationml.tags+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355" r:id="rId2"/>
    <p:sldId id="327" r:id="rId3"/>
    <p:sldId id="328" r:id="rId4"/>
    <p:sldId id="344" r:id="rId5"/>
    <p:sldId id="345" r:id="rId6"/>
    <p:sldId id="346" r:id="rId7"/>
    <p:sldId id="347" r:id="rId8"/>
    <p:sldId id="348" r:id="rId9"/>
    <p:sldId id="329" r:id="rId10"/>
    <p:sldId id="330" r:id="rId11"/>
    <p:sldId id="331" r:id="rId12"/>
    <p:sldId id="332" r:id="rId13"/>
    <p:sldId id="335" r:id="rId14"/>
    <p:sldId id="349" r:id="rId15"/>
    <p:sldId id="350" r:id="rId16"/>
    <p:sldId id="337" r:id="rId17"/>
    <p:sldId id="338" r:id="rId18"/>
    <p:sldId id="351" r:id="rId19"/>
    <p:sldId id="265" r:id="rId20"/>
    <p:sldId id="266" r:id="rId21"/>
    <p:sldId id="269" r:id="rId22"/>
    <p:sldId id="270" r:id="rId23"/>
    <p:sldId id="280" r:id="rId24"/>
    <p:sldId id="339" r:id="rId25"/>
    <p:sldId id="340" r:id="rId26"/>
    <p:sldId id="281" r:id="rId27"/>
    <p:sldId id="282" r:id="rId28"/>
    <p:sldId id="283" r:id="rId29"/>
    <p:sldId id="284" r:id="rId30"/>
    <p:sldId id="285" r:id="rId31"/>
    <p:sldId id="286" r:id="rId32"/>
    <p:sldId id="287" r:id="rId33"/>
    <p:sldId id="288" r:id="rId34"/>
    <p:sldId id="289"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24"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77786" autoAdjust="0"/>
  </p:normalViewPr>
  <p:slideViewPr>
    <p:cSldViewPr>
      <p:cViewPr varScale="1">
        <p:scale>
          <a:sx n="47" d="100"/>
          <a:sy n="47" d="100"/>
        </p:scale>
        <p:origin x="1078" y="43"/>
      </p:cViewPr>
      <p:guideLst>
        <p:guide orient="horz" pos="2160"/>
        <p:guide pos="2880"/>
      </p:guideLst>
    </p:cSldViewPr>
  </p:slideViewPr>
  <p:outlineViewPr>
    <p:cViewPr>
      <p:scale>
        <a:sx n="33" d="100"/>
        <a:sy n="33" d="100"/>
      </p:scale>
      <p:origin x="0" y="9632"/>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70E512-9F9E-4156-953E-8350C511CBA9}" type="datetimeFigureOut">
              <a:rPr lang="en-US" smtClean="0"/>
              <a:t>2/28/2015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35C3C1-9691-443C-BBCF-BED84F38E74F}" type="slidenum">
              <a:rPr lang="en-US" smtClean="0"/>
              <a:t>‹#›</a:t>
            </a:fld>
            <a:endParaRPr lang="en-US"/>
          </a:p>
        </p:txBody>
      </p:sp>
    </p:spTree>
    <p:extLst>
      <p:ext uri="{BB962C8B-B14F-4D97-AF65-F5344CB8AC3E}">
        <p14:creationId xmlns:p14="http://schemas.microsoft.com/office/powerpoint/2010/main" val="3786404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1</a:t>
            </a:fld>
            <a:endParaRPr lang="en-US"/>
          </a:p>
        </p:txBody>
      </p:sp>
    </p:spTree>
    <p:extLst>
      <p:ext uri="{BB962C8B-B14F-4D97-AF65-F5344CB8AC3E}">
        <p14:creationId xmlns:p14="http://schemas.microsoft.com/office/powerpoint/2010/main" val="26801560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31840" y="4560889"/>
            <a:ext cx="5851525" cy="4319587"/>
          </a:xfrm>
          <a:prstGeom prst="rect">
            <a:avLst/>
          </a:prstGeom>
          <a:noFill/>
          <a:ln>
            <a:miter lim="800000"/>
            <a:headEnd/>
            <a:tailEnd/>
          </a:ln>
        </p:spPr>
        <p:txBody>
          <a:bodyPr lIns="96642" tIns="48321" rIns="96642" bIns="48321"/>
          <a:lstStyle/>
          <a:p>
            <a:endParaRPr lang="en-US" dirty="0"/>
          </a:p>
        </p:txBody>
      </p:sp>
    </p:spTree>
    <p:extLst>
      <p:ext uri="{BB962C8B-B14F-4D97-AF65-F5344CB8AC3E}">
        <p14:creationId xmlns:p14="http://schemas.microsoft.com/office/powerpoint/2010/main" val="1602342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9298" name="Rectangle 2"/>
          <p:cNvSpPr>
            <a:spLocks noGrp="1" noRot="1" noChangeAspect="1" noChangeArrowheads="1" noTextEdit="1"/>
          </p:cNvSpPr>
          <p:nvPr>
            <p:ph type="sldImg"/>
          </p:nvPr>
        </p:nvSpPr>
        <p:spPr bwMode="auto">
          <a:xfrm>
            <a:off x="1106488" y="677863"/>
            <a:ext cx="4598987" cy="3449637"/>
          </a:xfrm>
          <a:prstGeom prst="rect">
            <a:avLst/>
          </a:prstGeom>
          <a:solidFill>
            <a:srgbClr val="FFFFFF"/>
          </a:solidFill>
          <a:ln>
            <a:solidFill>
              <a:srgbClr val="000000"/>
            </a:solidFill>
            <a:miter lim="800000"/>
            <a:headEnd/>
            <a:tailEnd/>
          </a:ln>
        </p:spPr>
      </p:sp>
      <p:sp>
        <p:nvSpPr>
          <p:cNvPr id="2359299" name="Rectangle 3"/>
          <p:cNvSpPr>
            <a:spLocks noGrp="1" noChangeArrowheads="1"/>
          </p:cNvSpPr>
          <p:nvPr>
            <p:ph type="body" idx="1"/>
          </p:nvPr>
        </p:nvSpPr>
        <p:spPr bwMode="auto">
          <a:xfrm>
            <a:off x="897702" y="4353096"/>
            <a:ext cx="5012812" cy="4127934"/>
          </a:xfrm>
          <a:prstGeom prst="rect">
            <a:avLst/>
          </a:prstGeom>
          <a:solidFill>
            <a:srgbClr val="FFFFFF"/>
          </a:solidFill>
          <a:ln>
            <a:solidFill>
              <a:srgbClr val="000000"/>
            </a:solidFill>
            <a:miter lim="800000"/>
            <a:headEnd/>
            <a:tailEnd/>
          </a:ln>
        </p:spPr>
        <p:txBody>
          <a:bodyPr lIns="89838" tIns="44920" rIns="89838" bIns="44920"/>
          <a:lstStyle/>
          <a:p>
            <a:endParaRPr lang="en-US" dirty="0"/>
          </a:p>
        </p:txBody>
      </p:sp>
    </p:spTree>
    <p:extLst>
      <p:ext uri="{BB962C8B-B14F-4D97-AF65-F5344CB8AC3E}">
        <p14:creationId xmlns:p14="http://schemas.microsoft.com/office/powerpoint/2010/main" val="32648932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baseline="0" dirty="0" smtClean="0"/>
              <a:t>Structural: say only 1 memory for instruction read and the MEM stage. That is a structural hazard. We have designed the MIPS ISA and our implementation of separate memory for instruction and data to avoid this problem. MIPS is designed very carefully to not have any structural hazards.</a:t>
            </a:r>
          </a:p>
          <a:p>
            <a:pPr marL="228600" indent="-228600">
              <a:buAutoNum type="arabicParenR"/>
            </a:pPr>
            <a:endParaRPr lang="en-US" baseline="0" dirty="0" smtClean="0"/>
          </a:p>
          <a:p>
            <a:pPr marL="228600" indent="-228600">
              <a:buAutoNum type="arabicParenR"/>
            </a:pPr>
            <a:r>
              <a:rPr lang="en-US" baseline="0" dirty="0" smtClean="0"/>
              <a:t>Data hazards arise when data needed by one instruction has not yet been computed (because it is further down the pipeline). We need a solution for this.</a:t>
            </a:r>
          </a:p>
          <a:p>
            <a:pPr marL="228600" indent="-228600">
              <a:buAutoNum type="arabicParenR"/>
            </a:pPr>
            <a:endParaRPr lang="en-US" baseline="0" dirty="0" smtClean="0"/>
          </a:p>
          <a:p>
            <a:pPr marL="228600" indent="-228600">
              <a:buAutoNum type="arabicParenR"/>
            </a:pPr>
            <a:r>
              <a:rPr lang="en-US" baseline="0" dirty="0" smtClean="0"/>
              <a:t>Control hazards arise when we don’t know what the PC will be. This makes it not possible to push the next instruction down the pipeline. Till we know what the issue is. </a:t>
            </a:r>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17</a:t>
            </a:fld>
            <a:endParaRPr lang="en-US"/>
          </a:p>
        </p:txBody>
      </p:sp>
    </p:spTree>
    <p:extLst>
      <p:ext uri="{BB962C8B-B14F-4D97-AF65-F5344CB8AC3E}">
        <p14:creationId xmlns:p14="http://schemas.microsoft.com/office/powerpoint/2010/main" val="2024043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31840" y="4560889"/>
            <a:ext cx="5851525" cy="4319587"/>
          </a:xfrm>
          <a:prstGeom prst="rect">
            <a:avLst/>
          </a:prstGeom>
          <a:noFill/>
          <a:ln>
            <a:miter lim="800000"/>
            <a:headEnd/>
            <a:tailEnd/>
          </a:ln>
        </p:spPr>
        <p:txBody>
          <a:bodyPr lIns="96642" tIns="48321" rIns="96642" bIns="48321"/>
          <a:lstStyle/>
          <a:p>
            <a:endParaRPr lang="en-US" dirty="0"/>
          </a:p>
        </p:txBody>
      </p:sp>
    </p:spTree>
    <p:extLst>
      <p:ext uri="{BB962C8B-B14F-4D97-AF65-F5344CB8AC3E}">
        <p14:creationId xmlns:p14="http://schemas.microsoft.com/office/powerpoint/2010/main" val="15746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216025" y="709613"/>
            <a:ext cx="4832350" cy="3624262"/>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957549" y="4570751"/>
            <a:ext cx="5346999" cy="4334331"/>
          </a:xfrm>
          <a:prstGeom prst="rect">
            <a:avLst/>
          </a:prstGeom>
          <a:solidFill>
            <a:srgbClr val="FFFFFF"/>
          </a:solidFill>
          <a:ln>
            <a:solidFill>
              <a:srgbClr val="000000"/>
            </a:solidFill>
            <a:miter lim="800000"/>
            <a:headEnd/>
            <a:tailEnd/>
          </a:ln>
        </p:spPr>
        <p:txBody>
          <a:bodyPr lIns="94984" tIns="47492" rIns="94984" bIns="47492"/>
          <a:lstStyle/>
          <a:p>
            <a:endParaRPr lang="en-US"/>
          </a:p>
        </p:txBody>
      </p:sp>
    </p:spTree>
    <p:extLst>
      <p:ext uri="{BB962C8B-B14F-4D97-AF65-F5344CB8AC3E}">
        <p14:creationId xmlns:p14="http://schemas.microsoft.com/office/powerpoint/2010/main" val="525294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216025" y="709613"/>
            <a:ext cx="4832350" cy="3624262"/>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957549" y="4570751"/>
            <a:ext cx="5346999" cy="4334331"/>
          </a:xfrm>
          <a:prstGeom prst="rect">
            <a:avLst/>
          </a:prstGeom>
          <a:solidFill>
            <a:srgbClr val="FFFFFF"/>
          </a:solidFill>
          <a:ln>
            <a:solidFill>
              <a:srgbClr val="000000"/>
            </a:solidFill>
            <a:miter lim="800000"/>
            <a:headEnd/>
            <a:tailEnd/>
          </a:ln>
        </p:spPr>
        <p:txBody>
          <a:bodyPr lIns="94984" tIns="47492" rIns="94984" bIns="47492"/>
          <a:lstStyle/>
          <a:p>
            <a:endParaRPr lang="en-US"/>
          </a:p>
        </p:txBody>
      </p:sp>
    </p:spTree>
    <p:extLst>
      <p:ext uri="{BB962C8B-B14F-4D97-AF65-F5344CB8AC3E}">
        <p14:creationId xmlns:p14="http://schemas.microsoft.com/office/powerpoint/2010/main" val="17914450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3874" name="Rectangle 2"/>
          <p:cNvSpPr>
            <a:spLocks noGrp="1" noRot="1" noChangeAspect="1" noChangeArrowheads="1" noTextEdit="1"/>
          </p:cNvSpPr>
          <p:nvPr>
            <p:ph type="sldImg"/>
          </p:nvPr>
        </p:nvSpPr>
        <p:spPr bwMode="auto">
          <a:xfrm>
            <a:off x="1216025" y="709613"/>
            <a:ext cx="4832350" cy="3624262"/>
          </a:xfrm>
          <a:prstGeom prst="rect">
            <a:avLst/>
          </a:prstGeom>
          <a:solidFill>
            <a:srgbClr val="FFFFFF"/>
          </a:solidFill>
          <a:ln>
            <a:solidFill>
              <a:srgbClr val="000000"/>
            </a:solidFill>
            <a:miter lim="800000"/>
            <a:headEnd/>
            <a:tailEnd/>
          </a:ln>
        </p:spPr>
      </p:sp>
      <p:sp>
        <p:nvSpPr>
          <p:cNvPr id="2383875" name="Rectangle 3"/>
          <p:cNvSpPr>
            <a:spLocks noGrp="1" noChangeArrowheads="1"/>
          </p:cNvSpPr>
          <p:nvPr>
            <p:ph type="body" idx="1"/>
          </p:nvPr>
        </p:nvSpPr>
        <p:spPr bwMode="auto">
          <a:xfrm>
            <a:off x="957549" y="4570751"/>
            <a:ext cx="5346999" cy="4334331"/>
          </a:xfrm>
          <a:prstGeom prst="rect">
            <a:avLst/>
          </a:prstGeom>
          <a:solidFill>
            <a:srgbClr val="FFFFFF"/>
          </a:solidFill>
          <a:ln>
            <a:solidFill>
              <a:srgbClr val="000000"/>
            </a:solidFill>
            <a:miter lim="800000"/>
            <a:headEnd/>
            <a:tailEnd/>
          </a:ln>
        </p:spPr>
        <p:txBody>
          <a:bodyPr lIns="94984" tIns="47492" rIns="94984" bIns="47492"/>
          <a:lstStyle/>
          <a:p>
            <a:endParaRPr lang="en-US"/>
          </a:p>
        </p:txBody>
      </p:sp>
    </p:spTree>
    <p:extLst>
      <p:ext uri="{BB962C8B-B14F-4D97-AF65-F5344CB8AC3E}">
        <p14:creationId xmlns:p14="http://schemas.microsoft.com/office/powerpoint/2010/main" val="21722654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22" name="Rectangle 2"/>
          <p:cNvSpPr>
            <a:spLocks noGrp="1" noRot="1" noChangeAspect="1" noChangeArrowheads="1" noTextEdit="1"/>
          </p:cNvSpPr>
          <p:nvPr>
            <p:ph type="sldImg"/>
          </p:nvPr>
        </p:nvSpPr>
        <p:spPr bwMode="auto">
          <a:xfrm>
            <a:off x="1216025" y="709613"/>
            <a:ext cx="4832350" cy="3624262"/>
          </a:xfrm>
          <a:prstGeom prst="rect">
            <a:avLst/>
          </a:prstGeom>
          <a:solidFill>
            <a:srgbClr val="FFFFFF"/>
          </a:solidFill>
          <a:ln>
            <a:solidFill>
              <a:srgbClr val="000000"/>
            </a:solidFill>
            <a:miter lim="800000"/>
            <a:headEnd/>
            <a:tailEnd/>
          </a:ln>
        </p:spPr>
      </p:sp>
      <p:sp>
        <p:nvSpPr>
          <p:cNvPr id="2385923" name="Rectangle 3"/>
          <p:cNvSpPr>
            <a:spLocks noGrp="1" noChangeArrowheads="1"/>
          </p:cNvSpPr>
          <p:nvPr>
            <p:ph type="body" idx="1"/>
          </p:nvPr>
        </p:nvSpPr>
        <p:spPr bwMode="auto">
          <a:xfrm>
            <a:off x="957549" y="4570751"/>
            <a:ext cx="5346999" cy="4334331"/>
          </a:xfrm>
          <a:prstGeom prst="rect">
            <a:avLst/>
          </a:prstGeom>
          <a:solidFill>
            <a:srgbClr val="FFFFFF"/>
          </a:solidFill>
          <a:ln>
            <a:solidFill>
              <a:srgbClr val="000000"/>
            </a:solidFill>
            <a:miter lim="800000"/>
            <a:headEnd/>
            <a:tailEnd/>
          </a:ln>
        </p:spPr>
        <p:txBody>
          <a:bodyPr lIns="94984" tIns="47492" rIns="94984" bIns="47492"/>
          <a:lstStyle/>
          <a:p>
            <a:endParaRPr lang="en-US"/>
          </a:p>
        </p:txBody>
      </p:sp>
    </p:spTree>
    <p:extLst>
      <p:ext uri="{BB962C8B-B14F-4D97-AF65-F5344CB8AC3E}">
        <p14:creationId xmlns:p14="http://schemas.microsoft.com/office/powerpoint/2010/main" val="30323039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08450" name="Rectangle 2"/>
          <p:cNvSpPr txBox="1">
            <a:spLocks noGrp="1" noRot="1" noChangeAspect="1" noChangeArrowheads="1" noTextEdit="1"/>
          </p:cNvSpPr>
          <p:nvPr>
            <p:ph type="sldImg"/>
          </p:nvPr>
        </p:nvSpPr>
        <p:spPr bwMode="auto">
          <a:xfrm>
            <a:off x="1254125" y="720725"/>
            <a:ext cx="4803775" cy="3602038"/>
          </a:xfrm>
          <a:prstGeom prst="rect">
            <a:avLst/>
          </a:prstGeom>
          <a:solidFill>
            <a:srgbClr val="FFFFFF"/>
          </a:solidFill>
          <a:ln>
            <a:solidFill>
              <a:srgbClr val="000000"/>
            </a:solidFill>
            <a:miter lim="800000"/>
            <a:headEnd/>
            <a:tailEnd/>
          </a:ln>
        </p:spPr>
      </p:sp>
      <p:sp>
        <p:nvSpPr>
          <p:cNvPr id="2408451" name="Rectangle 3"/>
          <p:cNvSpPr txBox="1">
            <a:spLocks noGrp="1" noChangeArrowheads="1"/>
          </p:cNvSpPr>
          <p:nvPr>
            <p:ph type="body" idx="1"/>
          </p:nvPr>
        </p:nvSpPr>
        <p:spPr bwMode="auto">
          <a:xfrm>
            <a:off x="975804" y="4560899"/>
            <a:ext cx="5358617" cy="4316272"/>
          </a:xfrm>
          <a:prstGeom prst="rect">
            <a:avLst/>
          </a:prstGeom>
          <a:noFill/>
          <a:ln>
            <a:round/>
            <a:headEnd/>
            <a:tailEnd/>
          </a:ln>
        </p:spPr>
        <p:txBody>
          <a:bodyPr wrap="none" lIns="95554" tIns="47777" rIns="95554" bIns="47777" anchor="ctr"/>
          <a:lstStyle/>
          <a:p>
            <a:endParaRPr lang="en-US"/>
          </a:p>
        </p:txBody>
      </p:sp>
    </p:spTree>
    <p:extLst>
      <p:ext uri="{BB962C8B-B14F-4D97-AF65-F5344CB8AC3E}">
        <p14:creationId xmlns:p14="http://schemas.microsoft.com/office/powerpoint/2010/main" val="1085307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24</a:t>
            </a:fld>
            <a:endParaRPr lang="en-US"/>
          </a:p>
        </p:txBody>
      </p:sp>
    </p:spTree>
    <p:extLst>
      <p:ext uri="{BB962C8B-B14F-4D97-AF65-F5344CB8AC3E}">
        <p14:creationId xmlns:p14="http://schemas.microsoft.com/office/powerpoint/2010/main" val="4114469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5090"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65091" name="Rectangle 3"/>
          <p:cNvSpPr>
            <a:spLocks noGrp="1" noChangeArrowheads="1"/>
          </p:cNvSpPr>
          <p:nvPr>
            <p:ph type="body" idx="1"/>
          </p:nvPr>
        </p:nvSpPr>
        <p:spPr bwMode="auto">
          <a:xfrm>
            <a:off x="731839" y="4560889"/>
            <a:ext cx="5851525" cy="431958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6651" tIns="48325" rIns="96651" bIns="48325"/>
          <a:lstStyle/>
          <a:p>
            <a:endParaRPr lang="en-US"/>
          </a:p>
        </p:txBody>
      </p:sp>
    </p:spTree>
    <p:extLst>
      <p:ext uri="{BB962C8B-B14F-4D97-AF65-F5344CB8AC3E}">
        <p14:creationId xmlns:p14="http://schemas.microsoft.com/office/powerpoint/2010/main" val="14069224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baseline="0" dirty="0" smtClean="0"/>
              <a:t>Structural: say only 1 memory for instruction read and the MEM stage. That is a structural hazard. We have designed the MIPS ISA and our implementation of separate memory for instruction and data to avoid this problem. MIPS is designed very carefully to not have any structural hazards.</a:t>
            </a:r>
          </a:p>
          <a:p>
            <a:pPr marL="228600" indent="-228600">
              <a:buAutoNum type="arabicParenR"/>
            </a:pPr>
            <a:endParaRPr lang="en-US" baseline="0" dirty="0" smtClean="0"/>
          </a:p>
          <a:p>
            <a:pPr marL="228600" indent="-228600">
              <a:buAutoNum type="arabicParenR"/>
            </a:pPr>
            <a:r>
              <a:rPr lang="en-US" baseline="0" dirty="0" smtClean="0"/>
              <a:t>Data hazards arise when data needed by one instruction has not yet been computed (because it is further down the pipeline). We need a solution for this.</a:t>
            </a:r>
          </a:p>
          <a:p>
            <a:pPr marL="228600" indent="-228600">
              <a:buAutoNum type="arabicParenR"/>
            </a:pPr>
            <a:endParaRPr lang="en-US" baseline="0" dirty="0" smtClean="0"/>
          </a:p>
          <a:p>
            <a:pPr marL="228600" indent="-228600">
              <a:buAutoNum type="arabicParenR"/>
            </a:pPr>
            <a:r>
              <a:rPr lang="en-US" baseline="0" dirty="0" smtClean="0"/>
              <a:t>Control hazards arise when we don’t know what the PC will be. This makes it not possible to push the next instruction down the pipeline. Till we know what the issue is. </a:t>
            </a:r>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25</a:t>
            </a:fld>
            <a:endParaRPr lang="en-US"/>
          </a:p>
        </p:txBody>
      </p:sp>
    </p:spTree>
    <p:extLst>
      <p:ext uri="{BB962C8B-B14F-4D97-AF65-F5344CB8AC3E}">
        <p14:creationId xmlns:p14="http://schemas.microsoft.com/office/powerpoint/2010/main" val="2917603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5074" name="Rectangle 2"/>
          <p:cNvSpPr>
            <a:spLocks noGrp="1" noRot="1" noChangeAspect="1" noChangeArrowheads="1" noTextEdit="1"/>
          </p:cNvSpPr>
          <p:nvPr>
            <p:ph type="sldImg"/>
          </p:nvPr>
        </p:nvSpPr>
        <p:spPr bwMode="auto">
          <a:xfrm>
            <a:off x="1214438" y="709613"/>
            <a:ext cx="4832350" cy="3624262"/>
          </a:xfrm>
          <a:prstGeom prst="rect">
            <a:avLst/>
          </a:prstGeom>
          <a:solidFill>
            <a:srgbClr val="FFFFFF"/>
          </a:solidFill>
          <a:ln>
            <a:solidFill>
              <a:srgbClr val="000000"/>
            </a:solidFill>
            <a:miter lim="800000"/>
            <a:headEnd/>
            <a:tailEnd/>
          </a:ln>
        </p:spPr>
      </p:sp>
      <p:sp>
        <p:nvSpPr>
          <p:cNvPr id="2435075" name="Rectangle 3"/>
          <p:cNvSpPr>
            <a:spLocks noGrp="1" noChangeArrowheads="1"/>
          </p:cNvSpPr>
          <p:nvPr>
            <p:ph type="body" idx="1"/>
          </p:nvPr>
        </p:nvSpPr>
        <p:spPr bwMode="auto">
          <a:xfrm>
            <a:off x="957549" y="4572393"/>
            <a:ext cx="5346999" cy="4332689"/>
          </a:xfrm>
          <a:prstGeom prst="rect">
            <a:avLst/>
          </a:prstGeom>
          <a:solidFill>
            <a:srgbClr val="FFFFFF"/>
          </a:solidFill>
          <a:ln>
            <a:solidFill>
              <a:srgbClr val="000000"/>
            </a:solidFill>
            <a:miter lim="800000"/>
            <a:headEnd/>
            <a:tailEnd/>
          </a:ln>
        </p:spPr>
        <p:txBody>
          <a:bodyPr lIns="91412" tIns="45706" rIns="91412" bIns="45706"/>
          <a:lstStyle/>
          <a:p>
            <a:pPr defTabSz="966526">
              <a:defRPr/>
            </a:pPr>
            <a:r>
              <a:rPr lang="en-US" baseline="0" dirty="0" smtClean="0"/>
              <a:t>assumes (WE=0 implies </a:t>
            </a:r>
            <a:r>
              <a:rPr lang="en-US" baseline="0" dirty="0" err="1" smtClean="0"/>
              <a:t>rD</a:t>
            </a:r>
            <a:r>
              <a:rPr lang="en-US" baseline="0" dirty="0" smtClean="0"/>
              <a:t>=0) everywhere, similar for </a:t>
            </a:r>
            <a:r>
              <a:rPr lang="en-US" baseline="0" dirty="0" err="1" smtClean="0"/>
              <a:t>rA</a:t>
            </a:r>
            <a:r>
              <a:rPr lang="en-US" baseline="0" dirty="0" smtClean="0"/>
              <a:t> needed, </a:t>
            </a:r>
            <a:r>
              <a:rPr lang="en-US" baseline="0" dirty="0" err="1" smtClean="0"/>
              <a:t>rB</a:t>
            </a:r>
            <a:r>
              <a:rPr lang="en-US" baseline="0" dirty="0" smtClean="0"/>
              <a:t> needed (can ensure this in ID stage)</a:t>
            </a:r>
          </a:p>
          <a:p>
            <a:endParaRPr lang="en-US" dirty="0"/>
          </a:p>
        </p:txBody>
      </p:sp>
    </p:spTree>
    <p:extLst>
      <p:ext uri="{BB962C8B-B14F-4D97-AF65-F5344CB8AC3E}">
        <p14:creationId xmlns:p14="http://schemas.microsoft.com/office/powerpoint/2010/main" val="28479889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216025" y="709613"/>
            <a:ext cx="4832350" cy="3624262"/>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957549" y="4570751"/>
            <a:ext cx="5346999" cy="4334331"/>
          </a:xfrm>
          <a:prstGeom prst="rect">
            <a:avLst/>
          </a:prstGeom>
          <a:solidFill>
            <a:srgbClr val="FFFFFF"/>
          </a:solidFill>
          <a:ln>
            <a:solidFill>
              <a:srgbClr val="000000"/>
            </a:solidFill>
            <a:miter lim="800000"/>
            <a:headEnd/>
            <a:tailEnd/>
          </a:ln>
        </p:spPr>
        <p:txBody>
          <a:bodyPr lIns="94984" tIns="47492" rIns="94984" bIns="47492"/>
          <a:lstStyle/>
          <a:p>
            <a:endParaRPr lang="en-US"/>
          </a:p>
        </p:txBody>
      </p:sp>
    </p:spTree>
    <p:extLst>
      <p:ext uri="{BB962C8B-B14F-4D97-AF65-F5344CB8AC3E}">
        <p14:creationId xmlns:p14="http://schemas.microsoft.com/office/powerpoint/2010/main" val="26177136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5074" name="Rectangle 2"/>
          <p:cNvSpPr>
            <a:spLocks noGrp="1" noRot="1" noChangeAspect="1" noChangeArrowheads="1" noTextEdit="1"/>
          </p:cNvSpPr>
          <p:nvPr>
            <p:ph type="sldImg"/>
          </p:nvPr>
        </p:nvSpPr>
        <p:spPr bwMode="auto">
          <a:xfrm>
            <a:off x="1214438" y="709613"/>
            <a:ext cx="4832350" cy="3624262"/>
          </a:xfrm>
          <a:prstGeom prst="rect">
            <a:avLst/>
          </a:prstGeom>
          <a:solidFill>
            <a:srgbClr val="FFFFFF"/>
          </a:solidFill>
          <a:ln>
            <a:solidFill>
              <a:srgbClr val="000000"/>
            </a:solidFill>
            <a:miter lim="800000"/>
            <a:headEnd/>
            <a:tailEnd/>
          </a:ln>
        </p:spPr>
      </p:sp>
      <p:sp>
        <p:nvSpPr>
          <p:cNvPr id="2435075" name="Rectangle 3"/>
          <p:cNvSpPr>
            <a:spLocks noGrp="1" noChangeArrowheads="1"/>
          </p:cNvSpPr>
          <p:nvPr>
            <p:ph type="body" idx="1"/>
          </p:nvPr>
        </p:nvSpPr>
        <p:spPr bwMode="auto">
          <a:xfrm>
            <a:off x="957549" y="4572393"/>
            <a:ext cx="5346999" cy="4332689"/>
          </a:xfrm>
          <a:prstGeom prst="rect">
            <a:avLst/>
          </a:prstGeom>
          <a:solidFill>
            <a:srgbClr val="FFFFFF"/>
          </a:solidFill>
          <a:ln>
            <a:solidFill>
              <a:srgbClr val="000000"/>
            </a:solidFill>
            <a:miter lim="800000"/>
            <a:headEnd/>
            <a:tailEnd/>
          </a:ln>
        </p:spPr>
        <p:txBody>
          <a:bodyPr lIns="91412" tIns="45706" rIns="91412" bIns="45706"/>
          <a:lstStyle/>
          <a:p>
            <a:pPr defTabSz="966526">
              <a:defRPr/>
            </a:pPr>
            <a:r>
              <a:rPr lang="en-US" baseline="0" dirty="0" smtClean="0"/>
              <a:t>assumes (WE=0 implies </a:t>
            </a:r>
            <a:r>
              <a:rPr lang="en-US" baseline="0" dirty="0" err="1" smtClean="0"/>
              <a:t>rD</a:t>
            </a:r>
            <a:r>
              <a:rPr lang="en-US" baseline="0" dirty="0" smtClean="0"/>
              <a:t>=0) everywhere, similar for </a:t>
            </a:r>
            <a:r>
              <a:rPr lang="en-US" baseline="0" dirty="0" err="1" smtClean="0"/>
              <a:t>rA</a:t>
            </a:r>
            <a:r>
              <a:rPr lang="en-US" baseline="0" dirty="0" smtClean="0"/>
              <a:t> needed, </a:t>
            </a:r>
            <a:r>
              <a:rPr lang="en-US" baseline="0" dirty="0" err="1" smtClean="0"/>
              <a:t>rB</a:t>
            </a:r>
            <a:r>
              <a:rPr lang="en-US" baseline="0" dirty="0" smtClean="0"/>
              <a:t> needed (can ensure this in ID stage)</a:t>
            </a:r>
          </a:p>
          <a:p>
            <a:endParaRPr lang="en-US" dirty="0"/>
          </a:p>
        </p:txBody>
      </p:sp>
    </p:spTree>
    <p:extLst>
      <p:ext uri="{BB962C8B-B14F-4D97-AF65-F5344CB8AC3E}">
        <p14:creationId xmlns:p14="http://schemas.microsoft.com/office/powerpoint/2010/main" val="21132914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5074" name="Rectangle 2"/>
          <p:cNvSpPr>
            <a:spLocks noGrp="1" noRot="1" noChangeAspect="1" noChangeArrowheads="1" noTextEdit="1"/>
          </p:cNvSpPr>
          <p:nvPr>
            <p:ph type="sldImg"/>
          </p:nvPr>
        </p:nvSpPr>
        <p:spPr bwMode="auto">
          <a:xfrm>
            <a:off x="1214438" y="709613"/>
            <a:ext cx="4832350" cy="3624262"/>
          </a:xfrm>
          <a:prstGeom prst="rect">
            <a:avLst/>
          </a:prstGeom>
          <a:solidFill>
            <a:srgbClr val="FFFFFF"/>
          </a:solidFill>
          <a:ln>
            <a:solidFill>
              <a:srgbClr val="000000"/>
            </a:solidFill>
            <a:miter lim="800000"/>
            <a:headEnd/>
            <a:tailEnd/>
          </a:ln>
        </p:spPr>
      </p:sp>
      <p:sp>
        <p:nvSpPr>
          <p:cNvPr id="2435075" name="Rectangle 3"/>
          <p:cNvSpPr>
            <a:spLocks noGrp="1" noChangeArrowheads="1"/>
          </p:cNvSpPr>
          <p:nvPr>
            <p:ph type="body" idx="1"/>
          </p:nvPr>
        </p:nvSpPr>
        <p:spPr bwMode="auto">
          <a:xfrm>
            <a:off x="957549" y="4572393"/>
            <a:ext cx="5346999" cy="4332689"/>
          </a:xfrm>
          <a:prstGeom prst="rect">
            <a:avLst/>
          </a:prstGeom>
          <a:solidFill>
            <a:srgbClr val="FFFFFF"/>
          </a:solidFill>
          <a:ln>
            <a:solidFill>
              <a:srgbClr val="000000"/>
            </a:solidFill>
            <a:miter lim="800000"/>
            <a:headEnd/>
            <a:tailEnd/>
          </a:ln>
        </p:spPr>
        <p:txBody>
          <a:bodyPr lIns="91412" tIns="45706" rIns="91412" bIns="45706"/>
          <a:lstStyle/>
          <a:p>
            <a:pPr defTabSz="966526">
              <a:defRPr/>
            </a:pPr>
            <a:r>
              <a:rPr lang="en-US" baseline="0" dirty="0" smtClean="0"/>
              <a:t>assumes (WE=0 implies </a:t>
            </a:r>
            <a:r>
              <a:rPr lang="en-US" baseline="0" dirty="0" err="1" smtClean="0"/>
              <a:t>rD</a:t>
            </a:r>
            <a:r>
              <a:rPr lang="en-US" baseline="0" dirty="0" smtClean="0"/>
              <a:t>=0) everywhere, similar for </a:t>
            </a:r>
            <a:r>
              <a:rPr lang="en-US" baseline="0" dirty="0" err="1" smtClean="0"/>
              <a:t>rA</a:t>
            </a:r>
            <a:r>
              <a:rPr lang="en-US" baseline="0" dirty="0" smtClean="0"/>
              <a:t> needed, </a:t>
            </a:r>
            <a:r>
              <a:rPr lang="en-US" baseline="0" dirty="0" err="1" smtClean="0"/>
              <a:t>rB</a:t>
            </a:r>
            <a:r>
              <a:rPr lang="en-US" baseline="0" dirty="0" smtClean="0"/>
              <a:t> needed (can ensure this in ID stage)</a:t>
            </a:r>
          </a:p>
          <a:p>
            <a:endParaRPr lang="en-US" dirty="0"/>
          </a:p>
        </p:txBody>
      </p:sp>
    </p:spTree>
    <p:extLst>
      <p:ext uri="{BB962C8B-B14F-4D97-AF65-F5344CB8AC3E}">
        <p14:creationId xmlns:p14="http://schemas.microsoft.com/office/powerpoint/2010/main" val="836687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eaLnBrk="1" fontAlgn="ctr" latinLnBrk="0" hangingPunct="1"/>
            <a:endParaRPr lang="en-US" dirty="0"/>
          </a:p>
        </p:txBody>
      </p:sp>
      <p:sp>
        <p:nvSpPr>
          <p:cNvPr id="4" name="Slide Number Placeholder 3"/>
          <p:cNvSpPr>
            <a:spLocks noGrp="1"/>
          </p:cNvSpPr>
          <p:nvPr>
            <p:ph type="sldNum" sz="quarter" idx="10"/>
          </p:nvPr>
        </p:nvSpPr>
        <p:spPr/>
        <p:txBody>
          <a:bodyPr/>
          <a:lstStyle/>
          <a:p>
            <a:fld id="{CE8B89BC-E639-4669-A5FD-6670120E857A}" type="slidenum">
              <a:rPr lang="en-US" smtClean="0"/>
              <a:pPr/>
              <a:t>32</a:t>
            </a:fld>
            <a:endParaRPr lang="en-US"/>
          </a:p>
        </p:txBody>
      </p:sp>
    </p:spTree>
    <p:extLst>
      <p:ext uri="{BB962C8B-B14F-4D97-AF65-F5344CB8AC3E}">
        <p14:creationId xmlns:p14="http://schemas.microsoft.com/office/powerpoint/2010/main" val="18502469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4594" name="Rectangle 2"/>
          <p:cNvSpPr>
            <a:spLocks noGrp="1" noRot="1" noChangeAspect="1" noChangeArrowheads="1" noTextEdit="1"/>
          </p:cNvSpPr>
          <p:nvPr>
            <p:ph type="sldImg"/>
          </p:nvPr>
        </p:nvSpPr>
        <p:spPr bwMode="auto">
          <a:xfrm>
            <a:off x="1216025" y="709613"/>
            <a:ext cx="4832350" cy="3624262"/>
          </a:xfrm>
          <a:prstGeom prst="rect">
            <a:avLst/>
          </a:prstGeom>
          <a:solidFill>
            <a:srgbClr val="FFFFFF"/>
          </a:solidFill>
          <a:ln>
            <a:solidFill>
              <a:srgbClr val="000000"/>
            </a:solidFill>
            <a:miter lim="800000"/>
            <a:headEnd/>
            <a:tailEnd/>
          </a:ln>
        </p:spPr>
      </p:sp>
      <p:sp>
        <p:nvSpPr>
          <p:cNvPr id="2414595" name="Rectangle 3"/>
          <p:cNvSpPr>
            <a:spLocks noGrp="1" noChangeArrowheads="1"/>
          </p:cNvSpPr>
          <p:nvPr>
            <p:ph type="body" idx="1"/>
          </p:nvPr>
        </p:nvSpPr>
        <p:spPr bwMode="auto">
          <a:xfrm>
            <a:off x="957549" y="4570751"/>
            <a:ext cx="5346999" cy="4334331"/>
          </a:xfrm>
          <a:prstGeom prst="rect">
            <a:avLst/>
          </a:prstGeom>
          <a:solidFill>
            <a:srgbClr val="FFFFFF"/>
          </a:solidFill>
          <a:ln>
            <a:solidFill>
              <a:srgbClr val="000000"/>
            </a:solidFill>
            <a:miter lim="800000"/>
            <a:headEnd/>
            <a:tailEnd/>
          </a:ln>
        </p:spPr>
        <p:txBody>
          <a:bodyPr lIns="94984" tIns="47492" rIns="94984" bIns="47492"/>
          <a:lstStyle/>
          <a:p>
            <a:pPr defTabSz="966526">
              <a:defRPr/>
            </a:pPr>
            <a:r>
              <a:rPr lang="en-US" dirty="0">
                <a:solidFill>
                  <a:schemeClr val="accent4"/>
                </a:solidFill>
                <a:latin typeface="Calibri" pitchFamily="34" charset="0"/>
                <a:cs typeface="Arial" pitchFamily="34" charset="0"/>
              </a:rPr>
              <a:t>Nothing: Modify ISA to match implementation</a:t>
            </a:r>
          </a:p>
          <a:p>
            <a:pPr defTabSz="966526">
              <a:defRPr/>
            </a:pPr>
            <a:r>
              <a:rPr lang="en-US" dirty="0">
                <a:solidFill>
                  <a:schemeClr val="accent4"/>
                </a:solidFill>
                <a:latin typeface="Calibri" pitchFamily="34" charset="0"/>
                <a:cs typeface="Arial" pitchFamily="34" charset="0"/>
              </a:rPr>
              <a:t>Stall: Pause current and all subsequent instruction</a:t>
            </a:r>
          </a:p>
          <a:p>
            <a:pPr defTabSz="966526">
              <a:defRPr/>
            </a:pPr>
            <a:r>
              <a:rPr lang="en-US" dirty="0">
                <a:solidFill>
                  <a:schemeClr val="accent4"/>
                </a:solidFill>
                <a:latin typeface="Calibri" pitchFamily="34" charset="0"/>
                <a:cs typeface="Arial" pitchFamily="34" charset="0"/>
              </a:rPr>
              <a:t>Forward/Bypass: Steal correct value from elsewhere in pipeline</a:t>
            </a:r>
          </a:p>
          <a:p>
            <a:pPr lvl="0">
              <a:buFont typeface="Arial" pitchFamily="34" charset="0"/>
              <a:buNone/>
            </a:pPr>
            <a:endParaRPr lang="en-US" dirty="0" smtClean="0"/>
          </a:p>
        </p:txBody>
      </p:sp>
    </p:spTree>
    <p:extLst>
      <p:ext uri="{BB962C8B-B14F-4D97-AF65-F5344CB8AC3E}">
        <p14:creationId xmlns:p14="http://schemas.microsoft.com/office/powerpoint/2010/main" val="23645265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prev</a:t>
            </a:r>
            <a:r>
              <a:rPr lang="en-US" baseline="0" dirty="0" smtClean="0"/>
              <a:t> slide:</a:t>
            </a:r>
          </a:p>
          <a:p>
            <a:r>
              <a:rPr lang="en-US" dirty="0" smtClean="0"/>
              <a:t>Q:</a:t>
            </a:r>
            <a:r>
              <a:rPr lang="en-US" baseline="0" dirty="0" smtClean="0"/>
              <a:t> what happens if branch in EX?</a:t>
            </a:r>
          </a:p>
          <a:p>
            <a:r>
              <a:rPr lang="en-US" baseline="0" dirty="0" smtClean="0"/>
              <a:t>A: bad stuff: we miss the branch</a:t>
            </a:r>
          </a:p>
          <a:p>
            <a:r>
              <a:rPr lang="en-US" baseline="0" dirty="0" smtClean="0"/>
              <a:t>So: lets try not to stall</a:t>
            </a:r>
            <a:endParaRPr lang="en-US" dirty="0" smtClean="0"/>
          </a:p>
          <a:p>
            <a:endParaRPr lang="en-US" baseline="0" dirty="0" smtClean="0"/>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CE8B89BC-E639-4669-A5FD-6670120E857A}" type="slidenum">
              <a:rPr lang="en-US" smtClean="0"/>
              <a:pPr/>
              <a:t>35</a:t>
            </a:fld>
            <a:endParaRPr lang="en-US"/>
          </a:p>
        </p:txBody>
      </p:sp>
    </p:spTree>
    <p:extLst>
      <p:ext uri="{BB962C8B-B14F-4D97-AF65-F5344CB8AC3E}">
        <p14:creationId xmlns:p14="http://schemas.microsoft.com/office/powerpoint/2010/main" val="1519234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eaLnBrk="1" fontAlgn="ctr" latinLnBrk="0" hangingPunct="1"/>
            <a:endParaRPr lang="en-US" dirty="0"/>
          </a:p>
        </p:txBody>
      </p:sp>
      <p:sp>
        <p:nvSpPr>
          <p:cNvPr id="4" name="Slide Number Placeholder 3"/>
          <p:cNvSpPr>
            <a:spLocks noGrp="1"/>
          </p:cNvSpPr>
          <p:nvPr>
            <p:ph type="sldNum" sz="quarter" idx="10"/>
          </p:nvPr>
        </p:nvSpPr>
        <p:spPr/>
        <p:txBody>
          <a:bodyPr/>
          <a:lstStyle/>
          <a:p>
            <a:fld id="{CE8B89BC-E639-4669-A5FD-6670120E857A}" type="slidenum">
              <a:rPr lang="en-US" smtClean="0"/>
              <a:pPr/>
              <a:t>36</a:t>
            </a:fld>
            <a:endParaRPr lang="en-US"/>
          </a:p>
        </p:txBody>
      </p:sp>
    </p:spTree>
    <p:extLst>
      <p:ext uri="{BB962C8B-B14F-4D97-AF65-F5344CB8AC3E}">
        <p14:creationId xmlns:p14="http://schemas.microsoft.com/office/powerpoint/2010/main" val="33595963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216025" y="709613"/>
            <a:ext cx="4832350" cy="3624262"/>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957549" y="4570751"/>
            <a:ext cx="5346999" cy="4334331"/>
          </a:xfrm>
          <a:prstGeom prst="rect">
            <a:avLst/>
          </a:prstGeom>
          <a:solidFill>
            <a:srgbClr val="FFFFFF"/>
          </a:solidFill>
          <a:ln>
            <a:solidFill>
              <a:srgbClr val="000000"/>
            </a:solidFill>
            <a:miter lim="800000"/>
            <a:headEnd/>
            <a:tailEnd/>
          </a:ln>
        </p:spPr>
        <p:txBody>
          <a:bodyPr lIns="94984" tIns="47492" rIns="94984" bIns="47492"/>
          <a:lstStyle/>
          <a:p>
            <a:r>
              <a:rPr lang="en-US" dirty="0" smtClean="0"/>
              <a:t>find hazards first, then</a:t>
            </a:r>
            <a:r>
              <a:rPr lang="en-US" baseline="0" dirty="0" smtClean="0"/>
              <a:t> draw</a:t>
            </a:r>
            <a:endParaRPr lang="en-US" dirty="0"/>
          </a:p>
        </p:txBody>
      </p:sp>
    </p:spTree>
    <p:extLst>
      <p:ext uri="{BB962C8B-B14F-4D97-AF65-F5344CB8AC3E}">
        <p14:creationId xmlns:p14="http://schemas.microsoft.com/office/powerpoint/2010/main" val="3143613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63042" name="Rectangle 2"/>
          <p:cNvSpPr txBox="1">
            <a:spLocks noGrp="1" noRot="1" noChangeAspect="1" noChangeArrowheads="1" noTextEdit="1"/>
          </p:cNvSpPr>
          <p:nvPr>
            <p:ph type="sldImg"/>
          </p:nvPr>
        </p:nvSpPr>
        <p:spPr bwMode="auto">
          <a:xfrm>
            <a:off x="1257300" y="722313"/>
            <a:ext cx="4800600" cy="3600450"/>
          </a:xfrm>
          <a:prstGeom prst="rect">
            <a:avLst/>
          </a:prstGeom>
          <a:solidFill>
            <a:srgbClr val="FFFFFF"/>
          </a:solidFill>
          <a:ln>
            <a:solidFill>
              <a:srgbClr val="000000"/>
            </a:solidFill>
            <a:miter lim="800000"/>
            <a:headEnd/>
            <a:tailEnd/>
          </a:ln>
        </p:spPr>
      </p:sp>
      <p:sp>
        <p:nvSpPr>
          <p:cNvPr id="2263043" name="Rectangle 3"/>
          <p:cNvSpPr txBox="1">
            <a:spLocks noGrp="1" noChangeArrowheads="1"/>
          </p:cNvSpPr>
          <p:nvPr>
            <p:ph type="body" idx="1"/>
          </p:nvPr>
        </p:nvSpPr>
        <p:spPr bwMode="auto">
          <a:xfrm>
            <a:off x="976312" y="4560889"/>
            <a:ext cx="5359401" cy="4316414"/>
          </a:xfrm>
          <a:prstGeom prst="rect">
            <a:avLst/>
          </a:prstGeom>
          <a:noFill/>
          <a:ln>
            <a:round/>
            <a:headEnd/>
            <a:tailEnd/>
          </a:ln>
        </p:spPr>
        <p:txBody>
          <a:bodyPr wrap="none" lIns="95557" tIns="47779" rIns="95557" bIns="47779" anchor="ctr"/>
          <a:lstStyle/>
          <a:p>
            <a:endParaRPr lang="en-US"/>
          </a:p>
        </p:txBody>
      </p:sp>
    </p:spTree>
    <p:extLst>
      <p:ext uri="{BB962C8B-B14F-4D97-AF65-F5344CB8AC3E}">
        <p14:creationId xmlns:p14="http://schemas.microsoft.com/office/powerpoint/2010/main" val="25501558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216025" y="709613"/>
            <a:ext cx="4832350" cy="3624262"/>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957549" y="4570751"/>
            <a:ext cx="5346999" cy="4334331"/>
          </a:xfrm>
          <a:prstGeom prst="rect">
            <a:avLst/>
          </a:prstGeom>
          <a:solidFill>
            <a:srgbClr val="FFFFFF"/>
          </a:solidFill>
          <a:ln>
            <a:solidFill>
              <a:srgbClr val="000000"/>
            </a:solidFill>
            <a:miter lim="800000"/>
            <a:headEnd/>
            <a:tailEnd/>
          </a:ln>
        </p:spPr>
        <p:txBody>
          <a:bodyPr lIns="94984" tIns="47492" rIns="94984" bIns="47492"/>
          <a:lstStyle/>
          <a:p>
            <a:r>
              <a:rPr lang="en-US" dirty="0" smtClean="0"/>
              <a:t>find hazards first, then</a:t>
            </a:r>
            <a:r>
              <a:rPr lang="en-US" baseline="0" dirty="0" smtClean="0"/>
              <a:t> draw</a:t>
            </a:r>
            <a:endParaRPr lang="en-US" dirty="0"/>
          </a:p>
        </p:txBody>
      </p:sp>
    </p:spTree>
    <p:extLst>
      <p:ext uri="{BB962C8B-B14F-4D97-AF65-F5344CB8AC3E}">
        <p14:creationId xmlns:p14="http://schemas.microsoft.com/office/powerpoint/2010/main" val="10813635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216025" y="709613"/>
            <a:ext cx="4832350" cy="3624262"/>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957549" y="4570751"/>
            <a:ext cx="5346999" cy="4334331"/>
          </a:xfrm>
          <a:prstGeom prst="rect">
            <a:avLst/>
          </a:prstGeom>
          <a:solidFill>
            <a:srgbClr val="FFFFFF"/>
          </a:solidFill>
          <a:ln>
            <a:solidFill>
              <a:srgbClr val="000000"/>
            </a:solidFill>
            <a:miter lim="800000"/>
            <a:headEnd/>
            <a:tailEnd/>
          </a:ln>
        </p:spPr>
        <p:txBody>
          <a:bodyPr lIns="94984" tIns="47492" rIns="94984" bIns="47492"/>
          <a:lstStyle/>
          <a:p>
            <a:r>
              <a:rPr lang="en-US" dirty="0" smtClean="0"/>
              <a:t>draw control signals for /stall</a:t>
            </a:r>
          </a:p>
          <a:p>
            <a:r>
              <a:rPr lang="en-US" dirty="0" smtClean="0"/>
              <a:t>Q:</a:t>
            </a:r>
            <a:r>
              <a:rPr lang="en-US" baseline="0" dirty="0" smtClean="0"/>
              <a:t> what happens if branch in EX?</a:t>
            </a:r>
          </a:p>
          <a:p>
            <a:r>
              <a:rPr lang="en-US" baseline="0" dirty="0" smtClean="0"/>
              <a:t>A: bad stuff: we miss the branch</a:t>
            </a:r>
          </a:p>
          <a:p>
            <a:r>
              <a:rPr lang="en-US" baseline="0" dirty="0" smtClean="0"/>
              <a:t>So: lets try not to stall</a:t>
            </a:r>
            <a:endParaRPr lang="en-US" dirty="0" smtClean="0"/>
          </a:p>
        </p:txBody>
      </p:sp>
    </p:spTree>
    <p:extLst>
      <p:ext uri="{BB962C8B-B14F-4D97-AF65-F5344CB8AC3E}">
        <p14:creationId xmlns:p14="http://schemas.microsoft.com/office/powerpoint/2010/main" val="7716034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216025" y="709613"/>
            <a:ext cx="4832350" cy="3624262"/>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957549" y="4570751"/>
            <a:ext cx="5346999" cy="4334331"/>
          </a:xfrm>
          <a:prstGeom prst="rect">
            <a:avLst/>
          </a:prstGeom>
          <a:solidFill>
            <a:srgbClr val="FFFFFF"/>
          </a:solidFill>
          <a:ln>
            <a:solidFill>
              <a:srgbClr val="000000"/>
            </a:solidFill>
            <a:miter lim="800000"/>
            <a:headEnd/>
            <a:tailEnd/>
          </a:ln>
        </p:spPr>
        <p:txBody>
          <a:bodyPr lIns="94984" tIns="47492" rIns="94984" bIns="47492"/>
          <a:lstStyle/>
          <a:p>
            <a:r>
              <a:rPr lang="en-US" dirty="0" smtClean="0"/>
              <a:t>draw control signals for /stall</a:t>
            </a:r>
          </a:p>
          <a:p>
            <a:r>
              <a:rPr lang="en-US" dirty="0" smtClean="0"/>
              <a:t>Q:</a:t>
            </a:r>
            <a:r>
              <a:rPr lang="en-US" baseline="0" dirty="0" smtClean="0"/>
              <a:t> what happens if branch in EX?</a:t>
            </a:r>
          </a:p>
          <a:p>
            <a:r>
              <a:rPr lang="en-US" baseline="0" dirty="0" smtClean="0"/>
              <a:t>A: bad stuff: we miss the branch</a:t>
            </a:r>
          </a:p>
          <a:p>
            <a:r>
              <a:rPr lang="en-US" baseline="0" dirty="0" smtClean="0"/>
              <a:t>So: lets try not to stall</a:t>
            </a:r>
            <a:endParaRPr lang="en-US" dirty="0" smtClean="0"/>
          </a:p>
        </p:txBody>
      </p:sp>
    </p:spTree>
    <p:extLst>
      <p:ext uri="{BB962C8B-B14F-4D97-AF65-F5344CB8AC3E}">
        <p14:creationId xmlns:p14="http://schemas.microsoft.com/office/powerpoint/2010/main" val="9711306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216025" y="709613"/>
            <a:ext cx="4832350" cy="3624262"/>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957549" y="4570751"/>
            <a:ext cx="5346999" cy="4334331"/>
          </a:xfrm>
          <a:prstGeom prst="rect">
            <a:avLst/>
          </a:prstGeom>
          <a:solidFill>
            <a:srgbClr val="FFFFFF"/>
          </a:solidFill>
          <a:ln>
            <a:solidFill>
              <a:srgbClr val="000000"/>
            </a:solidFill>
            <a:miter lim="800000"/>
            <a:headEnd/>
            <a:tailEnd/>
          </a:ln>
        </p:spPr>
        <p:txBody>
          <a:bodyPr lIns="94984" tIns="47492" rIns="94984" bIns="47492"/>
          <a:lstStyle/>
          <a:p>
            <a:r>
              <a:rPr lang="en-US" dirty="0" smtClean="0"/>
              <a:t>draw control signals for /stall</a:t>
            </a:r>
          </a:p>
          <a:p>
            <a:r>
              <a:rPr lang="en-US" dirty="0" smtClean="0"/>
              <a:t>Q:</a:t>
            </a:r>
            <a:r>
              <a:rPr lang="en-US" baseline="0" dirty="0" smtClean="0"/>
              <a:t> what happens if branch in EX?</a:t>
            </a:r>
          </a:p>
          <a:p>
            <a:r>
              <a:rPr lang="en-US" baseline="0" dirty="0" smtClean="0"/>
              <a:t>A: bad stuff: we miss the branch</a:t>
            </a:r>
          </a:p>
          <a:p>
            <a:r>
              <a:rPr lang="en-US" baseline="0" dirty="0" smtClean="0"/>
              <a:t>So: lets try not to stall</a:t>
            </a:r>
            <a:endParaRPr lang="en-US" dirty="0" smtClean="0"/>
          </a:p>
        </p:txBody>
      </p:sp>
    </p:spTree>
    <p:extLst>
      <p:ext uri="{BB962C8B-B14F-4D97-AF65-F5344CB8AC3E}">
        <p14:creationId xmlns:p14="http://schemas.microsoft.com/office/powerpoint/2010/main" val="4076551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prev</a:t>
            </a:r>
            <a:r>
              <a:rPr lang="en-US" baseline="0" dirty="0" smtClean="0"/>
              <a:t> slide:</a:t>
            </a:r>
          </a:p>
          <a:p>
            <a:r>
              <a:rPr lang="en-US" dirty="0" smtClean="0"/>
              <a:t>Q:</a:t>
            </a:r>
            <a:r>
              <a:rPr lang="en-US" baseline="0" dirty="0" smtClean="0"/>
              <a:t> what happens if branch in EX?</a:t>
            </a:r>
          </a:p>
          <a:p>
            <a:r>
              <a:rPr lang="en-US" baseline="0" dirty="0" smtClean="0"/>
              <a:t>A: bad stuff: we miss the branch</a:t>
            </a:r>
          </a:p>
          <a:p>
            <a:r>
              <a:rPr lang="en-US" baseline="0" dirty="0" smtClean="0"/>
              <a:t>So: lets try not to stall</a:t>
            </a:r>
            <a:endParaRPr lang="en-US" dirty="0" smtClean="0"/>
          </a:p>
          <a:p>
            <a:endParaRPr lang="en-US" baseline="0" dirty="0" smtClean="0"/>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CE8B89BC-E639-4669-A5FD-6670120E857A}" type="slidenum">
              <a:rPr lang="en-US" smtClean="0"/>
              <a:pPr/>
              <a:t>42</a:t>
            </a:fld>
            <a:endParaRPr lang="en-US"/>
          </a:p>
        </p:txBody>
      </p:sp>
    </p:spTree>
    <p:extLst>
      <p:ext uri="{BB962C8B-B14F-4D97-AF65-F5344CB8AC3E}">
        <p14:creationId xmlns:p14="http://schemas.microsoft.com/office/powerpoint/2010/main" val="38039909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4594" name="Rectangle 2"/>
          <p:cNvSpPr>
            <a:spLocks noGrp="1" noRot="1" noChangeAspect="1" noChangeArrowheads="1" noTextEdit="1"/>
          </p:cNvSpPr>
          <p:nvPr>
            <p:ph type="sldImg"/>
          </p:nvPr>
        </p:nvSpPr>
        <p:spPr bwMode="auto">
          <a:xfrm>
            <a:off x="1216025" y="709613"/>
            <a:ext cx="4832350" cy="3624262"/>
          </a:xfrm>
          <a:prstGeom prst="rect">
            <a:avLst/>
          </a:prstGeom>
          <a:solidFill>
            <a:srgbClr val="FFFFFF"/>
          </a:solidFill>
          <a:ln>
            <a:solidFill>
              <a:srgbClr val="000000"/>
            </a:solidFill>
            <a:miter lim="800000"/>
            <a:headEnd/>
            <a:tailEnd/>
          </a:ln>
        </p:spPr>
      </p:sp>
      <p:sp>
        <p:nvSpPr>
          <p:cNvPr id="2414595" name="Rectangle 3"/>
          <p:cNvSpPr>
            <a:spLocks noGrp="1" noChangeArrowheads="1"/>
          </p:cNvSpPr>
          <p:nvPr>
            <p:ph type="body" idx="1"/>
          </p:nvPr>
        </p:nvSpPr>
        <p:spPr bwMode="auto">
          <a:xfrm>
            <a:off x="957549" y="4570751"/>
            <a:ext cx="5346999" cy="4334331"/>
          </a:xfrm>
          <a:prstGeom prst="rect">
            <a:avLst/>
          </a:prstGeom>
          <a:solidFill>
            <a:srgbClr val="FFFFFF"/>
          </a:solidFill>
          <a:ln>
            <a:solidFill>
              <a:srgbClr val="000000"/>
            </a:solidFill>
            <a:miter lim="800000"/>
            <a:headEnd/>
            <a:tailEnd/>
          </a:ln>
        </p:spPr>
        <p:txBody>
          <a:bodyPr lIns="94984" tIns="47492" rIns="94984" bIns="47492"/>
          <a:lstStyle/>
          <a:p>
            <a:pPr defTabSz="966526">
              <a:defRPr/>
            </a:pPr>
            <a:r>
              <a:rPr lang="en-US" dirty="0">
                <a:solidFill>
                  <a:schemeClr val="accent4"/>
                </a:solidFill>
                <a:latin typeface="Calibri" pitchFamily="34" charset="0"/>
                <a:cs typeface="Arial" pitchFamily="34" charset="0"/>
              </a:rPr>
              <a:t>Nothing: Modify ISA to match implementation</a:t>
            </a:r>
          </a:p>
          <a:p>
            <a:pPr defTabSz="966526">
              <a:defRPr/>
            </a:pPr>
            <a:r>
              <a:rPr lang="en-US" dirty="0">
                <a:solidFill>
                  <a:schemeClr val="accent4"/>
                </a:solidFill>
                <a:latin typeface="Calibri" pitchFamily="34" charset="0"/>
                <a:cs typeface="Arial" pitchFamily="34" charset="0"/>
              </a:rPr>
              <a:t>Stall: Pause current and all subsequent instruction</a:t>
            </a:r>
          </a:p>
          <a:p>
            <a:pPr defTabSz="966526">
              <a:defRPr/>
            </a:pPr>
            <a:r>
              <a:rPr lang="en-US" dirty="0">
                <a:solidFill>
                  <a:schemeClr val="accent4"/>
                </a:solidFill>
                <a:latin typeface="Calibri" pitchFamily="34" charset="0"/>
                <a:cs typeface="Arial" pitchFamily="34" charset="0"/>
              </a:rPr>
              <a:t>Forward/Bypass: Steal correct value from elsewhere in pipeline</a:t>
            </a:r>
          </a:p>
          <a:p>
            <a:pPr lvl="0">
              <a:buFont typeface="Arial" pitchFamily="34" charset="0"/>
              <a:buNone/>
            </a:pPr>
            <a:endParaRPr lang="en-US" dirty="0" smtClean="0"/>
          </a:p>
        </p:txBody>
      </p:sp>
    </p:spTree>
    <p:extLst>
      <p:ext uri="{BB962C8B-B14F-4D97-AF65-F5344CB8AC3E}">
        <p14:creationId xmlns:p14="http://schemas.microsoft.com/office/powerpoint/2010/main" val="31906878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216025" y="709613"/>
            <a:ext cx="4832350" cy="3624262"/>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957549" y="4570751"/>
            <a:ext cx="5346999" cy="4334331"/>
          </a:xfrm>
          <a:prstGeom prst="rect">
            <a:avLst/>
          </a:prstGeom>
          <a:solidFill>
            <a:srgbClr val="FFFFFF"/>
          </a:solidFill>
          <a:ln>
            <a:solidFill>
              <a:srgbClr val="000000"/>
            </a:solidFill>
            <a:miter lim="800000"/>
            <a:headEnd/>
            <a:tailEnd/>
          </a:ln>
        </p:spPr>
        <p:txBody>
          <a:bodyPr lIns="94984" tIns="47492" rIns="94984" bIns="47492"/>
          <a:lstStyle/>
          <a:p>
            <a:r>
              <a:rPr lang="en-US" dirty="0" smtClean="0"/>
              <a:t>draw control signals</a:t>
            </a:r>
          </a:p>
        </p:txBody>
      </p:sp>
    </p:spTree>
    <p:extLst>
      <p:ext uri="{BB962C8B-B14F-4D97-AF65-F5344CB8AC3E}">
        <p14:creationId xmlns:p14="http://schemas.microsoft.com/office/powerpoint/2010/main" val="118610801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216025" y="709613"/>
            <a:ext cx="4832350" cy="3624262"/>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957549" y="4570751"/>
            <a:ext cx="5346999" cy="4334331"/>
          </a:xfrm>
          <a:prstGeom prst="rect">
            <a:avLst/>
          </a:prstGeom>
          <a:solidFill>
            <a:srgbClr val="FFFFFF"/>
          </a:solidFill>
          <a:ln>
            <a:solidFill>
              <a:srgbClr val="000000"/>
            </a:solidFill>
            <a:miter lim="800000"/>
            <a:headEnd/>
            <a:tailEnd/>
          </a:ln>
        </p:spPr>
        <p:txBody>
          <a:bodyPr lIns="94984" tIns="47492" rIns="94984" bIns="47492"/>
          <a:lstStyle/>
          <a:p>
            <a:r>
              <a:rPr lang="en-US" dirty="0" smtClean="0"/>
              <a:t>draw control signals</a:t>
            </a:r>
          </a:p>
        </p:txBody>
      </p:sp>
    </p:spTree>
    <p:extLst>
      <p:ext uri="{BB962C8B-B14F-4D97-AF65-F5344CB8AC3E}">
        <p14:creationId xmlns:p14="http://schemas.microsoft.com/office/powerpoint/2010/main" val="6844514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5074" name="Rectangle 2"/>
          <p:cNvSpPr>
            <a:spLocks noGrp="1" noRot="1" noChangeAspect="1" noChangeArrowheads="1" noTextEdit="1"/>
          </p:cNvSpPr>
          <p:nvPr>
            <p:ph type="sldImg"/>
          </p:nvPr>
        </p:nvSpPr>
        <p:spPr bwMode="auto">
          <a:xfrm>
            <a:off x="1214438" y="709613"/>
            <a:ext cx="4832350" cy="3624262"/>
          </a:xfrm>
          <a:prstGeom prst="rect">
            <a:avLst/>
          </a:prstGeom>
          <a:solidFill>
            <a:srgbClr val="FFFFFF"/>
          </a:solidFill>
          <a:ln>
            <a:solidFill>
              <a:srgbClr val="000000"/>
            </a:solidFill>
            <a:miter lim="800000"/>
            <a:headEnd/>
            <a:tailEnd/>
          </a:ln>
        </p:spPr>
      </p:sp>
      <p:sp>
        <p:nvSpPr>
          <p:cNvPr id="2435075" name="Rectangle 3"/>
          <p:cNvSpPr>
            <a:spLocks noGrp="1" noChangeArrowheads="1"/>
          </p:cNvSpPr>
          <p:nvPr>
            <p:ph type="body" idx="1"/>
          </p:nvPr>
        </p:nvSpPr>
        <p:spPr bwMode="auto">
          <a:xfrm>
            <a:off x="957549" y="4572394"/>
            <a:ext cx="5346999" cy="4332689"/>
          </a:xfrm>
          <a:prstGeom prst="rect">
            <a:avLst/>
          </a:prstGeom>
          <a:solidFill>
            <a:srgbClr val="FFFFFF"/>
          </a:solidFill>
          <a:ln>
            <a:solidFill>
              <a:srgbClr val="000000"/>
            </a:solidFill>
            <a:miter lim="800000"/>
            <a:headEnd/>
            <a:tailEnd/>
          </a:ln>
        </p:spPr>
        <p:txBody>
          <a:bodyPr lIns="91404" tIns="45702" rIns="91404" bIns="45702"/>
          <a:lstStyle/>
          <a:p>
            <a:pPr defTabSz="966440">
              <a:defRPr/>
            </a:pPr>
            <a:r>
              <a:rPr lang="en-US" baseline="0" dirty="0" smtClean="0"/>
              <a:t>assumes (WE=0 implies </a:t>
            </a:r>
            <a:r>
              <a:rPr lang="en-US" baseline="0" dirty="0" err="1" smtClean="0"/>
              <a:t>rD</a:t>
            </a:r>
            <a:r>
              <a:rPr lang="en-US" baseline="0" dirty="0" smtClean="0"/>
              <a:t>=0) everywhere, similar for </a:t>
            </a:r>
            <a:r>
              <a:rPr lang="en-US" baseline="0" dirty="0" err="1" smtClean="0"/>
              <a:t>rA</a:t>
            </a:r>
            <a:r>
              <a:rPr lang="en-US" baseline="0" dirty="0" smtClean="0"/>
              <a:t> needed, </a:t>
            </a:r>
            <a:r>
              <a:rPr lang="en-US" baseline="0" dirty="0" err="1" smtClean="0"/>
              <a:t>rB</a:t>
            </a:r>
            <a:r>
              <a:rPr lang="en-US" baseline="0" dirty="0" smtClean="0"/>
              <a:t> needed (can ensure this in ID stage)</a:t>
            </a:r>
          </a:p>
          <a:p>
            <a:endParaRPr lang="en-US" dirty="0"/>
          </a:p>
        </p:txBody>
      </p:sp>
    </p:spTree>
    <p:extLst>
      <p:ext uri="{BB962C8B-B14F-4D97-AF65-F5344CB8AC3E}">
        <p14:creationId xmlns:p14="http://schemas.microsoft.com/office/powerpoint/2010/main" val="183008498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216025" y="709613"/>
            <a:ext cx="4832350" cy="3624262"/>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957549" y="4570751"/>
            <a:ext cx="5346999" cy="4334331"/>
          </a:xfrm>
          <a:prstGeom prst="rect">
            <a:avLst/>
          </a:prstGeom>
          <a:solidFill>
            <a:srgbClr val="FFFFFF"/>
          </a:solidFill>
          <a:ln>
            <a:solidFill>
              <a:srgbClr val="000000"/>
            </a:solidFill>
            <a:miter lim="800000"/>
            <a:headEnd/>
            <a:tailEnd/>
          </a:ln>
        </p:spPr>
        <p:txBody>
          <a:bodyPr lIns="94984" tIns="47492" rIns="94984" bIns="47492"/>
          <a:lstStyle/>
          <a:p>
            <a:r>
              <a:rPr lang="en-US" dirty="0" smtClean="0"/>
              <a:t>draw control signals</a:t>
            </a:r>
          </a:p>
        </p:txBody>
      </p:sp>
    </p:spTree>
    <p:extLst>
      <p:ext uri="{BB962C8B-B14F-4D97-AF65-F5344CB8AC3E}">
        <p14:creationId xmlns:p14="http://schemas.microsoft.com/office/powerpoint/2010/main" val="288732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63042" name="Rectangle 2"/>
          <p:cNvSpPr txBox="1">
            <a:spLocks noGrp="1" noRot="1" noChangeAspect="1" noChangeArrowheads="1" noTextEdit="1"/>
          </p:cNvSpPr>
          <p:nvPr>
            <p:ph type="sldImg"/>
          </p:nvPr>
        </p:nvSpPr>
        <p:spPr bwMode="auto">
          <a:xfrm>
            <a:off x="1257300" y="722313"/>
            <a:ext cx="4802188" cy="3600450"/>
          </a:xfrm>
          <a:prstGeom prst="rect">
            <a:avLst/>
          </a:prstGeom>
          <a:solidFill>
            <a:srgbClr val="FFFFFF"/>
          </a:solidFill>
          <a:ln>
            <a:solidFill>
              <a:srgbClr val="000000"/>
            </a:solidFill>
            <a:miter lim="800000"/>
            <a:headEnd/>
            <a:tailEnd/>
          </a:ln>
        </p:spPr>
      </p:sp>
      <p:sp>
        <p:nvSpPr>
          <p:cNvPr id="2263043" name="Rectangle 3"/>
          <p:cNvSpPr txBox="1">
            <a:spLocks noGrp="1" noChangeArrowheads="1"/>
          </p:cNvSpPr>
          <p:nvPr>
            <p:ph type="body" idx="1"/>
          </p:nvPr>
        </p:nvSpPr>
        <p:spPr bwMode="auto">
          <a:xfrm>
            <a:off x="976312" y="4560889"/>
            <a:ext cx="5359401" cy="4316414"/>
          </a:xfrm>
          <a:prstGeom prst="rect">
            <a:avLst/>
          </a:prstGeom>
          <a:noFill/>
          <a:ln>
            <a:round/>
            <a:headEnd/>
            <a:tailEnd/>
          </a:ln>
        </p:spPr>
        <p:txBody>
          <a:bodyPr wrap="none" lIns="95548" tIns="47775" rIns="95548" bIns="47775" anchor="ctr"/>
          <a:lstStyle/>
          <a:p>
            <a:endParaRPr lang="en-US"/>
          </a:p>
        </p:txBody>
      </p:sp>
    </p:spTree>
    <p:extLst>
      <p:ext uri="{BB962C8B-B14F-4D97-AF65-F5344CB8AC3E}">
        <p14:creationId xmlns:p14="http://schemas.microsoft.com/office/powerpoint/2010/main" val="335729062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216025" y="709613"/>
            <a:ext cx="4832350" cy="3624262"/>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957549" y="4570751"/>
            <a:ext cx="5346999" cy="4334331"/>
          </a:xfrm>
          <a:prstGeom prst="rect">
            <a:avLst/>
          </a:prstGeom>
          <a:solidFill>
            <a:srgbClr val="FFFFFF"/>
          </a:solidFill>
          <a:ln>
            <a:solidFill>
              <a:srgbClr val="000000"/>
            </a:solidFill>
            <a:miter lim="800000"/>
            <a:headEnd/>
            <a:tailEnd/>
          </a:ln>
        </p:spPr>
        <p:txBody>
          <a:bodyPr lIns="94984" tIns="47492" rIns="94984" bIns="47492"/>
          <a:lstStyle/>
          <a:p>
            <a:endParaRPr lang="en-US" dirty="0"/>
          </a:p>
        </p:txBody>
      </p:sp>
    </p:spTree>
    <p:extLst>
      <p:ext uri="{BB962C8B-B14F-4D97-AF65-F5344CB8AC3E}">
        <p14:creationId xmlns:p14="http://schemas.microsoft.com/office/powerpoint/2010/main" val="310386101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5074" name="Rectangle 2"/>
          <p:cNvSpPr>
            <a:spLocks noGrp="1" noRot="1" noChangeAspect="1" noChangeArrowheads="1" noTextEdit="1"/>
          </p:cNvSpPr>
          <p:nvPr>
            <p:ph type="sldImg"/>
          </p:nvPr>
        </p:nvSpPr>
        <p:spPr bwMode="auto">
          <a:xfrm>
            <a:off x="1214438" y="709613"/>
            <a:ext cx="4832350" cy="3624262"/>
          </a:xfrm>
          <a:prstGeom prst="rect">
            <a:avLst/>
          </a:prstGeom>
          <a:solidFill>
            <a:srgbClr val="FFFFFF"/>
          </a:solidFill>
          <a:ln>
            <a:solidFill>
              <a:srgbClr val="000000"/>
            </a:solidFill>
            <a:miter lim="800000"/>
            <a:headEnd/>
            <a:tailEnd/>
          </a:ln>
        </p:spPr>
      </p:sp>
      <p:sp>
        <p:nvSpPr>
          <p:cNvPr id="2435075" name="Rectangle 3"/>
          <p:cNvSpPr>
            <a:spLocks noGrp="1" noChangeArrowheads="1"/>
          </p:cNvSpPr>
          <p:nvPr>
            <p:ph type="body" idx="1"/>
          </p:nvPr>
        </p:nvSpPr>
        <p:spPr bwMode="auto">
          <a:xfrm>
            <a:off x="957549" y="4572394"/>
            <a:ext cx="5346999" cy="4332689"/>
          </a:xfrm>
          <a:prstGeom prst="rect">
            <a:avLst/>
          </a:prstGeom>
          <a:solidFill>
            <a:srgbClr val="FFFFFF"/>
          </a:solidFill>
          <a:ln>
            <a:solidFill>
              <a:srgbClr val="000000"/>
            </a:solidFill>
            <a:miter lim="800000"/>
            <a:headEnd/>
            <a:tailEnd/>
          </a:ln>
        </p:spPr>
        <p:txBody>
          <a:bodyPr lIns="91404" tIns="45702" rIns="91404" bIns="45702"/>
          <a:lstStyle/>
          <a:p>
            <a:pPr defTabSz="966440">
              <a:defRPr/>
            </a:pPr>
            <a:r>
              <a:rPr lang="en-US" baseline="0" dirty="0" smtClean="0"/>
              <a:t>assumes (WE=0 implies </a:t>
            </a:r>
            <a:r>
              <a:rPr lang="en-US" baseline="0" dirty="0" err="1" smtClean="0"/>
              <a:t>rD</a:t>
            </a:r>
            <a:r>
              <a:rPr lang="en-US" baseline="0" dirty="0" smtClean="0"/>
              <a:t>=0) everywhere, similar for </a:t>
            </a:r>
            <a:r>
              <a:rPr lang="en-US" baseline="0" dirty="0" err="1" smtClean="0"/>
              <a:t>rA</a:t>
            </a:r>
            <a:r>
              <a:rPr lang="en-US" baseline="0" dirty="0" smtClean="0"/>
              <a:t> needed, </a:t>
            </a:r>
            <a:r>
              <a:rPr lang="en-US" baseline="0" dirty="0" err="1" smtClean="0"/>
              <a:t>rB</a:t>
            </a:r>
            <a:r>
              <a:rPr lang="en-US" baseline="0" dirty="0" smtClean="0"/>
              <a:t> needed (can ensure this in ID stage)</a:t>
            </a:r>
          </a:p>
          <a:p>
            <a:endParaRPr lang="en-US" dirty="0"/>
          </a:p>
        </p:txBody>
      </p:sp>
    </p:spTree>
    <p:extLst>
      <p:ext uri="{BB962C8B-B14F-4D97-AF65-F5344CB8AC3E}">
        <p14:creationId xmlns:p14="http://schemas.microsoft.com/office/powerpoint/2010/main" val="363371795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216025" y="709613"/>
            <a:ext cx="4832350" cy="3624262"/>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957549" y="4570751"/>
            <a:ext cx="5346999" cy="4334331"/>
          </a:xfrm>
          <a:prstGeom prst="rect">
            <a:avLst/>
          </a:prstGeom>
          <a:solidFill>
            <a:srgbClr val="FFFFFF"/>
          </a:solidFill>
          <a:ln>
            <a:solidFill>
              <a:srgbClr val="000000"/>
            </a:solidFill>
            <a:miter lim="800000"/>
            <a:headEnd/>
            <a:tailEnd/>
          </a:ln>
        </p:spPr>
        <p:txBody>
          <a:bodyPr lIns="94984" tIns="47492" rIns="94984" bIns="47492"/>
          <a:lstStyle/>
          <a:p>
            <a:r>
              <a:rPr lang="en-US" dirty="0" smtClean="0"/>
              <a:t>draw control signals</a:t>
            </a:r>
          </a:p>
        </p:txBody>
      </p:sp>
    </p:spTree>
    <p:extLst>
      <p:ext uri="{BB962C8B-B14F-4D97-AF65-F5344CB8AC3E}">
        <p14:creationId xmlns:p14="http://schemas.microsoft.com/office/powerpoint/2010/main" val="335078384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216025" y="709613"/>
            <a:ext cx="4832350" cy="3624262"/>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957549" y="4570751"/>
            <a:ext cx="5346999" cy="4334331"/>
          </a:xfrm>
          <a:prstGeom prst="rect">
            <a:avLst/>
          </a:prstGeom>
          <a:solidFill>
            <a:srgbClr val="FFFFFF"/>
          </a:solidFill>
          <a:ln>
            <a:solidFill>
              <a:srgbClr val="000000"/>
            </a:solidFill>
            <a:miter lim="800000"/>
            <a:headEnd/>
            <a:tailEnd/>
          </a:ln>
        </p:spPr>
        <p:txBody>
          <a:bodyPr lIns="94984" tIns="47492" rIns="94984" bIns="47492"/>
          <a:lstStyle/>
          <a:p>
            <a:endParaRPr lang="en-US" dirty="0"/>
          </a:p>
        </p:txBody>
      </p:sp>
    </p:spTree>
    <p:extLst>
      <p:ext uri="{BB962C8B-B14F-4D97-AF65-F5344CB8AC3E}">
        <p14:creationId xmlns:p14="http://schemas.microsoft.com/office/powerpoint/2010/main" val="271328735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8B89BC-E639-4669-A5FD-6670120E857A}" type="slidenum">
              <a:rPr lang="en-US" smtClean="0"/>
              <a:pPr/>
              <a:t>54</a:t>
            </a:fld>
            <a:endParaRPr lang="en-US"/>
          </a:p>
        </p:txBody>
      </p:sp>
    </p:spTree>
    <p:extLst>
      <p:ext uri="{BB962C8B-B14F-4D97-AF65-F5344CB8AC3E}">
        <p14:creationId xmlns:p14="http://schemas.microsoft.com/office/powerpoint/2010/main" val="254613173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216025" y="709613"/>
            <a:ext cx="4832350" cy="3624262"/>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957549" y="4570751"/>
            <a:ext cx="5346999" cy="4334331"/>
          </a:xfrm>
          <a:prstGeom prst="rect">
            <a:avLst/>
          </a:prstGeom>
          <a:solidFill>
            <a:srgbClr val="FFFFFF"/>
          </a:solidFill>
          <a:ln>
            <a:solidFill>
              <a:srgbClr val="000000"/>
            </a:solidFill>
            <a:miter lim="800000"/>
            <a:headEnd/>
            <a:tailEnd/>
          </a:ln>
        </p:spPr>
        <p:txBody>
          <a:bodyPr lIns="94984" tIns="47492" rIns="94984" bIns="47492"/>
          <a:lstStyle/>
          <a:p>
            <a:r>
              <a:rPr lang="en-US" dirty="0" smtClean="0"/>
              <a:t>draw control signals</a:t>
            </a:r>
          </a:p>
        </p:txBody>
      </p:sp>
    </p:spTree>
    <p:extLst>
      <p:ext uri="{BB962C8B-B14F-4D97-AF65-F5344CB8AC3E}">
        <p14:creationId xmlns:p14="http://schemas.microsoft.com/office/powerpoint/2010/main" val="5891021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216025" y="709613"/>
            <a:ext cx="4832350" cy="3624262"/>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957549" y="4570751"/>
            <a:ext cx="5346999" cy="4334331"/>
          </a:xfrm>
          <a:prstGeom prst="rect">
            <a:avLst/>
          </a:prstGeom>
          <a:solidFill>
            <a:srgbClr val="FFFFFF"/>
          </a:solidFill>
          <a:ln>
            <a:solidFill>
              <a:srgbClr val="000000"/>
            </a:solidFill>
            <a:miter lim="800000"/>
            <a:headEnd/>
            <a:tailEnd/>
          </a:ln>
        </p:spPr>
        <p:txBody>
          <a:bodyPr lIns="94984" tIns="47492" rIns="94984" bIns="47492"/>
          <a:lstStyle/>
          <a:p>
            <a:endParaRPr lang="en-US" dirty="0"/>
          </a:p>
        </p:txBody>
      </p:sp>
    </p:spTree>
    <p:extLst>
      <p:ext uri="{BB962C8B-B14F-4D97-AF65-F5344CB8AC3E}">
        <p14:creationId xmlns:p14="http://schemas.microsoft.com/office/powerpoint/2010/main" val="403619131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216025" y="709613"/>
            <a:ext cx="4832350" cy="3624262"/>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957549" y="4570751"/>
            <a:ext cx="5346999" cy="4334331"/>
          </a:xfrm>
          <a:prstGeom prst="rect">
            <a:avLst/>
          </a:prstGeom>
          <a:solidFill>
            <a:srgbClr val="FFFFFF"/>
          </a:solidFill>
          <a:ln>
            <a:solidFill>
              <a:srgbClr val="000000"/>
            </a:solidFill>
            <a:miter lim="800000"/>
            <a:headEnd/>
            <a:tailEnd/>
          </a:ln>
        </p:spPr>
        <p:txBody>
          <a:bodyPr lIns="94984" tIns="47492" rIns="94984" bIns="47492"/>
          <a:lstStyle/>
          <a:p>
            <a:endParaRPr lang="en-US" dirty="0"/>
          </a:p>
        </p:txBody>
      </p:sp>
    </p:spTree>
    <p:extLst>
      <p:ext uri="{BB962C8B-B14F-4D97-AF65-F5344CB8AC3E}">
        <p14:creationId xmlns:p14="http://schemas.microsoft.com/office/powerpoint/2010/main" val="158673638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216025" y="709613"/>
            <a:ext cx="4832350" cy="3624262"/>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957549" y="4570751"/>
            <a:ext cx="5346999" cy="4334331"/>
          </a:xfrm>
          <a:prstGeom prst="rect">
            <a:avLst/>
          </a:prstGeom>
          <a:solidFill>
            <a:srgbClr val="FFFFFF"/>
          </a:solidFill>
          <a:ln>
            <a:solidFill>
              <a:srgbClr val="000000"/>
            </a:solidFill>
            <a:miter lim="800000"/>
            <a:headEnd/>
            <a:tailEnd/>
          </a:ln>
        </p:spPr>
        <p:txBody>
          <a:bodyPr lIns="94984" tIns="47492" rIns="94984" bIns="47492"/>
          <a:lstStyle/>
          <a:p>
            <a:r>
              <a:rPr lang="en-US" dirty="0" smtClean="0"/>
              <a:t>identify hazards then draw; if “or” had used</a:t>
            </a:r>
            <a:r>
              <a:rPr lang="en-US" baseline="0" dirty="0" smtClean="0"/>
              <a:t> r6, would have needed to stall</a:t>
            </a:r>
            <a:endParaRPr lang="en-US" dirty="0"/>
          </a:p>
        </p:txBody>
      </p:sp>
    </p:spTree>
    <p:extLst>
      <p:ext uri="{BB962C8B-B14F-4D97-AF65-F5344CB8AC3E}">
        <p14:creationId xmlns:p14="http://schemas.microsoft.com/office/powerpoint/2010/main" val="54449452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216025" y="709613"/>
            <a:ext cx="4832350" cy="3624262"/>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957549" y="4570751"/>
            <a:ext cx="5346999" cy="4334331"/>
          </a:xfrm>
          <a:prstGeom prst="rect">
            <a:avLst/>
          </a:prstGeom>
          <a:solidFill>
            <a:srgbClr val="FFFFFF"/>
          </a:solidFill>
          <a:ln>
            <a:solidFill>
              <a:srgbClr val="000000"/>
            </a:solidFill>
            <a:miter lim="800000"/>
            <a:headEnd/>
            <a:tailEnd/>
          </a:ln>
        </p:spPr>
        <p:txBody>
          <a:bodyPr lIns="94984" tIns="47492" rIns="94984" bIns="47492"/>
          <a:lstStyle/>
          <a:p>
            <a:r>
              <a:rPr lang="en-US" dirty="0" smtClean="0"/>
              <a:t>draw control signals</a:t>
            </a:r>
          </a:p>
        </p:txBody>
      </p:sp>
    </p:spTree>
    <p:extLst>
      <p:ext uri="{BB962C8B-B14F-4D97-AF65-F5344CB8AC3E}">
        <p14:creationId xmlns:p14="http://schemas.microsoft.com/office/powerpoint/2010/main" val="23343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7250" name="Rectangle 2"/>
          <p:cNvSpPr>
            <a:spLocks noGrp="1" noRot="1" noChangeAspect="1" noChangeArrowheads="1" noTextEdit="1"/>
          </p:cNvSpPr>
          <p:nvPr>
            <p:ph type="sldImg"/>
          </p:nvPr>
        </p:nvSpPr>
        <p:spPr bwMode="auto">
          <a:xfrm>
            <a:off x="1106488" y="677863"/>
            <a:ext cx="4598987" cy="3449637"/>
          </a:xfrm>
          <a:prstGeom prst="rect">
            <a:avLst/>
          </a:prstGeom>
          <a:solidFill>
            <a:srgbClr val="FFFFFF"/>
          </a:solidFill>
          <a:ln>
            <a:solidFill>
              <a:srgbClr val="000000"/>
            </a:solidFill>
            <a:miter lim="800000"/>
            <a:headEnd/>
            <a:tailEnd/>
          </a:ln>
        </p:spPr>
      </p:sp>
      <p:sp>
        <p:nvSpPr>
          <p:cNvPr id="2357251" name="Rectangle 3"/>
          <p:cNvSpPr>
            <a:spLocks noGrp="1" noChangeArrowheads="1"/>
          </p:cNvSpPr>
          <p:nvPr>
            <p:ph type="body" idx="1"/>
          </p:nvPr>
        </p:nvSpPr>
        <p:spPr bwMode="auto">
          <a:xfrm>
            <a:off x="897702" y="4353096"/>
            <a:ext cx="5012812" cy="4127934"/>
          </a:xfrm>
          <a:prstGeom prst="rect">
            <a:avLst/>
          </a:prstGeom>
          <a:solidFill>
            <a:srgbClr val="FFFFFF"/>
          </a:solidFill>
          <a:ln>
            <a:solidFill>
              <a:srgbClr val="000000"/>
            </a:solidFill>
            <a:miter lim="800000"/>
            <a:headEnd/>
            <a:tailEnd/>
          </a:ln>
        </p:spPr>
        <p:txBody>
          <a:bodyPr lIns="89838" tIns="44920" rIns="89838" bIns="44920"/>
          <a:lstStyle/>
          <a:p>
            <a:r>
              <a:rPr lang="en-US"/>
              <a:t>This is simpler than the MIPS, but we’re using it to get the concepts across – everything you see here applies to MIPS, but we have to deal w/ fewer bits in these examples (that’s why I like them)</a:t>
            </a:r>
          </a:p>
          <a:p>
            <a:endParaRPr lang="en-US"/>
          </a:p>
        </p:txBody>
      </p:sp>
    </p:spTree>
    <p:extLst>
      <p:ext uri="{BB962C8B-B14F-4D97-AF65-F5344CB8AC3E}">
        <p14:creationId xmlns:p14="http://schemas.microsoft.com/office/powerpoint/2010/main" val="325768549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ISA tied to </a:t>
            </a:r>
            <a:r>
              <a:rPr lang="en-US" dirty="0" err="1" smtClean="0"/>
              <a:t>impl</a:t>
            </a:r>
            <a:r>
              <a:rPr lang="en-US" dirty="0" smtClean="0"/>
              <a:t>; messy </a:t>
            </a:r>
            <a:r>
              <a:rPr lang="en-US" dirty="0" err="1" smtClean="0"/>
              <a:t>asm</a:t>
            </a:r>
            <a:r>
              <a:rPr lang="en-US" dirty="0" smtClean="0"/>
              <a:t>; </a:t>
            </a:r>
            <a:r>
              <a:rPr lang="en-US" dirty="0" err="1" smtClean="0"/>
              <a:t>impl</a:t>
            </a:r>
            <a:r>
              <a:rPr lang="en-US" dirty="0" smtClean="0"/>
              <a:t> easy &amp; cheap; </a:t>
            </a:r>
            <a:r>
              <a:rPr lang="en-US" dirty="0" err="1" smtClean="0"/>
              <a:t>perf</a:t>
            </a:r>
            <a:r>
              <a:rPr lang="en-US" dirty="0" smtClean="0"/>
              <a:t> depends on </a:t>
            </a:r>
            <a:r>
              <a:rPr lang="en-US" dirty="0" err="1" smtClean="0"/>
              <a:t>asm</a:t>
            </a:r>
            <a:r>
              <a:rPr lang="en-US" dirty="0" smtClean="0"/>
              <a:t>.</a:t>
            </a:r>
          </a:p>
          <a:p>
            <a:r>
              <a:rPr lang="en-US" dirty="0" smtClean="0"/>
              <a:t>2: ISA correctness not tied to </a:t>
            </a:r>
            <a:r>
              <a:rPr lang="en-US" dirty="0" err="1" smtClean="0"/>
              <a:t>impl</a:t>
            </a:r>
            <a:r>
              <a:rPr lang="en-US" dirty="0" smtClean="0"/>
              <a:t>; </a:t>
            </a:r>
            <a:r>
              <a:rPr lang="en-US" dirty="0" err="1" smtClean="0"/>
              <a:t>clean+slow</a:t>
            </a:r>
            <a:r>
              <a:rPr lang="en-US" dirty="0" smtClean="0"/>
              <a:t> </a:t>
            </a:r>
            <a:r>
              <a:rPr lang="en-US" dirty="0" err="1" smtClean="0"/>
              <a:t>asm</a:t>
            </a:r>
            <a:r>
              <a:rPr lang="en-US" dirty="0" smtClean="0"/>
              <a:t>, or </a:t>
            </a:r>
            <a:r>
              <a:rPr lang="en-US" dirty="0" err="1" smtClean="0"/>
              <a:t>messy+fast</a:t>
            </a:r>
            <a:r>
              <a:rPr lang="en-US" dirty="0" smtClean="0"/>
              <a:t> </a:t>
            </a:r>
            <a:r>
              <a:rPr lang="en-US" dirty="0" err="1" smtClean="0"/>
              <a:t>asm</a:t>
            </a:r>
            <a:r>
              <a:rPr lang="en-US" dirty="0" smtClean="0"/>
              <a:t>; </a:t>
            </a:r>
            <a:r>
              <a:rPr lang="en-US" dirty="0" err="1" smtClean="0"/>
              <a:t>impl</a:t>
            </a:r>
            <a:r>
              <a:rPr lang="en-US" dirty="0" smtClean="0"/>
              <a:t> easy and cheap; same </a:t>
            </a:r>
            <a:r>
              <a:rPr lang="en-US" dirty="0" err="1" smtClean="0"/>
              <a:t>perf</a:t>
            </a:r>
            <a:r>
              <a:rPr lang="en-US" dirty="0" smtClean="0"/>
              <a:t> as 1.</a:t>
            </a:r>
            <a:br>
              <a:rPr lang="en-US" dirty="0" smtClean="0"/>
            </a:br>
            <a:r>
              <a:rPr lang="en-US" dirty="0" smtClean="0"/>
              <a:t>3: ISA </a:t>
            </a:r>
            <a:r>
              <a:rPr lang="en-US" dirty="0" err="1" smtClean="0"/>
              <a:t>perf</a:t>
            </a:r>
            <a:r>
              <a:rPr lang="en-US" dirty="0" smtClean="0"/>
              <a:t> not tied to </a:t>
            </a:r>
            <a:r>
              <a:rPr lang="en-US" dirty="0" err="1" smtClean="0"/>
              <a:t>impl</a:t>
            </a:r>
            <a:r>
              <a:rPr lang="en-US" dirty="0" smtClean="0"/>
              <a:t>; </a:t>
            </a:r>
            <a:r>
              <a:rPr lang="en-US" dirty="0" err="1" smtClean="0"/>
              <a:t>clean+fast</a:t>
            </a:r>
            <a:r>
              <a:rPr lang="en-US" dirty="0" smtClean="0"/>
              <a:t> </a:t>
            </a:r>
            <a:r>
              <a:rPr lang="en-US" dirty="0" err="1" smtClean="0"/>
              <a:t>asm</a:t>
            </a:r>
            <a:r>
              <a:rPr lang="en-US" dirty="0" smtClean="0"/>
              <a:t>;  </a:t>
            </a:r>
            <a:r>
              <a:rPr lang="en-US" dirty="0" err="1" smtClean="0"/>
              <a:t>impl</a:t>
            </a:r>
            <a:r>
              <a:rPr lang="en-US" dirty="0" smtClean="0"/>
              <a:t> is tricky; best </a:t>
            </a:r>
            <a:r>
              <a:rPr lang="en-US" dirty="0" err="1" smtClean="0"/>
              <a:t>perf</a:t>
            </a:r>
            <a:endParaRPr lang="en-US" dirty="0"/>
          </a:p>
        </p:txBody>
      </p:sp>
      <p:sp>
        <p:nvSpPr>
          <p:cNvPr id="4" name="Slide Number Placeholder 3"/>
          <p:cNvSpPr>
            <a:spLocks noGrp="1"/>
          </p:cNvSpPr>
          <p:nvPr>
            <p:ph type="sldNum" sz="quarter" idx="10"/>
          </p:nvPr>
        </p:nvSpPr>
        <p:spPr/>
        <p:txBody>
          <a:bodyPr/>
          <a:lstStyle/>
          <a:p>
            <a:fld id="{CE8B89BC-E639-4669-A5FD-6670120E857A}" type="slidenum">
              <a:rPr lang="en-US" smtClean="0"/>
              <a:pPr/>
              <a:t>61</a:t>
            </a:fld>
            <a:endParaRPr lang="en-US"/>
          </a:p>
        </p:txBody>
      </p:sp>
    </p:spTree>
    <p:extLst>
      <p:ext uri="{BB962C8B-B14F-4D97-AF65-F5344CB8AC3E}">
        <p14:creationId xmlns:p14="http://schemas.microsoft.com/office/powerpoint/2010/main" val="3339081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9298" name="Rectangle 2"/>
          <p:cNvSpPr>
            <a:spLocks noGrp="1" noRot="1" noChangeAspect="1" noChangeArrowheads="1" noTextEdit="1"/>
          </p:cNvSpPr>
          <p:nvPr>
            <p:ph type="sldImg"/>
          </p:nvPr>
        </p:nvSpPr>
        <p:spPr bwMode="auto">
          <a:xfrm>
            <a:off x="1106488" y="677863"/>
            <a:ext cx="4598987" cy="3449637"/>
          </a:xfrm>
          <a:prstGeom prst="rect">
            <a:avLst/>
          </a:prstGeom>
          <a:solidFill>
            <a:srgbClr val="FFFFFF"/>
          </a:solidFill>
          <a:ln>
            <a:solidFill>
              <a:srgbClr val="000000"/>
            </a:solidFill>
            <a:miter lim="800000"/>
            <a:headEnd/>
            <a:tailEnd/>
          </a:ln>
        </p:spPr>
      </p:sp>
      <p:sp>
        <p:nvSpPr>
          <p:cNvPr id="2359299" name="Rectangle 3"/>
          <p:cNvSpPr>
            <a:spLocks noGrp="1" noChangeArrowheads="1"/>
          </p:cNvSpPr>
          <p:nvPr>
            <p:ph type="body" idx="1"/>
          </p:nvPr>
        </p:nvSpPr>
        <p:spPr bwMode="auto">
          <a:xfrm>
            <a:off x="897702" y="4353096"/>
            <a:ext cx="5012812" cy="4127934"/>
          </a:xfrm>
          <a:prstGeom prst="rect">
            <a:avLst/>
          </a:prstGeom>
          <a:solidFill>
            <a:srgbClr val="FFFFFF"/>
          </a:solidFill>
          <a:ln>
            <a:solidFill>
              <a:srgbClr val="000000"/>
            </a:solidFill>
            <a:miter lim="800000"/>
            <a:headEnd/>
            <a:tailEnd/>
          </a:ln>
        </p:spPr>
        <p:txBody>
          <a:bodyPr lIns="89838" tIns="44920" rIns="89838" bIns="44920"/>
          <a:lstStyle/>
          <a:p>
            <a:endParaRPr lang="en-US" dirty="0"/>
          </a:p>
        </p:txBody>
      </p:sp>
    </p:spTree>
    <p:extLst>
      <p:ext uri="{BB962C8B-B14F-4D97-AF65-F5344CB8AC3E}">
        <p14:creationId xmlns:p14="http://schemas.microsoft.com/office/powerpoint/2010/main" val="1003743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02" name="Rectangle 2"/>
          <p:cNvSpPr>
            <a:spLocks noGrp="1" noRot="1" noChangeAspect="1" noChangeArrowheads="1" noTextEdit="1"/>
          </p:cNvSpPr>
          <p:nvPr>
            <p:ph type="sldImg"/>
          </p:nvPr>
        </p:nvSpPr>
        <p:spPr bwMode="auto">
          <a:xfrm>
            <a:off x="1104900" y="676275"/>
            <a:ext cx="4600575" cy="3451225"/>
          </a:xfrm>
          <a:prstGeom prst="rect">
            <a:avLst/>
          </a:prstGeom>
          <a:solidFill>
            <a:srgbClr val="FFFFFF"/>
          </a:solidFill>
          <a:ln>
            <a:solidFill>
              <a:srgbClr val="000000"/>
            </a:solidFill>
            <a:miter lim="800000"/>
            <a:headEnd/>
            <a:tailEnd/>
          </a:ln>
        </p:spPr>
      </p:sp>
      <p:sp>
        <p:nvSpPr>
          <p:cNvPr id="2406403" name="Rectangle 3"/>
          <p:cNvSpPr>
            <a:spLocks noGrp="1" noChangeArrowheads="1"/>
          </p:cNvSpPr>
          <p:nvPr>
            <p:ph type="body" idx="1"/>
          </p:nvPr>
        </p:nvSpPr>
        <p:spPr bwMode="auto">
          <a:xfrm>
            <a:off x="897702" y="4353096"/>
            <a:ext cx="5012812" cy="4127934"/>
          </a:xfrm>
          <a:prstGeom prst="rect">
            <a:avLst/>
          </a:prstGeom>
          <a:solidFill>
            <a:srgbClr val="FFFFFF"/>
          </a:solidFill>
          <a:ln>
            <a:solidFill>
              <a:srgbClr val="000000"/>
            </a:solidFill>
            <a:miter lim="800000"/>
            <a:headEnd/>
            <a:tailEnd/>
          </a:ln>
        </p:spPr>
        <p:txBody>
          <a:bodyPr lIns="89853" tIns="44927" rIns="89853" bIns="44927"/>
          <a:lstStyle/>
          <a:p>
            <a:r>
              <a:rPr lang="en-US" dirty="0" smtClean="0"/>
              <a:t>CPI = 1</a:t>
            </a:r>
            <a:r>
              <a:rPr lang="en-US" baseline="0" dirty="0" smtClean="0"/>
              <a:t> (inverse </a:t>
            </a:r>
            <a:r>
              <a:rPr lang="en-US" baseline="0" smtClean="0"/>
              <a:t>of throughput)</a:t>
            </a:r>
            <a:endParaRPr lang="en-US" dirty="0"/>
          </a:p>
        </p:txBody>
      </p:sp>
    </p:spTree>
    <p:extLst>
      <p:ext uri="{BB962C8B-B14F-4D97-AF65-F5344CB8AC3E}">
        <p14:creationId xmlns:p14="http://schemas.microsoft.com/office/powerpoint/2010/main" val="1534680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9298" name="Rectangle 2"/>
          <p:cNvSpPr>
            <a:spLocks noGrp="1" noRot="1" noChangeAspect="1" noChangeArrowheads="1" noTextEdit="1"/>
          </p:cNvSpPr>
          <p:nvPr>
            <p:ph type="sldImg"/>
          </p:nvPr>
        </p:nvSpPr>
        <p:spPr bwMode="auto">
          <a:xfrm>
            <a:off x="1106488" y="677863"/>
            <a:ext cx="4598987" cy="3449637"/>
          </a:xfrm>
          <a:prstGeom prst="rect">
            <a:avLst/>
          </a:prstGeom>
          <a:solidFill>
            <a:srgbClr val="FFFFFF"/>
          </a:solidFill>
          <a:ln>
            <a:solidFill>
              <a:srgbClr val="000000"/>
            </a:solidFill>
            <a:miter lim="800000"/>
            <a:headEnd/>
            <a:tailEnd/>
          </a:ln>
        </p:spPr>
      </p:sp>
      <p:sp>
        <p:nvSpPr>
          <p:cNvPr id="2359299" name="Rectangle 3"/>
          <p:cNvSpPr>
            <a:spLocks noGrp="1" noChangeArrowheads="1"/>
          </p:cNvSpPr>
          <p:nvPr>
            <p:ph type="body" idx="1"/>
          </p:nvPr>
        </p:nvSpPr>
        <p:spPr bwMode="auto">
          <a:xfrm>
            <a:off x="897702" y="4353096"/>
            <a:ext cx="5012812" cy="4127934"/>
          </a:xfrm>
          <a:prstGeom prst="rect">
            <a:avLst/>
          </a:prstGeom>
          <a:solidFill>
            <a:srgbClr val="FFFFFF"/>
          </a:solidFill>
          <a:ln>
            <a:solidFill>
              <a:srgbClr val="000000"/>
            </a:solidFill>
            <a:miter lim="800000"/>
            <a:headEnd/>
            <a:tailEnd/>
          </a:ln>
        </p:spPr>
        <p:txBody>
          <a:bodyPr lIns="89838" tIns="44920" rIns="89838" bIns="44920"/>
          <a:lstStyle/>
          <a:p>
            <a:endParaRPr lang="en-US" dirty="0"/>
          </a:p>
        </p:txBody>
      </p:sp>
    </p:spTree>
    <p:extLst>
      <p:ext uri="{BB962C8B-B14F-4D97-AF65-F5344CB8AC3E}">
        <p14:creationId xmlns:p14="http://schemas.microsoft.com/office/powerpoint/2010/main" val="35053230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31840" y="4560889"/>
            <a:ext cx="5851525" cy="4319587"/>
          </a:xfrm>
          <a:prstGeom prst="rect">
            <a:avLst/>
          </a:prstGeom>
          <a:noFill/>
          <a:ln>
            <a:miter lim="800000"/>
            <a:headEnd/>
            <a:tailEnd/>
          </a:ln>
        </p:spPr>
        <p:txBody>
          <a:bodyPr lIns="96642" tIns="48321" rIns="96642" bIns="48321"/>
          <a:lstStyle/>
          <a:p>
            <a:endParaRPr lang="en-US" dirty="0"/>
          </a:p>
        </p:txBody>
      </p:sp>
    </p:spTree>
    <p:extLst>
      <p:ext uri="{BB962C8B-B14F-4D97-AF65-F5344CB8AC3E}">
        <p14:creationId xmlns:p14="http://schemas.microsoft.com/office/powerpoint/2010/main" val="380191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371600" y="3886200"/>
            <a:ext cx="6400800" cy="2057400"/>
          </a:xfrm>
        </p:spPr>
        <p:txBody>
          <a:bodyPr>
            <a:noAutofit/>
          </a:bodyPr>
          <a:lstStyle>
            <a:lvl1pPr marL="0" indent="0" algn="ctr">
              <a:buNone/>
              <a:defRPr sz="2800"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CS 3410, Spring 2014</a:t>
            </a:r>
          </a:p>
          <a:p>
            <a:r>
              <a:rPr lang="en-US" dirty="0" smtClean="0"/>
              <a:t>Computer Science</a:t>
            </a:r>
          </a:p>
          <a:p>
            <a:r>
              <a:rPr lang="en-US" dirty="0" smtClean="0"/>
              <a:t>Cornell University</a:t>
            </a:r>
            <a:endParaRPr lang="en-US" dirty="0"/>
          </a:p>
        </p:txBody>
      </p:sp>
      <p:sp>
        <p:nvSpPr>
          <p:cNvPr id="4" name="Date Placeholder 3"/>
          <p:cNvSpPr>
            <a:spLocks noGrp="1"/>
          </p:cNvSpPr>
          <p:nvPr>
            <p:ph type="dt" sz="half" idx="10"/>
          </p:nvPr>
        </p:nvSpPr>
        <p:spPr/>
        <p:txBody>
          <a:bodyPr/>
          <a:lstStyle/>
          <a:p>
            <a:fld id="{0291F04E-0558-49D7-83D7-0EA3FDD97FD3}" type="datetimeFigureOut">
              <a:rPr lang="en-US" smtClean="0"/>
              <a:t>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985563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07442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91F04E-0558-49D7-83D7-0EA3FDD97FD3}" type="datetimeFigureOut">
              <a:rPr lang="en-US" smtClean="0"/>
              <a:t>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169784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91F04E-0558-49D7-83D7-0EA3FDD97FD3}" type="datetimeFigureOut">
              <a:rPr lang="en-US" smtClean="0"/>
              <a:t>2/28/2015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83716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91F04E-0558-49D7-83D7-0EA3FDD97FD3}" type="datetimeFigureOut">
              <a:rPr lang="en-US" smtClean="0"/>
              <a:t>2/28/2015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27897310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52400"/>
            <a:ext cx="8686800" cy="533400"/>
          </a:xfrm>
          <a:prstGeom prst="rect">
            <a:avLst/>
          </a:prstGeom>
          <a:noFill/>
          <a:ln>
            <a:noFill/>
          </a:ln>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8600" y="838200"/>
            <a:ext cx="8686800" cy="5638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1F04E-0558-49D7-83D7-0EA3FDD97FD3}" type="datetimeFigureOut">
              <a:rPr lang="en-US" smtClean="0"/>
              <a:t>2/28/2015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0A56F-BD0F-4BDF-9912-D1E89E9626C0}" type="slidenum">
              <a:rPr lang="en-US" smtClean="0"/>
              <a:t>‹#›</a:t>
            </a:fld>
            <a:endParaRPr lang="en-US"/>
          </a:p>
        </p:txBody>
      </p:sp>
    </p:spTree>
    <p:extLst>
      <p:ext uri="{BB962C8B-B14F-4D97-AF65-F5344CB8AC3E}">
        <p14:creationId xmlns:p14="http://schemas.microsoft.com/office/powerpoint/2010/main" val="331588574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Lst>
  <p:txStyles>
    <p:titleStyle>
      <a:lvl1pPr algn="ctr" defTabSz="914400" rtl="0" eaLnBrk="1" latinLnBrk="0" hangingPunct="1">
        <a:spcBef>
          <a:spcPct val="0"/>
        </a:spcBef>
        <a:buNone/>
        <a:defRPr sz="4400" kern="1200">
          <a:ln>
            <a:solidFill>
              <a:schemeClr val="accent5">
                <a:lumMod val="60000"/>
                <a:lumOff val="40000"/>
              </a:schemeClr>
            </a:solidFill>
          </a:ln>
          <a:solidFill>
            <a:schemeClr val="accent5">
              <a:lumMod val="60000"/>
              <a:lumOff val="40000"/>
            </a:schemeClr>
          </a:solidFill>
          <a:latin typeface="+mj-lt"/>
          <a:ea typeface="+mj-ea"/>
          <a:cs typeface="+mj-cs"/>
        </a:defRPr>
      </a:lvl1pPr>
    </p:titleStyle>
    <p:body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8" Type="http://schemas.openxmlformats.org/officeDocument/2006/relationships/tags" Target="../tags/tag21.xml"/><Relationship Id="rId13" Type="http://schemas.openxmlformats.org/officeDocument/2006/relationships/tags" Target="../tags/tag26.xml"/><Relationship Id="rId18" Type="http://schemas.openxmlformats.org/officeDocument/2006/relationships/tags" Target="../tags/tag31.xml"/><Relationship Id="rId26" Type="http://schemas.openxmlformats.org/officeDocument/2006/relationships/tags" Target="../tags/tag39.xml"/><Relationship Id="rId3" Type="http://schemas.openxmlformats.org/officeDocument/2006/relationships/tags" Target="../tags/tag16.xml"/><Relationship Id="rId21" Type="http://schemas.openxmlformats.org/officeDocument/2006/relationships/tags" Target="../tags/tag34.xml"/><Relationship Id="rId7" Type="http://schemas.openxmlformats.org/officeDocument/2006/relationships/tags" Target="../tags/tag20.xml"/><Relationship Id="rId12" Type="http://schemas.openxmlformats.org/officeDocument/2006/relationships/tags" Target="../tags/tag25.xml"/><Relationship Id="rId17" Type="http://schemas.openxmlformats.org/officeDocument/2006/relationships/tags" Target="../tags/tag30.xml"/><Relationship Id="rId25" Type="http://schemas.openxmlformats.org/officeDocument/2006/relationships/tags" Target="../tags/tag38.xml"/><Relationship Id="rId2" Type="http://schemas.openxmlformats.org/officeDocument/2006/relationships/tags" Target="../tags/tag15.xml"/><Relationship Id="rId16" Type="http://schemas.openxmlformats.org/officeDocument/2006/relationships/tags" Target="../tags/tag29.xml"/><Relationship Id="rId20" Type="http://schemas.openxmlformats.org/officeDocument/2006/relationships/tags" Target="../tags/tag33.xml"/><Relationship Id="rId29" Type="http://schemas.openxmlformats.org/officeDocument/2006/relationships/tags" Target="../tags/tag42.xml"/><Relationship Id="rId1" Type="http://schemas.openxmlformats.org/officeDocument/2006/relationships/tags" Target="../tags/tag14.xml"/><Relationship Id="rId6" Type="http://schemas.openxmlformats.org/officeDocument/2006/relationships/tags" Target="../tags/tag19.xml"/><Relationship Id="rId11" Type="http://schemas.openxmlformats.org/officeDocument/2006/relationships/tags" Target="../tags/tag24.xml"/><Relationship Id="rId24" Type="http://schemas.openxmlformats.org/officeDocument/2006/relationships/tags" Target="../tags/tag37.xml"/><Relationship Id="rId32" Type="http://schemas.openxmlformats.org/officeDocument/2006/relationships/notesSlide" Target="../notesSlides/notesSlide7.xml"/><Relationship Id="rId5" Type="http://schemas.openxmlformats.org/officeDocument/2006/relationships/tags" Target="../tags/tag18.xml"/><Relationship Id="rId15" Type="http://schemas.openxmlformats.org/officeDocument/2006/relationships/tags" Target="../tags/tag28.xml"/><Relationship Id="rId23" Type="http://schemas.openxmlformats.org/officeDocument/2006/relationships/tags" Target="../tags/tag36.xml"/><Relationship Id="rId28" Type="http://schemas.openxmlformats.org/officeDocument/2006/relationships/tags" Target="../tags/tag41.xml"/><Relationship Id="rId10" Type="http://schemas.openxmlformats.org/officeDocument/2006/relationships/tags" Target="../tags/tag23.xml"/><Relationship Id="rId19" Type="http://schemas.openxmlformats.org/officeDocument/2006/relationships/tags" Target="../tags/tag32.xml"/><Relationship Id="rId31" Type="http://schemas.openxmlformats.org/officeDocument/2006/relationships/slideLayout" Target="../slideLayouts/slideLayout2.xml"/><Relationship Id="rId4" Type="http://schemas.openxmlformats.org/officeDocument/2006/relationships/tags" Target="../tags/tag17.xml"/><Relationship Id="rId9" Type="http://schemas.openxmlformats.org/officeDocument/2006/relationships/tags" Target="../tags/tag22.xml"/><Relationship Id="rId14" Type="http://schemas.openxmlformats.org/officeDocument/2006/relationships/tags" Target="../tags/tag27.xml"/><Relationship Id="rId22" Type="http://schemas.openxmlformats.org/officeDocument/2006/relationships/tags" Target="../tags/tag35.xml"/><Relationship Id="rId27" Type="http://schemas.openxmlformats.org/officeDocument/2006/relationships/tags" Target="../tags/tag40.xml"/><Relationship Id="rId30" Type="http://schemas.openxmlformats.org/officeDocument/2006/relationships/tags" Target="../tags/tag43.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26" Type="http://schemas.openxmlformats.org/officeDocument/2006/relationships/tags" Target="../tags/tag71.xml"/><Relationship Id="rId21" Type="http://schemas.openxmlformats.org/officeDocument/2006/relationships/tags" Target="../tags/tag66.xml"/><Relationship Id="rId42" Type="http://schemas.openxmlformats.org/officeDocument/2006/relationships/tags" Target="../tags/tag87.xml"/><Relationship Id="rId47" Type="http://schemas.openxmlformats.org/officeDocument/2006/relationships/tags" Target="../tags/tag92.xml"/><Relationship Id="rId63" Type="http://schemas.openxmlformats.org/officeDocument/2006/relationships/tags" Target="../tags/tag108.xml"/><Relationship Id="rId68" Type="http://schemas.openxmlformats.org/officeDocument/2006/relationships/tags" Target="../tags/tag113.xml"/><Relationship Id="rId16" Type="http://schemas.openxmlformats.org/officeDocument/2006/relationships/tags" Target="../tags/tag61.xml"/><Relationship Id="rId11" Type="http://schemas.openxmlformats.org/officeDocument/2006/relationships/tags" Target="../tags/tag56.xml"/><Relationship Id="rId32" Type="http://schemas.openxmlformats.org/officeDocument/2006/relationships/tags" Target="../tags/tag77.xml"/><Relationship Id="rId37" Type="http://schemas.openxmlformats.org/officeDocument/2006/relationships/tags" Target="../tags/tag82.xml"/><Relationship Id="rId53" Type="http://schemas.openxmlformats.org/officeDocument/2006/relationships/tags" Target="../tags/tag98.xml"/><Relationship Id="rId58" Type="http://schemas.openxmlformats.org/officeDocument/2006/relationships/tags" Target="../tags/tag103.xml"/><Relationship Id="rId74" Type="http://schemas.openxmlformats.org/officeDocument/2006/relationships/tags" Target="../tags/tag119.xml"/><Relationship Id="rId79" Type="http://schemas.openxmlformats.org/officeDocument/2006/relationships/tags" Target="../tags/tag124.xml"/><Relationship Id="rId5" Type="http://schemas.openxmlformats.org/officeDocument/2006/relationships/tags" Target="../tags/tag50.xml"/><Relationship Id="rId61" Type="http://schemas.openxmlformats.org/officeDocument/2006/relationships/tags" Target="../tags/tag106.xml"/><Relationship Id="rId82" Type="http://schemas.openxmlformats.org/officeDocument/2006/relationships/notesSlide" Target="../notesSlides/notesSlide9.xml"/><Relationship Id="rId19" Type="http://schemas.openxmlformats.org/officeDocument/2006/relationships/tags" Target="../tags/tag64.xml"/><Relationship Id="rId14" Type="http://schemas.openxmlformats.org/officeDocument/2006/relationships/tags" Target="../tags/tag59.xml"/><Relationship Id="rId22" Type="http://schemas.openxmlformats.org/officeDocument/2006/relationships/tags" Target="../tags/tag67.xml"/><Relationship Id="rId27" Type="http://schemas.openxmlformats.org/officeDocument/2006/relationships/tags" Target="../tags/tag72.xml"/><Relationship Id="rId30" Type="http://schemas.openxmlformats.org/officeDocument/2006/relationships/tags" Target="../tags/tag75.xml"/><Relationship Id="rId35" Type="http://schemas.openxmlformats.org/officeDocument/2006/relationships/tags" Target="../tags/tag80.xml"/><Relationship Id="rId43" Type="http://schemas.openxmlformats.org/officeDocument/2006/relationships/tags" Target="../tags/tag88.xml"/><Relationship Id="rId48" Type="http://schemas.openxmlformats.org/officeDocument/2006/relationships/tags" Target="../tags/tag93.xml"/><Relationship Id="rId56" Type="http://schemas.openxmlformats.org/officeDocument/2006/relationships/tags" Target="../tags/tag101.xml"/><Relationship Id="rId64" Type="http://schemas.openxmlformats.org/officeDocument/2006/relationships/tags" Target="../tags/tag109.xml"/><Relationship Id="rId69" Type="http://schemas.openxmlformats.org/officeDocument/2006/relationships/tags" Target="../tags/tag114.xml"/><Relationship Id="rId77" Type="http://schemas.openxmlformats.org/officeDocument/2006/relationships/tags" Target="../tags/tag122.xml"/><Relationship Id="rId8" Type="http://schemas.openxmlformats.org/officeDocument/2006/relationships/tags" Target="../tags/tag53.xml"/><Relationship Id="rId51" Type="http://schemas.openxmlformats.org/officeDocument/2006/relationships/tags" Target="../tags/tag96.xml"/><Relationship Id="rId72" Type="http://schemas.openxmlformats.org/officeDocument/2006/relationships/tags" Target="../tags/tag117.xml"/><Relationship Id="rId80" Type="http://schemas.openxmlformats.org/officeDocument/2006/relationships/tags" Target="../tags/tag125.xml"/><Relationship Id="rId3" Type="http://schemas.openxmlformats.org/officeDocument/2006/relationships/tags" Target="../tags/tag48.xml"/><Relationship Id="rId12" Type="http://schemas.openxmlformats.org/officeDocument/2006/relationships/tags" Target="../tags/tag57.xml"/><Relationship Id="rId17" Type="http://schemas.openxmlformats.org/officeDocument/2006/relationships/tags" Target="../tags/tag62.xml"/><Relationship Id="rId25" Type="http://schemas.openxmlformats.org/officeDocument/2006/relationships/tags" Target="../tags/tag70.xml"/><Relationship Id="rId33" Type="http://schemas.openxmlformats.org/officeDocument/2006/relationships/tags" Target="../tags/tag78.xml"/><Relationship Id="rId38" Type="http://schemas.openxmlformats.org/officeDocument/2006/relationships/tags" Target="../tags/tag83.xml"/><Relationship Id="rId46" Type="http://schemas.openxmlformats.org/officeDocument/2006/relationships/tags" Target="../tags/tag91.xml"/><Relationship Id="rId59" Type="http://schemas.openxmlformats.org/officeDocument/2006/relationships/tags" Target="../tags/tag104.xml"/><Relationship Id="rId67" Type="http://schemas.openxmlformats.org/officeDocument/2006/relationships/tags" Target="../tags/tag112.xml"/><Relationship Id="rId20" Type="http://schemas.openxmlformats.org/officeDocument/2006/relationships/tags" Target="../tags/tag65.xml"/><Relationship Id="rId41" Type="http://schemas.openxmlformats.org/officeDocument/2006/relationships/tags" Target="../tags/tag86.xml"/><Relationship Id="rId54" Type="http://schemas.openxmlformats.org/officeDocument/2006/relationships/tags" Target="../tags/tag99.xml"/><Relationship Id="rId62" Type="http://schemas.openxmlformats.org/officeDocument/2006/relationships/tags" Target="../tags/tag107.xml"/><Relationship Id="rId70" Type="http://schemas.openxmlformats.org/officeDocument/2006/relationships/tags" Target="../tags/tag115.xml"/><Relationship Id="rId75" Type="http://schemas.openxmlformats.org/officeDocument/2006/relationships/tags" Target="../tags/tag120.xml"/><Relationship Id="rId1" Type="http://schemas.openxmlformats.org/officeDocument/2006/relationships/tags" Target="../tags/tag46.xml"/><Relationship Id="rId6" Type="http://schemas.openxmlformats.org/officeDocument/2006/relationships/tags" Target="../tags/tag51.xml"/><Relationship Id="rId15" Type="http://schemas.openxmlformats.org/officeDocument/2006/relationships/tags" Target="../tags/tag60.xml"/><Relationship Id="rId23" Type="http://schemas.openxmlformats.org/officeDocument/2006/relationships/tags" Target="../tags/tag68.xml"/><Relationship Id="rId28" Type="http://schemas.openxmlformats.org/officeDocument/2006/relationships/tags" Target="../tags/tag73.xml"/><Relationship Id="rId36" Type="http://schemas.openxmlformats.org/officeDocument/2006/relationships/tags" Target="../tags/tag81.xml"/><Relationship Id="rId49" Type="http://schemas.openxmlformats.org/officeDocument/2006/relationships/tags" Target="../tags/tag94.xml"/><Relationship Id="rId57" Type="http://schemas.openxmlformats.org/officeDocument/2006/relationships/tags" Target="../tags/tag102.xml"/><Relationship Id="rId10" Type="http://schemas.openxmlformats.org/officeDocument/2006/relationships/tags" Target="../tags/tag55.xml"/><Relationship Id="rId31" Type="http://schemas.openxmlformats.org/officeDocument/2006/relationships/tags" Target="../tags/tag76.xml"/><Relationship Id="rId44" Type="http://schemas.openxmlformats.org/officeDocument/2006/relationships/tags" Target="../tags/tag89.xml"/><Relationship Id="rId52" Type="http://schemas.openxmlformats.org/officeDocument/2006/relationships/tags" Target="../tags/tag97.xml"/><Relationship Id="rId60" Type="http://schemas.openxmlformats.org/officeDocument/2006/relationships/tags" Target="../tags/tag105.xml"/><Relationship Id="rId65" Type="http://schemas.openxmlformats.org/officeDocument/2006/relationships/tags" Target="../tags/tag110.xml"/><Relationship Id="rId73" Type="http://schemas.openxmlformats.org/officeDocument/2006/relationships/tags" Target="../tags/tag118.xml"/><Relationship Id="rId78" Type="http://schemas.openxmlformats.org/officeDocument/2006/relationships/tags" Target="../tags/tag123.xml"/><Relationship Id="rId81" Type="http://schemas.openxmlformats.org/officeDocument/2006/relationships/slideLayout" Target="../slideLayouts/slideLayout4.xml"/><Relationship Id="rId4" Type="http://schemas.openxmlformats.org/officeDocument/2006/relationships/tags" Target="../tags/tag49.xml"/><Relationship Id="rId9" Type="http://schemas.openxmlformats.org/officeDocument/2006/relationships/tags" Target="../tags/tag54.xml"/><Relationship Id="rId13" Type="http://schemas.openxmlformats.org/officeDocument/2006/relationships/tags" Target="../tags/tag58.xml"/><Relationship Id="rId18" Type="http://schemas.openxmlformats.org/officeDocument/2006/relationships/tags" Target="../tags/tag63.xml"/><Relationship Id="rId39" Type="http://schemas.openxmlformats.org/officeDocument/2006/relationships/tags" Target="../tags/tag84.xml"/><Relationship Id="rId34" Type="http://schemas.openxmlformats.org/officeDocument/2006/relationships/tags" Target="../tags/tag79.xml"/><Relationship Id="rId50" Type="http://schemas.openxmlformats.org/officeDocument/2006/relationships/tags" Target="../tags/tag95.xml"/><Relationship Id="rId55" Type="http://schemas.openxmlformats.org/officeDocument/2006/relationships/tags" Target="../tags/tag100.xml"/><Relationship Id="rId76" Type="http://schemas.openxmlformats.org/officeDocument/2006/relationships/tags" Target="../tags/tag121.xml"/><Relationship Id="rId7" Type="http://schemas.openxmlformats.org/officeDocument/2006/relationships/tags" Target="../tags/tag52.xml"/><Relationship Id="rId71" Type="http://schemas.openxmlformats.org/officeDocument/2006/relationships/tags" Target="../tags/tag116.xml"/><Relationship Id="rId2" Type="http://schemas.openxmlformats.org/officeDocument/2006/relationships/tags" Target="../tags/tag47.xml"/><Relationship Id="rId29" Type="http://schemas.openxmlformats.org/officeDocument/2006/relationships/tags" Target="../tags/tag74.xml"/><Relationship Id="rId24" Type="http://schemas.openxmlformats.org/officeDocument/2006/relationships/tags" Target="../tags/tag69.xml"/><Relationship Id="rId40" Type="http://schemas.openxmlformats.org/officeDocument/2006/relationships/tags" Target="../tags/tag85.xml"/><Relationship Id="rId45" Type="http://schemas.openxmlformats.org/officeDocument/2006/relationships/tags" Target="../tags/tag90.xml"/><Relationship Id="rId66" Type="http://schemas.openxmlformats.org/officeDocument/2006/relationships/tags" Target="../tags/tag111.xml"/></Relationships>
</file>

<file path=ppt/slides/_rels/slide15.xml.rels><?xml version="1.0" encoding="UTF-8" standalone="yes"?>
<Relationships xmlns="http://schemas.openxmlformats.org/package/2006/relationships"><Relationship Id="rId117" Type="http://schemas.openxmlformats.org/officeDocument/2006/relationships/tags" Target="../tags/tag242.xml"/><Relationship Id="rId21" Type="http://schemas.openxmlformats.org/officeDocument/2006/relationships/tags" Target="../tags/tag146.xml"/><Relationship Id="rId42" Type="http://schemas.openxmlformats.org/officeDocument/2006/relationships/tags" Target="../tags/tag167.xml"/><Relationship Id="rId63" Type="http://schemas.openxmlformats.org/officeDocument/2006/relationships/tags" Target="../tags/tag188.xml"/><Relationship Id="rId84" Type="http://schemas.openxmlformats.org/officeDocument/2006/relationships/tags" Target="../tags/tag209.xml"/><Relationship Id="rId138" Type="http://schemas.openxmlformats.org/officeDocument/2006/relationships/notesSlide" Target="../notesSlides/notesSlide10.xml"/><Relationship Id="rId16" Type="http://schemas.openxmlformats.org/officeDocument/2006/relationships/tags" Target="../tags/tag141.xml"/><Relationship Id="rId107" Type="http://schemas.openxmlformats.org/officeDocument/2006/relationships/tags" Target="../tags/tag232.xml"/><Relationship Id="rId11" Type="http://schemas.openxmlformats.org/officeDocument/2006/relationships/tags" Target="../tags/tag136.xml"/><Relationship Id="rId32" Type="http://schemas.openxmlformats.org/officeDocument/2006/relationships/tags" Target="../tags/tag157.xml"/><Relationship Id="rId37" Type="http://schemas.openxmlformats.org/officeDocument/2006/relationships/tags" Target="../tags/tag162.xml"/><Relationship Id="rId53" Type="http://schemas.openxmlformats.org/officeDocument/2006/relationships/tags" Target="../tags/tag178.xml"/><Relationship Id="rId58" Type="http://schemas.openxmlformats.org/officeDocument/2006/relationships/tags" Target="../tags/tag183.xml"/><Relationship Id="rId74" Type="http://schemas.openxmlformats.org/officeDocument/2006/relationships/tags" Target="../tags/tag199.xml"/><Relationship Id="rId79" Type="http://schemas.openxmlformats.org/officeDocument/2006/relationships/tags" Target="../tags/tag204.xml"/><Relationship Id="rId102" Type="http://schemas.openxmlformats.org/officeDocument/2006/relationships/tags" Target="../tags/tag227.xml"/><Relationship Id="rId123" Type="http://schemas.openxmlformats.org/officeDocument/2006/relationships/tags" Target="../tags/tag248.xml"/><Relationship Id="rId128" Type="http://schemas.openxmlformats.org/officeDocument/2006/relationships/tags" Target="../tags/tag253.xml"/><Relationship Id="rId5" Type="http://schemas.openxmlformats.org/officeDocument/2006/relationships/tags" Target="../tags/tag130.xml"/><Relationship Id="rId90" Type="http://schemas.openxmlformats.org/officeDocument/2006/relationships/tags" Target="../tags/tag215.xml"/><Relationship Id="rId95" Type="http://schemas.openxmlformats.org/officeDocument/2006/relationships/tags" Target="../tags/tag220.xml"/><Relationship Id="rId22" Type="http://schemas.openxmlformats.org/officeDocument/2006/relationships/tags" Target="../tags/tag147.xml"/><Relationship Id="rId27" Type="http://schemas.openxmlformats.org/officeDocument/2006/relationships/tags" Target="../tags/tag152.xml"/><Relationship Id="rId43" Type="http://schemas.openxmlformats.org/officeDocument/2006/relationships/tags" Target="../tags/tag168.xml"/><Relationship Id="rId48" Type="http://schemas.openxmlformats.org/officeDocument/2006/relationships/tags" Target="../tags/tag173.xml"/><Relationship Id="rId64" Type="http://schemas.openxmlformats.org/officeDocument/2006/relationships/tags" Target="../tags/tag189.xml"/><Relationship Id="rId69" Type="http://schemas.openxmlformats.org/officeDocument/2006/relationships/tags" Target="../tags/tag194.xml"/><Relationship Id="rId113" Type="http://schemas.openxmlformats.org/officeDocument/2006/relationships/tags" Target="../tags/tag238.xml"/><Relationship Id="rId118" Type="http://schemas.openxmlformats.org/officeDocument/2006/relationships/tags" Target="../tags/tag243.xml"/><Relationship Id="rId134" Type="http://schemas.openxmlformats.org/officeDocument/2006/relationships/tags" Target="../tags/tag259.xml"/><Relationship Id="rId80" Type="http://schemas.openxmlformats.org/officeDocument/2006/relationships/tags" Target="../tags/tag205.xml"/><Relationship Id="rId85" Type="http://schemas.openxmlformats.org/officeDocument/2006/relationships/tags" Target="../tags/tag210.xml"/><Relationship Id="rId12" Type="http://schemas.openxmlformats.org/officeDocument/2006/relationships/tags" Target="../tags/tag137.xml"/><Relationship Id="rId17" Type="http://schemas.openxmlformats.org/officeDocument/2006/relationships/tags" Target="../tags/tag142.xml"/><Relationship Id="rId33" Type="http://schemas.openxmlformats.org/officeDocument/2006/relationships/tags" Target="../tags/tag158.xml"/><Relationship Id="rId38" Type="http://schemas.openxmlformats.org/officeDocument/2006/relationships/tags" Target="../tags/tag163.xml"/><Relationship Id="rId59" Type="http://schemas.openxmlformats.org/officeDocument/2006/relationships/tags" Target="../tags/tag184.xml"/><Relationship Id="rId103" Type="http://schemas.openxmlformats.org/officeDocument/2006/relationships/tags" Target="../tags/tag228.xml"/><Relationship Id="rId108" Type="http://schemas.openxmlformats.org/officeDocument/2006/relationships/tags" Target="../tags/tag233.xml"/><Relationship Id="rId124" Type="http://schemas.openxmlformats.org/officeDocument/2006/relationships/tags" Target="../tags/tag249.xml"/><Relationship Id="rId129" Type="http://schemas.openxmlformats.org/officeDocument/2006/relationships/tags" Target="../tags/tag254.xml"/><Relationship Id="rId54" Type="http://schemas.openxmlformats.org/officeDocument/2006/relationships/tags" Target="../tags/tag179.xml"/><Relationship Id="rId70" Type="http://schemas.openxmlformats.org/officeDocument/2006/relationships/tags" Target="../tags/tag195.xml"/><Relationship Id="rId75" Type="http://schemas.openxmlformats.org/officeDocument/2006/relationships/tags" Target="../tags/tag200.xml"/><Relationship Id="rId91" Type="http://schemas.openxmlformats.org/officeDocument/2006/relationships/tags" Target="../tags/tag216.xml"/><Relationship Id="rId96" Type="http://schemas.openxmlformats.org/officeDocument/2006/relationships/tags" Target="../tags/tag221.xml"/><Relationship Id="rId1" Type="http://schemas.openxmlformats.org/officeDocument/2006/relationships/tags" Target="../tags/tag126.xml"/><Relationship Id="rId6" Type="http://schemas.openxmlformats.org/officeDocument/2006/relationships/tags" Target="../tags/tag131.xml"/><Relationship Id="rId23" Type="http://schemas.openxmlformats.org/officeDocument/2006/relationships/tags" Target="../tags/tag148.xml"/><Relationship Id="rId28" Type="http://schemas.openxmlformats.org/officeDocument/2006/relationships/tags" Target="../tags/tag153.xml"/><Relationship Id="rId49" Type="http://schemas.openxmlformats.org/officeDocument/2006/relationships/tags" Target="../tags/tag174.xml"/><Relationship Id="rId114" Type="http://schemas.openxmlformats.org/officeDocument/2006/relationships/tags" Target="../tags/tag239.xml"/><Relationship Id="rId119" Type="http://schemas.openxmlformats.org/officeDocument/2006/relationships/tags" Target="../tags/tag244.xml"/><Relationship Id="rId44" Type="http://schemas.openxmlformats.org/officeDocument/2006/relationships/tags" Target="../tags/tag169.xml"/><Relationship Id="rId60" Type="http://schemas.openxmlformats.org/officeDocument/2006/relationships/tags" Target="../tags/tag185.xml"/><Relationship Id="rId65" Type="http://schemas.openxmlformats.org/officeDocument/2006/relationships/tags" Target="../tags/tag190.xml"/><Relationship Id="rId81" Type="http://schemas.openxmlformats.org/officeDocument/2006/relationships/tags" Target="../tags/tag206.xml"/><Relationship Id="rId86" Type="http://schemas.openxmlformats.org/officeDocument/2006/relationships/tags" Target="../tags/tag211.xml"/><Relationship Id="rId130" Type="http://schemas.openxmlformats.org/officeDocument/2006/relationships/tags" Target="../tags/tag255.xml"/><Relationship Id="rId135" Type="http://schemas.openxmlformats.org/officeDocument/2006/relationships/tags" Target="../tags/tag260.xml"/><Relationship Id="rId13" Type="http://schemas.openxmlformats.org/officeDocument/2006/relationships/tags" Target="../tags/tag138.xml"/><Relationship Id="rId18" Type="http://schemas.openxmlformats.org/officeDocument/2006/relationships/tags" Target="../tags/tag143.xml"/><Relationship Id="rId39" Type="http://schemas.openxmlformats.org/officeDocument/2006/relationships/tags" Target="../tags/tag164.xml"/><Relationship Id="rId109" Type="http://schemas.openxmlformats.org/officeDocument/2006/relationships/tags" Target="../tags/tag234.xml"/><Relationship Id="rId34" Type="http://schemas.openxmlformats.org/officeDocument/2006/relationships/tags" Target="../tags/tag159.xml"/><Relationship Id="rId50" Type="http://schemas.openxmlformats.org/officeDocument/2006/relationships/tags" Target="../tags/tag175.xml"/><Relationship Id="rId55" Type="http://schemas.openxmlformats.org/officeDocument/2006/relationships/tags" Target="../tags/tag180.xml"/><Relationship Id="rId76" Type="http://schemas.openxmlformats.org/officeDocument/2006/relationships/tags" Target="../tags/tag201.xml"/><Relationship Id="rId97" Type="http://schemas.openxmlformats.org/officeDocument/2006/relationships/tags" Target="../tags/tag222.xml"/><Relationship Id="rId104" Type="http://schemas.openxmlformats.org/officeDocument/2006/relationships/tags" Target="../tags/tag229.xml"/><Relationship Id="rId120" Type="http://schemas.openxmlformats.org/officeDocument/2006/relationships/tags" Target="../tags/tag245.xml"/><Relationship Id="rId125" Type="http://schemas.openxmlformats.org/officeDocument/2006/relationships/tags" Target="../tags/tag250.xml"/><Relationship Id="rId7" Type="http://schemas.openxmlformats.org/officeDocument/2006/relationships/tags" Target="../tags/tag132.xml"/><Relationship Id="rId71" Type="http://schemas.openxmlformats.org/officeDocument/2006/relationships/tags" Target="../tags/tag196.xml"/><Relationship Id="rId92" Type="http://schemas.openxmlformats.org/officeDocument/2006/relationships/tags" Target="../tags/tag217.xml"/><Relationship Id="rId2" Type="http://schemas.openxmlformats.org/officeDocument/2006/relationships/tags" Target="../tags/tag127.xml"/><Relationship Id="rId29" Type="http://schemas.openxmlformats.org/officeDocument/2006/relationships/tags" Target="../tags/tag154.xml"/><Relationship Id="rId24" Type="http://schemas.openxmlformats.org/officeDocument/2006/relationships/tags" Target="../tags/tag149.xml"/><Relationship Id="rId40" Type="http://schemas.openxmlformats.org/officeDocument/2006/relationships/tags" Target="../tags/tag165.xml"/><Relationship Id="rId45" Type="http://schemas.openxmlformats.org/officeDocument/2006/relationships/tags" Target="../tags/tag170.xml"/><Relationship Id="rId66" Type="http://schemas.openxmlformats.org/officeDocument/2006/relationships/tags" Target="../tags/tag191.xml"/><Relationship Id="rId87" Type="http://schemas.openxmlformats.org/officeDocument/2006/relationships/tags" Target="../tags/tag212.xml"/><Relationship Id="rId110" Type="http://schemas.openxmlformats.org/officeDocument/2006/relationships/tags" Target="../tags/tag235.xml"/><Relationship Id="rId115" Type="http://schemas.openxmlformats.org/officeDocument/2006/relationships/tags" Target="../tags/tag240.xml"/><Relationship Id="rId131" Type="http://schemas.openxmlformats.org/officeDocument/2006/relationships/tags" Target="../tags/tag256.xml"/><Relationship Id="rId136" Type="http://schemas.openxmlformats.org/officeDocument/2006/relationships/tags" Target="../tags/tag261.xml"/><Relationship Id="rId61" Type="http://schemas.openxmlformats.org/officeDocument/2006/relationships/tags" Target="../tags/tag186.xml"/><Relationship Id="rId82" Type="http://schemas.openxmlformats.org/officeDocument/2006/relationships/tags" Target="../tags/tag207.xml"/><Relationship Id="rId19" Type="http://schemas.openxmlformats.org/officeDocument/2006/relationships/tags" Target="../tags/tag144.xml"/><Relationship Id="rId14" Type="http://schemas.openxmlformats.org/officeDocument/2006/relationships/tags" Target="../tags/tag139.xml"/><Relationship Id="rId30" Type="http://schemas.openxmlformats.org/officeDocument/2006/relationships/tags" Target="../tags/tag155.xml"/><Relationship Id="rId35" Type="http://schemas.openxmlformats.org/officeDocument/2006/relationships/tags" Target="../tags/tag160.xml"/><Relationship Id="rId56" Type="http://schemas.openxmlformats.org/officeDocument/2006/relationships/tags" Target="../tags/tag181.xml"/><Relationship Id="rId77" Type="http://schemas.openxmlformats.org/officeDocument/2006/relationships/tags" Target="../tags/tag202.xml"/><Relationship Id="rId100" Type="http://schemas.openxmlformats.org/officeDocument/2006/relationships/tags" Target="../tags/tag225.xml"/><Relationship Id="rId105" Type="http://schemas.openxmlformats.org/officeDocument/2006/relationships/tags" Target="../tags/tag230.xml"/><Relationship Id="rId126" Type="http://schemas.openxmlformats.org/officeDocument/2006/relationships/tags" Target="../tags/tag251.xml"/><Relationship Id="rId8" Type="http://schemas.openxmlformats.org/officeDocument/2006/relationships/tags" Target="../tags/tag133.xml"/><Relationship Id="rId51" Type="http://schemas.openxmlformats.org/officeDocument/2006/relationships/tags" Target="../tags/tag176.xml"/><Relationship Id="rId72" Type="http://schemas.openxmlformats.org/officeDocument/2006/relationships/tags" Target="../tags/tag197.xml"/><Relationship Id="rId93" Type="http://schemas.openxmlformats.org/officeDocument/2006/relationships/tags" Target="../tags/tag218.xml"/><Relationship Id="rId98" Type="http://schemas.openxmlformats.org/officeDocument/2006/relationships/tags" Target="../tags/tag223.xml"/><Relationship Id="rId121" Type="http://schemas.openxmlformats.org/officeDocument/2006/relationships/tags" Target="../tags/tag246.xml"/><Relationship Id="rId3" Type="http://schemas.openxmlformats.org/officeDocument/2006/relationships/tags" Target="../tags/tag128.xml"/><Relationship Id="rId25" Type="http://schemas.openxmlformats.org/officeDocument/2006/relationships/tags" Target="../tags/tag150.xml"/><Relationship Id="rId46" Type="http://schemas.openxmlformats.org/officeDocument/2006/relationships/tags" Target="../tags/tag171.xml"/><Relationship Id="rId67" Type="http://schemas.openxmlformats.org/officeDocument/2006/relationships/tags" Target="../tags/tag192.xml"/><Relationship Id="rId116" Type="http://schemas.openxmlformats.org/officeDocument/2006/relationships/tags" Target="../tags/tag241.xml"/><Relationship Id="rId137" Type="http://schemas.openxmlformats.org/officeDocument/2006/relationships/slideLayout" Target="../slideLayouts/slideLayout4.xml"/><Relationship Id="rId20" Type="http://schemas.openxmlformats.org/officeDocument/2006/relationships/tags" Target="../tags/tag145.xml"/><Relationship Id="rId41" Type="http://schemas.openxmlformats.org/officeDocument/2006/relationships/tags" Target="../tags/tag166.xml"/><Relationship Id="rId62" Type="http://schemas.openxmlformats.org/officeDocument/2006/relationships/tags" Target="../tags/tag187.xml"/><Relationship Id="rId83" Type="http://schemas.openxmlformats.org/officeDocument/2006/relationships/tags" Target="../tags/tag208.xml"/><Relationship Id="rId88" Type="http://schemas.openxmlformats.org/officeDocument/2006/relationships/tags" Target="../tags/tag213.xml"/><Relationship Id="rId111" Type="http://schemas.openxmlformats.org/officeDocument/2006/relationships/tags" Target="../tags/tag236.xml"/><Relationship Id="rId132" Type="http://schemas.openxmlformats.org/officeDocument/2006/relationships/tags" Target="../tags/tag257.xml"/><Relationship Id="rId15" Type="http://schemas.openxmlformats.org/officeDocument/2006/relationships/tags" Target="../tags/tag140.xml"/><Relationship Id="rId36" Type="http://schemas.openxmlformats.org/officeDocument/2006/relationships/tags" Target="../tags/tag161.xml"/><Relationship Id="rId57" Type="http://schemas.openxmlformats.org/officeDocument/2006/relationships/tags" Target="../tags/tag182.xml"/><Relationship Id="rId106" Type="http://schemas.openxmlformats.org/officeDocument/2006/relationships/tags" Target="../tags/tag231.xml"/><Relationship Id="rId127" Type="http://schemas.openxmlformats.org/officeDocument/2006/relationships/tags" Target="../tags/tag252.xml"/><Relationship Id="rId10" Type="http://schemas.openxmlformats.org/officeDocument/2006/relationships/tags" Target="../tags/tag135.xml"/><Relationship Id="rId31" Type="http://schemas.openxmlformats.org/officeDocument/2006/relationships/tags" Target="../tags/tag156.xml"/><Relationship Id="rId52" Type="http://schemas.openxmlformats.org/officeDocument/2006/relationships/tags" Target="../tags/tag177.xml"/><Relationship Id="rId73" Type="http://schemas.openxmlformats.org/officeDocument/2006/relationships/tags" Target="../tags/tag198.xml"/><Relationship Id="rId78" Type="http://schemas.openxmlformats.org/officeDocument/2006/relationships/tags" Target="../tags/tag203.xml"/><Relationship Id="rId94" Type="http://schemas.openxmlformats.org/officeDocument/2006/relationships/tags" Target="../tags/tag219.xml"/><Relationship Id="rId99" Type="http://schemas.openxmlformats.org/officeDocument/2006/relationships/tags" Target="../tags/tag224.xml"/><Relationship Id="rId101" Type="http://schemas.openxmlformats.org/officeDocument/2006/relationships/tags" Target="../tags/tag226.xml"/><Relationship Id="rId122" Type="http://schemas.openxmlformats.org/officeDocument/2006/relationships/tags" Target="../tags/tag247.xml"/><Relationship Id="rId4" Type="http://schemas.openxmlformats.org/officeDocument/2006/relationships/tags" Target="../tags/tag129.xml"/><Relationship Id="rId9" Type="http://schemas.openxmlformats.org/officeDocument/2006/relationships/tags" Target="../tags/tag134.xml"/><Relationship Id="rId26" Type="http://schemas.openxmlformats.org/officeDocument/2006/relationships/tags" Target="../tags/tag151.xml"/><Relationship Id="rId47" Type="http://schemas.openxmlformats.org/officeDocument/2006/relationships/tags" Target="../tags/tag172.xml"/><Relationship Id="rId68" Type="http://schemas.openxmlformats.org/officeDocument/2006/relationships/tags" Target="../tags/tag193.xml"/><Relationship Id="rId89" Type="http://schemas.openxmlformats.org/officeDocument/2006/relationships/tags" Target="../tags/tag214.xml"/><Relationship Id="rId112" Type="http://schemas.openxmlformats.org/officeDocument/2006/relationships/tags" Target="../tags/tag237.xml"/><Relationship Id="rId133" Type="http://schemas.openxmlformats.org/officeDocument/2006/relationships/tags" Target="../tags/tag258.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3.xml"/><Relationship Id="rId1" Type="http://schemas.openxmlformats.org/officeDocument/2006/relationships/tags" Target="../tags/tag262.xml"/><Relationship Id="rId4"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17" Type="http://schemas.openxmlformats.org/officeDocument/2006/relationships/tags" Target="../tags/tag380.xml"/><Relationship Id="rId21" Type="http://schemas.openxmlformats.org/officeDocument/2006/relationships/tags" Target="../tags/tag284.xml"/><Relationship Id="rId42" Type="http://schemas.openxmlformats.org/officeDocument/2006/relationships/tags" Target="../tags/tag305.xml"/><Relationship Id="rId63" Type="http://schemas.openxmlformats.org/officeDocument/2006/relationships/tags" Target="../tags/tag326.xml"/><Relationship Id="rId84" Type="http://schemas.openxmlformats.org/officeDocument/2006/relationships/tags" Target="../tags/tag347.xml"/><Relationship Id="rId138" Type="http://schemas.openxmlformats.org/officeDocument/2006/relationships/notesSlide" Target="../notesSlides/notesSlide13.xml"/><Relationship Id="rId16" Type="http://schemas.openxmlformats.org/officeDocument/2006/relationships/tags" Target="../tags/tag279.xml"/><Relationship Id="rId107" Type="http://schemas.openxmlformats.org/officeDocument/2006/relationships/tags" Target="../tags/tag370.xml"/><Relationship Id="rId11" Type="http://schemas.openxmlformats.org/officeDocument/2006/relationships/tags" Target="../tags/tag274.xml"/><Relationship Id="rId32" Type="http://schemas.openxmlformats.org/officeDocument/2006/relationships/tags" Target="../tags/tag295.xml"/><Relationship Id="rId37" Type="http://schemas.openxmlformats.org/officeDocument/2006/relationships/tags" Target="../tags/tag300.xml"/><Relationship Id="rId53" Type="http://schemas.openxmlformats.org/officeDocument/2006/relationships/tags" Target="../tags/tag316.xml"/><Relationship Id="rId58" Type="http://schemas.openxmlformats.org/officeDocument/2006/relationships/tags" Target="../tags/tag321.xml"/><Relationship Id="rId74" Type="http://schemas.openxmlformats.org/officeDocument/2006/relationships/tags" Target="../tags/tag337.xml"/><Relationship Id="rId79" Type="http://schemas.openxmlformats.org/officeDocument/2006/relationships/tags" Target="../tags/tag342.xml"/><Relationship Id="rId102" Type="http://schemas.openxmlformats.org/officeDocument/2006/relationships/tags" Target="../tags/tag365.xml"/><Relationship Id="rId123" Type="http://schemas.openxmlformats.org/officeDocument/2006/relationships/tags" Target="../tags/tag386.xml"/><Relationship Id="rId128" Type="http://schemas.openxmlformats.org/officeDocument/2006/relationships/tags" Target="../tags/tag391.xml"/><Relationship Id="rId5" Type="http://schemas.openxmlformats.org/officeDocument/2006/relationships/tags" Target="../tags/tag268.xml"/><Relationship Id="rId90" Type="http://schemas.openxmlformats.org/officeDocument/2006/relationships/tags" Target="../tags/tag353.xml"/><Relationship Id="rId95" Type="http://schemas.openxmlformats.org/officeDocument/2006/relationships/tags" Target="../tags/tag358.xml"/><Relationship Id="rId22" Type="http://schemas.openxmlformats.org/officeDocument/2006/relationships/tags" Target="../tags/tag285.xml"/><Relationship Id="rId27" Type="http://schemas.openxmlformats.org/officeDocument/2006/relationships/tags" Target="../tags/tag290.xml"/><Relationship Id="rId43" Type="http://schemas.openxmlformats.org/officeDocument/2006/relationships/tags" Target="../tags/tag306.xml"/><Relationship Id="rId48" Type="http://schemas.openxmlformats.org/officeDocument/2006/relationships/tags" Target="../tags/tag311.xml"/><Relationship Id="rId64" Type="http://schemas.openxmlformats.org/officeDocument/2006/relationships/tags" Target="../tags/tag327.xml"/><Relationship Id="rId69" Type="http://schemas.openxmlformats.org/officeDocument/2006/relationships/tags" Target="../tags/tag332.xml"/><Relationship Id="rId113" Type="http://schemas.openxmlformats.org/officeDocument/2006/relationships/tags" Target="../tags/tag376.xml"/><Relationship Id="rId118" Type="http://schemas.openxmlformats.org/officeDocument/2006/relationships/tags" Target="../tags/tag381.xml"/><Relationship Id="rId134" Type="http://schemas.openxmlformats.org/officeDocument/2006/relationships/tags" Target="../tags/tag397.xml"/><Relationship Id="rId80" Type="http://schemas.openxmlformats.org/officeDocument/2006/relationships/tags" Target="../tags/tag343.xml"/><Relationship Id="rId85" Type="http://schemas.openxmlformats.org/officeDocument/2006/relationships/tags" Target="../tags/tag348.xml"/><Relationship Id="rId12" Type="http://schemas.openxmlformats.org/officeDocument/2006/relationships/tags" Target="../tags/tag275.xml"/><Relationship Id="rId17" Type="http://schemas.openxmlformats.org/officeDocument/2006/relationships/tags" Target="../tags/tag280.xml"/><Relationship Id="rId33" Type="http://schemas.openxmlformats.org/officeDocument/2006/relationships/tags" Target="../tags/tag296.xml"/><Relationship Id="rId38" Type="http://schemas.openxmlformats.org/officeDocument/2006/relationships/tags" Target="../tags/tag301.xml"/><Relationship Id="rId59" Type="http://schemas.openxmlformats.org/officeDocument/2006/relationships/tags" Target="../tags/tag322.xml"/><Relationship Id="rId103" Type="http://schemas.openxmlformats.org/officeDocument/2006/relationships/tags" Target="../tags/tag366.xml"/><Relationship Id="rId108" Type="http://schemas.openxmlformats.org/officeDocument/2006/relationships/tags" Target="../tags/tag371.xml"/><Relationship Id="rId124" Type="http://schemas.openxmlformats.org/officeDocument/2006/relationships/tags" Target="../tags/tag387.xml"/><Relationship Id="rId129" Type="http://schemas.openxmlformats.org/officeDocument/2006/relationships/tags" Target="../tags/tag392.xml"/><Relationship Id="rId54" Type="http://schemas.openxmlformats.org/officeDocument/2006/relationships/tags" Target="../tags/tag317.xml"/><Relationship Id="rId70" Type="http://schemas.openxmlformats.org/officeDocument/2006/relationships/tags" Target="../tags/tag333.xml"/><Relationship Id="rId75" Type="http://schemas.openxmlformats.org/officeDocument/2006/relationships/tags" Target="../tags/tag338.xml"/><Relationship Id="rId91" Type="http://schemas.openxmlformats.org/officeDocument/2006/relationships/tags" Target="../tags/tag354.xml"/><Relationship Id="rId96" Type="http://schemas.openxmlformats.org/officeDocument/2006/relationships/tags" Target="../tags/tag359.xml"/><Relationship Id="rId1" Type="http://schemas.openxmlformats.org/officeDocument/2006/relationships/tags" Target="../tags/tag264.xml"/><Relationship Id="rId6" Type="http://schemas.openxmlformats.org/officeDocument/2006/relationships/tags" Target="../tags/tag269.xml"/><Relationship Id="rId23" Type="http://schemas.openxmlformats.org/officeDocument/2006/relationships/tags" Target="../tags/tag286.xml"/><Relationship Id="rId28" Type="http://schemas.openxmlformats.org/officeDocument/2006/relationships/tags" Target="../tags/tag291.xml"/><Relationship Id="rId49" Type="http://schemas.openxmlformats.org/officeDocument/2006/relationships/tags" Target="../tags/tag312.xml"/><Relationship Id="rId114" Type="http://schemas.openxmlformats.org/officeDocument/2006/relationships/tags" Target="../tags/tag377.xml"/><Relationship Id="rId119" Type="http://schemas.openxmlformats.org/officeDocument/2006/relationships/tags" Target="../tags/tag382.xml"/><Relationship Id="rId44" Type="http://schemas.openxmlformats.org/officeDocument/2006/relationships/tags" Target="../tags/tag307.xml"/><Relationship Id="rId60" Type="http://schemas.openxmlformats.org/officeDocument/2006/relationships/tags" Target="../tags/tag323.xml"/><Relationship Id="rId65" Type="http://schemas.openxmlformats.org/officeDocument/2006/relationships/tags" Target="../tags/tag328.xml"/><Relationship Id="rId81" Type="http://schemas.openxmlformats.org/officeDocument/2006/relationships/tags" Target="../tags/tag344.xml"/><Relationship Id="rId86" Type="http://schemas.openxmlformats.org/officeDocument/2006/relationships/tags" Target="../tags/tag349.xml"/><Relationship Id="rId130" Type="http://schemas.openxmlformats.org/officeDocument/2006/relationships/tags" Target="../tags/tag393.xml"/><Relationship Id="rId135" Type="http://schemas.openxmlformats.org/officeDocument/2006/relationships/tags" Target="../tags/tag398.xml"/><Relationship Id="rId13" Type="http://schemas.openxmlformats.org/officeDocument/2006/relationships/tags" Target="../tags/tag276.xml"/><Relationship Id="rId18" Type="http://schemas.openxmlformats.org/officeDocument/2006/relationships/tags" Target="../tags/tag281.xml"/><Relationship Id="rId39" Type="http://schemas.openxmlformats.org/officeDocument/2006/relationships/tags" Target="../tags/tag302.xml"/><Relationship Id="rId109" Type="http://schemas.openxmlformats.org/officeDocument/2006/relationships/tags" Target="../tags/tag372.xml"/><Relationship Id="rId34" Type="http://schemas.openxmlformats.org/officeDocument/2006/relationships/tags" Target="../tags/tag297.xml"/><Relationship Id="rId50" Type="http://schemas.openxmlformats.org/officeDocument/2006/relationships/tags" Target="../tags/tag313.xml"/><Relationship Id="rId55" Type="http://schemas.openxmlformats.org/officeDocument/2006/relationships/tags" Target="../tags/tag318.xml"/><Relationship Id="rId76" Type="http://schemas.openxmlformats.org/officeDocument/2006/relationships/tags" Target="../tags/tag339.xml"/><Relationship Id="rId97" Type="http://schemas.openxmlformats.org/officeDocument/2006/relationships/tags" Target="../tags/tag360.xml"/><Relationship Id="rId104" Type="http://schemas.openxmlformats.org/officeDocument/2006/relationships/tags" Target="../tags/tag367.xml"/><Relationship Id="rId120" Type="http://schemas.openxmlformats.org/officeDocument/2006/relationships/tags" Target="../tags/tag383.xml"/><Relationship Id="rId125" Type="http://schemas.openxmlformats.org/officeDocument/2006/relationships/tags" Target="../tags/tag388.xml"/><Relationship Id="rId7" Type="http://schemas.openxmlformats.org/officeDocument/2006/relationships/tags" Target="../tags/tag270.xml"/><Relationship Id="rId71" Type="http://schemas.openxmlformats.org/officeDocument/2006/relationships/tags" Target="../tags/tag334.xml"/><Relationship Id="rId92" Type="http://schemas.openxmlformats.org/officeDocument/2006/relationships/tags" Target="../tags/tag355.xml"/><Relationship Id="rId2" Type="http://schemas.openxmlformats.org/officeDocument/2006/relationships/tags" Target="../tags/tag265.xml"/><Relationship Id="rId29" Type="http://schemas.openxmlformats.org/officeDocument/2006/relationships/tags" Target="../tags/tag292.xml"/><Relationship Id="rId24" Type="http://schemas.openxmlformats.org/officeDocument/2006/relationships/tags" Target="../tags/tag287.xml"/><Relationship Id="rId40" Type="http://schemas.openxmlformats.org/officeDocument/2006/relationships/tags" Target="../tags/tag303.xml"/><Relationship Id="rId45" Type="http://schemas.openxmlformats.org/officeDocument/2006/relationships/tags" Target="../tags/tag308.xml"/><Relationship Id="rId66" Type="http://schemas.openxmlformats.org/officeDocument/2006/relationships/tags" Target="../tags/tag329.xml"/><Relationship Id="rId87" Type="http://schemas.openxmlformats.org/officeDocument/2006/relationships/tags" Target="../tags/tag350.xml"/><Relationship Id="rId110" Type="http://schemas.openxmlformats.org/officeDocument/2006/relationships/tags" Target="../tags/tag373.xml"/><Relationship Id="rId115" Type="http://schemas.openxmlformats.org/officeDocument/2006/relationships/tags" Target="../tags/tag378.xml"/><Relationship Id="rId131" Type="http://schemas.openxmlformats.org/officeDocument/2006/relationships/tags" Target="../tags/tag394.xml"/><Relationship Id="rId136" Type="http://schemas.openxmlformats.org/officeDocument/2006/relationships/tags" Target="../tags/tag399.xml"/><Relationship Id="rId61" Type="http://schemas.openxmlformats.org/officeDocument/2006/relationships/tags" Target="../tags/tag324.xml"/><Relationship Id="rId82" Type="http://schemas.openxmlformats.org/officeDocument/2006/relationships/tags" Target="../tags/tag345.xml"/><Relationship Id="rId19" Type="http://schemas.openxmlformats.org/officeDocument/2006/relationships/tags" Target="../tags/tag282.xml"/><Relationship Id="rId14" Type="http://schemas.openxmlformats.org/officeDocument/2006/relationships/tags" Target="../tags/tag277.xml"/><Relationship Id="rId30" Type="http://schemas.openxmlformats.org/officeDocument/2006/relationships/tags" Target="../tags/tag293.xml"/><Relationship Id="rId35" Type="http://schemas.openxmlformats.org/officeDocument/2006/relationships/tags" Target="../tags/tag298.xml"/><Relationship Id="rId56" Type="http://schemas.openxmlformats.org/officeDocument/2006/relationships/tags" Target="../tags/tag319.xml"/><Relationship Id="rId77" Type="http://schemas.openxmlformats.org/officeDocument/2006/relationships/tags" Target="../tags/tag340.xml"/><Relationship Id="rId100" Type="http://schemas.openxmlformats.org/officeDocument/2006/relationships/tags" Target="../tags/tag363.xml"/><Relationship Id="rId105" Type="http://schemas.openxmlformats.org/officeDocument/2006/relationships/tags" Target="../tags/tag368.xml"/><Relationship Id="rId126" Type="http://schemas.openxmlformats.org/officeDocument/2006/relationships/tags" Target="../tags/tag389.xml"/><Relationship Id="rId8" Type="http://schemas.openxmlformats.org/officeDocument/2006/relationships/tags" Target="../tags/tag271.xml"/><Relationship Id="rId51" Type="http://schemas.openxmlformats.org/officeDocument/2006/relationships/tags" Target="../tags/tag314.xml"/><Relationship Id="rId72" Type="http://schemas.openxmlformats.org/officeDocument/2006/relationships/tags" Target="../tags/tag335.xml"/><Relationship Id="rId93" Type="http://schemas.openxmlformats.org/officeDocument/2006/relationships/tags" Target="../tags/tag356.xml"/><Relationship Id="rId98" Type="http://schemas.openxmlformats.org/officeDocument/2006/relationships/tags" Target="../tags/tag361.xml"/><Relationship Id="rId121" Type="http://schemas.openxmlformats.org/officeDocument/2006/relationships/tags" Target="../tags/tag384.xml"/><Relationship Id="rId3" Type="http://schemas.openxmlformats.org/officeDocument/2006/relationships/tags" Target="../tags/tag266.xml"/><Relationship Id="rId25" Type="http://schemas.openxmlformats.org/officeDocument/2006/relationships/tags" Target="../tags/tag288.xml"/><Relationship Id="rId46" Type="http://schemas.openxmlformats.org/officeDocument/2006/relationships/tags" Target="../tags/tag309.xml"/><Relationship Id="rId67" Type="http://schemas.openxmlformats.org/officeDocument/2006/relationships/tags" Target="../tags/tag330.xml"/><Relationship Id="rId116" Type="http://schemas.openxmlformats.org/officeDocument/2006/relationships/tags" Target="../tags/tag379.xml"/><Relationship Id="rId137" Type="http://schemas.openxmlformats.org/officeDocument/2006/relationships/slideLayout" Target="../slideLayouts/slideLayout4.xml"/><Relationship Id="rId20" Type="http://schemas.openxmlformats.org/officeDocument/2006/relationships/tags" Target="../tags/tag283.xml"/><Relationship Id="rId41" Type="http://schemas.openxmlformats.org/officeDocument/2006/relationships/tags" Target="../tags/tag304.xml"/><Relationship Id="rId62" Type="http://schemas.openxmlformats.org/officeDocument/2006/relationships/tags" Target="../tags/tag325.xml"/><Relationship Id="rId83" Type="http://schemas.openxmlformats.org/officeDocument/2006/relationships/tags" Target="../tags/tag346.xml"/><Relationship Id="rId88" Type="http://schemas.openxmlformats.org/officeDocument/2006/relationships/tags" Target="../tags/tag351.xml"/><Relationship Id="rId111" Type="http://schemas.openxmlformats.org/officeDocument/2006/relationships/tags" Target="../tags/tag374.xml"/><Relationship Id="rId132" Type="http://schemas.openxmlformats.org/officeDocument/2006/relationships/tags" Target="../tags/tag395.xml"/><Relationship Id="rId15" Type="http://schemas.openxmlformats.org/officeDocument/2006/relationships/tags" Target="../tags/tag278.xml"/><Relationship Id="rId36" Type="http://schemas.openxmlformats.org/officeDocument/2006/relationships/tags" Target="../tags/tag299.xml"/><Relationship Id="rId57" Type="http://schemas.openxmlformats.org/officeDocument/2006/relationships/tags" Target="../tags/tag320.xml"/><Relationship Id="rId106" Type="http://schemas.openxmlformats.org/officeDocument/2006/relationships/tags" Target="../tags/tag369.xml"/><Relationship Id="rId127" Type="http://schemas.openxmlformats.org/officeDocument/2006/relationships/tags" Target="../tags/tag390.xml"/><Relationship Id="rId10" Type="http://schemas.openxmlformats.org/officeDocument/2006/relationships/tags" Target="../tags/tag273.xml"/><Relationship Id="rId31" Type="http://schemas.openxmlformats.org/officeDocument/2006/relationships/tags" Target="../tags/tag294.xml"/><Relationship Id="rId52" Type="http://schemas.openxmlformats.org/officeDocument/2006/relationships/tags" Target="../tags/tag315.xml"/><Relationship Id="rId73" Type="http://schemas.openxmlformats.org/officeDocument/2006/relationships/tags" Target="../tags/tag336.xml"/><Relationship Id="rId78" Type="http://schemas.openxmlformats.org/officeDocument/2006/relationships/tags" Target="../tags/tag341.xml"/><Relationship Id="rId94" Type="http://schemas.openxmlformats.org/officeDocument/2006/relationships/tags" Target="../tags/tag357.xml"/><Relationship Id="rId99" Type="http://schemas.openxmlformats.org/officeDocument/2006/relationships/tags" Target="../tags/tag362.xml"/><Relationship Id="rId101" Type="http://schemas.openxmlformats.org/officeDocument/2006/relationships/tags" Target="../tags/tag364.xml"/><Relationship Id="rId122" Type="http://schemas.openxmlformats.org/officeDocument/2006/relationships/tags" Target="../tags/tag385.xml"/><Relationship Id="rId4" Type="http://schemas.openxmlformats.org/officeDocument/2006/relationships/tags" Target="../tags/tag267.xml"/><Relationship Id="rId9" Type="http://schemas.openxmlformats.org/officeDocument/2006/relationships/tags" Target="../tags/tag272.xml"/><Relationship Id="rId26" Type="http://schemas.openxmlformats.org/officeDocument/2006/relationships/tags" Target="../tags/tag289.xml"/><Relationship Id="rId47" Type="http://schemas.openxmlformats.org/officeDocument/2006/relationships/tags" Target="../tags/tag310.xml"/><Relationship Id="rId68" Type="http://schemas.openxmlformats.org/officeDocument/2006/relationships/tags" Target="../tags/tag331.xml"/><Relationship Id="rId89" Type="http://schemas.openxmlformats.org/officeDocument/2006/relationships/tags" Target="../tags/tag352.xml"/><Relationship Id="rId112" Type="http://schemas.openxmlformats.org/officeDocument/2006/relationships/tags" Target="../tags/tag375.xml"/><Relationship Id="rId133" Type="http://schemas.openxmlformats.org/officeDocument/2006/relationships/tags" Target="../tags/tag396.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01.xml"/><Relationship Id="rId1" Type="http://schemas.openxmlformats.org/officeDocument/2006/relationships/tags" Target="../tags/tag400.xml"/><Relationship Id="rId4"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tags" Target="../tags/tag404.xml"/><Relationship Id="rId2" Type="http://schemas.openxmlformats.org/officeDocument/2006/relationships/tags" Target="../tags/tag403.xml"/><Relationship Id="rId1" Type="http://schemas.openxmlformats.org/officeDocument/2006/relationships/tags" Target="../tags/tag402.xml"/><Relationship Id="rId6" Type="http://schemas.openxmlformats.org/officeDocument/2006/relationships/notesSlide" Target="../notesSlides/notesSlide16.xml"/><Relationship Id="rId5" Type="http://schemas.openxmlformats.org/officeDocument/2006/relationships/slideLayout" Target="../slideLayouts/slideLayout2.xml"/><Relationship Id="rId4" Type="http://schemas.openxmlformats.org/officeDocument/2006/relationships/tags" Target="../tags/tag405.xml"/></Relationships>
</file>

<file path=ppt/slides/_rels/slide22.xml.rels><?xml version="1.0" encoding="UTF-8" standalone="yes"?>
<Relationships xmlns="http://schemas.openxmlformats.org/package/2006/relationships"><Relationship Id="rId3" Type="http://schemas.openxmlformats.org/officeDocument/2006/relationships/tags" Target="../tags/tag408.xml"/><Relationship Id="rId2" Type="http://schemas.openxmlformats.org/officeDocument/2006/relationships/tags" Target="../tags/tag407.xml"/><Relationship Id="rId1" Type="http://schemas.openxmlformats.org/officeDocument/2006/relationships/tags" Target="../tags/tag406.xml"/><Relationship Id="rId6" Type="http://schemas.openxmlformats.org/officeDocument/2006/relationships/notesSlide" Target="../notesSlides/notesSlide17.xml"/><Relationship Id="rId5" Type="http://schemas.openxmlformats.org/officeDocument/2006/relationships/slideLayout" Target="../slideLayouts/slideLayout2.xml"/><Relationship Id="rId4" Type="http://schemas.openxmlformats.org/officeDocument/2006/relationships/tags" Target="../tags/tag409.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1.xml"/><Relationship Id="rId1" Type="http://schemas.openxmlformats.org/officeDocument/2006/relationships/tags" Target="../tags/tag410.xml"/><Relationship Id="rId4"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tags" Target="../tags/tag414.xml"/><Relationship Id="rId7" Type="http://schemas.openxmlformats.org/officeDocument/2006/relationships/notesSlide" Target="../notesSlides/notesSlide21.xml"/><Relationship Id="rId2" Type="http://schemas.openxmlformats.org/officeDocument/2006/relationships/tags" Target="../tags/tag413.xml"/><Relationship Id="rId1" Type="http://schemas.openxmlformats.org/officeDocument/2006/relationships/tags" Target="../tags/tag412.xml"/><Relationship Id="rId6" Type="http://schemas.openxmlformats.org/officeDocument/2006/relationships/slideLayout" Target="../slideLayouts/slideLayout2.xml"/><Relationship Id="rId5" Type="http://schemas.openxmlformats.org/officeDocument/2006/relationships/tags" Target="../tags/tag416.xml"/><Relationship Id="rId4" Type="http://schemas.openxmlformats.org/officeDocument/2006/relationships/tags" Target="../tags/tag415.xml"/></Relationships>
</file>

<file path=ppt/slides/_rels/slide28.xml.rels><?xml version="1.0" encoding="UTF-8" standalone="yes"?>
<Relationships xmlns="http://schemas.openxmlformats.org/package/2006/relationships"><Relationship Id="rId8" Type="http://schemas.openxmlformats.org/officeDocument/2006/relationships/tags" Target="../tags/tag424.xml"/><Relationship Id="rId13" Type="http://schemas.openxmlformats.org/officeDocument/2006/relationships/tags" Target="../tags/tag429.xml"/><Relationship Id="rId18" Type="http://schemas.openxmlformats.org/officeDocument/2006/relationships/tags" Target="../tags/tag434.xml"/><Relationship Id="rId26" Type="http://schemas.openxmlformats.org/officeDocument/2006/relationships/notesSlide" Target="../notesSlides/notesSlide22.xml"/><Relationship Id="rId3" Type="http://schemas.openxmlformats.org/officeDocument/2006/relationships/tags" Target="../tags/tag419.xml"/><Relationship Id="rId21" Type="http://schemas.openxmlformats.org/officeDocument/2006/relationships/tags" Target="../tags/tag437.xml"/><Relationship Id="rId7" Type="http://schemas.openxmlformats.org/officeDocument/2006/relationships/tags" Target="../tags/tag423.xml"/><Relationship Id="rId12" Type="http://schemas.openxmlformats.org/officeDocument/2006/relationships/tags" Target="../tags/tag428.xml"/><Relationship Id="rId17" Type="http://schemas.openxmlformats.org/officeDocument/2006/relationships/tags" Target="../tags/tag433.xml"/><Relationship Id="rId25" Type="http://schemas.openxmlformats.org/officeDocument/2006/relationships/slideLayout" Target="../slideLayouts/slideLayout4.xml"/><Relationship Id="rId2" Type="http://schemas.openxmlformats.org/officeDocument/2006/relationships/tags" Target="../tags/tag418.xml"/><Relationship Id="rId16" Type="http://schemas.openxmlformats.org/officeDocument/2006/relationships/tags" Target="../tags/tag432.xml"/><Relationship Id="rId20" Type="http://schemas.openxmlformats.org/officeDocument/2006/relationships/tags" Target="../tags/tag436.xml"/><Relationship Id="rId1" Type="http://schemas.openxmlformats.org/officeDocument/2006/relationships/tags" Target="../tags/tag417.xml"/><Relationship Id="rId6" Type="http://schemas.openxmlformats.org/officeDocument/2006/relationships/tags" Target="../tags/tag422.xml"/><Relationship Id="rId11" Type="http://schemas.openxmlformats.org/officeDocument/2006/relationships/tags" Target="../tags/tag427.xml"/><Relationship Id="rId24" Type="http://schemas.openxmlformats.org/officeDocument/2006/relationships/tags" Target="../tags/tag440.xml"/><Relationship Id="rId5" Type="http://schemas.openxmlformats.org/officeDocument/2006/relationships/tags" Target="../tags/tag421.xml"/><Relationship Id="rId15" Type="http://schemas.openxmlformats.org/officeDocument/2006/relationships/tags" Target="../tags/tag431.xml"/><Relationship Id="rId23" Type="http://schemas.openxmlformats.org/officeDocument/2006/relationships/tags" Target="../tags/tag439.xml"/><Relationship Id="rId10" Type="http://schemas.openxmlformats.org/officeDocument/2006/relationships/tags" Target="../tags/tag426.xml"/><Relationship Id="rId19" Type="http://schemas.openxmlformats.org/officeDocument/2006/relationships/tags" Target="../tags/tag435.xml"/><Relationship Id="rId4" Type="http://schemas.openxmlformats.org/officeDocument/2006/relationships/tags" Target="../tags/tag420.xml"/><Relationship Id="rId9" Type="http://schemas.openxmlformats.org/officeDocument/2006/relationships/tags" Target="../tags/tag425.xml"/><Relationship Id="rId14" Type="http://schemas.openxmlformats.org/officeDocument/2006/relationships/tags" Target="../tags/tag430.xml"/><Relationship Id="rId22" Type="http://schemas.openxmlformats.org/officeDocument/2006/relationships/tags" Target="../tags/tag438.xml"/></Relationships>
</file>

<file path=ppt/slides/_rels/slide29.xml.rels><?xml version="1.0" encoding="UTF-8" standalone="yes"?>
<Relationships xmlns="http://schemas.openxmlformats.org/package/2006/relationships"><Relationship Id="rId3" Type="http://schemas.openxmlformats.org/officeDocument/2006/relationships/tags" Target="../tags/tag443.xml"/><Relationship Id="rId7" Type="http://schemas.openxmlformats.org/officeDocument/2006/relationships/notesSlide" Target="../notesSlides/notesSlide23.xml"/><Relationship Id="rId2" Type="http://schemas.openxmlformats.org/officeDocument/2006/relationships/tags" Target="../tags/tag442.xml"/><Relationship Id="rId1" Type="http://schemas.openxmlformats.org/officeDocument/2006/relationships/tags" Target="../tags/tag441.xml"/><Relationship Id="rId6" Type="http://schemas.openxmlformats.org/officeDocument/2006/relationships/slideLayout" Target="../slideLayouts/slideLayout2.xml"/><Relationship Id="rId5" Type="http://schemas.openxmlformats.org/officeDocument/2006/relationships/tags" Target="../tags/tag445.xml"/><Relationship Id="rId4" Type="http://schemas.openxmlformats.org/officeDocument/2006/relationships/tags" Target="../tags/tag44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6" Type="http://schemas.openxmlformats.org/officeDocument/2006/relationships/tags" Target="../tags/tag471.xml"/><Relationship Id="rId21" Type="http://schemas.openxmlformats.org/officeDocument/2006/relationships/tags" Target="../tags/tag466.xml"/><Relationship Id="rId42" Type="http://schemas.openxmlformats.org/officeDocument/2006/relationships/tags" Target="../tags/tag487.xml"/><Relationship Id="rId47" Type="http://schemas.openxmlformats.org/officeDocument/2006/relationships/tags" Target="../tags/tag492.xml"/><Relationship Id="rId63" Type="http://schemas.openxmlformats.org/officeDocument/2006/relationships/tags" Target="../tags/tag508.xml"/><Relationship Id="rId68" Type="http://schemas.openxmlformats.org/officeDocument/2006/relationships/tags" Target="../tags/tag513.xml"/><Relationship Id="rId84" Type="http://schemas.openxmlformats.org/officeDocument/2006/relationships/tags" Target="../tags/tag529.xml"/><Relationship Id="rId89" Type="http://schemas.openxmlformats.org/officeDocument/2006/relationships/tags" Target="../tags/tag534.xml"/><Relationship Id="rId16" Type="http://schemas.openxmlformats.org/officeDocument/2006/relationships/tags" Target="../tags/tag461.xml"/><Relationship Id="rId11" Type="http://schemas.openxmlformats.org/officeDocument/2006/relationships/tags" Target="../tags/tag456.xml"/><Relationship Id="rId32" Type="http://schemas.openxmlformats.org/officeDocument/2006/relationships/tags" Target="../tags/tag477.xml"/><Relationship Id="rId37" Type="http://schemas.openxmlformats.org/officeDocument/2006/relationships/tags" Target="../tags/tag482.xml"/><Relationship Id="rId53" Type="http://schemas.openxmlformats.org/officeDocument/2006/relationships/tags" Target="../tags/tag498.xml"/><Relationship Id="rId58" Type="http://schemas.openxmlformats.org/officeDocument/2006/relationships/tags" Target="../tags/tag503.xml"/><Relationship Id="rId74" Type="http://schemas.openxmlformats.org/officeDocument/2006/relationships/tags" Target="../tags/tag519.xml"/><Relationship Id="rId79" Type="http://schemas.openxmlformats.org/officeDocument/2006/relationships/tags" Target="../tags/tag524.xml"/><Relationship Id="rId102" Type="http://schemas.openxmlformats.org/officeDocument/2006/relationships/tags" Target="../tags/tag547.xml"/><Relationship Id="rId5" Type="http://schemas.openxmlformats.org/officeDocument/2006/relationships/tags" Target="../tags/tag450.xml"/><Relationship Id="rId90" Type="http://schemas.openxmlformats.org/officeDocument/2006/relationships/tags" Target="../tags/tag535.xml"/><Relationship Id="rId95" Type="http://schemas.openxmlformats.org/officeDocument/2006/relationships/tags" Target="../tags/tag540.xml"/><Relationship Id="rId22" Type="http://schemas.openxmlformats.org/officeDocument/2006/relationships/tags" Target="../tags/tag467.xml"/><Relationship Id="rId27" Type="http://schemas.openxmlformats.org/officeDocument/2006/relationships/tags" Target="../tags/tag472.xml"/><Relationship Id="rId43" Type="http://schemas.openxmlformats.org/officeDocument/2006/relationships/tags" Target="../tags/tag488.xml"/><Relationship Id="rId48" Type="http://schemas.openxmlformats.org/officeDocument/2006/relationships/tags" Target="../tags/tag493.xml"/><Relationship Id="rId64" Type="http://schemas.openxmlformats.org/officeDocument/2006/relationships/tags" Target="../tags/tag509.xml"/><Relationship Id="rId69" Type="http://schemas.openxmlformats.org/officeDocument/2006/relationships/tags" Target="../tags/tag514.xml"/><Relationship Id="rId80" Type="http://schemas.openxmlformats.org/officeDocument/2006/relationships/tags" Target="../tags/tag525.xml"/><Relationship Id="rId85" Type="http://schemas.openxmlformats.org/officeDocument/2006/relationships/tags" Target="../tags/tag530.xml"/><Relationship Id="rId12" Type="http://schemas.openxmlformats.org/officeDocument/2006/relationships/tags" Target="../tags/tag457.xml"/><Relationship Id="rId17" Type="http://schemas.openxmlformats.org/officeDocument/2006/relationships/tags" Target="../tags/tag462.xml"/><Relationship Id="rId25" Type="http://schemas.openxmlformats.org/officeDocument/2006/relationships/tags" Target="../tags/tag470.xml"/><Relationship Id="rId33" Type="http://schemas.openxmlformats.org/officeDocument/2006/relationships/tags" Target="../tags/tag478.xml"/><Relationship Id="rId38" Type="http://schemas.openxmlformats.org/officeDocument/2006/relationships/tags" Target="../tags/tag483.xml"/><Relationship Id="rId46" Type="http://schemas.openxmlformats.org/officeDocument/2006/relationships/tags" Target="../tags/tag491.xml"/><Relationship Id="rId59" Type="http://schemas.openxmlformats.org/officeDocument/2006/relationships/tags" Target="../tags/tag504.xml"/><Relationship Id="rId67" Type="http://schemas.openxmlformats.org/officeDocument/2006/relationships/tags" Target="../tags/tag512.xml"/><Relationship Id="rId103" Type="http://schemas.openxmlformats.org/officeDocument/2006/relationships/tags" Target="../tags/tag548.xml"/><Relationship Id="rId20" Type="http://schemas.openxmlformats.org/officeDocument/2006/relationships/tags" Target="../tags/tag465.xml"/><Relationship Id="rId41" Type="http://schemas.openxmlformats.org/officeDocument/2006/relationships/tags" Target="../tags/tag486.xml"/><Relationship Id="rId54" Type="http://schemas.openxmlformats.org/officeDocument/2006/relationships/tags" Target="../tags/tag499.xml"/><Relationship Id="rId62" Type="http://schemas.openxmlformats.org/officeDocument/2006/relationships/tags" Target="../tags/tag507.xml"/><Relationship Id="rId70" Type="http://schemas.openxmlformats.org/officeDocument/2006/relationships/tags" Target="../tags/tag515.xml"/><Relationship Id="rId75" Type="http://schemas.openxmlformats.org/officeDocument/2006/relationships/tags" Target="../tags/tag520.xml"/><Relationship Id="rId83" Type="http://schemas.openxmlformats.org/officeDocument/2006/relationships/tags" Target="../tags/tag528.xml"/><Relationship Id="rId88" Type="http://schemas.openxmlformats.org/officeDocument/2006/relationships/tags" Target="../tags/tag533.xml"/><Relationship Id="rId91" Type="http://schemas.openxmlformats.org/officeDocument/2006/relationships/tags" Target="../tags/tag536.xml"/><Relationship Id="rId96" Type="http://schemas.openxmlformats.org/officeDocument/2006/relationships/tags" Target="../tags/tag541.xml"/><Relationship Id="rId1" Type="http://schemas.openxmlformats.org/officeDocument/2006/relationships/tags" Target="../tags/tag446.xml"/><Relationship Id="rId6" Type="http://schemas.openxmlformats.org/officeDocument/2006/relationships/tags" Target="../tags/tag451.xml"/><Relationship Id="rId15" Type="http://schemas.openxmlformats.org/officeDocument/2006/relationships/tags" Target="../tags/tag460.xml"/><Relationship Id="rId23" Type="http://schemas.openxmlformats.org/officeDocument/2006/relationships/tags" Target="../tags/tag468.xml"/><Relationship Id="rId28" Type="http://schemas.openxmlformats.org/officeDocument/2006/relationships/tags" Target="../tags/tag473.xml"/><Relationship Id="rId36" Type="http://schemas.openxmlformats.org/officeDocument/2006/relationships/tags" Target="../tags/tag481.xml"/><Relationship Id="rId49" Type="http://schemas.openxmlformats.org/officeDocument/2006/relationships/tags" Target="../tags/tag494.xml"/><Relationship Id="rId57" Type="http://schemas.openxmlformats.org/officeDocument/2006/relationships/tags" Target="../tags/tag502.xml"/><Relationship Id="rId10" Type="http://schemas.openxmlformats.org/officeDocument/2006/relationships/tags" Target="../tags/tag455.xml"/><Relationship Id="rId31" Type="http://schemas.openxmlformats.org/officeDocument/2006/relationships/tags" Target="../tags/tag476.xml"/><Relationship Id="rId44" Type="http://schemas.openxmlformats.org/officeDocument/2006/relationships/tags" Target="../tags/tag489.xml"/><Relationship Id="rId52" Type="http://schemas.openxmlformats.org/officeDocument/2006/relationships/tags" Target="../tags/tag497.xml"/><Relationship Id="rId60" Type="http://schemas.openxmlformats.org/officeDocument/2006/relationships/tags" Target="../tags/tag505.xml"/><Relationship Id="rId65" Type="http://schemas.openxmlformats.org/officeDocument/2006/relationships/tags" Target="../tags/tag510.xml"/><Relationship Id="rId73" Type="http://schemas.openxmlformats.org/officeDocument/2006/relationships/tags" Target="../tags/tag518.xml"/><Relationship Id="rId78" Type="http://schemas.openxmlformats.org/officeDocument/2006/relationships/tags" Target="../tags/tag523.xml"/><Relationship Id="rId81" Type="http://schemas.openxmlformats.org/officeDocument/2006/relationships/tags" Target="../tags/tag526.xml"/><Relationship Id="rId86" Type="http://schemas.openxmlformats.org/officeDocument/2006/relationships/tags" Target="../tags/tag531.xml"/><Relationship Id="rId94" Type="http://schemas.openxmlformats.org/officeDocument/2006/relationships/tags" Target="../tags/tag539.xml"/><Relationship Id="rId99" Type="http://schemas.openxmlformats.org/officeDocument/2006/relationships/tags" Target="../tags/tag544.xml"/><Relationship Id="rId101" Type="http://schemas.openxmlformats.org/officeDocument/2006/relationships/tags" Target="../tags/tag546.xml"/><Relationship Id="rId4" Type="http://schemas.openxmlformats.org/officeDocument/2006/relationships/tags" Target="../tags/tag449.xml"/><Relationship Id="rId9" Type="http://schemas.openxmlformats.org/officeDocument/2006/relationships/tags" Target="../tags/tag454.xml"/><Relationship Id="rId13" Type="http://schemas.openxmlformats.org/officeDocument/2006/relationships/tags" Target="../tags/tag458.xml"/><Relationship Id="rId18" Type="http://schemas.openxmlformats.org/officeDocument/2006/relationships/tags" Target="../tags/tag463.xml"/><Relationship Id="rId39" Type="http://schemas.openxmlformats.org/officeDocument/2006/relationships/tags" Target="../tags/tag484.xml"/><Relationship Id="rId34" Type="http://schemas.openxmlformats.org/officeDocument/2006/relationships/tags" Target="../tags/tag479.xml"/><Relationship Id="rId50" Type="http://schemas.openxmlformats.org/officeDocument/2006/relationships/tags" Target="../tags/tag495.xml"/><Relationship Id="rId55" Type="http://schemas.openxmlformats.org/officeDocument/2006/relationships/tags" Target="../tags/tag500.xml"/><Relationship Id="rId76" Type="http://schemas.openxmlformats.org/officeDocument/2006/relationships/tags" Target="../tags/tag521.xml"/><Relationship Id="rId97" Type="http://schemas.openxmlformats.org/officeDocument/2006/relationships/tags" Target="../tags/tag542.xml"/><Relationship Id="rId104" Type="http://schemas.openxmlformats.org/officeDocument/2006/relationships/slideLayout" Target="../slideLayouts/slideLayout5.xml"/><Relationship Id="rId7" Type="http://schemas.openxmlformats.org/officeDocument/2006/relationships/tags" Target="../tags/tag452.xml"/><Relationship Id="rId71" Type="http://schemas.openxmlformats.org/officeDocument/2006/relationships/tags" Target="../tags/tag516.xml"/><Relationship Id="rId92" Type="http://schemas.openxmlformats.org/officeDocument/2006/relationships/tags" Target="../tags/tag537.xml"/><Relationship Id="rId2" Type="http://schemas.openxmlformats.org/officeDocument/2006/relationships/tags" Target="../tags/tag447.xml"/><Relationship Id="rId29" Type="http://schemas.openxmlformats.org/officeDocument/2006/relationships/tags" Target="../tags/tag474.xml"/><Relationship Id="rId24" Type="http://schemas.openxmlformats.org/officeDocument/2006/relationships/tags" Target="../tags/tag469.xml"/><Relationship Id="rId40" Type="http://schemas.openxmlformats.org/officeDocument/2006/relationships/tags" Target="../tags/tag485.xml"/><Relationship Id="rId45" Type="http://schemas.openxmlformats.org/officeDocument/2006/relationships/tags" Target="../tags/tag490.xml"/><Relationship Id="rId66" Type="http://schemas.openxmlformats.org/officeDocument/2006/relationships/tags" Target="../tags/tag511.xml"/><Relationship Id="rId87" Type="http://schemas.openxmlformats.org/officeDocument/2006/relationships/tags" Target="../tags/tag532.xml"/><Relationship Id="rId61" Type="http://schemas.openxmlformats.org/officeDocument/2006/relationships/tags" Target="../tags/tag506.xml"/><Relationship Id="rId82" Type="http://schemas.openxmlformats.org/officeDocument/2006/relationships/tags" Target="../tags/tag527.xml"/><Relationship Id="rId19" Type="http://schemas.openxmlformats.org/officeDocument/2006/relationships/tags" Target="../tags/tag464.xml"/><Relationship Id="rId14" Type="http://schemas.openxmlformats.org/officeDocument/2006/relationships/tags" Target="../tags/tag459.xml"/><Relationship Id="rId30" Type="http://schemas.openxmlformats.org/officeDocument/2006/relationships/tags" Target="../tags/tag475.xml"/><Relationship Id="rId35" Type="http://schemas.openxmlformats.org/officeDocument/2006/relationships/tags" Target="../tags/tag480.xml"/><Relationship Id="rId56" Type="http://schemas.openxmlformats.org/officeDocument/2006/relationships/tags" Target="../tags/tag501.xml"/><Relationship Id="rId77" Type="http://schemas.openxmlformats.org/officeDocument/2006/relationships/tags" Target="../tags/tag522.xml"/><Relationship Id="rId100" Type="http://schemas.openxmlformats.org/officeDocument/2006/relationships/tags" Target="../tags/tag545.xml"/><Relationship Id="rId8" Type="http://schemas.openxmlformats.org/officeDocument/2006/relationships/tags" Target="../tags/tag453.xml"/><Relationship Id="rId51" Type="http://schemas.openxmlformats.org/officeDocument/2006/relationships/tags" Target="../tags/tag496.xml"/><Relationship Id="rId72" Type="http://schemas.openxmlformats.org/officeDocument/2006/relationships/tags" Target="../tags/tag517.xml"/><Relationship Id="rId93" Type="http://schemas.openxmlformats.org/officeDocument/2006/relationships/tags" Target="../tags/tag538.xml"/><Relationship Id="rId98" Type="http://schemas.openxmlformats.org/officeDocument/2006/relationships/tags" Target="../tags/tag543.xml"/><Relationship Id="rId3" Type="http://schemas.openxmlformats.org/officeDocument/2006/relationships/tags" Target="../tags/tag448.xml"/></Relationships>
</file>

<file path=ppt/slides/_rels/slide31.xml.rels><?xml version="1.0" encoding="UTF-8" standalone="yes"?>
<Relationships xmlns="http://schemas.openxmlformats.org/package/2006/relationships"><Relationship Id="rId3" Type="http://schemas.openxmlformats.org/officeDocument/2006/relationships/tags" Target="../tags/tag551.xml"/><Relationship Id="rId7" Type="http://schemas.openxmlformats.org/officeDocument/2006/relationships/notesSlide" Target="../notesSlides/notesSlide24.xml"/><Relationship Id="rId2" Type="http://schemas.openxmlformats.org/officeDocument/2006/relationships/tags" Target="../tags/tag550.xml"/><Relationship Id="rId1" Type="http://schemas.openxmlformats.org/officeDocument/2006/relationships/tags" Target="../tags/tag549.xml"/><Relationship Id="rId6" Type="http://schemas.openxmlformats.org/officeDocument/2006/relationships/slideLayout" Target="../slideLayouts/slideLayout2.xml"/><Relationship Id="rId5" Type="http://schemas.openxmlformats.org/officeDocument/2006/relationships/tags" Target="../tags/tag553.xml"/><Relationship Id="rId4" Type="http://schemas.openxmlformats.org/officeDocument/2006/relationships/tags" Target="../tags/tag552.xml"/></Relationships>
</file>

<file path=ppt/slides/_rels/slide32.xml.rels><?xml version="1.0" encoding="UTF-8" standalone="yes"?>
<Relationships xmlns="http://schemas.openxmlformats.org/package/2006/relationships"><Relationship Id="rId26" Type="http://schemas.openxmlformats.org/officeDocument/2006/relationships/tags" Target="../tags/tag579.xml"/><Relationship Id="rId21" Type="http://schemas.openxmlformats.org/officeDocument/2006/relationships/tags" Target="../tags/tag574.xml"/><Relationship Id="rId42" Type="http://schemas.openxmlformats.org/officeDocument/2006/relationships/tags" Target="../tags/tag595.xml"/><Relationship Id="rId47" Type="http://schemas.openxmlformats.org/officeDocument/2006/relationships/tags" Target="../tags/tag600.xml"/><Relationship Id="rId63" Type="http://schemas.openxmlformats.org/officeDocument/2006/relationships/tags" Target="../tags/tag616.xml"/><Relationship Id="rId68" Type="http://schemas.openxmlformats.org/officeDocument/2006/relationships/tags" Target="../tags/tag621.xml"/><Relationship Id="rId84" Type="http://schemas.openxmlformats.org/officeDocument/2006/relationships/tags" Target="../tags/tag637.xml"/><Relationship Id="rId89" Type="http://schemas.openxmlformats.org/officeDocument/2006/relationships/tags" Target="../tags/tag642.xml"/><Relationship Id="rId16" Type="http://schemas.openxmlformats.org/officeDocument/2006/relationships/tags" Target="../tags/tag569.xml"/><Relationship Id="rId107" Type="http://schemas.openxmlformats.org/officeDocument/2006/relationships/notesSlide" Target="../notesSlides/notesSlide25.xml"/><Relationship Id="rId11" Type="http://schemas.openxmlformats.org/officeDocument/2006/relationships/tags" Target="../tags/tag564.xml"/><Relationship Id="rId32" Type="http://schemas.openxmlformats.org/officeDocument/2006/relationships/tags" Target="../tags/tag585.xml"/><Relationship Id="rId37" Type="http://schemas.openxmlformats.org/officeDocument/2006/relationships/tags" Target="../tags/tag590.xml"/><Relationship Id="rId53" Type="http://schemas.openxmlformats.org/officeDocument/2006/relationships/tags" Target="../tags/tag606.xml"/><Relationship Id="rId58" Type="http://schemas.openxmlformats.org/officeDocument/2006/relationships/tags" Target="../tags/tag611.xml"/><Relationship Id="rId74" Type="http://schemas.openxmlformats.org/officeDocument/2006/relationships/tags" Target="../tags/tag627.xml"/><Relationship Id="rId79" Type="http://schemas.openxmlformats.org/officeDocument/2006/relationships/tags" Target="../tags/tag632.xml"/><Relationship Id="rId102" Type="http://schemas.openxmlformats.org/officeDocument/2006/relationships/tags" Target="../tags/tag655.xml"/><Relationship Id="rId5" Type="http://schemas.openxmlformats.org/officeDocument/2006/relationships/tags" Target="../tags/tag558.xml"/><Relationship Id="rId90" Type="http://schemas.openxmlformats.org/officeDocument/2006/relationships/tags" Target="../tags/tag643.xml"/><Relationship Id="rId95" Type="http://schemas.openxmlformats.org/officeDocument/2006/relationships/tags" Target="../tags/tag648.xml"/><Relationship Id="rId22" Type="http://schemas.openxmlformats.org/officeDocument/2006/relationships/tags" Target="../tags/tag575.xml"/><Relationship Id="rId27" Type="http://schemas.openxmlformats.org/officeDocument/2006/relationships/tags" Target="../tags/tag580.xml"/><Relationship Id="rId43" Type="http://schemas.openxmlformats.org/officeDocument/2006/relationships/tags" Target="../tags/tag596.xml"/><Relationship Id="rId48" Type="http://schemas.openxmlformats.org/officeDocument/2006/relationships/tags" Target="../tags/tag601.xml"/><Relationship Id="rId64" Type="http://schemas.openxmlformats.org/officeDocument/2006/relationships/tags" Target="../tags/tag617.xml"/><Relationship Id="rId69" Type="http://schemas.openxmlformats.org/officeDocument/2006/relationships/tags" Target="../tags/tag622.xml"/><Relationship Id="rId80" Type="http://schemas.openxmlformats.org/officeDocument/2006/relationships/tags" Target="../tags/tag633.xml"/><Relationship Id="rId85" Type="http://schemas.openxmlformats.org/officeDocument/2006/relationships/tags" Target="../tags/tag638.xml"/><Relationship Id="rId12" Type="http://schemas.openxmlformats.org/officeDocument/2006/relationships/tags" Target="../tags/tag565.xml"/><Relationship Id="rId17" Type="http://schemas.openxmlformats.org/officeDocument/2006/relationships/tags" Target="../tags/tag570.xml"/><Relationship Id="rId33" Type="http://schemas.openxmlformats.org/officeDocument/2006/relationships/tags" Target="../tags/tag586.xml"/><Relationship Id="rId38" Type="http://schemas.openxmlformats.org/officeDocument/2006/relationships/tags" Target="../tags/tag591.xml"/><Relationship Id="rId59" Type="http://schemas.openxmlformats.org/officeDocument/2006/relationships/tags" Target="../tags/tag612.xml"/><Relationship Id="rId103" Type="http://schemas.openxmlformats.org/officeDocument/2006/relationships/tags" Target="../tags/tag656.xml"/><Relationship Id="rId20" Type="http://schemas.openxmlformats.org/officeDocument/2006/relationships/tags" Target="../tags/tag573.xml"/><Relationship Id="rId41" Type="http://schemas.openxmlformats.org/officeDocument/2006/relationships/tags" Target="../tags/tag594.xml"/><Relationship Id="rId54" Type="http://schemas.openxmlformats.org/officeDocument/2006/relationships/tags" Target="../tags/tag607.xml"/><Relationship Id="rId62" Type="http://schemas.openxmlformats.org/officeDocument/2006/relationships/tags" Target="../tags/tag615.xml"/><Relationship Id="rId70" Type="http://schemas.openxmlformats.org/officeDocument/2006/relationships/tags" Target="../tags/tag623.xml"/><Relationship Id="rId75" Type="http://schemas.openxmlformats.org/officeDocument/2006/relationships/tags" Target="../tags/tag628.xml"/><Relationship Id="rId83" Type="http://schemas.openxmlformats.org/officeDocument/2006/relationships/tags" Target="../tags/tag636.xml"/><Relationship Id="rId88" Type="http://schemas.openxmlformats.org/officeDocument/2006/relationships/tags" Target="../tags/tag641.xml"/><Relationship Id="rId91" Type="http://schemas.openxmlformats.org/officeDocument/2006/relationships/tags" Target="../tags/tag644.xml"/><Relationship Id="rId96" Type="http://schemas.openxmlformats.org/officeDocument/2006/relationships/tags" Target="../tags/tag649.xml"/><Relationship Id="rId1" Type="http://schemas.openxmlformats.org/officeDocument/2006/relationships/tags" Target="../tags/tag554.xml"/><Relationship Id="rId6" Type="http://schemas.openxmlformats.org/officeDocument/2006/relationships/tags" Target="../tags/tag559.xml"/><Relationship Id="rId15" Type="http://schemas.openxmlformats.org/officeDocument/2006/relationships/tags" Target="../tags/tag568.xml"/><Relationship Id="rId23" Type="http://schemas.openxmlformats.org/officeDocument/2006/relationships/tags" Target="../tags/tag576.xml"/><Relationship Id="rId28" Type="http://schemas.openxmlformats.org/officeDocument/2006/relationships/tags" Target="../tags/tag581.xml"/><Relationship Id="rId36" Type="http://schemas.openxmlformats.org/officeDocument/2006/relationships/tags" Target="../tags/tag589.xml"/><Relationship Id="rId49" Type="http://schemas.openxmlformats.org/officeDocument/2006/relationships/tags" Target="../tags/tag602.xml"/><Relationship Id="rId57" Type="http://schemas.openxmlformats.org/officeDocument/2006/relationships/tags" Target="../tags/tag610.xml"/><Relationship Id="rId106" Type="http://schemas.openxmlformats.org/officeDocument/2006/relationships/slideLayout" Target="../slideLayouts/slideLayout4.xml"/><Relationship Id="rId10" Type="http://schemas.openxmlformats.org/officeDocument/2006/relationships/tags" Target="../tags/tag563.xml"/><Relationship Id="rId31" Type="http://schemas.openxmlformats.org/officeDocument/2006/relationships/tags" Target="../tags/tag584.xml"/><Relationship Id="rId44" Type="http://schemas.openxmlformats.org/officeDocument/2006/relationships/tags" Target="../tags/tag597.xml"/><Relationship Id="rId52" Type="http://schemas.openxmlformats.org/officeDocument/2006/relationships/tags" Target="../tags/tag605.xml"/><Relationship Id="rId60" Type="http://schemas.openxmlformats.org/officeDocument/2006/relationships/tags" Target="../tags/tag613.xml"/><Relationship Id="rId65" Type="http://schemas.openxmlformats.org/officeDocument/2006/relationships/tags" Target="../tags/tag618.xml"/><Relationship Id="rId73" Type="http://schemas.openxmlformats.org/officeDocument/2006/relationships/tags" Target="../tags/tag626.xml"/><Relationship Id="rId78" Type="http://schemas.openxmlformats.org/officeDocument/2006/relationships/tags" Target="../tags/tag631.xml"/><Relationship Id="rId81" Type="http://schemas.openxmlformats.org/officeDocument/2006/relationships/tags" Target="../tags/tag634.xml"/><Relationship Id="rId86" Type="http://schemas.openxmlformats.org/officeDocument/2006/relationships/tags" Target="../tags/tag639.xml"/><Relationship Id="rId94" Type="http://schemas.openxmlformats.org/officeDocument/2006/relationships/tags" Target="../tags/tag647.xml"/><Relationship Id="rId99" Type="http://schemas.openxmlformats.org/officeDocument/2006/relationships/tags" Target="../tags/tag652.xml"/><Relationship Id="rId101" Type="http://schemas.openxmlformats.org/officeDocument/2006/relationships/tags" Target="../tags/tag654.xml"/><Relationship Id="rId4" Type="http://schemas.openxmlformats.org/officeDocument/2006/relationships/tags" Target="../tags/tag557.xml"/><Relationship Id="rId9" Type="http://schemas.openxmlformats.org/officeDocument/2006/relationships/tags" Target="../tags/tag562.xml"/><Relationship Id="rId13" Type="http://schemas.openxmlformats.org/officeDocument/2006/relationships/tags" Target="../tags/tag566.xml"/><Relationship Id="rId18" Type="http://schemas.openxmlformats.org/officeDocument/2006/relationships/tags" Target="../tags/tag571.xml"/><Relationship Id="rId39" Type="http://schemas.openxmlformats.org/officeDocument/2006/relationships/tags" Target="../tags/tag592.xml"/><Relationship Id="rId34" Type="http://schemas.openxmlformats.org/officeDocument/2006/relationships/tags" Target="../tags/tag587.xml"/><Relationship Id="rId50" Type="http://schemas.openxmlformats.org/officeDocument/2006/relationships/tags" Target="../tags/tag603.xml"/><Relationship Id="rId55" Type="http://schemas.openxmlformats.org/officeDocument/2006/relationships/tags" Target="../tags/tag608.xml"/><Relationship Id="rId76" Type="http://schemas.openxmlformats.org/officeDocument/2006/relationships/tags" Target="../tags/tag629.xml"/><Relationship Id="rId97" Type="http://schemas.openxmlformats.org/officeDocument/2006/relationships/tags" Target="../tags/tag650.xml"/><Relationship Id="rId104" Type="http://schemas.openxmlformats.org/officeDocument/2006/relationships/tags" Target="../tags/tag657.xml"/><Relationship Id="rId7" Type="http://schemas.openxmlformats.org/officeDocument/2006/relationships/tags" Target="../tags/tag560.xml"/><Relationship Id="rId71" Type="http://schemas.openxmlformats.org/officeDocument/2006/relationships/tags" Target="../tags/tag624.xml"/><Relationship Id="rId92" Type="http://schemas.openxmlformats.org/officeDocument/2006/relationships/tags" Target="../tags/tag645.xml"/><Relationship Id="rId2" Type="http://schemas.openxmlformats.org/officeDocument/2006/relationships/tags" Target="../tags/tag555.xml"/><Relationship Id="rId29" Type="http://schemas.openxmlformats.org/officeDocument/2006/relationships/tags" Target="../tags/tag582.xml"/><Relationship Id="rId24" Type="http://schemas.openxmlformats.org/officeDocument/2006/relationships/tags" Target="../tags/tag577.xml"/><Relationship Id="rId40" Type="http://schemas.openxmlformats.org/officeDocument/2006/relationships/tags" Target="../tags/tag593.xml"/><Relationship Id="rId45" Type="http://schemas.openxmlformats.org/officeDocument/2006/relationships/tags" Target="../tags/tag598.xml"/><Relationship Id="rId66" Type="http://schemas.openxmlformats.org/officeDocument/2006/relationships/tags" Target="../tags/tag619.xml"/><Relationship Id="rId87" Type="http://schemas.openxmlformats.org/officeDocument/2006/relationships/tags" Target="../tags/tag640.xml"/><Relationship Id="rId61" Type="http://schemas.openxmlformats.org/officeDocument/2006/relationships/tags" Target="../tags/tag614.xml"/><Relationship Id="rId82" Type="http://schemas.openxmlformats.org/officeDocument/2006/relationships/tags" Target="../tags/tag635.xml"/><Relationship Id="rId19" Type="http://schemas.openxmlformats.org/officeDocument/2006/relationships/tags" Target="../tags/tag572.xml"/><Relationship Id="rId14" Type="http://schemas.openxmlformats.org/officeDocument/2006/relationships/tags" Target="../tags/tag567.xml"/><Relationship Id="rId30" Type="http://schemas.openxmlformats.org/officeDocument/2006/relationships/tags" Target="../tags/tag583.xml"/><Relationship Id="rId35" Type="http://schemas.openxmlformats.org/officeDocument/2006/relationships/tags" Target="../tags/tag588.xml"/><Relationship Id="rId56" Type="http://schemas.openxmlformats.org/officeDocument/2006/relationships/tags" Target="../tags/tag609.xml"/><Relationship Id="rId77" Type="http://schemas.openxmlformats.org/officeDocument/2006/relationships/tags" Target="../tags/tag630.xml"/><Relationship Id="rId100" Type="http://schemas.openxmlformats.org/officeDocument/2006/relationships/tags" Target="../tags/tag653.xml"/><Relationship Id="rId105" Type="http://schemas.openxmlformats.org/officeDocument/2006/relationships/tags" Target="../tags/tag658.xml"/><Relationship Id="rId8" Type="http://schemas.openxmlformats.org/officeDocument/2006/relationships/tags" Target="../tags/tag561.xml"/><Relationship Id="rId51" Type="http://schemas.openxmlformats.org/officeDocument/2006/relationships/tags" Target="../tags/tag604.xml"/><Relationship Id="rId72" Type="http://schemas.openxmlformats.org/officeDocument/2006/relationships/tags" Target="../tags/tag625.xml"/><Relationship Id="rId93" Type="http://schemas.openxmlformats.org/officeDocument/2006/relationships/tags" Target="../tags/tag646.xml"/><Relationship Id="rId98" Type="http://schemas.openxmlformats.org/officeDocument/2006/relationships/tags" Target="../tags/tag651.xml"/><Relationship Id="rId3" Type="http://schemas.openxmlformats.org/officeDocument/2006/relationships/tags" Target="../tags/tag556.xml"/><Relationship Id="rId25" Type="http://schemas.openxmlformats.org/officeDocument/2006/relationships/tags" Target="../tags/tag578.xml"/><Relationship Id="rId46" Type="http://schemas.openxmlformats.org/officeDocument/2006/relationships/tags" Target="../tags/tag599.xml"/><Relationship Id="rId67" Type="http://schemas.openxmlformats.org/officeDocument/2006/relationships/tags" Target="../tags/tag62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60.xml"/><Relationship Id="rId1" Type="http://schemas.openxmlformats.org/officeDocument/2006/relationships/tags" Target="../tags/tag659.xml"/><Relationship Id="rId4" Type="http://schemas.openxmlformats.org/officeDocument/2006/relationships/notesSlide" Target="../notesSlides/notesSlide26.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62.xml"/><Relationship Id="rId1" Type="http://schemas.openxmlformats.org/officeDocument/2006/relationships/tags" Target="../tags/tag661.xml"/><Relationship Id="rId4" Type="http://schemas.openxmlformats.org/officeDocument/2006/relationships/notesSlide" Target="../notesSlides/notesSlide27.xml"/></Relationships>
</file>

<file path=ppt/slides/_rels/slide36.xml.rels><?xml version="1.0" encoding="UTF-8" standalone="yes"?>
<Relationships xmlns="http://schemas.openxmlformats.org/package/2006/relationships"><Relationship Id="rId26" Type="http://schemas.openxmlformats.org/officeDocument/2006/relationships/tags" Target="../tags/tag688.xml"/><Relationship Id="rId21" Type="http://schemas.openxmlformats.org/officeDocument/2006/relationships/tags" Target="../tags/tag683.xml"/><Relationship Id="rId42" Type="http://schemas.openxmlformats.org/officeDocument/2006/relationships/tags" Target="../tags/tag704.xml"/><Relationship Id="rId47" Type="http://schemas.openxmlformats.org/officeDocument/2006/relationships/tags" Target="../tags/tag709.xml"/><Relationship Id="rId63" Type="http://schemas.openxmlformats.org/officeDocument/2006/relationships/tags" Target="../tags/tag725.xml"/><Relationship Id="rId68" Type="http://schemas.openxmlformats.org/officeDocument/2006/relationships/tags" Target="../tags/tag730.xml"/><Relationship Id="rId84" Type="http://schemas.openxmlformats.org/officeDocument/2006/relationships/tags" Target="../tags/tag746.xml"/><Relationship Id="rId89" Type="http://schemas.openxmlformats.org/officeDocument/2006/relationships/tags" Target="../tags/tag751.xml"/><Relationship Id="rId16" Type="http://schemas.openxmlformats.org/officeDocument/2006/relationships/tags" Target="../tags/tag678.xml"/><Relationship Id="rId107" Type="http://schemas.openxmlformats.org/officeDocument/2006/relationships/notesSlide" Target="../notesSlides/notesSlide28.xml"/><Relationship Id="rId11" Type="http://schemas.openxmlformats.org/officeDocument/2006/relationships/tags" Target="../tags/tag673.xml"/><Relationship Id="rId32" Type="http://schemas.openxmlformats.org/officeDocument/2006/relationships/tags" Target="../tags/tag694.xml"/><Relationship Id="rId37" Type="http://schemas.openxmlformats.org/officeDocument/2006/relationships/tags" Target="../tags/tag699.xml"/><Relationship Id="rId53" Type="http://schemas.openxmlformats.org/officeDocument/2006/relationships/tags" Target="../tags/tag715.xml"/><Relationship Id="rId58" Type="http://schemas.openxmlformats.org/officeDocument/2006/relationships/tags" Target="../tags/tag720.xml"/><Relationship Id="rId74" Type="http://schemas.openxmlformats.org/officeDocument/2006/relationships/tags" Target="../tags/tag736.xml"/><Relationship Id="rId79" Type="http://schemas.openxmlformats.org/officeDocument/2006/relationships/tags" Target="../tags/tag741.xml"/><Relationship Id="rId102" Type="http://schemas.openxmlformats.org/officeDocument/2006/relationships/tags" Target="../tags/tag764.xml"/><Relationship Id="rId5" Type="http://schemas.openxmlformats.org/officeDocument/2006/relationships/tags" Target="../tags/tag667.xml"/><Relationship Id="rId90" Type="http://schemas.openxmlformats.org/officeDocument/2006/relationships/tags" Target="../tags/tag752.xml"/><Relationship Id="rId95" Type="http://schemas.openxmlformats.org/officeDocument/2006/relationships/tags" Target="../tags/tag757.xml"/><Relationship Id="rId22" Type="http://schemas.openxmlformats.org/officeDocument/2006/relationships/tags" Target="../tags/tag684.xml"/><Relationship Id="rId27" Type="http://schemas.openxmlformats.org/officeDocument/2006/relationships/tags" Target="../tags/tag689.xml"/><Relationship Id="rId43" Type="http://schemas.openxmlformats.org/officeDocument/2006/relationships/tags" Target="../tags/tag705.xml"/><Relationship Id="rId48" Type="http://schemas.openxmlformats.org/officeDocument/2006/relationships/tags" Target="../tags/tag710.xml"/><Relationship Id="rId64" Type="http://schemas.openxmlformats.org/officeDocument/2006/relationships/tags" Target="../tags/tag726.xml"/><Relationship Id="rId69" Type="http://schemas.openxmlformats.org/officeDocument/2006/relationships/tags" Target="../tags/tag731.xml"/><Relationship Id="rId80" Type="http://schemas.openxmlformats.org/officeDocument/2006/relationships/tags" Target="../tags/tag742.xml"/><Relationship Id="rId85" Type="http://schemas.openxmlformats.org/officeDocument/2006/relationships/tags" Target="../tags/tag747.xml"/><Relationship Id="rId12" Type="http://schemas.openxmlformats.org/officeDocument/2006/relationships/tags" Target="../tags/tag674.xml"/><Relationship Id="rId17" Type="http://schemas.openxmlformats.org/officeDocument/2006/relationships/tags" Target="../tags/tag679.xml"/><Relationship Id="rId33" Type="http://schemas.openxmlformats.org/officeDocument/2006/relationships/tags" Target="../tags/tag695.xml"/><Relationship Id="rId38" Type="http://schemas.openxmlformats.org/officeDocument/2006/relationships/tags" Target="../tags/tag700.xml"/><Relationship Id="rId59" Type="http://schemas.openxmlformats.org/officeDocument/2006/relationships/tags" Target="../tags/tag721.xml"/><Relationship Id="rId103" Type="http://schemas.openxmlformats.org/officeDocument/2006/relationships/tags" Target="../tags/tag765.xml"/><Relationship Id="rId20" Type="http://schemas.openxmlformats.org/officeDocument/2006/relationships/tags" Target="../tags/tag682.xml"/><Relationship Id="rId41" Type="http://schemas.openxmlformats.org/officeDocument/2006/relationships/tags" Target="../tags/tag703.xml"/><Relationship Id="rId54" Type="http://schemas.openxmlformats.org/officeDocument/2006/relationships/tags" Target="../tags/tag716.xml"/><Relationship Id="rId62" Type="http://schemas.openxmlformats.org/officeDocument/2006/relationships/tags" Target="../tags/tag724.xml"/><Relationship Id="rId70" Type="http://schemas.openxmlformats.org/officeDocument/2006/relationships/tags" Target="../tags/tag732.xml"/><Relationship Id="rId75" Type="http://schemas.openxmlformats.org/officeDocument/2006/relationships/tags" Target="../tags/tag737.xml"/><Relationship Id="rId83" Type="http://schemas.openxmlformats.org/officeDocument/2006/relationships/tags" Target="../tags/tag745.xml"/><Relationship Id="rId88" Type="http://schemas.openxmlformats.org/officeDocument/2006/relationships/tags" Target="../tags/tag750.xml"/><Relationship Id="rId91" Type="http://schemas.openxmlformats.org/officeDocument/2006/relationships/tags" Target="../tags/tag753.xml"/><Relationship Id="rId96" Type="http://schemas.openxmlformats.org/officeDocument/2006/relationships/tags" Target="../tags/tag758.xml"/><Relationship Id="rId1" Type="http://schemas.openxmlformats.org/officeDocument/2006/relationships/tags" Target="../tags/tag663.xml"/><Relationship Id="rId6" Type="http://schemas.openxmlformats.org/officeDocument/2006/relationships/tags" Target="../tags/tag668.xml"/><Relationship Id="rId15" Type="http://schemas.openxmlformats.org/officeDocument/2006/relationships/tags" Target="../tags/tag677.xml"/><Relationship Id="rId23" Type="http://schemas.openxmlformats.org/officeDocument/2006/relationships/tags" Target="../tags/tag685.xml"/><Relationship Id="rId28" Type="http://schemas.openxmlformats.org/officeDocument/2006/relationships/tags" Target="../tags/tag690.xml"/><Relationship Id="rId36" Type="http://schemas.openxmlformats.org/officeDocument/2006/relationships/tags" Target="../tags/tag698.xml"/><Relationship Id="rId49" Type="http://schemas.openxmlformats.org/officeDocument/2006/relationships/tags" Target="../tags/tag711.xml"/><Relationship Id="rId57" Type="http://schemas.openxmlformats.org/officeDocument/2006/relationships/tags" Target="../tags/tag719.xml"/><Relationship Id="rId106" Type="http://schemas.openxmlformats.org/officeDocument/2006/relationships/slideLayout" Target="../slideLayouts/slideLayout4.xml"/><Relationship Id="rId10" Type="http://schemas.openxmlformats.org/officeDocument/2006/relationships/tags" Target="../tags/tag672.xml"/><Relationship Id="rId31" Type="http://schemas.openxmlformats.org/officeDocument/2006/relationships/tags" Target="../tags/tag693.xml"/><Relationship Id="rId44" Type="http://schemas.openxmlformats.org/officeDocument/2006/relationships/tags" Target="../tags/tag706.xml"/><Relationship Id="rId52" Type="http://schemas.openxmlformats.org/officeDocument/2006/relationships/tags" Target="../tags/tag714.xml"/><Relationship Id="rId60" Type="http://schemas.openxmlformats.org/officeDocument/2006/relationships/tags" Target="../tags/tag722.xml"/><Relationship Id="rId65" Type="http://schemas.openxmlformats.org/officeDocument/2006/relationships/tags" Target="../tags/tag727.xml"/><Relationship Id="rId73" Type="http://schemas.openxmlformats.org/officeDocument/2006/relationships/tags" Target="../tags/tag735.xml"/><Relationship Id="rId78" Type="http://schemas.openxmlformats.org/officeDocument/2006/relationships/tags" Target="../tags/tag740.xml"/><Relationship Id="rId81" Type="http://schemas.openxmlformats.org/officeDocument/2006/relationships/tags" Target="../tags/tag743.xml"/><Relationship Id="rId86" Type="http://schemas.openxmlformats.org/officeDocument/2006/relationships/tags" Target="../tags/tag748.xml"/><Relationship Id="rId94" Type="http://schemas.openxmlformats.org/officeDocument/2006/relationships/tags" Target="../tags/tag756.xml"/><Relationship Id="rId99" Type="http://schemas.openxmlformats.org/officeDocument/2006/relationships/tags" Target="../tags/tag761.xml"/><Relationship Id="rId101" Type="http://schemas.openxmlformats.org/officeDocument/2006/relationships/tags" Target="../tags/tag763.xml"/><Relationship Id="rId4" Type="http://schemas.openxmlformats.org/officeDocument/2006/relationships/tags" Target="../tags/tag666.xml"/><Relationship Id="rId9" Type="http://schemas.openxmlformats.org/officeDocument/2006/relationships/tags" Target="../tags/tag671.xml"/><Relationship Id="rId13" Type="http://schemas.openxmlformats.org/officeDocument/2006/relationships/tags" Target="../tags/tag675.xml"/><Relationship Id="rId18" Type="http://schemas.openxmlformats.org/officeDocument/2006/relationships/tags" Target="../tags/tag680.xml"/><Relationship Id="rId39" Type="http://schemas.openxmlformats.org/officeDocument/2006/relationships/tags" Target="../tags/tag701.xml"/><Relationship Id="rId34" Type="http://schemas.openxmlformats.org/officeDocument/2006/relationships/tags" Target="../tags/tag696.xml"/><Relationship Id="rId50" Type="http://schemas.openxmlformats.org/officeDocument/2006/relationships/tags" Target="../tags/tag712.xml"/><Relationship Id="rId55" Type="http://schemas.openxmlformats.org/officeDocument/2006/relationships/tags" Target="../tags/tag717.xml"/><Relationship Id="rId76" Type="http://schemas.openxmlformats.org/officeDocument/2006/relationships/tags" Target="../tags/tag738.xml"/><Relationship Id="rId97" Type="http://schemas.openxmlformats.org/officeDocument/2006/relationships/tags" Target="../tags/tag759.xml"/><Relationship Id="rId104" Type="http://schemas.openxmlformats.org/officeDocument/2006/relationships/tags" Target="../tags/tag766.xml"/><Relationship Id="rId7" Type="http://schemas.openxmlformats.org/officeDocument/2006/relationships/tags" Target="../tags/tag669.xml"/><Relationship Id="rId71" Type="http://schemas.openxmlformats.org/officeDocument/2006/relationships/tags" Target="../tags/tag733.xml"/><Relationship Id="rId92" Type="http://schemas.openxmlformats.org/officeDocument/2006/relationships/tags" Target="../tags/tag754.xml"/><Relationship Id="rId2" Type="http://schemas.openxmlformats.org/officeDocument/2006/relationships/tags" Target="../tags/tag664.xml"/><Relationship Id="rId29" Type="http://schemas.openxmlformats.org/officeDocument/2006/relationships/tags" Target="../tags/tag691.xml"/><Relationship Id="rId24" Type="http://schemas.openxmlformats.org/officeDocument/2006/relationships/tags" Target="../tags/tag686.xml"/><Relationship Id="rId40" Type="http://schemas.openxmlformats.org/officeDocument/2006/relationships/tags" Target="../tags/tag702.xml"/><Relationship Id="rId45" Type="http://schemas.openxmlformats.org/officeDocument/2006/relationships/tags" Target="../tags/tag707.xml"/><Relationship Id="rId66" Type="http://schemas.openxmlformats.org/officeDocument/2006/relationships/tags" Target="../tags/tag728.xml"/><Relationship Id="rId87" Type="http://schemas.openxmlformats.org/officeDocument/2006/relationships/tags" Target="../tags/tag749.xml"/><Relationship Id="rId61" Type="http://schemas.openxmlformats.org/officeDocument/2006/relationships/tags" Target="../tags/tag723.xml"/><Relationship Id="rId82" Type="http://schemas.openxmlformats.org/officeDocument/2006/relationships/tags" Target="../tags/tag744.xml"/><Relationship Id="rId19" Type="http://schemas.openxmlformats.org/officeDocument/2006/relationships/tags" Target="../tags/tag681.xml"/><Relationship Id="rId14" Type="http://schemas.openxmlformats.org/officeDocument/2006/relationships/tags" Target="../tags/tag676.xml"/><Relationship Id="rId30" Type="http://schemas.openxmlformats.org/officeDocument/2006/relationships/tags" Target="../tags/tag692.xml"/><Relationship Id="rId35" Type="http://schemas.openxmlformats.org/officeDocument/2006/relationships/tags" Target="../tags/tag697.xml"/><Relationship Id="rId56" Type="http://schemas.openxmlformats.org/officeDocument/2006/relationships/tags" Target="../tags/tag718.xml"/><Relationship Id="rId77" Type="http://schemas.openxmlformats.org/officeDocument/2006/relationships/tags" Target="../tags/tag739.xml"/><Relationship Id="rId100" Type="http://schemas.openxmlformats.org/officeDocument/2006/relationships/tags" Target="../tags/tag762.xml"/><Relationship Id="rId105" Type="http://schemas.openxmlformats.org/officeDocument/2006/relationships/tags" Target="../tags/tag767.xml"/><Relationship Id="rId8" Type="http://schemas.openxmlformats.org/officeDocument/2006/relationships/tags" Target="../tags/tag670.xml"/><Relationship Id="rId51" Type="http://schemas.openxmlformats.org/officeDocument/2006/relationships/tags" Target="../tags/tag713.xml"/><Relationship Id="rId72" Type="http://schemas.openxmlformats.org/officeDocument/2006/relationships/tags" Target="../tags/tag734.xml"/><Relationship Id="rId93" Type="http://schemas.openxmlformats.org/officeDocument/2006/relationships/tags" Target="../tags/tag755.xml"/><Relationship Id="rId98" Type="http://schemas.openxmlformats.org/officeDocument/2006/relationships/tags" Target="../tags/tag760.xml"/><Relationship Id="rId3" Type="http://schemas.openxmlformats.org/officeDocument/2006/relationships/tags" Target="../tags/tag665.xml"/><Relationship Id="rId25" Type="http://schemas.openxmlformats.org/officeDocument/2006/relationships/tags" Target="../tags/tag687.xml"/><Relationship Id="rId46" Type="http://schemas.openxmlformats.org/officeDocument/2006/relationships/tags" Target="../tags/tag708.xml"/><Relationship Id="rId67" Type="http://schemas.openxmlformats.org/officeDocument/2006/relationships/tags" Target="../tags/tag729.xml"/></Relationships>
</file>

<file path=ppt/slides/_rels/slide37.xml.rels><?xml version="1.0" encoding="UTF-8" standalone="yes"?>
<Relationships xmlns="http://schemas.openxmlformats.org/package/2006/relationships"><Relationship Id="rId8" Type="http://schemas.openxmlformats.org/officeDocument/2006/relationships/slideLayout" Target="../slideLayouts/slideLayout4.xml"/><Relationship Id="rId3" Type="http://schemas.openxmlformats.org/officeDocument/2006/relationships/tags" Target="../tags/tag770.xml"/><Relationship Id="rId7" Type="http://schemas.openxmlformats.org/officeDocument/2006/relationships/tags" Target="../tags/tag774.xml"/><Relationship Id="rId2" Type="http://schemas.openxmlformats.org/officeDocument/2006/relationships/tags" Target="../tags/tag769.xml"/><Relationship Id="rId1" Type="http://schemas.openxmlformats.org/officeDocument/2006/relationships/tags" Target="../tags/tag768.xml"/><Relationship Id="rId6" Type="http://schemas.openxmlformats.org/officeDocument/2006/relationships/tags" Target="../tags/tag773.xml"/><Relationship Id="rId5" Type="http://schemas.openxmlformats.org/officeDocument/2006/relationships/tags" Target="../tags/tag772.xml"/><Relationship Id="rId4" Type="http://schemas.openxmlformats.org/officeDocument/2006/relationships/tags" Target="../tags/tag771.xml"/><Relationship Id="rId9" Type="http://schemas.openxmlformats.org/officeDocument/2006/relationships/notesSlide" Target="../notesSlides/notesSlide29.xml"/></Relationships>
</file>

<file path=ppt/slides/_rels/slide38.xml.rels><?xml version="1.0" encoding="UTF-8" standalone="yes"?>
<Relationships xmlns="http://schemas.openxmlformats.org/package/2006/relationships"><Relationship Id="rId8" Type="http://schemas.openxmlformats.org/officeDocument/2006/relationships/slideLayout" Target="../slideLayouts/slideLayout4.xml"/><Relationship Id="rId3" Type="http://schemas.openxmlformats.org/officeDocument/2006/relationships/tags" Target="../tags/tag777.xml"/><Relationship Id="rId7" Type="http://schemas.openxmlformats.org/officeDocument/2006/relationships/tags" Target="../tags/tag781.xml"/><Relationship Id="rId2" Type="http://schemas.openxmlformats.org/officeDocument/2006/relationships/tags" Target="../tags/tag776.xml"/><Relationship Id="rId1" Type="http://schemas.openxmlformats.org/officeDocument/2006/relationships/tags" Target="../tags/tag775.xml"/><Relationship Id="rId6" Type="http://schemas.openxmlformats.org/officeDocument/2006/relationships/tags" Target="../tags/tag780.xml"/><Relationship Id="rId5" Type="http://schemas.openxmlformats.org/officeDocument/2006/relationships/tags" Target="../tags/tag779.xml"/><Relationship Id="rId4" Type="http://schemas.openxmlformats.org/officeDocument/2006/relationships/tags" Target="../tags/tag778.xml"/><Relationship Id="rId9" Type="http://schemas.openxmlformats.org/officeDocument/2006/relationships/notesSlide" Target="../notesSlides/notesSlide30.xml"/></Relationships>
</file>

<file path=ppt/slides/_rels/slide39.xml.rels><?xml version="1.0" encoding="UTF-8" standalone="yes"?>
<Relationships xmlns="http://schemas.openxmlformats.org/package/2006/relationships"><Relationship Id="rId26" Type="http://schemas.openxmlformats.org/officeDocument/2006/relationships/tags" Target="../tags/tag807.xml"/><Relationship Id="rId21" Type="http://schemas.openxmlformats.org/officeDocument/2006/relationships/tags" Target="../tags/tag802.xml"/><Relationship Id="rId42" Type="http://schemas.openxmlformats.org/officeDocument/2006/relationships/tags" Target="../tags/tag823.xml"/><Relationship Id="rId47" Type="http://schemas.openxmlformats.org/officeDocument/2006/relationships/tags" Target="../tags/tag828.xml"/><Relationship Id="rId63" Type="http://schemas.openxmlformats.org/officeDocument/2006/relationships/tags" Target="../tags/tag844.xml"/><Relationship Id="rId68" Type="http://schemas.openxmlformats.org/officeDocument/2006/relationships/tags" Target="../tags/tag849.xml"/><Relationship Id="rId84" Type="http://schemas.openxmlformats.org/officeDocument/2006/relationships/tags" Target="../tags/tag865.xml"/><Relationship Id="rId89" Type="http://schemas.openxmlformats.org/officeDocument/2006/relationships/notesSlide" Target="../notesSlides/notesSlide31.xml"/><Relationship Id="rId16" Type="http://schemas.openxmlformats.org/officeDocument/2006/relationships/tags" Target="../tags/tag797.xml"/><Relationship Id="rId11" Type="http://schemas.openxmlformats.org/officeDocument/2006/relationships/tags" Target="../tags/tag792.xml"/><Relationship Id="rId32" Type="http://schemas.openxmlformats.org/officeDocument/2006/relationships/tags" Target="../tags/tag813.xml"/><Relationship Id="rId37" Type="http://schemas.openxmlformats.org/officeDocument/2006/relationships/tags" Target="../tags/tag818.xml"/><Relationship Id="rId53" Type="http://schemas.openxmlformats.org/officeDocument/2006/relationships/tags" Target="../tags/tag834.xml"/><Relationship Id="rId58" Type="http://schemas.openxmlformats.org/officeDocument/2006/relationships/tags" Target="../tags/tag839.xml"/><Relationship Id="rId74" Type="http://schemas.openxmlformats.org/officeDocument/2006/relationships/tags" Target="../tags/tag855.xml"/><Relationship Id="rId79" Type="http://schemas.openxmlformats.org/officeDocument/2006/relationships/tags" Target="../tags/tag860.xml"/><Relationship Id="rId5" Type="http://schemas.openxmlformats.org/officeDocument/2006/relationships/tags" Target="../tags/tag786.xml"/><Relationship Id="rId14" Type="http://schemas.openxmlformats.org/officeDocument/2006/relationships/tags" Target="../tags/tag795.xml"/><Relationship Id="rId22" Type="http://schemas.openxmlformats.org/officeDocument/2006/relationships/tags" Target="../tags/tag803.xml"/><Relationship Id="rId27" Type="http://schemas.openxmlformats.org/officeDocument/2006/relationships/tags" Target="../tags/tag808.xml"/><Relationship Id="rId30" Type="http://schemas.openxmlformats.org/officeDocument/2006/relationships/tags" Target="../tags/tag811.xml"/><Relationship Id="rId35" Type="http://schemas.openxmlformats.org/officeDocument/2006/relationships/tags" Target="../tags/tag816.xml"/><Relationship Id="rId43" Type="http://schemas.openxmlformats.org/officeDocument/2006/relationships/tags" Target="../tags/tag824.xml"/><Relationship Id="rId48" Type="http://schemas.openxmlformats.org/officeDocument/2006/relationships/tags" Target="../tags/tag829.xml"/><Relationship Id="rId56" Type="http://schemas.openxmlformats.org/officeDocument/2006/relationships/tags" Target="../tags/tag837.xml"/><Relationship Id="rId64" Type="http://schemas.openxmlformats.org/officeDocument/2006/relationships/tags" Target="../tags/tag845.xml"/><Relationship Id="rId69" Type="http://schemas.openxmlformats.org/officeDocument/2006/relationships/tags" Target="../tags/tag850.xml"/><Relationship Id="rId77" Type="http://schemas.openxmlformats.org/officeDocument/2006/relationships/tags" Target="../tags/tag858.xml"/><Relationship Id="rId8" Type="http://schemas.openxmlformats.org/officeDocument/2006/relationships/tags" Target="../tags/tag789.xml"/><Relationship Id="rId51" Type="http://schemas.openxmlformats.org/officeDocument/2006/relationships/tags" Target="../tags/tag832.xml"/><Relationship Id="rId72" Type="http://schemas.openxmlformats.org/officeDocument/2006/relationships/tags" Target="../tags/tag853.xml"/><Relationship Id="rId80" Type="http://schemas.openxmlformats.org/officeDocument/2006/relationships/tags" Target="../tags/tag861.xml"/><Relationship Id="rId85" Type="http://schemas.openxmlformats.org/officeDocument/2006/relationships/tags" Target="../tags/tag866.xml"/><Relationship Id="rId3" Type="http://schemas.openxmlformats.org/officeDocument/2006/relationships/tags" Target="../tags/tag784.xml"/><Relationship Id="rId12" Type="http://schemas.openxmlformats.org/officeDocument/2006/relationships/tags" Target="../tags/tag793.xml"/><Relationship Id="rId17" Type="http://schemas.openxmlformats.org/officeDocument/2006/relationships/tags" Target="../tags/tag798.xml"/><Relationship Id="rId25" Type="http://schemas.openxmlformats.org/officeDocument/2006/relationships/tags" Target="../tags/tag806.xml"/><Relationship Id="rId33" Type="http://schemas.openxmlformats.org/officeDocument/2006/relationships/tags" Target="../tags/tag814.xml"/><Relationship Id="rId38" Type="http://schemas.openxmlformats.org/officeDocument/2006/relationships/tags" Target="../tags/tag819.xml"/><Relationship Id="rId46" Type="http://schemas.openxmlformats.org/officeDocument/2006/relationships/tags" Target="../tags/tag827.xml"/><Relationship Id="rId59" Type="http://schemas.openxmlformats.org/officeDocument/2006/relationships/tags" Target="../tags/tag840.xml"/><Relationship Id="rId67" Type="http://schemas.openxmlformats.org/officeDocument/2006/relationships/tags" Target="../tags/tag848.xml"/><Relationship Id="rId20" Type="http://schemas.openxmlformats.org/officeDocument/2006/relationships/tags" Target="../tags/tag801.xml"/><Relationship Id="rId41" Type="http://schemas.openxmlformats.org/officeDocument/2006/relationships/tags" Target="../tags/tag822.xml"/><Relationship Id="rId54" Type="http://schemas.openxmlformats.org/officeDocument/2006/relationships/tags" Target="../tags/tag835.xml"/><Relationship Id="rId62" Type="http://schemas.openxmlformats.org/officeDocument/2006/relationships/tags" Target="../tags/tag843.xml"/><Relationship Id="rId70" Type="http://schemas.openxmlformats.org/officeDocument/2006/relationships/tags" Target="../tags/tag851.xml"/><Relationship Id="rId75" Type="http://schemas.openxmlformats.org/officeDocument/2006/relationships/tags" Target="../tags/tag856.xml"/><Relationship Id="rId83" Type="http://schemas.openxmlformats.org/officeDocument/2006/relationships/tags" Target="../tags/tag864.xml"/><Relationship Id="rId88" Type="http://schemas.openxmlformats.org/officeDocument/2006/relationships/slideLayout" Target="../slideLayouts/slideLayout4.xml"/><Relationship Id="rId1" Type="http://schemas.openxmlformats.org/officeDocument/2006/relationships/tags" Target="../tags/tag782.xml"/><Relationship Id="rId6" Type="http://schemas.openxmlformats.org/officeDocument/2006/relationships/tags" Target="../tags/tag787.xml"/><Relationship Id="rId15" Type="http://schemas.openxmlformats.org/officeDocument/2006/relationships/tags" Target="../tags/tag796.xml"/><Relationship Id="rId23" Type="http://schemas.openxmlformats.org/officeDocument/2006/relationships/tags" Target="../tags/tag804.xml"/><Relationship Id="rId28" Type="http://schemas.openxmlformats.org/officeDocument/2006/relationships/tags" Target="../tags/tag809.xml"/><Relationship Id="rId36" Type="http://schemas.openxmlformats.org/officeDocument/2006/relationships/tags" Target="../tags/tag817.xml"/><Relationship Id="rId49" Type="http://schemas.openxmlformats.org/officeDocument/2006/relationships/tags" Target="../tags/tag830.xml"/><Relationship Id="rId57" Type="http://schemas.openxmlformats.org/officeDocument/2006/relationships/tags" Target="../tags/tag838.xml"/><Relationship Id="rId10" Type="http://schemas.openxmlformats.org/officeDocument/2006/relationships/tags" Target="../tags/tag791.xml"/><Relationship Id="rId31" Type="http://schemas.openxmlformats.org/officeDocument/2006/relationships/tags" Target="../tags/tag812.xml"/><Relationship Id="rId44" Type="http://schemas.openxmlformats.org/officeDocument/2006/relationships/tags" Target="../tags/tag825.xml"/><Relationship Id="rId52" Type="http://schemas.openxmlformats.org/officeDocument/2006/relationships/tags" Target="../tags/tag833.xml"/><Relationship Id="rId60" Type="http://schemas.openxmlformats.org/officeDocument/2006/relationships/tags" Target="../tags/tag841.xml"/><Relationship Id="rId65" Type="http://schemas.openxmlformats.org/officeDocument/2006/relationships/tags" Target="../tags/tag846.xml"/><Relationship Id="rId73" Type="http://schemas.openxmlformats.org/officeDocument/2006/relationships/tags" Target="../tags/tag854.xml"/><Relationship Id="rId78" Type="http://schemas.openxmlformats.org/officeDocument/2006/relationships/tags" Target="../tags/tag859.xml"/><Relationship Id="rId81" Type="http://schemas.openxmlformats.org/officeDocument/2006/relationships/tags" Target="../tags/tag862.xml"/><Relationship Id="rId86" Type="http://schemas.openxmlformats.org/officeDocument/2006/relationships/tags" Target="../tags/tag867.xml"/><Relationship Id="rId4" Type="http://schemas.openxmlformats.org/officeDocument/2006/relationships/tags" Target="../tags/tag785.xml"/><Relationship Id="rId9" Type="http://schemas.openxmlformats.org/officeDocument/2006/relationships/tags" Target="../tags/tag790.xml"/><Relationship Id="rId13" Type="http://schemas.openxmlformats.org/officeDocument/2006/relationships/tags" Target="../tags/tag794.xml"/><Relationship Id="rId18" Type="http://schemas.openxmlformats.org/officeDocument/2006/relationships/tags" Target="../tags/tag799.xml"/><Relationship Id="rId39" Type="http://schemas.openxmlformats.org/officeDocument/2006/relationships/tags" Target="../tags/tag820.xml"/><Relationship Id="rId34" Type="http://schemas.openxmlformats.org/officeDocument/2006/relationships/tags" Target="../tags/tag815.xml"/><Relationship Id="rId50" Type="http://schemas.openxmlformats.org/officeDocument/2006/relationships/tags" Target="../tags/tag831.xml"/><Relationship Id="rId55" Type="http://schemas.openxmlformats.org/officeDocument/2006/relationships/tags" Target="../tags/tag836.xml"/><Relationship Id="rId76" Type="http://schemas.openxmlformats.org/officeDocument/2006/relationships/tags" Target="../tags/tag857.xml"/><Relationship Id="rId7" Type="http://schemas.openxmlformats.org/officeDocument/2006/relationships/tags" Target="../tags/tag788.xml"/><Relationship Id="rId71" Type="http://schemas.openxmlformats.org/officeDocument/2006/relationships/tags" Target="../tags/tag852.xml"/><Relationship Id="rId2" Type="http://schemas.openxmlformats.org/officeDocument/2006/relationships/tags" Target="../tags/tag783.xml"/><Relationship Id="rId29" Type="http://schemas.openxmlformats.org/officeDocument/2006/relationships/tags" Target="../tags/tag810.xml"/><Relationship Id="rId24" Type="http://schemas.openxmlformats.org/officeDocument/2006/relationships/tags" Target="../tags/tag805.xml"/><Relationship Id="rId40" Type="http://schemas.openxmlformats.org/officeDocument/2006/relationships/tags" Target="../tags/tag821.xml"/><Relationship Id="rId45" Type="http://schemas.openxmlformats.org/officeDocument/2006/relationships/tags" Target="../tags/tag826.xml"/><Relationship Id="rId66" Type="http://schemas.openxmlformats.org/officeDocument/2006/relationships/tags" Target="../tags/tag847.xml"/><Relationship Id="rId87" Type="http://schemas.openxmlformats.org/officeDocument/2006/relationships/tags" Target="../tags/tag868.xml"/><Relationship Id="rId61" Type="http://schemas.openxmlformats.org/officeDocument/2006/relationships/tags" Target="../tags/tag842.xml"/><Relationship Id="rId82" Type="http://schemas.openxmlformats.org/officeDocument/2006/relationships/tags" Target="../tags/tag863.xml"/><Relationship Id="rId19" Type="http://schemas.openxmlformats.org/officeDocument/2006/relationships/tags" Target="../tags/tag80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6" Type="http://schemas.openxmlformats.org/officeDocument/2006/relationships/tags" Target="../tags/tag894.xml"/><Relationship Id="rId21" Type="http://schemas.openxmlformats.org/officeDocument/2006/relationships/tags" Target="../tags/tag889.xml"/><Relationship Id="rId42" Type="http://schemas.openxmlformats.org/officeDocument/2006/relationships/tags" Target="../tags/tag910.xml"/><Relationship Id="rId47" Type="http://schemas.openxmlformats.org/officeDocument/2006/relationships/tags" Target="../tags/tag915.xml"/><Relationship Id="rId63" Type="http://schemas.openxmlformats.org/officeDocument/2006/relationships/tags" Target="../tags/tag931.xml"/><Relationship Id="rId68" Type="http://schemas.openxmlformats.org/officeDocument/2006/relationships/tags" Target="../tags/tag936.xml"/><Relationship Id="rId84" Type="http://schemas.openxmlformats.org/officeDocument/2006/relationships/tags" Target="../tags/tag952.xml"/><Relationship Id="rId89" Type="http://schemas.openxmlformats.org/officeDocument/2006/relationships/notesSlide" Target="../notesSlides/notesSlide32.xml"/><Relationship Id="rId16" Type="http://schemas.openxmlformats.org/officeDocument/2006/relationships/tags" Target="../tags/tag884.xml"/><Relationship Id="rId11" Type="http://schemas.openxmlformats.org/officeDocument/2006/relationships/tags" Target="../tags/tag879.xml"/><Relationship Id="rId32" Type="http://schemas.openxmlformats.org/officeDocument/2006/relationships/tags" Target="../tags/tag900.xml"/><Relationship Id="rId37" Type="http://schemas.openxmlformats.org/officeDocument/2006/relationships/tags" Target="../tags/tag905.xml"/><Relationship Id="rId53" Type="http://schemas.openxmlformats.org/officeDocument/2006/relationships/tags" Target="../tags/tag921.xml"/><Relationship Id="rId58" Type="http://schemas.openxmlformats.org/officeDocument/2006/relationships/tags" Target="../tags/tag926.xml"/><Relationship Id="rId74" Type="http://schemas.openxmlformats.org/officeDocument/2006/relationships/tags" Target="../tags/tag942.xml"/><Relationship Id="rId79" Type="http://schemas.openxmlformats.org/officeDocument/2006/relationships/tags" Target="../tags/tag947.xml"/><Relationship Id="rId5" Type="http://schemas.openxmlformats.org/officeDocument/2006/relationships/tags" Target="../tags/tag873.xml"/><Relationship Id="rId14" Type="http://schemas.openxmlformats.org/officeDocument/2006/relationships/tags" Target="../tags/tag882.xml"/><Relationship Id="rId22" Type="http://schemas.openxmlformats.org/officeDocument/2006/relationships/tags" Target="../tags/tag890.xml"/><Relationship Id="rId27" Type="http://schemas.openxmlformats.org/officeDocument/2006/relationships/tags" Target="../tags/tag895.xml"/><Relationship Id="rId30" Type="http://schemas.openxmlformats.org/officeDocument/2006/relationships/tags" Target="../tags/tag898.xml"/><Relationship Id="rId35" Type="http://schemas.openxmlformats.org/officeDocument/2006/relationships/tags" Target="../tags/tag903.xml"/><Relationship Id="rId43" Type="http://schemas.openxmlformats.org/officeDocument/2006/relationships/tags" Target="../tags/tag911.xml"/><Relationship Id="rId48" Type="http://schemas.openxmlformats.org/officeDocument/2006/relationships/tags" Target="../tags/tag916.xml"/><Relationship Id="rId56" Type="http://schemas.openxmlformats.org/officeDocument/2006/relationships/tags" Target="../tags/tag924.xml"/><Relationship Id="rId64" Type="http://schemas.openxmlformats.org/officeDocument/2006/relationships/tags" Target="../tags/tag932.xml"/><Relationship Id="rId69" Type="http://schemas.openxmlformats.org/officeDocument/2006/relationships/tags" Target="../tags/tag937.xml"/><Relationship Id="rId77" Type="http://schemas.openxmlformats.org/officeDocument/2006/relationships/tags" Target="../tags/tag945.xml"/><Relationship Id="rId8" Type="http://schemas.openxmlformats.org/officeDocument/2006/relationships/tags" Target="../tags/tag876.xml"/><Relationship Id="rId51" Type="http://schemas.openxmlformats.org/officeDocument/2006/relationships/tags" Target="../tags/tag919.xml"/><Relationship Id="rId72" Type="http://schemas.openxmlformats.org/officeDocument/2006/relationships/tags" Target="../tags/tag940.xml"/><Relationship Id="rId80" Type="http://schemas.openxmlformats.org/officeDocument/2006/relationships/tags" Target="../tags/tag948.xml"/><Relationship Id="rId85" Type="http://schemas.openxmlformats.org/officeDocument/2006/relationships/tags" Target="../tags/tag953.xml"/><Relationship Id="rId3" Type="http://schemas.openxmlformats.org/officeDocument/2006/relationships/tags" Target="../tags/tag871.xml"/><Relationship Id="rId12" Type="http://schemas.openxmlformats.org/officeDocument/2006/relationships/tags" Target="../tags/tag880.xml"/><Relationship Id="rId17" Type="http://schemas.openxmlformats.org/officeDocument/2006/relationships/tags" Target="../tags/tag885.xml"/><Relationship Id="rId25" Type="http://schemas.openxmlformats.org/officeDocument/2006/relationships/tags" Target="../tags/tag893.xml"/><Relationship Id="rId33" Type="http://schemas.openxmlformats.org/officeDocument/2006/relationships/tags" Target="../tags/tag901.xml"/><Relationship Id="rId38" Type="http://schemas.openxmlformats.org/officeDocument/2006/relationships/tags" Target="../tags/tag906.xml"/><Relationship Id="rId46" Type="http://schemas.openxmlformats.org/officeDocument/2006/relationships/tags" Target="../tags/tag914.xml"/><Relationship Id="rId59" Type="http://schemas.openxmlformats.org/officeDocument/2006/relationships/tags" Target="../tags/tag927.xml"/><Relationship Id="rId67" Type="http://schemas.openxmlformats.org/officeDocument/2006/relationships/tags" Target="../tags/tag935.xml"/><Relationship Id="rId20" Type="http://schemas.openxmlformats.org/officeDocument/2006/relationships/tags" Target="../tags/tag888.xml"/><Relationship Id="rId41" Type="http://schemas.openxmlformats.org/officeDocument/2006/relationships/tags" Target="../tags/tag909.xml"/><Relationship Id="rId54" Type="http://schemas.openxmlformats.org/officeDocument/2006/relationships/tags" Target="../tags/tag922.xml"/><Relationship Id="rId62" Type="http://schemas.openxmlformats.org/officeDocument/2006/relationships/tags" Target="../tags/tag930.xml"/><Relationship Id="rId70" Type="http://schemas.openxmlformats.org/officeDocument/2006/relationships/tags" Target="../tags/tag938.xml"/><Relationship Id="rId75" Type="http://schemas.openxmlformats.org/officeDocument/2006/relationships/tags" Target="../tags/tag943.xml"/><Relationship Id="rId83" Type="http://schemas.openxmlformats.org/officeDocument/2006/relationships/tags" Target="../tags/tag951.xml"/><Relationship Id="rId88" Type="http://schemas.openxmlformats.org/officeDocument/2006/relationships/slideLayout" Target="../slideLayouts/slideLayout4.xml"/><Relationship Id="rId1" Type="http://schemas.openxmlformats.org/officeDocument/2006/relationships/tags" Target="../tags/tag869.xml"/><Relationship Id="rId6" Type="http://schemas.openxmlformats.org/officeDocument/2006/relationships/tags" Target="../tags/tag874.xml"/><Relationship Id="rId15" Type="http://schemas.openxmlformats.org/officeDocument/2006/relationships/tags" Target="../tags/tag883.xml"/><Relationship Id="rId23" Type="http://schemas.openxmlformats.org/officeDocument/2006/relationships/tags" Target="../tags/tag891.xml"/><Relationship Id="rId28" Type="http://schemas.openxmlformats.org/officeDocument/2006/relationships/tags" Target="../tags/tag896.xml"/><Relationship Id="rId36" Type="http://schemas.openxmlformats.org/officeDocument/2006/relationships/tags" Target="../tags/tag904.xml"/><Relationship Id="rId49" Type="http://schemas.openxmlformats.org/officeDocument/2006/relationships/tags" Target="../tags/tag917.xml"/><Relationship Id="rId57" Type="http://schemas.openxmlformats.org/officeDocument/2006/relationships/tags" Target="../tags/tag925.xml"/><Relationship Id="rId10" Type="http://schemas.openxmlformats.org/officeDocument/2006/relationships/tags" Target="../tags/tag878.xml"/><Relationship Id="rId31" Type="http://schemas.openxmlformats.org/officeDocument/2006/relationships/tags" Target="../tags/tag899.xml"/><Relationship Id="rId44" Type="http://schemas.openxmlformats.org/officeDocument/2006/relationships/tags" Target="../tags/tag912.xml"/><Relationship Id="rId52" Type="http://schemas.openxmlformats.org/officeDocument/2006/relationships/tags" Target="../tags/tag920.xml"/><Relationship Id="rId60" Type="http://schemas.openxmlformats.org/officeDocument/2006/relationships/tags" Target="../tags/tag928.xml"/><Relationship Id="rId65" Type="http://schemas.openxmlformats.org/officeDocument/2006/relationships/tags" Target="../tags/tag933.xml"/><Relationship Id="rId73" Type="http://schemas.openxmlformats.org/officeDocument/2006/relationships/tags" Target="../tags/tag941.xml"/><Relationship Id="rId78" Type="http://schemas.openxmlformats.org/officeDocument/2006/relationships/tags" Target="../tags/tag946.xml"/><Relationship Id="rId81" Type="http://schemas.openxmlformats.org/officeDocument/2006/relationships/tags" Target="../tags/tag949.xml"/><Relationship Id="rId86" Type="http://schemas.openxmlformats.org/officeDocument/2006/relationships/tags" Target="../tags/tag954.xml"/><Relationship Id="rId4" Type="http://schemas.openxmlformats.org/officeDocument/2006/relationships/tags" Target="../tags/tag872.xml"/><Relationship Id="rId9" Type="http://schemas.openxmlformats.org/officeDocument/2006/relationships/tags" Target="../tags/tag877.xml"/><Relationship Id="rId13" Type="http://schemas.openxmlformats.org/officeDocument/2006/relationships/tags" Target="../tags/tag881.xml"/><Relationship Id="rId18" Type="http://schemas.openxmlformats.org/officeDocument/2006/relationships/tags" Target="../tags/tag886.xml"/><Relationship Id="rId39" Type="http://schemas.openxmlformats.org/officeDocument/2006/relationships/tags" Target="../tags/tag907.xml"/><Relationship Id="rId34" Type="http://schemas.openxmlformats.org/officeDocument/2006/relationships/tags" Target="../tags/tag902.xml"/><Relationship Id="rId50" Type="http://schemas.openxmlformats.org/officeDocument/2006/relationships/tags" Target="../tags/tag918.xml"/><Relationship Id="rId55" Type="http://schemas.openxmlformats.org/officeDocument/2006/relationships/tags" Target="../tags/tag923.xml"/><Relationship Id="rId76" Type="http://schemas.openxmlformats.org/officeDocument/2006/relationships/tags" Target="../tags/tag944.xml"/><Relationship Id="rId7" Type="http://schemas.openxmlformats.org/officeDocument/2006/relationships/tags" Target="../tags/tag875.xml"/><Relationship Id="rId71" Type="http://schemas.openxmlformats.org/officeDocument/2006/relationships/tags" Target="../tags/tag939.xml"/><Relationship Id="rId2" Type="http://schemas.openxmlformats.org/officeDocument/2006/relationships/tags" Target="../tags/tag870.xml"/><Relationship Id="rId29" Type="http://schemas.openxmlformats.org/officeDocument/2006/relationships/tags" Target="../tags/tag897.xml"/><Relationship Id="rId24" Type="http://schemas.openxmlformats.org/officeDocument/2006/relationships/tags" Target="../tags/tag892.xml"/><Relationship Id="rId40" Type="http://schemas.openxmlformats.org/officeDocument/2006/relationships/tags" Target="../tags/tag908.xml"/><Relationship Id="rId45" Type="http://schemas.openxmlformats.org/officeDocument/2006/relationships/tags" Target="../tags/tag913.xml"/><Relationship Id="rId66" Type="http://schemas.openxmlformats.org/officeDocument/2006/relationships/tags" Target="../tags/tag934.xml"/><Relationship Id="rId87" Type="http://schemas.openxmlformats.org/officeDocument/2006/relationships/tags" Target="../tags/tag955.xml"/><Relationship Id="rId61" Type="http://schemas.openxmlformats.org/officeDocument/2006/relationships/tags" Target="../tags/tag929.xml"/><Relationship Id="rId82" Type="http://schemas.openxmlformats.org/officeDocument/2006/relationships/tags" Target="../tags/tag950.xml"/><Relationship Id="rId19" Type="http://schemas.openxmlformats.org/officeDocument/2006/relationships/tags" Target="../tags/tag887.xml"/></Relationships>
</file>

<file path=ppt/slides/_rels/slide41.xml.rels><?xml version="1.0" encoding="UTF-8" standalone="yes"?>
<Relationships xmlns="http://schemas.openxmlformats.org/package/2006/relationships"><Relationship Id="rId26" Type="http://schemas.openxmlformats.org/officeDocument/2006/relationships/tags" Target="../tags/tag981.xml"/><Relationship Id="rId21" Type="http://schemas.openxmlformats.org/officeDocument/2006/relationships/tags" Target="../tags/tag976.xml"/><Relationship Id="rId42" Type="http://schemas.openxmlformats.org/officeDocument/2006/relationships/tags" Target="../tags/tag997.xml"/><Relationship Id="rId47" Type="http://schemas.openxmlformats.org/officeDocument/2006/relationships/tags" Target="../tags/tag1002.xml"/><Relationship Id="rId63" Type="http://schemas.openxmlformats.org/officeDocument/2006/relationships/tags" Target="../tags/tag1018.xml"/><Relationship Id="rId68" Type="http://schemas.openxmlformats.org/officeDocument/2006/relationships/tags" Target="../tags/tag1023.xml"/><Relationship Id="rId84" Type="http://schemas.openxmlformats.org/officeDocument/2006/relationships/tags" Target="../tags/tag1039.xml"/><Relationship Id="rId89" Type="http://schemas.openxmlformats.org/officeDocument/2006/relationships/notesSlide" Target="../notesSlides/notesSlide33.xml"/><Relationship Id="rId16" Type="http://schemas.openxmlformats.org/officeDocument/2006/relationships/tags" Target="../tags/tag971.xml"/><Relationship Id="rId11" Type="http://schemas.openxmlformats.org/officeDocument/2006/relationships/tags" Target="../tags/tag966.xml"/><Relationship Id="rId32" Type="http://schemas.openxmlformats.org/officeDocument/2006/relationships/tags" Target="../tags/tag987.xml"/><Relationship Id="rId37" Type="http://schemas.openxmlformats.org/officeDocument/2006/relationships/tags" Target="../tags/tag992.xml"/><Relationship Id="rId53" Type="http://schemas.openxmlformats.org/officeDocument/2006/relationships/tags" Target="../tags/tag1008.xml"/><Relationship Id="rId58" Type="http://schemas.openxmlformats.org/officeDocument/2006/relationships/tags" Target="../tags/tag1013.xml"/><Relationship Id="rId74" Type="http://schemas.openxmlformats.org/officeDocument/2006/relationships/tags" Target="../tags/tag1029.xml"/><Relationship Id="rId79" Type="http://schemas.openxmlformats.org/officeDocument/2006/relationships/tags" Target="../tags/tag1034.xml"/><Relationship Id="rId5" Type="http://schemas.openxmlformats.org/officeDocument/2006/relationships/tags" Target="../tags/tag960.xml"/><Relationship Id="rId14" Type="http://schemas.openxmlformats.org/officeDocument/2006/relationships/tags" Target="../tags/tag969.xml"/><Relationship Id="rId22" Type="http://schemas.openxmlformats.org/officeDocument/2006/relationships/tags" Target="../tags/tag977.xml"/><Relationship Id="rId27" Type="http://schemas.openxmlformats.org/officeDocument/2006/relationships/tags" Target="../tags/tag982.xml"/><Relationship Id="rId30" Type="http://schemas.openxmlformats.org/officeDocument/2006/relationships/tags" Target="../tags/tag985.xml"/><Relationship Id="rId35" Type="http://schemas.openxmlformats.org/officeDocument/2006/relationships/tags" Target="../tags/tag990.xml"/><Relationship Id="rId43" Type="http://schemas.openxmlformats.org/officeDocument/2006/relationships/tags" Target="../tags/tag998.xml"/><Relationship Id="rId48" Type="http://schemas.openxmlformats.org/officeDocument/2006/relationships/tags" Target="../tags/tag1003.xml"/><Relationship Id="rId56" Type="http://schemas.openxmlformats.org/officeDocument/2006/relationships/tags" Target="../tags/tag1011.xml"/><Relationship Id="rId64" Type="http://schemas.openxmlformats.org/officeDocument/2006/relationships/tags" Target="../tags/tag1019.xml"/><Relationship Id="rId69" Type="http://schemas.openxmlformats.org/officeDocument/2006/relationships/tags" Target="../tags/tag1024.xml"/><Relationship Id="rId77" Type="http://schemas.openxmlformats.org/officeDocument/2006/relationships/tags" Target="../tags/tag1032.xml"/><Relationship Id="rId8" Type="http://schemas.openxmlformats.org/officeDocument/2006/relationships/tags" Target="../tags/tag963.xml"/><Relationship Id="rId51" Type="http://schemas.openxmlformats.org/officeDocument/2006/relationships/tags" Target="../tags/tag1006.xml"/><Relationship Id="rId72" Type="http://schemas.openxmlformats.org/officeDocument/2006/relationships/tags" Target="../tags/tag1027.xml"/><Relationship Id="rId80" Type="http://schemas.openxmlformats.org/officeDocument/2006/relationships/tags" Target="../tags/tag1035.xml"/><Relationship Id="rId85" Type="http://schemas.openxmlformats.org/officeDocument/2006/relationships/tags" Target="../tags/tag1040.xml"/><Relationship Id="rId3" Type="http://schemas.openxmlformats.org/officeDocument/2006/relationships/tags" Target="../tags/tag958.xml"/><Relationship Id="rId12" Type="http://schemas.openxmlformats.org/officeDocument/2006/relationships/tags" Target="../tags/tag967.xml"/><Relationship Id="rId17" Type="http://schemas.openxmlformats.org/officeDocument/2006/relationships/tags" Target="../tags/tag972.xml"/><Relationship Id="rId25" Type="http://schemas.openxmlformats.org/officeDocument/2006/relationships/tags" Target="../tags/tag980.xml"/><Relationship Id="rId33" Type="http://schemas.openxmlformats.org/officeDocument/2006/relationships/tags" Target="../tags/tag988.xml"/><Relationship Id="rId38" Type="http://schemas.openxmlformats.org/officeDocument/2006/relationships/tags" Target="../tags/tag993.xml"/><Relationship Id="rId46" Type="http://schemas.openxmlformats.org/officeDocument/2006/relationships/tags" Target="../tags/tag1001.xml"/><Relationship Id="rId59" Type="http://schemas.openxmlformats.org/officeDocument/2006/relationships/tags" Target="../tags/tag1014.xml"/><Relationship Id="rId67" Type="http://schemas.openxmlformats.org/officeDocument/2006/relationships/tags" Target="../tags/tag1022.xml"/><Relationship Id="rId20" Type="http://schemas.openxmlformats.org/officeDocument/2006/relationships/tags" Target="../tags/tag975.xml"/><Relationship Id="rId41" Type="http://schemas.openxmlformats.org/officeDocument/2006/relationships/tags" Target="../tags/tag996.xml"/><Relationship Id="rId54" Type="http://schemas.openxmlformats.org/officeDocument/2006/relationships/tags" Target="../tags/tag1009.xml"/><Relationship Id="rId62" Type="http://schemas.openxmlformats.org/officeDocument/2006/relationships/tags" Target="../tags/tag1017.xml"/><Relationship Id="rId70" Type="http://schemas.openxmlformats.org/officeDocument/2006/relationships/tags" Target="../tags/tag1025.xml"/><Relationship Id="rId75" Type="http://schemas.openxmlformats.org/officeDocument/2006/relationships/tags" Target="../tags/tag1030.xml"/><Relationship Id="rId83" Type="http://schemas.openxmlformats.org/officeDocument/2006/relationships/tags" Target="../tags/tag1038.xml"/><Relationship Id="rId88" Type="http://schemas.openxmlformats.org/officeDocument/2006/relationships/slideLayout" Target="../slideLayouts/slideLayout4.xml"/><Relationship Id="rId1" Type="http://schemas.openxmlformats.org/officeDocument/2006/relationships/tags" Target="../tags/tag956.xml"/><Relationship Id="rId6" Type="http://schemas.openxmlformats.org/officeDocument/2006/relationships/tags" Target="../tags/tag961.xml"/><Relationship Id="rId15" Type="http://schemas.openxmlformats.org/officeDocument/2006/relationships/tags" Target="../tags/tag970.xml"/><Relationship Id="rId23" Type="http://schemas.openxmlformats.org/officeDocument/2006/relationships/tags" Target="../tags/tag978.xml"/><Relationship Id="rId28" Type="http://schemas.openxmlformats.org/officeDocument/2006/relationships/tags" Target="../tags/tag983.xml"/><Relationship Id="rId36" Type="http://schemas.openxmlformats.org/officeDocument/2006/relationships/tags" Target="../tags/tag991.xml"/><Relationship Id="rId49" Type="http://schemas.openxmlformats.org/officeDocument/2006/relationships/tags" Target="../tags/tag1004.xml"/><Relationship Id="rId57" Type="http://schemas.openxmlformats.org/officeDocument/2006/relationships/tags" Target="../tags/tag1012.xml"/><Relationship Id="rId10" Type="http://schemas.openxmlformats.org/officeDocument/2006/relationships/tags" Target="../tags/tag965.xml"/><Relationship Id="rId31" Type="http://schemas.openxmlformats.org/officeDocument/2006/relationships/tags" Target="../tags/tag986.xml"/><Relationship Id="rId44" Type="http://schemas.openxmlformats.org/officeDocument/2006/relationships/tags" Target="../tags/tag999.xml"/><Relationship Id="rId52" Type="http://schemas.openxmlformats.org/officeDocument/2006/relationships/tags" Target="../tags/tag1007.xml"/><Relationship Id="rId60" Type="http://schemas.openxmlformats.org/officeDocument/2006/relationships/tags" Target="../tags/tag1015.xml"/><Relationship Id="rId65" Type="http://schemas.openxmlformats.org/officeDocument/2006/relationships/tags" Target="../tags/tag1020.xml"/><Relationship Id="rId73" Type="http://schemas.openxmlformats.org/officeDocument/2006/relationships/tags" Target="../tags/tag1028.xml"/><Relationship Id="rId78" Type="http://schemas.openxmlformats.org/officeDocument/2006/relationships/tags" Target="../tags/tag1033.xml"/><Relationship Id="rId81" Type="http://schemas.openxmlformats.org/officeDocument/2006/relationships/tags" Target="../tags/tag1036.xml"/><Relationship Id="rId86" Type="http://schemas.openxmlformats.org/officeDocument/2006/relationships/tags" Target="../tags/tag1041.xml"/><Relationship Id="rId4" Type="http://schemas.openxmlformats.org/officeDocument/2006/relationships/tags" Target="../tags/tag959.xml"/><Relationship Id="rId9" Type="http://schemas.openxmlformats.org/officeDocument/2006/relationships/tags" Target="../tags/tag964.xml"/><Relationship Id="rId13" Type="http://schemas.openxmlformats.org/officeDocument/2006/relationships/tags" Target="../tags/tag968.xml"/><Relationship Id="rId18" Type="http://schemas.openxmlformats.org/officeDocument/2006/relationships/tags" Target="../tags/tag973.xml"/><Relationship Id="rId39" Type="http://schemas.openxmlformats.org/officeDocument/2006/relationships/tags" Target="../tags/tag994.xml"/><Relationship Id="rId34" Type="http://schemas.openxmlformats.org/officeDocument/2006/relationships/tags" Target="../tags/tag989.xml"/><Relationship Id="rId50" Type="http://schemas.openxmlformats.org/officeDocument/2006/relationships/tags" Target="../tags/tag1005.xml"/><Relationship Id="rId55" Type="http://schemas.openxmlformats.org/officeDocument/2006/relationships/tags" Target="../tags/tag1010.xml"/><Relationship Id="rId76" Type="http://schemas.openxmlformats.org/officeDocument/2006/relationships/tags" Target="../tags/tag1031.xml"/><Relationship Id="rId7" Type="http://schemas.openxmlformats.org/officeDocument/2006/relationships/tags" Target="../tags/tag962.xml"/><Relationship Id="rId71" Type="http://schemas.openxmlformats.org/officeDocument/2006/relationships/tags" Target="../tags/tag1026.xml"/><Relationship Id="rId2" Type="http://schemas.openxmlformats.org/officeDocument/2006/relationships/tags" Target="../tags/tag957.xml"/><Relationship Id="rId29" Type="http://schemas.openxmlformats.org/officeDocument/2006/relationships/tags" Target="../tags/tag984.xml"/><Relationship Id="rId24" Type="http://schemas.openxmlformats.org/officeDocument/2006/relationships/tags" Target="../tags/tag979.xml"/><Relationship Id="rId40" Type="http://schemas.openxmlformats.org/officeDocument/2006/relationships/tags" Target="../tags/tag995.xml"/><Relationship Id="rId45" Type="http://schemas.openxmlformats.org/officeDocument/2006/relationships/tags" Target="../tags/tag1000.xml"/><Relationship Id="rId66" Type="http://schemas.openxmlformats.org/officeDocument/2006/relationships/tags" Target="../tags/tag1021.xml"/><Relationship Id="rId87" Type="http://schemas.openxmlformats.org/officeDocument/2006/relationships/tags" Target="../tags/tag1042.xml"/><Relationship Id="rId61" Type="http://schemas.openxmlformats.org/officeDocument/2006/relationships/tags" Target="../tags/tag1016.xml"/><Relationship Id="rId82" Type="http://schemas.openxmlformats.org/officeDocument/2006/relationships/tags" Target="../tags/tag1037.xml"/><Relationship Id="rId19" Type="http://schemas.openxmlformats.org/officeDocument/2006/relationships/tags" Target="../tags/tag974.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44.xml"/><Relationship Id="rId1" Type="http://schemas.openxmlformats.org/officeDocument/2006/relationships/tags" Target="../tags/tag1043.xml"/><Relationship Id="rId4" Type="http://schemas.openxmlformats.org/officeDocument/2006/relationships/notesSlide" Target="../notesSlides/notesSlide3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46.xml"/><Relationship Id="rId1" Type="http://schemas.openxmlformats.org/officeDocument/2006/relationships/tags" Target="../tags/tag1045.xml"/><Relationship Id="rId4" Type="http://schemas.openxmlformats.org/officeDocument/2006/relationships/notesSlide" Target="../notesSlides/notesSlide3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3" Type="http://schemas.openxmlformats.org/officeDocument/2006/relationships/tags" Target="../tags/tag1059.xml"/><Relationship Id="rId18" Type="http://schemas.openxmlformats.org/officeDocument/2006/relationships/tags" Target="../tags/tag1064.xml"/><Relationship Id="rId26" Type="http://schemas.openxmlformats.org/officeDocument/2006/relationships/tags" Target="../tags/tag1072.xml"/><Relationship Id="rId39" Type="http://schemas.openxmlformats.org/officeDocument/2006/relationships/tags" Target="../tags/tag1085.xml"/><Relationship Id="rId21" Type="http://schemas.openxmlformats.org/officeDocument/2006/relationships/tags" Target="../tags/tag1067.xml"/><Relationship Id="rId34" Type="http://schemas.openxmlformats.org/officeDocument/2006/relationships/tags" Target="../tags/tag1080.xml"/><Relationship Id="rId42" Type="http://schemas.openxmlformats.org/officeDocument/2006/relationships/tags" Target="../tags/tag1088.xml"/><Relationship Id="rId47" Type="http://schemas.openxmlformats.org/officeDocument/2006/relationships/tags" Target="../tags/tag1093.xml"/><Relationship Id="rId50" Type="http://schemas.openxmlformats.org/officeDocument/2006/relationships/tags" Target="../tags/tag1096.xml"/><Relationship Id="rId7" Type="http://schemas.openxmlformats.org/officeDocument/2006/relationships/tags" Target="../tags/tag1053.xml"/><Relationship Id="rId2" Type="http://schemas.openxmlformats.org/officeDocument/2006/relationships/tags" Target="../tags/tag1048.xml"/><Relationship Id="rId16" Type="http://schemas.openxmlformats.org/officeDocument/2006/relationships/tags" Target="../tags/tag1062.xml"/><Relationship Id="rId29" Type="http://schemas.openxmlformats.org/officeDocument/2006/relationships/tags" Target="../tags/tag1075.xml"/><Relationship Id="rId11" Type="http://schemas.openxmlformats.org/officeDocument/2006/relationships/tags" Target="../tags/tag1057.xml"/><Relationship Id="rId24" Type="http://schemas.openxmlformats.org/officeDocument/2006/relationships/tags" Target="../tags/tag1070.xml"/><Relationship Id="rId32" Type="http://schemas.openxmlformats.org/officeDocument/2006/relationships/tags" Target="../tags/tag1078.xml"/><Relationship Id="rId37" Type="http://schemas.openxmlformats.org/officeDocument/2006/relationships/tags" Target="../tags/tag1083.xml"/><Relationship Id="rId40" Type="http://schemas.openxmlformats.org/officeDocument/2006/relationships/tags" Target="../tags/tag1086.xml"/><Relationship Id="rId45" Type="http://schemas.openxmlformats.org/officeDocument/2006/relationships/tags" Target="../tags/tag1091.xml"/><Relationship Id="rId5" Type="http://schemas.openxmlformats.org/officeDocument/2006/relationships/tags" Target="../tags/tag1051.xml"/><Relationship Id="rId15" Type="http://schemas.openxmlformats.org/officeDocument/2006/relationships/tags" Target="../tags/tag1061.xml"/><Relationship Id="rId23" Type="http://schemas.openxmlformats.org/officeDocument/2006/relationships/tags" Target="../tags/tag1069.xml"/><Relationship Id="rId28" Type="http://schemas.openxmlformats.org/officeDocument/2006/relationships/tags" Target="../tags/tag1074.xml"/><Relationship Id="rId36" Type="http://schemas.openxmlformats.org/officeDocument/2006/relationships/tags" Target="../tags/tag1082.xml"/><Relationship Id="rId49" Type="http://schemas.openxmlformats.org/officeDocument/2006/relationships/tags" Target="../tags/tag1095.xml"/><Relationship Id="rId10" Type="http://schemas.openxmlformats.org/officeDocument/2006/relationships/tags" Target="../tags/tag1056.xml"/><Relationship Id="rId19" Type="http://schemas.openxmlformats.org/officeDocument/2006/relationships/tags" Target="../tags/tag1065.xml"/><Relationship Id="rId31" Type="http://schemas.openxmlformats.org/officeDocument/2006/relationships/tags" Target="../tags/tag1077.xml"/><Relationship Id="rId44" Type="http://schemas.openxmlformats.org/officeDocument/2006/relationships/tags" Target="../tags/tag1090.xml"/><Relationship Id="rId52" Type="http://schemas.openxmlformats.org/officeDocument/2006/relationships/notesSlide" Target="../notesSlides/notesSlide36.xml"/><Relationship Id="rId4" Type="http://schemas.openxmlformats.org/officeDocument/2006/relationships/tags" Target="../tags/tag1050.xml"/><Relationship Id="rId9" Type="http://schemas.openxmlformats.org/officeDocument/2006/relationships/tags" Target="../tags/tag1055.xml"/><Relationship Id="rId14" Type="http://schemas.openxmlformats.org/officeDocument/2006/relationships/tags" Target="../tags/tag1060.xml"/><Relationship Id="rId22" Type="http://schemas.openxmlformats.org/officeDocument/2006/relationships/tags" Target="../tags/tag1068.xml"/><Relationship Id="rId27" Type="http://schemas.openxmlformats.org/officeDocument/2006/relationships/tags" Target="../tags/tag1073.xml"/><Relationship Id="rId30" Type="http://schemas.openxmlformats.org/officeDocument/2006/relationships/tags" Target="../tags/tag1076.xml"/><Relationship Id="rId35" Type="http://schemas.openxmlformats.org/officeDocument/2006/relationships/tags" Target="../tags/tag1081.xml"/><Relationship Id="rId43" Type="http://schemas.openxmlformats.org/officeDocument/2006/relationships/tags" Target="../tags/tag1089.xml"/><Relationship Id="rId48" Type="http://schemas.openxmlformats.org/officeDocument/2006/relationships/tags" Target="../tags/tag1094.xml"/><Relationship Id="rId8" Type="http://schemas.openxmlformats.org/officeDocument/2006/relationships/tags" Target="../tags/tag1054.xml"/><Relationship Id="rId51" Type="http://schemas.openxmlformats.org/officeDocument/2006/relationships/slideLayout" Target="../slideLayouts/slideLayout4.xml"/><Relationship Id="rId3" Type="http://schemas.openxmlformats.org/officeDocument/2006/relationships/tags" Target="../tags/tag1049.xml"/><Relationship Id="rId12" Type="http://schemas.openxmlformats.org/officeDocument/2006/relationships/tags" Target="../tags/tag1058.xml"/><Relationship Id="rId17" Type="http://schemas.openxmlformats.org/officeDocument/2006/relationships/tags" Target="../tags/tag1063.xml"/><Relationship Id="rId25" Type="http://schemas.openxmlformats.org/officeDocument/2006/relationships/tags" Target="../tags/tag1071.xml"/><Relationship Id="rId33" Type="http://schemas.openxmlformats.org/officeDocument/2006/relationships/tags" Target="../tags/tag1079.xml"/><Relationship Id="rId38" Type="http://schemas.openxmlformats.org/officeDocument/2006/relationships/tags" Target="../tags/tag1084.xml"/><Relationship Id="rId46" Type="http://schemas.openxmlformats.org/officeDocument/2006/relationships/tags" Target="../tags/tag1092.xml"/><Relationship Id="rId20" Type="http://schemas.openxmlformats.org/officeDocument/2006/relationships/tags" Target="../tags/tag1066.xml"/><Relationship Id="rId41" Type="http://schemas.openxmlformats.org/officeDocument/2006/relationships/tags" Target="../tags/tag1087.xml"/><Relationship Id="rId1" Type="http://schemas.openxmlformats.org/officeDocument/2006/relationships/tags" Target="../tags/tag1047.xml"/><Relationship Id="rId6" Type="http://schemas.openxmlformats.org/officeDocument/2006/relationships/tags" Target="../tags/tag1052.xml"/></Relationships>
</file>

<file path=ppt/slides/_rels/slide47.xml.rels><?xml version="1.0" encoding="UTF-8" standalone="yes"?>
<Relationships xmlns="http://schemas.openxmlformats.org/package/2006/relationships"><Relationship Id="rId26" Type="http://schemas.openxmlformats.org/officeDocument/2006/relationships/tags" Target="../tags/tag1122.xml"/><Relationship Id="rId21" Type="http://schemas.openxmlformats.org/officeDocument/2006/relationships/tags" Target="../tags/tag1117.xml"/><Relationship Id="rId34" Type="http://schemas.openxmlformats.org/officeDocument/2006/relationships/tags" Target="../tags/tag1130.xml"/><Relationship Id="rId42" Type="http://schemas.openxmlformats.org/officeDocument/2006/relationships/tags" Target="../tags/tag1138.xml"/><Relationship Id="rId47" Type="http://schemas.openxmlformats.org/officeDocument/2006/relationships/tags" Target="../tags/tag1143.xml"/><Relationship Id="rId50" Type="http://schemas.openxmlformats.org/officeDocument/2006/relationships/tags" Target="../tags/tag1146.xml"/><Relationship Id="rId55" Type="http://schemas.openxmlformats.org/officeDocument/2006/relationships/tags" Target="../tags/tag1151.xml"/><Relationship Id="rId63" Type="http://schemas.openxmlformats.org/officeDocument/2006/relationships/tags" Target="../tags/tag1159.xml"/><Relationship Id="rId7" Type="http://schemas.openxmlformats.org/officeDocument/2006/relationships/tags" Target="../tags/tag1103.xml"/><Relationship Id="rId2" Type="http://schemas.openxmlformats.org/officeDocument/2006/relationships/tags" Target="../tags/tag1098.xml"/><Relationship Id="rId16" Type="http://schemas.openxmlformats.org/officeDocument/2006/relationships/tags" Target="../tags/tag1112.xml"/><Relationship Id="rId29" Type="http://schemas.openxmlformats.org/officeDocument/2006/relationships/tags" Target="../tags/tag1125.xml"/><Relationship Id="rId11" Type="http://schemas.openxmlformats.org/officeDocument/2006/relationships/tags" Target="../tags/tag1107.xml"/><Relationship Id="rId24" Type="http://schemas.openxmlformats.org/officeDocument/2006/relationships/tags" Target="../tags/tag1120.xml"/><Relationship Id="rId32" Type="http://schemas.openxmlformats.org/officeDocument/2006/relationships/tags" Target="../tags/tag1128.xml"/><Relationship Id="rId37" Type="http://schemas.openxmlformats.org/officeDocument/2006/relationships/tags" Target="../tags/tag1133.xml"/><Relationship Id="rId40" Type="http://schemas.openxmlformats.org/officeDocument/2006/relationships/tags" Target="../tags/tag1136.xml"/><Relationship Id="rId45" Type="http://schemas.openxmlformats.org/officeDocument/2006/relationships/tags" Target="../tags/tag1141.xml"/><Relationship Id="rId53" Type="http://schemas.openxmlformats.org/officeDocument/2006/relationships/tags" Target="../tags/tag1149.xml"/><Relationship Id="rId58" Type="http://schemas.openxmlformats.org/officeDocument/2006/relationships/tags" Target="../tags/tag1154.xml"/><Relationship Id="rId66" Type="http://schemas.openxmlformats.org/officeDocument/2006/relationships/notesSlide" Target="../notesSlides/notesSlide37.xml"/><Relationship Id="rId5" Type="http://schemas.openxmlformats.org/officeDocument/2006/relationships/tags" Target="../tags/tag1101.xml"/><Relationship Id="rId61" Type="http://schemas.openxmlformats.org/officeDocument/2006/relationships/tags" Target="../tags/tag1157.xml"/><Relationship Id="rId19" Type="http://schemas.openxmlformats.org/officeDocument/2006/relationships/tags" Target="../tags/tag1115.xml"/><Relationship Id="rId14" Type="http://schemas.openxmlformats.org/officeDocument/2006/relationships/tags" Target="../tags/tag1110.xml"/><Relationship Id="rId22" Type="http://schemas.openxmlformats.org/officeDocument/2006/relationships/tags" Target="../tags/tag1118.xml"/><Relationship Id="rId27" Type="http://schemas.openxmlformats.org/officeDocument/2006/relationships/tags" Target="../tags/tag1123.xml"/><Relationship Id="rId30" Type="http://schemas.openxmlformats.org/officeDocument/2006/relationships/tags" Target="../tags/tag1126.xml"/><Relationship Id="rId35" Type="http://schemas.openxmlformats.org/officeDocument/2006/relationships/tags" Target="../tags/tag1131.xml"/><Relationship Id="rId43" Type="http://schemas.openxmlformats.org/officeDocument/2006/relationships/tags" Target="../tags/tag1139.xml"/><Relationship Id="rId48" Type="http://schemas.openxmlformats.org/officeDocument/2006/relationships/tags" Target="../tags/tag1144.xml"/><Relationship Id="rId56" Type="http://schemas.openxmlformats.org/officeDocument/2006/relationships/tags" Target="../tags/tag1152.xml"/><Relationship Id="rId64" Type="http://schemas.openxmlformats.org/officeDocument/2006/relationships/tags" Target="../tags/tag1160.xml"/><Relationship Id="rId8" Type="http://schemas.openxmlformats.org/officeDocument/2006/relationships/tags" Target="../tags/tag1104.xml"/><Relationship Id="rId51" Type="http://schemas.openxmlformats.org/officeDocument/2006/relationships/tags" Target="../tags/tag1147.xml"/><Relationship Id="rId3" Type="http://schemas.openxmlformats.org/officeDocument/2006/relationships/tags" Target="../tags/tag1099.xml"/><Relationship Id="rId12" Type="http://schemas.openxmlformats.org/officeDocument/2006/relationships/tags" Target="../tags/tag1108.xml"/><Relationship Id="rId17" Type="http://schemas.openxmlformats.org/officeDocument/2006/relationships/tags" Target="../tags/tag1113.xml"/><Relationship Id="rId25" Type="http://schemas.openxmlformats.org/officeDocument/2006/relationships/tags" Target="../tags/tag1121.xml"/><Relationship Id="rId33" Type="http://schemas.openxmlformats.org/officeDocument/2006/relationships/tags" Target="../tags/tag1129.xml"/><Relationship Id="rId38" Type="http://schemas.openxmlformats.org/officeDocument/2006/relationships/tags" Target="../tags/tag1134.xml"/><Relationship Id="rId46" Type="http://schemas.openxmlformats.org/officeDocument/2006/relationships/tags" Target="../tags/tag1142.xml"/><Relationship Id="rId59" Type="http://schemas.openxmlformats.org/officeDocument/2006/relationships/tags" Target="../tags/tag1155.xml"/><Relationship Id="rId20" Type="http://schemas.openxmlformats.org/officeDocument/2006/relationships/tags" Target="../tags/tag1116.xml"/><Relationship Id="rId41" Type="http://schemas.openxmlformats.org/officeDocument/2006/relationships/tags" Target="../tags/tag1137.xml"/><Relationship Id="rId54" Type="http://schemas.openxmlformats.org/officeDocument/2006/relationships/tags" Target="../tags/tag1150.xml"/><Relationship Id="rId62" Type="http://schemas.openxmlformats.org/officeDocument/2006/relationships/tags" Target="../tags/tag1158.xml"/><Relationship Id="rId1" Type="http://schemas.openxmlformats.org/officeDocument/2006/relationships/tags" Target="../tags/tag1097.xml"/><Relationship Id="rId6" Type="http://schemas.openxmlformats.org/officeDocument/2006/relationships/tags" Target="../tags/tag1102.xml"/><Relationship Id="rId15" Type="http://schemas.openxmlformats.org/officeDocument/2006/relationships/tags" Target="../tags/tag1111.xml"/><Relationship Id="rId23" Type="http://schemas.openxmlformats.org/officeDocument/2006/relationships/tags" Target="../tags/tag1119.xml"/><Relationship Id="rId28" Type="http://schemas.openxmlformats.org/officeDocument/2006/relationships/tags" Target="../tags/tag1124.xml"/><Relationship Id="rId36" Type="http://schemas.openxmlformats.org/officeDocument/2006/relationships/tags" Target="../tags/tag1132.xml"/><Relationship Id="rId49" Type="http://schemas.openxmlformats.org/officeDocument/2006/relationships/tags" Target="../tags/tag1145.xml"/><Relationship Id="rId57" Type="http://schemas.openxmlformats.org/officeDocument/2006/relationships/tags" Target="../tags/tag1153.xml"/><Relationship Id="rId10" Type="http://schemas.openxmlformats.org/officeDocument/2006/relationships/tags" Target="../tags/tag1106.xml"/><Relationship Id="rId31" Type="http://schemas.openxmlformats.org/officeDocument/2006/relationships/tags" Target="../tags/tag1127.xml"/><Relationship Id="rId44" Type="http://schemas.openxmlformats.org/officeDocument/2006/relationships/tags" Target="../tags/tag1140.xml"/><Relationship Id="rId52" Type="http://schemas.openxmlformats.org/officeDocument/2006/relationships/tags" Target="../tags/tag1148.xml"/><Relationship Id="rId60" Type="http://schemas.openxmlformats.org/officeDocument/2006/relationships/tags" Target="../tags/tag1156.xml"/><Relationship Id="rId65" Type="http://schemas.openxmlformats.org/officeDocument/2006/relationships/slideLayout" Target="../slideLayouts/slideLayout4.xml"/><Relationship Id="rId4" Type="http://schemas.openxmlformats.org/officeDocument/2006/relationships/tags" Target="../tags/tag1100.xml"/><Relationship Id="rId9" Type="http://schemas.openxmlformats.org/officeDocument/2006/relationships/tags" Target="../tags/tag1105.xml"/><Relationship Id="rId13" Type="http://schemas.openxmlformats.org/officeDocument/2006/relationships/tags" Target="../tags/tag1109.xml"/><Relationship Id="rId18" Type="http://schemas.openxmlformats.org/officeDocument/2006/relationships/tags" Target="../tags/tag1114.xml"/><Relationship Id="rId39" Type="http://schemas.openxmlformats.org/officeDocument/2006/relationships/tags" Target="../tags/tag1135.xml"/></Relationships>
</file>

<file path=ppt/slides/_rels/slide48.xml.rels><?xml version="1.0" encoding="UTF-8" standalone="yes"?>
<Relationships xmlns="http://schemas.openxmlformats.org/package/2006/relationships"><Relationship Id="rId3" Type="http://schemas.openxmlformats.org/officeDocument/2006/relationships/tags" Target="../tags/tag1163.xml"/><Relationship Id="rId7" Type="http://schemas.openxmlformats.org/officeDocument/2006/relationships/notesSlide" Target="../notesSlides/notesSlide38.xml"/><Relationship Id="rId2" Type="http://schemas.openxmlformats.org/officeDocument/2006/relationships/tags" Target="../tags/tag1162.xml"/><Relationship Id="rId1" Type="http://schemas.openxmlformats.org/officeDocument/2006/relationships/tags" Target="../tags/tag1161.xml"/><Relationship Id="rId6" Type="http://schemas.openxmlformats.org/officeDocument/2006/relationships/slideLayout" Target="../slideLayouts/slideLayout2.xml"/><Relationship Id="rId5" Type="http://schemas.openxmlformats.org/officeDocument/2006/relationships/tags" Target="../tags/tag1165.xml"/><Relationship Id="rId4" Type="http://schemas.openxmlformats.org/officeDocument/2006/relationships/tags" Target="../tags/tag1164.xml"/></Relationships>
</file>

<file path=ppt/slides/_rels/slide49.xml.rels><?xml version="1.0" encoding="UTF-8" standalone="yes"?>
<Relationships xmlns="http://schemas.openxmlformats.org/package/2006/relationships"><Relationship Id="rId26" Type="http://schemas.openxmlformats.org/officeDocument/2006/relationships/tags" Target="../tags/tag1191.xml"/><Relationship Id="rId21" Type="http://schemas.openxmlformats.org/officeDocument/2006/relationships/tags" Target="../tags/tag1186.xml"/><Relationship Id="rId34" Type="http://schemas.openxmlformats.org/officeDocument/2006/relationships/tags" Target="../tags/tag1199.xml"/><Relationship Id="rId42" Type="http://schemas.openxmlformats.org/officeDocument/2006/relationships/tags" Target="../tags/tag1207.xml"/><Relationship Id="rId47" Type="http://schemas.openxmlformats.org/officeDocument/2006/relationships/tags" Target="../tags/tag1212.xml"/><Relationship Id="rId50" Type="http://schemas.openxmlformats.org/officeDocument/2006/relationships/tags" Target="../tags/tag1215.xml"/><Relationship Id="rId55" Type="http://schemas.openxmlformats.org/officeDocument/2006/relationships/tags" Target="../tags/tag1220.xml"/><Relationship Id="rId63" Type="http://schemas.openxmlformats.org/officeDocument/2006/relationships/tags" Target="../tags/tag1228.xml"/><Relationship Id="rId7" Type="http://schemas.openxmlformats.org/officeDocument/2006/relationships/tags" Target="../tags/tag1172.xml"/><Relationship Id="rId2" Type="http://schemas.openxmlformats.org/officeDocument/2006/relationships/tags" Target="../tags/tag1167.xml"/><Relationship Id="rId16" Type="http://schemas.openxmlformats.org/officeDocument/2006/relationships/tags" Target="../tags/tag1181.xml"/><Relationship Id="rId29" Type="http://schemas.openxmlformats.org/officeDocument/2006/relationships/tags" Target="../tags/tag1194.xml"/><Relationship Id="rId11" Type="http://schemas.openxmlformats.org/officeDocument/2006/relationships/tags" Target="../tags/tag1176.xml"/><Relationship Id="rId24" Type="http://schemas.openxmlformats.org/officeDocument/2006/relationships/tags" Target="../tags/tag1189.xml"/><Relationship Id="rId32" Type="http://schemas.openxmlformats.org/officeDocument/2006/relationships/tags" Target="../tags/tag1197.xml"/><Relationship Id="rId37" Type="http://schemas.openxmlformats.org/officeDocument/2006/relationships/tags" Target="../tags/tag1202.xml"/><Relationship Id="rId40" Type="http://schemas.openxmlformats.org/officeDocument/2006/relationships/tags" Target="../tags/tag1205.xml"/><Relationship Id="rId45" Type="http://schemas.openxmlformats.org/officeDocument/2006/relationships/tags" Target="../tags/tag1210.xml"/><Relationship Id="rId53" Type="http://schemas.openxmlformats.org/officeDocument/2006/relationships/tags" Target="../tags/tag1218.xml"/><Relationship Id="rId58" Type="http://schemas.openxmlformats.org/officeDocument/2006/relationships/tags" Target="../tags/tag1223.xml"/><Relationship Id="rId66" Type="http://schemas.openxmlformats.org/officeDocument/2006/relationships/notesSlide" Target="../notesSlides/notesSlide39.xml"/><Relationship Id="rId5" Type="http://schemas.openxmlformats.org/officeDocument/2006/relationships/tags" Target="../tags/tag1170.xml"/><Relationship Id="rId61" Type="http://schemas.openxmlformats.org/officeDocument/2006/relationships/tags" Target="../tags/tag1226.xml"/><Relationship Id="rId19" Type="http://schemas.openxmlformats.org/officeDocument/2006/relationships/tags" Target="../tags/tag1184.xml"/><Relationship Id="rId14" Type="http://schemas.openxmlformats.org/officeDocument/2006/relationships/tags" Target="../tags/tag1179.xml"/><Relationship Id="rId22" Type="http://schemas.openxmlformats.org/officeDocument/2006/relationships/tags" Target="../tags/tag1187.xml"/><Relationship Id="rId27" Type="http://schemas.openxmlformats.org/officeDocument/2006/relationships/tags" Target="../tags/tag1192.xml"/><Relationship Id="rId30" Type="http://schemas.openxmlformats.org/officeDocument/2006/relationships/tags" Target="../tags/tag1195.xml"/><Relationship Id="rId35" Type="http://schemas.openxmlformats.org/officeDocument/2006/relationships/tags" Target="../tags/tag1200.xml"/><Relationship Id="rId43" Type="http://schemas.openxmlformats.org/officeDocument/2006/relationships/tags" Target="../tags/tag1208.xml"/><Relationship Id="rId48" Type="http://schemas.openxmlformats.org/officeDocument/2006/relationships/tags" Target="../tags/tag1213.xml"/><Relationship Id="rId56" Type="http://schemas.openxmlformats.org/officeDocument/2006/relationships/tags" Target="../tags/tag1221.xml"/><Relationship Id="rId64" Type="http://schemas.openxmlformats.org/officeDocument/2006/relationships/tags" Target="../tags/tag1229.xml"/><Relationship Id="rId8" Type="http://schemas.openxmlformats.org/officeDocument/2006/relationships/tags" Target="../tags/tag1173.xml"/><Relationship Id="rId51" Type="http://schemas.openxmlformats.org/officeDocument/2006/relationships/tags" Target="../tags/tag1216.xml"/><Relationship Id="rId3" Type="http://schemas.openxmlformats.org/officeDocument/2006/relationships/tags" Target="../tags/tag1168.xml"/><Relationship Id="rId12" Type="http://schemas.openxmlformats.org/officeDocument/2006/relationships/tags" Target="../tags/tag1177.xml"/><Relationship Id="rId17" Type="http://schemas.openxmlformats.org/officeDocument/2006/relationships/tags" Target="../tags/tag1182.xml"/><Relationship Id="rId25" Type="http://schemas.openxmlformats.org/officeDocument/2006/relationships/tags" Target="../tags/tag1190.xml"/><Relationship Id="rId33" Type="http://schemas.openxmlformats.org/officeDocument/2006/relationships/tags" Target="../tags/tag1198.xml"/><Relationship Id="rId38" Type="http://schemas.openxmlformats.org/officeDocument/2006/relationships/tags" Target="../tags/tag1203.xml"/><Relationship Id="rId46" Type="http://schemas.openxmlformats.org/officeDocument/2006/relationships/tags" Target="../tags/tag1211.xml"/><Relationship Id="rId59" Type="http://schemas.openxmlformats.org/officeDocument/2006/relationships/tags" Target="../tags/tag1224.xml"/><Relationship Id="rId20" Type="http://schemas.openxmlformats.org/officeDocument/2006/relationships/tags" Target="../tags/tag1185.xml"/><Relationship Id="rId41" Type="http://schemas.openxmlformats.org/officeDocument/2006/relationships/tags" Target="../tags/tag1206.xml"/><Relationship Id="rId54" Type="http://schemas.openxmlformats.org/officeDocument/2006/relationships/tags" Target="../tags/tag1219.xml"/><Relationship Id="rId62" Type="http://schemas.openxmlformats.org/officeDocument/2006/relationships/tags" Target="../tags/tag1227.xml"/><Relationship Id="rId1" Type="http://schemas.openxmlformats.org/officeDocument/2006/relationships/tags" Target="../tags/tag1166.xml"/><Relationship Id="rId6" Type="http://schemas.openxmlformats.org/officeDocument/2006/relationships/tags" Target="../tags/tag1171.xml"/><Relationship Id="rId15" Type="http://schemas.openxmlformats.org/officeDocument/2006/relationships/tags" Target="../tags/tag1180.xml"/><Relationship Id="rId23" Type="http://schemas.openxmlformats.org/officeDocument/2006/relationships/tags" Target="../tags/tag1188.xml"/><Relationship Id="rId28" Type="http://schemas.openxmlformats.org/officeDocument/2006/relationships/tags" Target="../tags/tag1193.xml"/><Relationship Id="rId36" Type="http://schemas.openxmlformats.org/officeDocument/2006/relationships/tags" Target="../tags/tag1201.xml"/><Relationship Id="rId49" Type="http://schemas.openxmlformats.org/officeDocument/2006/relationships/tags" Target="../tags/tag1214.xml"/><Relationship Id="rId57" Type="http://schemas.openxmlformats.org/officeDocument/2006/relationships/tags" Target="../tags/tag1222.xml"/><Relationship Id="rId10" Type="http://schemas.openxmlformats.org/officeDocument/2006/relationships/tags" Target="../tags/tag1175.xml"/><Relationship Id="rId31" Type="http://schemas.openxmlformats.org/officeDocument/2006/relationships/tags" Target="../tags/tag1196.xml"/><Relationship Id="rId44" Type="http://schemas.openxmlformats.org/officeDocument/2006/relationships/tags" Target="../tags/tag1209.xml"/><Relationship Id="rId52" Type="http://schemas.openxmlformats.org/officeDocument/2006/relationships/tags" Target="../tags/tag1217.xml"/><Relationship Id="rId60" Type="http://schemas.openxmlformats.org/officeDocument/2006/relationships/tags" Target="../tags/tag1225.xml"/><Relationship Id="rId65" Type="http://schemas.openxmlformats.org/officeDocument/2006/relationships/slideLayout" Target="../slideLayouts/slideLayout4.xml"/><Relationship Id="rId4" Type="http://schemas.openxmlformats.org/officeDocument/2006/relationships/tags" Target="../tags/tag1169.xml"/><Relationship Id="rId9" Type="http://schemas.openxmlformats.org/officeDocument/2006/relationships/tags" Target="../tags/tag1174.xml"/><Relationship Id="rId13" Type="http://schemas.openxmlformats.org/officeDocument/2006/relationships/tags" Target="../tags/tag1178.xml"/><Relationship Id="rId18" Type="http://schemas.openxmlformats.org/officeDocument/2006/relationships/tags" Target="../tags/tag1183.xml"/><Relationship Id="rId39" Type="http://schemas.openxmlformats.org/officeDocument/2006/relationships/tags" Target="../tags/tag120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3" Type="http://schemas.openxmlformats.org/officeDocument/2006/relationships/tags" Target="../tags/tag1242.xml"/><Relationship Id="rId18" Type="http://schemas.openxmlformats.org/officeDocument/2006/relationships/tags" Target="../tags/tag1247.xml"/><Relationship Id="rId26" Type="http://schemas.openxmlformats.org/officeDocument/2006/relationships/tags" Target="../tags/tag1255.xml"/><Relationship Id="rId39" Type="http://schemas.openxmlformats.org/officeDocument/2006/relationships/tags" Target="../tags/tag1268.xml"/><Relationship Id="rId21" Type="http://schemas.openxmlformats.org/officeDocument/2006/relationships/tags" Target="../tags/tag1250.xml"/><Relationship Id="rId34" Type="http://schemas.openxmlformats.org/officeDocument/2006/relationships/tags" Target="../tags/tag1263.xml"/><Relationship Id="rId42" Type="http://schemas.openxmlformats.org/officeDocument/2006/relationships/tags" Target="../tags/tag1271.xml"/><Relationship Id="rId47" Type="http://schemas.openxmlformats.org/officeDocument/2006/relationships/tags" Target="../tags/tag1276.xml"/><Relationship Id="rId50" Type="http://schemas.openxmlformats.org/officeDocument/2006/relationships/tags" Target="../tags/tag1279.xml"/><Relationship Id="rId55" Type="http://schemas.openxmlformats.org/officeDocument/2006/relationships/tags" Target="../tags/tag1284.xml"/><Relationship Id="rId7" Type="http://schemas.openxmlformats.org/officeDocument/2006/relationships/tags" Target="../tags/tag1236.xml"/><Relationship Id="rId2" Type="http://schemas.openxmlformats.org/officeDocument/2006/relationships/tags" Target="../tags/tag1231.xml"/><Relationship Id="rId16" Type="http://schemas.openxmlformats.org/officeDocument/2006/relationships/tags" Target="../tags/tag1245.xml"/><Relationship Id="rId29" Type="http://schemas.openxmlformats.org/officeDocument/2006/relationships/tags" Target="../tags/tag1258.xml"/><Relationship Id="rId11" Type="http://schemas.openxmlformats.org/officeDocument/2006/relationships/tags" Target="../tags/tag1240.xml"/><Relationship Id="rId24" Type="http://schemas.openxmlformats.org/officeDocument/2006/relationships/tags" Target="../tags/tag1253.xml"/><Relationship Id="rId32" Type="http://schemas.openxmlformats.org/officeDocument/2006/relationships/tags" Target="../tags/tag1261.xml"/><Relationship Id="rId37" Type="http://schemas.openxmlformats.org/officeDocument/2006/relationships/tags" Target="../tags/tag1266.xml"/><Relationship Id="rId40" Type="http://schemas.openxmlformats.org/officeDocument/2006/relationships/tags" Target="../tags/tag1269.xml"/><Relationship Id="rId45" Type="http://schemas.openxmlformats.org/officeDocument/2006/relationships/tags" Target="../tags/tag1274.xml"/><Relationship Id="rId53" Type="http://schemas.openxmlformats.org/officeDocument/2006/relationships/tags" Target="../tags/tag1282.xml"/><Relationship Id="rId58" Type="http://schemas.openxmlformats.org/officeDocument/2006/relationships/slideLayout" Target="../slideLayouts/slideLayout4.xml"/><Relationship Id="rId5" Type="http://schemas.openxmlformats.org/officeDocument/2006/relationships/tags" Target="../tags/tag1234.xml"/><Relationship Id="rId19" Type="http://schemas.openxmlformats.org/officeDocument/2006/relationships/tags" Target="../tags/tag1248.xml"/><Relationship Id="rId4" Type="http://schemas.openxmlformats.org/officeDocument/2006/relationships/tags" Target="../tags/tag1233.xml"/><Relationship Id="rId9" Type="http://schemas.openxmlformats.org/officeDocument/2006/relationships/tags" Target="../tags/tag1238.xml"/><Relationship Id="rId14" Type="http://schemas.openxmlformats.org/officeDocument/2006/relationships/tags" Target="../tags/tag1243.xml"/><Relationship Id="rId22" Type="http://schemas.openxmlformats.org/officeDocument/2006/relationships/tags" Target="../tags/tag1251.xml"/><Relationship Id="rId27" Type="http://schemas.openxmlformats.org/officeDocument/2006/relationships/tags" Target="../tags/tag1256.xml"/><Relationship Id="rId30" Type="http://schemas.openxmlformats.org/officeDocument/2006/relationships/tags" Target="../tags/tag1259.xml"/><Relationship Id="rId35" Type="http://schemas.openxmlformats.org/officeDocument/2006/relationships/tags" Target="../tags/tag1264.xml"/><Relationship Id="rId43" Type="http://schemas.openxmlformats.org/officeDocument/2006/relationships/tags" Target="../tags/tag1272.xml"/><Relationship Id="rId48" Type="http://schemas.openxmlformats.org/officeDocument/2006/relationships/tags" Target="../tags/tag1277.xml"/><Relationship Id="rId56" Type="http://schemas.openxmlformats.org/officeDocument/2006/relationships/tags" Target="../tags/tag1285.xml"/><Relationship Id="rId8" Type="http://schemas.openxmlformats.org/officeDocument/2006/relationships/tags" Target="../tags/tag1237.xml"/><Relationship Id="rId51" Type="http://schemas.openxmlformats.org/officeDocument/2006/relationships/tags" Target="../tags/tag1280.xml"/><Relationship Id="rId3" Type="http://schemas.openxmlformats.org/officeDocument/2006/relationships/tags" Target="../tags/tag1232.xml"/><Relationship Id="rId12" Type="http://schemas.openxmlformats.org/officeDocument/2006/relationships/tags" Target="../tags/tag1241.xml"/><Relationship Id="rId17" Type="http://schemas.openxmlformats.org/officeDocument/2006/relationships/tags" Target="../tags/tag1246.xml"/><Relationship Id="rId25" Type="http://schemas.openxmlformats.org/officeDocument/2006/relationships/tags" Target="../tags/tag1254.xml"/><Relationship Id="rId33" Type="http://schemas.openxmlformats.org/officeDocument/2006/relationships/tags" Target="../tags/tag1262.xml"/><Relationship Id="rId38" Type="http://schemas.openxmlformats.org/officeDocument/2006/relationships/tags" Target="../tags/tag1267.xml"/><Relationship Id="rId46" Type="http://schemas.openxmlformats.org/officeDocument/2006/relationships/tags" Target="../tags/tag1275.xml"/><Relationship Id="rId59" Type="http://schemas.openxmlformats.org/officeDocument/2006/relationships/notesSlide" Target="../notesSlides/notesSlide40.xml"/><Relationship Id="rId20" Type="http://schemas.openxmlformats.org/officeDocument/2006/relationships/tags" Target="../tags/tag1249.xml"/><Relationship Id="rId41" Type="http://schemas.openxmlformats.org/officeDocument/2006/relationships/tags" Target="../tags/tag1270.xml"/><Relationship Id="rId54" Type="http://schemas.openxmlformats.org/officeDocument/2006/relationships/tags" Target="../tags/tag1283.xml"/><Relationship Id="rId1" Type="http://schemas.openxmlformats.org/officeDocument/2006/relationships/tags" Target="../tags/tag1230.xml"/><Relationship Id="rId6" Type="http://schemas.openxmlformats.org/officeDocument/2006/relationships/tags" Target="../tags/tag1235.xml"/><Relationship Id="rId15" Type="http://schemas.openxmlformats.org/officeDocument/2006/relationships/tags" Target="../tags/tag1244.xml"/><Relationship Id="rId23" Type="http://schemas.openxmlformats.org/officeDocument/2006/relationships/tags" Target="../tags/tag1252.xml"/><Relationship Id="rId28" Type="http://schemas.openxmlformats.org/officeDocument/2006/relationships/tags" Target="../tags/tag1257.xml"/><Relationship Id="rId36" Type="http://schemas.openxmlformats.org/officeDocument/2006/relationships/tags" Target="../tags/tag1265.xml"/><Relationship Id="rId49" Type="http://schemas.openxmlformats.org/officeDocument/2006/relationships/tags" Target="../tags/tag1278.xml"/><Relationship Id="rId57" Type="http://schemas.openxmlformats.org/officeDocument/2006/relationships/tags" Target="../tags/tag1286.xml"/><Relationship Id="rId10" Type="http://schemas.openxmlformats.org/officeDocument/2006/relationships/tags" Target="../tags/tag1239.xml"/><Relationship Id="rId31" Type="http://schemas.openxmlformats.org/officeDocument/2006/relationships/tags" Target="../tags/tag1260.xml"/><Relationship Id="rId44" Type="http://schemas.openxmlformats.org/officeDocument/2006/relationships/tags" Target="../tags/tag1273.xml"/><Relationship Id="rId52" Type="http://schemas.openxmlformats.org/officeDocument/2006/relationships/tags" Target="../tags/tag1281.xml"/></Relationships>
</file>

<file path=ppt/slides/_rels/slide51.xml.rels><?xml version="1.0" encoding="UTF-8" standalone="yes"?>
<Relationships xmlns="http://schemas.openxmlformats.org/package/2006/relationships"><Relationship Id="rId3" Type="http://schemas.openxmlformats.org/officeDocument/2006/relationships/tags" Target="../tags/tag1289.xml"/><Relationship Id="rId7" Type="http://schemas.openxmlformats.org/officeDocument/2006/relationships/notesSlide" Target="../notesSlides/notesSlide41.xml"/><Relationship Id="rId2" Type="http://schemas.openxmlformats.org/officeDocument/2006/relationships/tags" Target="../tags/tag1288.xml"/><Relationship Id="rId1" Type="http://schemas.openxmlformats.org/officeDocument/2006/relationships/tags" Target="../tags/tag1287.xml"/><Relationship Id="rId6" Type="http://schemas.openxmlformats.org/officeDocument/2006/relationships/slideLayout" Target="../slideLayouts/slideLayout2.xml"/><Relationship Id="rId5" Type="http://schemas.openxmlformats.org/officeDocument/2006/relationships/tags" Target="../tags/tag1291.xml"/><Relationship Id="rId4" Type="http://schemas.openxmlformats.org/officeDocument/2006/relationships/tags" Target="../tags/tag1290.xml"/></Relationships>
</file>

<file path=ppt/slides/_rels/slide52.xml.rels><?xml version="1.0" encoding="UTF-8" standalone="yes"?>
<Relationships xmlns="http://schemas.openxmlformats.org/package/2006/relationships"><Relationship Id="rId26" Type="http://schemas.openxmlformats.org/officeDocument/2006/relationships/tags" Target="../tags/tag1317.xml"/><Relationship Id="rId21" Type="http://schemas.openxmlformats.org/officeDocument/2006/relationships/tags" Target="../tags/tag1312.xml"/><Relationship Id="rId34" Type="http://schemas.openxmlformats.org/officeDocument/2006/relationships/tags" Target="../tags/tag1325.xml"/><Relationship Id="rId42" Type="http://schemas.openxmlformats.org/officeDocument/2006/relationships/tags" Target="../tags/tag1333.xml"/><Relationship Id="rId47" Type="http://schemas.openxmlformats.org/officeDocument/2006/relationships/tags" Target="../tags/tag1338.xml"/><Relationship Id="rId50" Type="http://schemas.openxmlformats.org/officeDocument/2006/relationships/tags" Target="../tags/tag1341.xml"/><Relationship Id="rId55" Type="http://schemas.openxmlformats.org/officeDocument/2006/relationships/tags" Target="../tags/tag1346.xml"/><Relationship Id="rId63" Type="http://schemas.openxmlformats.org/officeDocument/2006/relationships/tags" Target="../tags/tag1354.xml"/><Relationship Id="rId7" Type="http://schemas.openxmlformats.org/officeDocument/2006/relationships/tags" Target="../tags/tag1298.xml"/><Relationship Id="rId2" Type="http://schemas.openxmlformats.org/officeDocument/2006/relationships/tags" Target="../tags/tag1293.xml"/><Relationship Id="rId16" Type="http://schemas.openxmlformats.org/officeDocument/2006/relationships/tags" Target="../tags/tag1307.xml"/><Relationship Id="rId29" Type="http://schemas.openxmlformats.org/officeDocument/2006/relationships/tags" Target="../tags/tag1320.xml"/><Relationship Id="rId11" Type="http://schemas.openxmlformats.org/officeDocument/2006/relationships/tags" Target="../tags/tag1302.xml"/><Relationship Id="rId24" Type="http://schemas.openxmlformats.org/officeDocument/2006/relationships/tags" Target="../tags/tag1315.xml"/><Relationship Id="rId32" Type="http://schemas.openxmlformats.org/officeDocument/2006/relationships/tags" Target="../tags/tag1323.xml"/><Relationship Id="rId37" Type="http://schemas.openxmlformats.org/officeDocument/2006/relationships/tags" Target="../tags/tag1328.xml"/><Relationship Id="rId40" Type="http://schemas.openxmlformats.org/officeDocument/2006/relationships/tags" Target="../tags/tag1331.xml"/><Relationship Id="rId45" Type="http://schemas.openxmlformats.org/officeDocument/2006/relationships/tags" Target="../tags/tag1336.xml"/><Relationship Id="rId53" Type="http://schemas.openxmlformats.org/officeDocument/2006/relationships/tags" Target="../tags/tag1344.xml"/><Relationship Id="rId58" Type="http://schemas.openxmlformats.org/officeDocument/2006/relationships/tags" Target="../tags/tag1349.xml"/><Relationship Id="rId66" Type="http://schemas.openxmlformats.org/officeDocument/2006/relationships/notesSlide" Target="../notesSlides/notesSlide42.xml"/><Relationship Id="rId5" Type="http://schemas.openxmlformats.org/officeDocument/2006/relationships/tags" Target="../tags/tag1296.xml"/><Relationship Id="rId61" Type="http://schemas.openxmlformats.org/officeDocument/2006/relationships/tags" Target="../tags/tag1352.xml"/><Relationship Id="rId19" Type="http://schemas.openxmlformats.org/officeDocument/2006/relationships/tags" Target="../tags/tag1310.xml"/><Relationship Id="rId14" Type="http://schemas.openxmlformats.org/officeDocument/2006/relationships/tags" Target="../tags/tag1305.xml"/><Relationship Id="rId22" Type="http://schemas.openxmlformats.org/officeDocument/2006/relationships/tags" Target="../tags/tag1313.xml"/><Relationship Id="rId27" Type="http://schemas.openxmlformats.org/officeDocument/2006/relationships/tags" Target="../tags/tag1318.xml"/><Relationship Id="rId30" Type="http://schemas.openxmlformats.org/officeDocument/2006/relationships/tags" Target="../tags/tag1321.xml"/><Relationship Id="rId35" Type="http://schemas.openxmlformats.org/officeDocument/2006/relationships/tags" Target="../tags/tag1326.xml"/><Relationship Id="rId43" Type="http://schemas.openxmlformats.org/officeDocument/2006/relationships/tags" Target="../tags/tag1334.xml"/><Relationship Id="rId48" Type="http://schemas.openxmlformats.org/officeDocument/2006/relationships/tags" Target="../tags/tag1339.xml"/><Relationship Id="rId56" Type="http://schemas.openxmlformats.org/officeDocument/2006/relationships/tags" Target="../tags/tag1347.xml"/><Relationship Id="rId64" Type="http://schemas.openxmlformats.org/officeDocument/2006/relationships/tags" Target="../tags/tag1355.xml"/><Relationship Id="rId8" Type="http://schemas.openxmlformats.org/officeDocument/2006/relationships/tags" Target="../tags/tag1299.xml"/><Relationship Id="rId51" Type="http://schemas.openxmlformats.org/officeDocument/2006/relationships/tags" Target="../tags/tag1342.xml"/><Relationship Id="rId3" Type="http://schemas.openxmlformats.org/officeDocument/2006/relationships/tags" Target="../tags/tag1294.xml"/><Relationship Id="rId12" Type="http://schemas.openxmlformats.org/officeDocument/2006/relationships/tags" Target="../tags/tag1303.xml"/><Relationship Id="rId17" Type="http://schemas.openxmlformats.org/officeDocument/2006/relationships/tags" Target="../tags/tag1308.xml"/><Relationship Id="rId25" Type="http://schemas.openxmlformats.org/officeDocument/2006/relationships/tags" Target="../tags/tag1316.xml"/><Relationship Id="rId33" Type="http://schemas.openxmlformats.org/officeDocument/2006/relationships/tags" Target="../tags/tag1324.xml"/><Relationship Id="rId38" Type="http://schemas.openxmlformats.org/officeDocument/2006/relationships/tags" Target="../tags/tag1329.xml"/><Relationship Id="rId46" Type="http://schemas.openxmlformats.org/officeDocument/2006/relationships/tags" Target="../tags/tag1337.xml"/><Relationship Id="rId59" Type="http://schemas.openxmlformats.org/officeDocument/2006/relationships/tags" Target="../tags/tag1350.xml"/><Relationship Id="rId20" Type="http://schemas.openxmlformats.org/officeDocument/2006/relationships/tags" Target="../tags/tag1311.xml"/><Relationship Id="rId41" Type="http://schemas.openxmlformats.org/officeDocument/2006/relationships/tags" Target="../tags/tag1332.xml"/><Relationship Id="rId54" Type="http://schemas.openxmlformats.org/officeDocument/2006/relationships/tags" Target="../tags/tag1345.xml"/><Relationship Id="rId62" Type="http://schemas.openxmlformats.org/officeDocument/2006/relationships/tags" Target="../tags/tag1353.xml"/><Relationship Id="rId1" Type="http://schemas.openxmlformats.org/officeDocument/2006/relationships/tags" Target="../tags/tag1292.xml"/><Relationship Id="rId6" Type="http://schemas.openxmlformats.org/officeDocument/2006/relationships/tags" Target="../tags/tag1297.xml"/><Relationship Id="rId15" Type="http://schemas.openxmlformats.org/officeDocument/2006/relationships/tags" Target="../tags/tag1306.xml"/><Relationship Id="rId23" Type="http://schemas.openxmlformats.org/officeDocument/2006/relationships/tags" Target="../tags/tag1314.xml"/><Relationship Id="rId28" Type="http://schemas.openxmlformats.org/officeDocument/2006/relationships/tags" Target="../tags/tag1319.xml"/><Relationship Id="rId36" Type="http://schemas.openxmlformats.org/officeDocument/2006/relationships/tags" Target="../tags/tag1327.xml"/><Relationship Id="rId49" Type="http://schemas.openxmlformats.org/officeDocument/2006/relationships/tags" Target="../tags/tag1340.xml"/><Relationship Id="rId57" Type="http://schemas.openxmlformats.org/officeDocument/2006/relationships/tags" Target="../tags/tag1348.xml"/><Relationship Id="rId10" Type="http://schemas.openxmlformats.org/officeDocument/2006/relationships/tags" Target="../tags/tag1301.xml"/><Relationship Id="rId31" Type="http://schemas.openxmlformats.org/officeDocument/2006/relationships/tags" Target="../tags/tag1322.xml"/><Relationship Id="rId44" Type="http://schemas.openxmlformats.org/officeDocument/2006/relationships/tags" Target="../tags/tag1335.xml"/><Relationship Id="rId52" Type="http://schemas.openxmlformats.org/officeDocument/2006/relationships/tags" Target="../tags/tag1343.xml"/><Relationship Id="rId60" Type="http://schemas.openxmlformats.org/officeDocument/2006/relationships/tags" Target="../tags/tag1351.xml"/><Relationship Id="rId65" Type="http://schemas.openxmlformats.org/officeDocument/2006/relationships/slideLayout" Target="../slideLayouts/slideLayout4.xml"/><Relationship Id="rId4" Type="http://schemas.openxmlformats.org/officeDocument/2006/relationships/tags" Target="../tags/tag1295.xml"/><Relationship Id="rId9" Type="http://schemas.openxmlformats.org/officeDocument/2006/relationships/tags" Target="../tags/tag1300.xml"/><Relationship Id="rId13" Type="http://schemas.openxmlformats.org/officeDocument/2006/relationships/tags" Target="../tags/tag1304.xml"/><Relationship Id="rId18" Type="http://schemas.openxmlformats.org/officeDocument/2006/relationships/tags" Target="../tags/tag1309.xml"/><Relationship Id="rId39" Type="http://schemas.openxmlformats.org/officeDocument/2006/relationships/tags" Target="../tags/tag1330.xml"/></Relationships>
</file>

<file path=ppt/slides/_rels/slide53.xml.rels><?xml version="1.0" encoding="UTF-8" standalone="yes"?>
<Relationships xmlns="http://schemas.openxmlformats.org/package/2006/relationships"><Relationship Id="rId13" Type="http://schemas.openxmlformats.org/officeDocument/2006/relationships/tags" Target="../tags/tag1368.xml"/><Relationship Id="rId18" Type="http://schemas.openxmlformats.org/officeDocument/2006/relationships/tags" Target="../tags/tag1373.xml"/><Relationship Id="rId26" Type="http://schemas.openxmlformats.org/officeDocument/2006/relationships/tags" Target="../tags/tag1381.xml"/><Relationship Id="rId39" Type="http://schemas.openxmlformats.org/officeDocument/2006/relationships/tags" Target="../tags/tag1394.xml"/><Relationship Id="rId21" Type="http://schemas.openxmlformats.org/officeDocument/2006/relationships/tags" Target="../tags/tag1376.xml"/><Relationship Id="rId34" Type="http://schemas.openxmlformats.org/officeDocument/2006/relationships/tags" Target="../tags/tag1389.xml"/><Relationship Id="rId42" Type="http://schemas.openxmlformats.org/officeDocument/2006/relationships/tags" Target="../tags/tag1397.xml"/><Relationship Id="rId47" Type="http://schemas.openxmlformats.org/officeDocument/2006/relationships/tags" Target="../tags/tag1402.xml"/><Relationship Id="rId50" Type="http://schemas.openxmlformats.org/officeDocument/2006/relationships/tags" Target="../tags/tag1405.xml"/><Relationship Id="rId55" Type="http://schemas.openxmlformats.org/officeDocument/2006/relationships/tags" Target="../tags/tag1410.xml"/><Relationship Id="rId7" Type="http://schemas.openxmlformats.org/officeDocument/2006/relationships/tags" Target="../tags/tag1362.xml"/><Relationship Id="rId2" Type="http://schemas.openxmlformats.org/officeDocument/2006/relationships/tags" Target="../tags/tag1357.xml"/><Relationship Id="rId16" Type="http://schemas.openxmlformats.org/officeDocument/2006/relationships/tags" Target="../tags/tag1371.xml"/><Relationship Id="rId29" Type="http://schemas.openxmlformats.org/officeDocument/2006/relationships/tags" Target="../tags/tag1384.xml"/><Relationship Id="rId11" Type="http://schemas.openxmlformats.org/officeDocument/2006/relationships/tags" Target="../tags/tag1366.xml"/><Relationship Id="rId24" Type="http://schemas.openxmlformats.org/officeDocument/2006/relationships/tags" Target="../tags/tag1379.xml"/><Relationship Id="rId32" Type="http://schemas.openxmlformats.org/officeDocument/2006/relationships/tags" Target="../tags/tag1387.xml"/><Relationship Id="rId37" Type="http://schemas.openxmlformats.org/officeDocument/2006/relationships/tags" Target="../tags/tag1392.xml"/><Relationship Id="rId40" Type="http://schemas.openxmlformats.org/officeDocument/2006/relationships/tags" Target="../tags/tag1395.xml"/><Relationship Id="rId45" Type="http://schemas.openxmlformats.org/officeDocument/2006/relationships/tags" Target="../tags/tag1400.xml"/><Relationship Id="rId53" Type="http://schemas.openxmlformats.org/officeDocument/2006/relationships/tags" Target="../tags/tag1408.xml"/><Relationship Id="rId58" Type="http://schemas.openxmlformats.org/officeDocument/2006/relationships/slideLayout" Target="../slideLayouts/slideLayout4.xml"/><Relationship Id="rId5" Type="http://schemas.openxmlformats.org/officeDocument/2006/relationships/tags" Target="../tags/tag1360.xml"/><Relationship Id="rId19" Type="http://schemas.openxmlformats.org/officeDocument/2006/relationships/tags" Target="../tags/tag1374.xml"/><Relationship Id="rId4" Type="http://schemas.openxmlformats.org/officeDocument/2006/relationships/tags" Target="../tags/tag1359.xml"/><Relationship Id="rId9" Type="http://schemas.openxmlformats.org/officeDocument/2006/relationships/tags" Target="../tags/tag1364.xml"/><Relationship Id="rId14" Type="http://schemas.openxmlformats.org/officeDocument/2006/relationships/tags" Target="../tags/tag1369.xml"/><Relationship Id="rId22" Type="http://schemas.openxmlformats.org/officeDocument/2006/relationships/tags" Target="../tags/tag1377.xml"/><Relationship Id="rId27" Type="http://schemas.openxmlformats.org/officeDocument/2006/relationships/tags" Target="../tags/tag1382.xml"/><Relationship Id="rId30" Type="http://schemas.openxmlformats.org/officeDocument/2006/relationships/tags" Target="../tags/tag1385.xml"/><Relationship Id="rId35" Type="http://schemas.openxmlformats.org/officeDocument/2006/relationships/tags" Target="../tags/tag1390.xml"/><Relationship Id="rId43" Type="http://schemas.openxmlformats.org/officeDocument/2006/relationships/tags" Target="../tags/tag1398.xml"/><Relationship Id="rId48" Type="http://schemas.openxmlformats.org/officeDocument/2006/relationships/tags" Target="../tags/tag1403.xml"/><Relationship Id="rId56" Type="http://schemas.openxmlformats.org/officeDocument/2006/relationships/tags" Target="../tags/tag1411.xml"/><Relationship Id="rId8" Type="http://schemas.openxmlformats.org/officeDocument/2006/relationships/tags" Target="../tags/tag1363.xml"/><Relationship Id="rId51" Type="http://schemas.openxmlformats.org/officeDocument/2006/relationships/tags" Target="../tags/tag1406.xml"/><Relationship Id="rId3" Type="http://schemas.openxmlformats.org/officeDocument/2006/relationships/tags" Target="../tags/tag1358.xml"/><Relationship Id="rId12" Type="http://schemas.openxmlformats.org/officeDocument/2006/relationships/tags" Target="../tags/tag1367.xml"/><Relationship Id="rId17" Type="http://schemas.openxmlformats.org/officeDocument/2006/relationships/tags" Target="../tags/tag1372.xml"/><Relationship Id="rId25" Type="http://schemas.openxmlformats.org/officeDocument/2006/relationships/tags" Target="../tags/tag1380.xml"/><Relationship Id="rId33" Type="http://schemas.openxmlformats.org/officeDocument/2006/relationships/tags" Target="../tags/tag1388.xml"/><Relationship Id="rId38" Type="http://schemas.openxmlformats.org/officeDocument/2006/relationships/tags" Target="../tags/tag1393.xml"/><Relationship Id="rId46" Type="http://schemas.openxmlformats.org/officeDocument/2006/relationships/tags" Target="../tags/tag1401.xml"/><Relationship Id="rId59" Type="http://schemas.openxmlformats.org/officeDocument/2006/relationships/notesSlide" Target="../notesSlides/notesSlide43.xml"/><Relationship Id="rId20" Type="http://schemas.openxmlformats.org/officeDocument/2006/relationships/tags" Target="../tags/tag1375.xml"/><Relationship Id="rId41" Type="http://schemas.openxmlformats.org/officeDocument/2006/relationships/tags" Target="../tags/tag1396.xml"/><Relationship Id="rId54" Type="http://schemas.openxmlformats.org/officeDocument/2006/relationships/tags" Target="../tags/tag1409.xml"/><Relationship Id="rId1" Type="http://schemas.openxmlformats.org/officeDocument/2006/relationships/tags" Target="../tags/tag1356.xml"/><Relationship Id="rId6" Type="http://schemas.openxmlformats.org/officeDocument/2006/relationships/tags" Target="../tags/tag1361.xml"/><Relationship Id="rId15" Type="http://schemas.openxmlformats.org/officeDocument/2006/relationships/tags" Target="../tags/tag1370.xml"/><Relationship Id="rId23" Type="http://schemas.openxmlformats.org/officeDocument/2006/relationships/tags" Target="../tags/tag1378.xml"/><Relationship Id="rId28" Type="http://schemas.openxmlformats.org/officeDocument/2006/relationships/tags" Target="../tags/tag1383.xml"/><Relationship Id="rId36" Type="http://schemas.openxmlformats.org/officeDocument/2006/relationships/tags" Target="../tags/tag1391.xml"/><Relationship Id="rId49" Type="http://schemas.openxmlformats.org/officeDocument/2006/relationships/tags" Target="../tags/tag1404.xml"/><Relationship Id="rId57" Type="http://schemas.openxmlformats.org/officeDocument/2006/relationships/tags" Target="../tags/tag1412.xml"/><Relationship Id="rId10" Type="http://schemas.openxmlformats.org/officeDocument/2006/relationships/tags" Target="../tags/tag1365.xml"/><Relationship Id="rId31" Type="http://schemas.openxmlformats.org/officeDocument/2006/relationships/tags" Target="../tags/tag1386.xml"/><Relationship Id="rId44" Type="http://schemas.openxmlformats.org/officeDocument/2006/relationships/tags" Target="../tags/tag1399.xml"/><Relationship Id="rId52" Type="http://schemas.openxmlformats.org/officeDocument/2006/relationships/tags" Target="../tags/tag1407.xml"/></Relationships>
</file>

<file path=ppt/slides/_rels/slide5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14.xml"/><Relationship Id="rId1" Type="http://schemas.openxmlformats.org/officeDocument/2006/relationships/tags" Target="../tags/tag1413.xml"/><Relationship Id="rId4" Type="http://schemas.openxmlformats.org/officeDocument/2006/relationships/notesSlide" Target="../notesSlides/notesSlide44.xml"/></Relationships>
</file>

<file path=ppt/slides/_rels/slide55.xml.rels><?xml version="1.0" encoding="UTF-8" standalone="yes"?>
<Relationships xmlns="http://schemas.openxmlformats.org/package/2006/relationships"><Relationship Id="rId26" Type="http://schemas.openxmlformats.org/officeDocument/2006/relationships/tags" Target="../tags/tag1440.xml"/><Relationship Id="rId21" Type="http://schemas.openxmlformats.org/officeDocument/2006/relationships/tags" Target="../tags/tag1435.xml"/><Relationship Id="rId34" Type="http://schemas.openxmlformats.org/officeDocument/2006/relationships/tags" Target="../tags/tag1448.xml"/><Relationship Id="rId42" Type="http://schemas.openxmlformats.org/officeDocument/2006/relationships/tags" Target="../tags/tag1456.xml"/><Relationship Id="rId47" Type="http://schemas.openxmlformats.org/officeDocument/2006/relationships/tags" Target="../tags/tag1461.xml"/><Relationship Id="rId50" Type="http://schemas.openxmlformats.org/officeDocument/2006/relationships/tags" Target="../tags/tag1464.xml"/><Relationship Id="rId55" Type="http://schemas.openxmlformats.org/officeDocument/2006/relationships/tags" Target="../tags/tag1469.xml"/><Relationship Id="rId63" Type="http://schemas.openxmlformats.org/officeDocument/2006/relationships/tags" Target="../tags/tag1477.xml"/><Relationship Id="rId7" Type="http://schemas.openxmlformats.org/officeDocument/2006/relationships/tags" Target="../tags/tag1421.xml"/><Relationship Id="rId2" Type="http://schemas.openxmlformats.org/officeDocument/2006/relationships/tags" Target="../tags/tag1416.xml"/><Relationship Id="rId16" Type="http://schemas.openxmlformats.org/officeDocument/2006/relationships/tags" Target="../tags/tag1430.xml"/><Relationship Id="rId29" Type="http://schemas.openxmlformats.org/officeDocument/2006/relationships/tags" Target="../tags/tag1443.xml"/><Relationship Id="rId11" Type="http://schemas.openxmlformats.org/officeDocument/2006/relationships/tags" Target="../tags/tag1425.xml"/><Relationship Id="rId24" Type="http://schemas.openxmlformats.org/officeDocument/2006/relationships/tags" Target="../tags/tag1438.xml"/><Relationship Id="rId32" Type="http://schemas.openxmlformats.org/officeDocument/2006/relationships/tags" Target="../tags/tag1446.xml"/><Relationship Id="rId37" Type="http://schemas.openxmlformats.org/officeDocument/2006/relationships/tags" Target="../tags/tag1451.xml"/><Relationship Id="rId40" Type="http://schemas.openxmlformats.org/officeDocument/2006/relationships/tags" Target="../tags/tag1454.xml"/><Relationship Id="rId45" Type="http://schemas.openxmlformats.org/officeDocument/2006/relationships/tags" Target="../tags/tag1459.xml"/><Relationship Id="rId53" Type="http://schemas.openxmlformats.org/officeDocument/2006/relationships/tags" Target="../tags/tag1467.xml"/><Relationship Id="rId58" Type="http://schemas.openxmlformats.org/officeDocument/2006/relationships/tags" Target="../tags/tag1472.xml"/><Relationship Id="rId66" Type="http://schemas.openxmlformats.org/officeDocument/2006/relationships/notesSlide" Target="../notesSlides/notesSlide45.xml"/><Relationship Id="rId5" Type="http://schemas.openxmlformats.org/officeDocument/2006/relationships/tags" Target="../tags/tag1419.xml"/><Relationship Id="rId61" Type="http://schemas.openxmlformats.org/officeDocument/2006/relationships/tags" Target="../tags/tag1475.xml"/><Relationship Id="rId19" Type="http://schemas.openxmlformats.org/officeDocument/2006/relationships/tags" Target="../tags/tag1433.xml"/><Relationship Id="rId14" Type="http://schemas.openxmlformats.org/officeDocument/2006/relationships/tags" Target="../tags/tag1428.xml"/><Relationship Id="rId22" Type="http://schemas.openxmlformats.org/officeDocument/2006/relationships/tags" Target="../tags/tag1436.xml"/><Relationship Id="rId27" Type="http://schemas.openxmlformats.org/officeDocument/2006/relationships/tags" Target="../tags/tag1441.xml"/><Relationship Id="rId30" Type="http://schemas.openxmlformats.org/officeDocument/2006/relationships/tags" Target="../tags/tag1444.xml"/><Relationship Id="rId35" Type="http://schemas.openxmlformats.org/officeDocument/2006/relationships/tags" Target="../tags/tag1449.xml"/><Relationship Id="rId43" Type="http://schemas.openxmlformats.org/officeDocument/2006/relationships/tags" Target="../tags/tag1457.xml"/><Relationship Id="rId48" Type="http://schemas.openxmlformats.org/officeDocument/2006/relationships/tags" Target="../tags/tag1462.xml"/><Relationship Id="rId56" Type="http://schemas.openxmlformats.org/officeDocument/2006/relationships/tags" Target="../tags/tag1470.xml"/><Relationship Id="rId64" Type="http://schemas.openxmlformats.org/officeDocument/2006/relationships/tags" Target="../tags/tag1478.xml"/><Relationship Id="rId8" Type="http://schemas.openxmlformats.org/officeDocument/2006/relationships/tags" Target="../tags/tag1422.xml"/><Relationship Id="rId51" Type="http://schemas.openxmlformats.org/officeDocument/2006/relationships/tags" Target="../tags/tag1465.xml"/><Relationship Id="rId3" Type="http://schemas.openxmlformats.org/officeDocument/2006/relationships/tags" Target="../tags/tag1417.xml"/><Relationship Id="rId12" Type="http://schemas.openxmlformats.org/officeDocument/2006/relationships/tags" Target="../tags/tag1426.xml"/><Relationship Id="rId17" Type="http://schemas.openxmlformats.org/officeDocument/2006/relationships/tags" Target="../tags/tag1431.xml"/><Relationship Id="rId25" Type="http://schemas.openxmlformats.org/officeDocument/2006/relationships/tags" Target="../tags/tag1439.xml"/><Relationship Id="rId33" Type="http://schemas.openxmlformats.org/officeDocument/2006/relationships/tags" Target="../tags/tag1447.xml"/><Relationship Id="rId38" Type="http://schemas.openxmlformats.org/officeDocument/2006/relationships/tags" Target="../tags/tag1452.xml"/><Relationship Id="rId46" Type="http://schemas.openxmlformats.org/officeDocument/2006/relationships/tags" Target="../tags/tag1460.xml"/><Relationship Id="rId59" Type="http://schemas.openxmlformats.org/officeDocument/2006/relationships/tags" Target="../tags/tag1473.xml"/><Relationship Id="rId20" Type="http://schemas.openxmlformats.org/officeDocument/2006/relationships/tags" Target="../tags/tag1434.xml"/><Relationship Id="rId41" Type="http://schemas.openxmlformats.org/officeDocument/2006/relationships/tags" Target="../tags/tag1455.xml"/><Relationship Id="rId54" Type="http://schemas.openxmlformats.org/officeDocument/2006/relationships/tags" Target="../tags/tag1468.xml"/><Relationship Id="rId62" Type="http://schemas.openxmlformats.org/officeDocument/2006/relationships/tags" Target="../tags/tag1476.xml"/><Relationship Id="rId1" Type="http://schemas.openxmlformats.org/officeDocument/2006/relationships/tags" Target="../tags/tag1415.xml"/><Relationship Id="rId6" Type="http://schemas.openxmlformats.org/officeDocument/2006/relationships/tags" Target="../tags/tag1420.xml"/><Relationship Id="rId15" Type="http://schemas.openxmlformats.org/officeDocument/2006/relationships/tags" Target="../tags/tag1429.xml"/><Relationship Id="rId23" Type="http://schemas.openxmlformats.org/officeDocument/2006/relationships/tags" Target="../tags/tag1437.xml"/><Relationship Id="rId28" Type="http://schemas.openxmlformats.org/officeDocument/2006/relationships/tags" Target="../tags/tag1442.xml"/><Relationship Id="rId36" Type="http://schemas.openxmlformats.org/officeDocument/2006/relationships/tags" Target="../tags/tag1450.xml"/><Relationship Id="rId49" Type="http://schemas.openxmlformats.org/officeDocument/2006/relationships/tags" Target="../tags/tag1463.xml"/><Relationship Id="rId57" Type="http://schemas.openxmlformats.org/officeDocument/2006/relationships/tags" Target="../tags/tag1471.xml"/><Relationship Id="rId10" Type="http://schemas.openxmlformats.org/officeDocument/2006/relationships/tags" Target="../tags/tag1424.xml"/><Relationship Id="rId31" Type="http://schemas.openxmlformats.org/officeDocument/2006/relationships/tags" Target="../tags/tag1445.xml"/><Relationship Id="rId44" Type="http://schemas.openxmlformats.org/officeDocument/2006/relationships/tags" Target="../tags/tag1458.xml"/><Relationship Id="rId52" Type="http://schemas.openxmlformats.org/officeDocument/2006/relationships/tags" Target="../tags/tag1466.xml"/><Relationship Id="rId60" Type="http://schemas.openxmlformats.org/officeDocument/2006/relationships/tags" Target="../tags/tag1474.xml"/><Relationship Id="rId65" Type="http://schemas.openxmlformats.org/officeDocument/2006/relationships/slideLayout" Target="../slideLayouts/slideLayout4.xml"/><Relationship Id="rId4" Type="http://schemas.openxmlformats.org/officeDocument/2006/relationships/tags" Target="../tags/tag1418.xml"/><Relationship Id="rId9" Type="http://schemas.openxmlformats.org/officeDocument/2006/relationships/tags" Target="../tags/tag1423.xml"/><Relationship Id="rId13" Type="http://schemas.openxmlformats.org/officeDocument/2006/relationships/tags" Target="../tags/tag1427.xml"/><Relationship Id="rId18" Type="http://schemas.openxmlformats.org/officeDocument/2006/relationships/tags" Target="../tags/tag1432.xml"/><Relationship Id="rId39" Type="http://schemas.openxmlformats.org/officeDocument/2006/relationships/tags" Target="../tags/tag1453.xml"/></Relationships>
</file>

<file path=ppt/slides/_rels/slide56.xml.rels><?xml version="1.0" encoding="UTF-8" standalone="yes"?>
<Relationships xmlns="http://schemas.openxmlformats.org/package/2006/relationships"><Relationship Id="rId13" Type="http://schemas.openxmlformats.org/officeDocument/2006/relationships/tags" Target="../tags/tag1491.xml"/><Relationship Id="rId18" Type="http://schemas.openxmlformats.org/officeDocument/2006/relationships/tags" Target="../tags/tag1496.xml"/><Relationship Id="rId26" Type="http://schemas.openxmlformats.org/officeDocument/2006/relationships/tags" Target="../tags/tag1504.xml"/><Relationship Id="rId39" Type="http://schemas.openxmlformats.org/officeDocument/2006/relationships/tags" Target="../tags/tag1517.xml"/><Relationship Id="rId21" Type="http://schemas.openxmlformats.org/officeDocument/2006/relationships/tags" Target="../tags/tag1499.xml"/><Relationship Id="rId34" Type="http://schemas.openxmlformats.org/officeDocument/2006/relationships/tags" Target="../tags/tag1512.xml"/><Relationship Id="rId42" Type="http://schemas.openxmlformats.org/officeDocument/2006/relationships/tags" Target="../tags/tag1520.xml"/><Relationship Id="rId47" Type="http://schemas.openxmlformats.org/officeDocument/2006/relationships/tags" Target="../tags/tag1525.xml"/><Relationship Id="rId50" Type="http://schemas.openxmlformats.org/officeDocument/2006/relationships/tags" Target="../tags/tag1528.xml"/><Relationship Id="rId55" Type="http://schemas.openxmlformats.org/officeDocument/2006/relationships/tags" Target="../tags/tag1533.xml"/><Relationship Id="rId7" Type="http://schemas.openxmlformats.org/officeDocument/2006/relationships/tags" Target="../tags/tag1485.xml"/><Relationship Id="rId2" Type="http://schemas.openxmlformats.org/officeDocument/2006/relationships/tags" Target="../tags/tag1480.xml"/><Relationship Id="rId16" Type="http://schemas.openxmlformats.org/officeDocument/2006/relationships/tags" Target="../tags/tag1494.xml"/><Relationship Id="rId29" Type="http://schemas.openxmlformats.org/officeDocument/2006/relationships/tags" Target="../tags/tag1507.xml"/><Relationship Id="rId11" Type="http://schemas.openxmlformats.org/officeDocument/2006/relationships/tags" Target="../tags/tag1489.xml"/><Relationship Id="rId24" Type="http://schemas.openxmlformats.org/officeDocument/2006/relationships/tags" Target="../tags/tag1502.xml"/><Relationship Id="rId32" Type="http://schemas.openxmlformats.org/officeDocument/2006/relationships/tags" Target="../tags/tag1510.xml"/><Relationship Id="rId37" Type="http://schemas.openxmlformats.org/officeDocument/2006/relationships/tags" Target="../tags/tag1515.xml"/><Relationship Id="rId40" Type="http://schemas.openxmlformats.org/officeDocument/2006/relationships/tags" Target="../tags/tag1518.xml"/><Relationship Id="rId45" Type="http://schemas.openxmlformats.org/officeDocument/2006/relationships/tags" Target="../tags/tag1523.xml"/><Relationship Id="rId53" Type="http://schemas.openxmlformats.org/officeDocument/2006/relationships/tags" Target="../tags/tag1531.xml"/><Relationship Id="rId58" Type="http://schemas.openxmlformats.org/officeDocument/2006/relationships/slideLayout" Target="../slideLayouts/slideLayout4.xml"/><Relationship Id="rId5" Type="http://schemas.openxmlformats.org/officeDocument/2006/relationships/tags" Target="../tags/tag1483.xml"/><Relationship Id="rId19" Type="http://schemas.openxmlformats.org/officeDocument/2006/relationships/tags" Target="../tags/tag1497.xml"/><Relationship Id="rId4" Type="http://schemas.openxmlformats.org/officeDocument/2006/relationships/tags" Target="../tags/tag1482.xml"/><Relationship Id="rId9" Type="http://schemas.openxmlformats.org/officeDocument/2006/relationships/tags" Target="../tags/tag1487.xml"/><Relationship Id="rId14" Type="http://schemas.openxmlformats.org/officeDocument/2006/relationships/tags" Target="../tags/tag1492.xml"/><Relationship Id="rId22" Type="http://schemas.openxmlformats.org/officeDocument/2006/relationships/tags" Target="../tags/tag1500.xml"/><Relationship Id="rId27" Type="http://schemas.openxmlformats.org/officeDocument/2006/relationships/tags" Target="../tags/tag1505.xml"/><Relationship Id="rId30" Type="http://schemas.openxmlformats.org/officeDocument/2006/relationships/tags" Target="../tags/tag1508.xml"/><Relationship Id="rId35" Type="http://schemas.openxmlformats.org/officeDocument/2006/relationships/tags" Target="../tags/tag1513.xml"/><Relationship Id="rId43" Type="http://schemas.openxmlformats.org/officeDocument/2006/relationships/tags" Target="../tags/tag1521.xml"/><Relationship Id="rId48" Type="http://schemas.openxmlformats.org/officeDocument/2006/relationships/tags" Target="../tags/tag1526.xml"/><Relationship Id="rId56" Type="http://schemas.openxmlformats.org/officeDocument/2006/relationships/tags" Target="../tags/tag1534.xml"/><Relationship Id="rId8" Type="http://schemas.openxmlformats.org/officeDocument/2006/relationships/tags" Target="../tags/tag1486.xml"/><Relationship Id="rId51" Type="http://schemas.openxmlformats.org/officeDocument/2006/relationships/tags" Target="../tags/tag1529.xml"/><Relationship Id="rId3" Type="http://schemas.openxmlformats.org/officeDocument/2006/relationships/tags" Target="../tags/tag1481.xml"/><Relationship Id="rId12" Type="http://schemas.openxmlformats.org/officeDocument/2006/relationships/tags" Target="../tags/tag1490.xml"/><Relationship Id="rId17" Type="http://schemas.openxmlformats.org/officeDocument/2006/relationships/tags" Target="../tags/tag1495.xml"/><Relationship Id="rId25" Type="http://schemas.openxmlformats.org/officeDocument/2006/relationships/tags" Target="../tags/tag1503.xml"/><Relationship Id="rId33" Type="http://schemas.openxmlformats.org/officeDocument/2006/relationships/tags" Target="../tags/tag1511.xml"/><Relationship Id="rId38" Type="http://schemas.openxmlformats.org/officeDocument/2006/relationships/tags" Target="../tags/tag1516.xml"/><Relationship Id="rId46" Type="http://schemas.openxmlformats.org/officeDocument/2006/relationships/tags" Target="../tags/tag1524.xml"/><Relationship Id="rId59" Type="http://schemas.openxmlformats.org/officeDocument/2006/relationships/notesSlide" Target="../notesSlides/notesSlide46.xml"/><Relationship Id="rId20" Type="http://schemas.openxmlformats.org/officeDocument/2006/relationships/tags" Target="../tags/tag1498.xml"/><Relationship Id="rId41" Type="http://schemas.openxmlformats.org/officeDocument/2006/relationships/tags" Target="../tags/tag1519.xml"/><Relationship Id="rId54" Type="http://schemas.openxmlformats.org/officeDocument/2006/relationships/tags" Target="../tags/tag1532.xml"/><Relationship Id="rId1" Type="http://schemas.openxmlformats.org/officeDocument/2006/relationships/tags" Target="../tags/tag1479.xml"/><Relationship Id="rId6" Type="http://schemas.openxmlformats.org/officeDocument/2006/relationships/tags" Target="../tags/tag1484.xml"/><Relationship Id="rId15" Type="http://schemas.openxmlformats.org/officeDocument/2006/relationships/tags" Target="../tags/tag1493.xml"/><Relationship Id="rId23" Type="http://schemas.openxmlformats.org/officeDocument/2006/relationships/tags" Target="../tags/tag1501.xml"/><Relationship Id="rId28" Type="http://schemas.openxmlformats.org/officeDocument/2006/relationships/tags" Target="../tags/tag1506.xml"/><Relationship Id="rId36" Type="http://schemas.openxmlformats.org/officeDocument/2006/relationships/tags" Target="../tags/tag1514.xml"/><Relationship Id="rId49" Type="http://schemas.openxmlformats.org/officeDocument/2006/relationships/tags" Target="../tags/tag1527.xml"/><Relationship Id="rId57" Type="http://schemas.openxmlformats.org/officeDocument/2006/relationships/tags" Target="../tags/tag1535.xml"/><Relationship Id="rId10" Type="http://schemas.openxmlformats.org/officeDocument/2006/relationships/tags" Target="../tags/tag1488.xml"/><Relationship Id="rId31" Type="http://schemas.openxmlformats.org/officeDocument/2006/relationships/tags" Target="../tags/tag1509.xml"/><Relationship Id="rId44" Type="http://schemas.openxmlformats.org/officeDocument/2006/relationships/tags" Target="../tags/tag1522.xml"/><Relationship Id="rId52" Type="http://schemas.openxmlformats.org/officeDocument/2006/relationships/tags" Target="../tags/tag1530.xml"/></Relationships>
</file>

<file path=ppt/slides/_rels/slide57.xml.rels><?xml version="1.0" encoding="UTF-8" standalone="yes"?>
<Relationships xmlns="http://schemas.openxmlformats.org/package/2006/relationships"><Relationship Id="rId8" Type="http://schemas.openxmlformats.org/officeDocument/2006/relationships/tags" Target="../tags/tag1543.xml"/><Relationship Id="rId3" Type="http://schemas.openxmlformats.org/officeDocument/2006/relationships/tags" Target="../tags/tag1538.xml"/><Relationship Id="rId7" Type="http://schemas.openxmlformats.org/officeDocument/2006/relationships/tags" Target="../tags/tag1542.xml"/><Relationship Id="rId12" Type="http://schemas.openxmlformats.org/officeDocument/2006/relationships/notesSlide" Target="../notesSlides/notesSlide47.xml"/><Relationship Id="rId2" Type="http://schemas.openxmlformats.org/officeDocument/2006/relationships/tags" Target="../tags/tag1537.xml"/><Relationship Id="rId1" Type="http://schemas.openxmlformats.org/officeDocument/2006/relationships/tags" Target="../tags/tag1536.xml"/><Relationship Id="rId6" Type="http://schemas.openxmlformats.org/officeDocument/2006/relationships/tags" Target="../tags/tag1541.xml"/><Relationship Id="rId11" Type="http://schemas.openxmlformats.org/officeDocument/2006/relationships/slideLayout" Target="../slideLayouts/slideLayout4.xml"/><Relationship Id="rId5" Type="http://schemas.openxmlformats.org/officeDocument/2006/relationships/tags" Target="../tags/tag1540.xml"/><Relationship Id="rId10" Type="http://schemas.openxmlformats.org/officeDocument/2006/relationships/tags" Target="../tags/tag1545.xml"/><Relationship Id="rId4" Type="http://schemas.openxmlformats.org/officeDocument/2006/relationships/tags" Target="../tags/tag1539.xml"/><Relationship Id="rId9" Type="http://schemas.openxmlformats.org/officeDocument/2006/relationships/tags" Target="../tags/tag1544.xml"/></Relationships>
</file>

<file path=ppt/slides/_rels/slide58.xml.rels><?xml version="1.0" encoding="UTF-8" standalone="yes"?>
<Relationships xmlns="http://schemas.openxmlformats.org/package/2006/relationships"><Relationship Id="rId8" Type="http://schemas.openxmlformats.org/officeDocument/2006/relationships/tags" Target="../tags/tag1553.xml"/><Relationship Id="rId13" Type="http://schemas.openxmlformats.org/officeDocument/2006/relationships/slideLayout" Target="../slideLayouts/slideLayout4.xml"/><Relationship Id="rId3" Type="http://schemas.openxmlformats.org/officeDocument/2006/relationships/tags" Target="../tags/tag1548.xml"/><Relationship Id="rId7" Type="http://schemas.openxmlformats.org/officeDocument/2006/relationships/tags" Target="../tags/tag1552.xml"/><Relationship Id="rId12" Type="http://schemas.openxmlformats.org/officeDocument/2006/relationships/tags" Target="../tags/tag1557.xml"/><Relationship Id="rId2" Type="http://schemas.openxmlformats.org/officeDocument/2006/relationships/tags" Target="../tags/tag1547.xml"/><Relationship Id="rId1" Type="http://schemas.openxmlformats.org/officeDocument/2006/relationships/tags" Target="../tags/tag1546.xml"/><Relationship Id="rId6" Type="http://schemas.openxmlformats.org/officeDocument/2006/relationships/tags" Target="../tags/tag1551.xml"/><Relationship Id="rId11" Type="http://schemas.openxmlformats.org/officeDocument/2006/relationships/tags" Target="../tags/tag1556.xml"/><Relationship Id="rId5" Type="http://schemas.openxmlformats.org/officeDocument/2006/relationships/tags" Target="../tags/tag1550.xml"/><Relationship Id="rId10" Type="http://schemas.openxmlformats.org/officeDocument/2006/relationships/tags" Target="../tags/tag1555.xml"/><Relationship Id="rId4" Type="http://schemas.openxmlformats.org/officeDocument/2006/relationships/tags" Target="../tags/tag1549.xml"/><Relationship Id="rId9" Type="http://schemas.openxmlformats.org/officeDocument/2006/relationships/tags" Target="../tags/tag1554.xml"/><Relationship Id="rId14" Type="http://schemas.openxmlformats.org/officeDocument/2006/relationships/notesSlide" Target="../notesSlides/notesSlide48.xml"/></Relationships>
</file>

<file path=ppt/slides/_rels/slide59.xml.rels><?xml version="1.0" encoding="UTF-8" standalone="yes"?>
<Relationships xmlns="http://schemas.openxmlformats.org/package/2006/relationships"><Relationship Id="rId26" Type="http://schemas.openxmlformats.org/officeDocument/2006/relationships/tags" Target="../tags/tag1583.xml"/><Relationship Id="rId21" Type="http://schemas.openxmlformats.org/officeDocument/2006/relationships/tags" Target="../tags/tag1578.xml"/><Relationship Id="rId34" Type="http://schemas.openxmlformats.org/officeDocument/2006/relationships/tags" Target="../tags/tag1591.xml"/><Relationship Id="rId42" Type="http://schemas.openxmlformats.org/officeDocument/2006/relationships/tags" Target="../tags/tag1599.xml"/><Relationship Id="rId47" Type="http://schemas.openxmlformats.org/officeDocument/2006/relationships/tags" Target="../tags/tag1604.xml"/><Relationship Id="rId50" Type="http://schemas.openxmlformats.org/officeDocument/2006/relationships/tags" Target="../tags/tag1607.xml"/><Relationship Id="rId55" Type="http://schemas.openxmlformats.org/officeDocument/2006/relationships/tags" Target="../tags/tag1612.xml"/><Relationship Id="rId63" Type="http://schemas.openxmlformats.org/officeDocument/2006/relationships/tags" Target="../tags/tag1620.xml"/><Relationship Id="rId7" Type="http://schemas.openxmlformats.org/officeDocument/2006/relationships/tags" Target="../tags/tag1564.xml"/><Relationship Id="rId2" Type="http://schemas.openxmlformats.org/officeDocument/2006/relationships/tags" Target="../tags/tag1559.xml"/><Relationship Id="rId16" Type="http://schemas.openxmlformats.org/officeDocument/2006/relationships/tags" Target="../tags/tag1573.xml"/><Relationship Id="rId29" Type="http://schemas.openxmlformats.org/officeDocument/2006/relationships/tags" Target="../tags/tag1586.xml"/><Relationship Id="rId11" Type="http://schemas.openxmlformats.org/officeDocument/2006/relationships/tags" Target="../tags/tag1568.xml"/><Relationship Id="rId24" Type="http://schemas.openxmlformats.org/officeDocument/2006/relationships/tags" Target="../tags/tag1581.xml"/><Relationship Id="rId32" Type="http://schemas.openxmlformats.org/officeDocument/2006/relationships/tags" Target="../tags/tag1589.xml"/><Relationship Id="rId37" Type="http://schemas.openxmlformats.org/officeDocument/2006/relationships/tags" Target="../tags/tag1594.xml"/><Relationship Id="rId40" Type="http://schemas.openxmlformats.org/officeDocument/2006/relationships/tags" Target="../tags/tag1597.xml"/><Relationship Id="rId45" Type="http://schemas.openxmlformats.org/officeDocument/2006/relationships/tags" Target="../tags/tag1602.xml"/><Relationship Id="rId53" Type="http://schemas.openxmlformats.org/officeDocument/2006/relationships/tags" Target="../tags/tag1610.xml"/><Relationship Id="rId58" Type="http://schemas.openxmlformats.org/officeDocument/2006/relationships/tags" Target="../tags/tag1615.xml"/><Relationship Id="rId66" Type="http://schemas.openxmlformats.org/officeDocument/2006/relationships/notesSlide" Target="../notesSlides/notesSlide49.xml"/><Relationship Id="rId5" Type="http://schemas.openxmlformats.org/officeDocument/2006/relationships/tags" Target="../tags/tag1562.xml"/><Relationship Id="rId61" Type="http://schemas.openxmlformats.org/officeDocument/2006/relationships/tags" Target="../tags/tag1618.xml"/><Relationship Id="rId19" Type="http://schemas.openxmlformats.org/officeDocument/2006/relationships/tags" Target="../tags/tag1576.xml"/><Relationship Id="rId14" Type="http://schemas.openxmlformats.org/officeDocument/2006/relationships/tags" Target="../tags/tag1571.xml"/><Relationship Id="rId22" Type="http://schemas.openxmlformats.org/officeDocument/2006/relationships/tags" Target="../tags/tag1579.xml"/><Relationship Id="rId27" Type="http://schemas.openxmlformats.org/officeDocument/2006/relationships/tags" Target="../tags/tag1584.xml"/><Relationship Id="rId30" Type="http://schemas.openxmlformats.org/officeDocument/2006/relationships/tags" Target="../tags/tag1587.xml"/><Relationship Id="rId35" Type="http://schemas.openxmlformats.org/officeDocument/2006/relationships/tags" Target="../tags/tag1592.xml"/><Relationship Id="rId43" Type="http://schemas.openxmlformats.org/officeDocument/2006/relationships/tags" Target="../tags/tag1600.xml"/><Relationship Id="rId48" Type="http://schemas.openxmlformats.org/officeDocument/2006/relationships/tags" Target="../tags/tag1605.xml"/><Relationship Id="rId56" Type="http://schemas.openxmlformats.org/officeDocument/2006/relationships/tags" Target="../tags/tag1613.xml"/><Relationship Id="rId64" Type="http://schemas.openxmlformats.org/officeDocument/2006/relationships/tags" Target="../tags/tag1621.xml"/><Relationship Id="rId8" Type="http://schemas.openxmlformats.org/officeDocument/2006/relationships/tags" Target="../tags/tag1565.xml"/><Relationship Id="rId51" Type="http://schemas.openxmlformats.org/officeDocument/2006/relationships/tags" Target="../tags/tag1608.xml"/><Relationship Id="rId3" Type="http://schemas.openxmlformats.org/officeDocument/2006/relationships/tags" Target="../tags/tag1560.xml"/><Relationship Id="rId12" Type="http://schemas.openxmlformats.org/officeDocument/2006/relationships/tags" Target="../tags/tag1569.xml"/><Relationship Id="rId17" Type="http://schemas.openxmlformats.org/officeDocument/2006/relationships/tags" Target="../tags/tag1574.xml"/><Relationship Id="rId25" Type="http://schemas.openxmlformats.org/officeDocument/2006/relationships/tags" Target="../tags/tag1582.xml"/><Relationship Id="rId33" Type="http://schemas.openxmlformats.org/officeDocument/2006/relationships/tags" Target="../tags/tag1590.xml"/><Relationship Id="rId38" Type="http://schemas.openxmlformats.org/officeDocument/2006/relationships/tags" Target="../tags/tag1595.xml"/><Relationship Id="rId46" Type="http://schemas.openxmlformats.org/officeDocument/2006/relationships/tags" Target="../tags/tag1603.xml"/><Relationship Id="rId59" Type="http://schemas.openxmlformats.org/officeDocument/2006/relationships/tags" Target="../tags/tag1616.xml"/><Relationship Id="rId20" Type="http://schemas.openxmlformats.org/officeDocument/2006/relationships/tags" Target="../tags/tag1577.xml"/><Relationship Id="rId41" Type="http://schemas.openxmlformats.org/officeDocument/2006/relationships/tags" Target="../tags/tag1598.xml"/><Relationship Id="rId54" Type="http://schemas.openxmlformats.org/officeDocument/2006/relationships/tags" Target="../tags/tag1611.xml"/><Relationship Id="rId62" Type="http://schemas.openxmlformats.org/officeDocument/2006/relationships/tags" Target="../tags/tag1619.xml"/><Relationship Id="rId1" Type="http://schemas.openxmlformats.org/officeDocument/2006/relationships/tags" Target="../tags/tag1558.xml"/><Relationship Id="rId6" Type="http://schemas.openxmlformats.org/officeDocument/2006/relationships/tags" Target="../tags/tag1563.xml"/><Relationship Id="rId15" Type="http://schemas.openxmlformats.org/officeDocument/2006/relationships/tags" Target="../tags/tag1572.xml"/><Relationship Id="rId23" Type="http://schemas.openxmlformats.org/officeDocument/2006/relationships/tags" Target="../tags/tag1580.xml"/><Relationship Id="rId28" Type="http://schemas.openxmlformats.org/officeDocument/2006/relationships/tags" Target="../tags/tag1585.xml"/><Relationship Id="rId36" Type="http://schemas.openxmlformats.org/officeDocument/2006/relationships/tags" Target="../tags/tag1593.xml"/><Relationship Id="rId49" Type="http://schemas.openxmlformats.org/officeDocument/2006/relationships/tags" Target="../tags/tag1606.xml"/><Relationship Id="rId57" Type="http://schemas.openxmlformats.org/officeDocument/2006/relationships/tags" Target="../tags/tag1614.xml"/><Relationship Id="rId10" Type="http://schemas.openxmlformats.org/officeDocument/2006/relationships/tags" Target="../tags/tag1567.xml"/><Relationship Id="rId31" Type="http://schemas.openxmlformats.org/officeDocument/2006/relationships/tags" Target="../tags/tag1588.xml"/><Relationship Id="rId44" Type="http://schemas.openxmlformats.org/officeDocument/2006/relationships/tags" Target="../tags/tag1601.xml"/><Relationship Id="rId52" Type="http://schemas.openxmlformats.org/officeDocument/2006/relationships/tags" Target="../tags/tag1609.xml"/><Relationship Id="rId60" Type="http://schemas.openxmlformats.org/officeDocument/2006/relationships/tags" Target="../tags/tag1617.xml"/><Relationship Id="rId65" Type="http://schemas.openxmlformats.org/officeDocument/2006/relationships/slideLayout" Target="../slideLayouts/slideLayout4.xml"/><Relationship Id="rId4" Type="http://schemas.openxmlformats.org/officeDocument/2006/relationships/tags" Target="../tags/tag1561.xml"/><Relationship Id="rId9" Type="http://schemas.openxmlformats.org/officeDocument/2006/relationships/tags" Target="../tags/tag1566.xml"/><Relationship Id="rId13" Type="http://schemas.openxmlformats.org/officeDocument/2006/relationships/tags" Target="../tags/tag1570.xml"/><Relationship Id="rId18" Type="http://schemas.openxmlformats.org/officeDocument/2006/relationships/tags" Target="../tags/tag1575.xml"/><Relationship Id="rId39" Type="http://schemas.openxmlformats.org/officeDocument/2006/relationships/tags" Target="../tags/tag1596.xml"/></Relationships>
</file>

<file path=ppt/slides/_rels/slide6.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23.xml"/><Relationship Id="rId1" Type="http://schemas.openxmlformats.org/officeDocument/2006/relationships/tags" Target="../tags/tag1622.xml"/><Relationship Id="rId4" Type="http://schemas.openxmlformats.org/officeDocument/2006/relationships/notesSlide" Target="../notesSlides/notesSlide50.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Pipelining and Hazards</a:t>
            </a:r>
            <a:endParaRPr lang="en-US" dirty="0"/>
          </a:p>
        </p:txBody>
      </p:sp>
      <p:sp>
        <p:nvSpPr>
          <p:cNvPr id="3" name="Subtitle 2"/>
          <p:cNvSpPr>
            <a:spLocks noGrp="1"/>
          </p:cNvSpPr>
          <p:nvPr>
            <p:ph type="subTitle" idx="1"/>
          </p:nvPr>
        </p:nvSpPr>
        <p:spPr>
          <a:xfrm>
            <a:off x="1371600" y="3429000"/>
            <a:ext cx="6400800" cy="2057400"/>
          </a:xfrm>
        </p:spPr>
        <p:txBody>
          <a:bodyPr/>
          <a:lstStyle/>
          <a:p>
            <a:r>
              <a:rPr lang="en-US" b="1" dirty="0" smtClean="0"/>
              <a:t>Prof. Hakim Weatherspoon</a:t>
            </a:r>
          </a:p>
          <a:p>
            <a:r>
              <a:rPr lang="en-US" b="1" dirty="0" smtClean="0"/>
              <a:t>CS 3410, Spring 2015</a:t>
            </a:r>
          </a:p>
          <a:p>
            <a:r>
              <a:rPr lang="en-US" dirty="0" smtClean="0"/>
              <a:t>Computer Science</a:t>
            </a:r>
          </a:p>
          <a:p>
            <a:r>
              <a:rPr lang="en-US" dirty="0" smtClean="0"/>
              <a:t>Cornell University</a:t>
            </a:r>
            <a:endParaRPr lang="en-US" dirty="0"/>
          </a:p>
        </p:txBody>
      </p:sp>
      <p:sp>
        <p:nvSpPr>
          <p:cNvPr id="5" name="TextBox 4"/>
          <p:cNvSpPr txBox="1"/>
          <p:nvPr/>
        </p:nvSpPr>
        <p:spPr>
          <a:xfrm>
            <a:off x="228600" y="5943600"/>
            <a:ext cx="3879362" cy="523220"/>
          </a:xfrm>
          <a:prstGeom prst="rect">
            <a:avLst/>
          </a:prstGeom>
          <a:noFill/>
        </p:spPr>
        <p:txBody>
          <a:bodyPr wrap="none" rtlCol="0">
            <a:spAutoFit/>
          </a:bodyPr>
          <a:lstStyle/>
          <a:p>
            <a:r>
              <a:rPr lang="en-US" sz="2800" dirty="0" smtClean="0">
                <a:solidFill>
                  <a:schemeClr val="bg1"/>
                </a:solidFill>
              </a:rPr>
              <a:t>See P&amp;H Chapter: </a:t>
            </a:r>
            <a:r>
              <a:rPr lang="en-US" sz="2800" dirty="0" smtClean="0">
                <a:solidFill>
                  <a:schemeClr val="accent5">
                    <a:lumMod val="60000"/>
                    <a:lumOff val="40000"/>
                  </a:schemeClr>
                </a:solidFill>
              </a:rPr>
              <a:t>4.6-4.8</a:t>
            </a:r>
          </a:p>
        </p:txBody>
      </p:sp>
    </p:spTree>
    <p:extLst>
      <p:ext uri="{BB962C8B-B14F-4D97-AF65-F5344CB8AC3E}">
        <p14:creationId xmlns:p14="http://schemas.microsoft.com/office/powerpoint/2010/main" val="19159240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226" name="Rectangle 2"/>
          <p:cNvSpPr>
            <a:spLocks noGrp="1" noChangeArrowheads="1"/>
          </p:cNvSpPr>
          <p:nvPr>
            <p:ph type="title"/>
            <p:custDataLst>
              <p:tags r:id="rId1"/>
            </p:custDataLst>
          </p:nvPr>
        </p:nvSpPr>
        <p:spPr/>
        <p:txBody>
          <a:bodyPr>
            <a:noAutofit/>
          </a:bodyPr>
          <a:lstStyle/>
          <a:p>
            <a:r>
              <a:rPr lang="en-US" dirty="0"/>
              <a:t>Basic </a:t>
            </a:r>
            <a:r>
              <a:rPr lang="en-US" dirty="0" smtClean="0"/>
              <a:t>Pipeline</a:t>
            </a:r>
            <a:endParaRPr lang="en-US" dirty="0"/>
          </a:p>
        </p:txBody>
      </p:sp>
      <p:sp>
        <p:nvSpPr>
          <p:cNvPr id="2356227" name="Rectangle 3"/>
          <p:cNvSpPr>
            <a:spLocks noGrp="1" noChangeArrowheads="1"/>
          </p:cNvSpPr>
          <p:nvPr>
            <p:ph idx="1"/>
            <p:custDataLst>
              <p:tags r:id="rId2"/>
            </p:custDataLst>
          </p:nvPr>
        </p:nvSpPr>
        <p:spPr/>
        <p:txBody>
          <a:bodyPr>
            <a:noAutofit/>
          </a:bodyPr>
          <a:lstStyle/>
          <a:p>
            <a:pPr marL="609600" indent="-609600">
              <a:lnSpc>
                <a:spcPct val="80000"/>
              </a:lnSpc>
              <a:buFontTx/>
              <a:buNone/>
            </a:pPr>
            <a:r>
              <a:rPr lang="en-US" dirty="0" smtClean="0"/>
              <a:t>Five stage “RISC” load-store architecture</a:t>
            </a:r>
          </a:p>
          <a:p>
            <a:pPr marL="323850" lvl="1" indent="-323850">
              <a:lnSpc>
                <a:spcPct val="80000"/>
              </a:lnSpc>
              <a:buFont typeface="+mj-lt"/>
              <a:buAutoNum type="arabicPeriod"/>
            </a:pPr>
            <a:endParaRPr lang="en-US" dirty="0" smtClean="0"/>
          </a:p>
          <a:p>
            <a:pPr marL="323850" lvl="1" indent="-323850">
              <a:lnSpc>
                <a:spcPct val="80000"/>
              </a:lnSpc>
              <a:buFont typeface="+mj-lt"/>
              <a:buAutoNum type="arabicPeriod"/>
            </a:pPr>
            <a:r>
              <a:rPr lang="en-US" dirty="0" smtClean="0"/>
              <a:t>Instruction fetch (IF)</a:t>
            </a:r>
            <a:endParaRPr lang="en-US" sz="2400" dirty="0" smtClean="0"/>
          </a:p>
          <a:p>
            <a:pPr marL="687388" lvl="2" indent="-323850">
              <a:lnSpc>
                <a:spcPct val="80000"/>
              </a:lnSpc>
            </a:pPr>
            <a:r>
              <a:rPr lang="en-US" dirty="0" smtClean="0"/>
              <a:t>get instruction from memory, increment PC</a:t>
            </a:r>
          </a:p>
          <a:p>
            <a:pPr marL="323850" lvl="1" indent="-323850">
              <a:lnSpc>
                <a:spcPct val="80000"/>
              </a:lnSpc>
              <a:buFont typeface="+mj-lt"/>
              <a:buAutoNum type="arabicPeriod"/>
            </a:pPr>
            <a:r>
              <a:rPr lang="en-US" dirty="0" smtClean="0"/>
              <a:t>Instruction Decode (ID)</a:t>
            </a:r>
          </a:p>
          <a:p>
            <a:pPr marL="687388" lvl="2" indent="-323850">
              <a:lnSpc>
                <a:spcPct val="80000"/>
              </a:lnSpc>
            </a:pPr>
            <a:r>
              <a:rPr lang="en-US" dirty="0" smtClean="0"/>
              <a:t>translate </a:t>
            </a:r>
            <a:r>
              <a:rPr lang="en-US" dirty="0" err="1" smtClean="0"/>
              <a:t>opcode</a:t>
            </a:r>
            <a:r>
              <a:rPr lang="en-US" dirty="0" smtClean="0"/>
              <a:t> into control signals and read registers</a:t>
            </a:r>
          </a:p>
          <a:p>
            <a:pPr marL="323850" lvl="1" indent="-323850">
              <a:lnSpc>
                <a:spcPct val="80000"/>
              </a:lnSpc>
              <a:buFont typeface="+mj-lt"/>
              <a:buAutoNum type="arabicPeriod"/>
            </a:pPr>
            <a:r>
              <a:rPr lang="en-US" dirty="0" smtClean="0"/>
              <a:t>Execute (EX)</a:t>
            </a:r>
          </a:p>
          <a:p>
            <a:pPr marL="687388" lvl="2" indent="-323850">
              <a:lnSpc>
                <a:spcPct val="80000"/>
              </a:lnSpc>
            </a:pPr>
            <a:r>
              <a:rPr lang="en-US" dirty="0" smtClean="0"/>
              <a:t>perform ALU operation,  compute jump/branch targets</a:t>
            </a:r>
          </a:p>
          <a:p>
            <a:pPr marL="323850" lvl="1" indent="-323850">
              <a:lnSpc>
                <a:spcPct val="80000"/>
              </a:lnSpc>
              <a:buFont typeface="+mj-lt"/>
              <a:buAutoNum type="arabicPeriod"/>
            </a:pPr>
            <a:r>
              <a:rPr lang="en-US" dirty="0" smtClean="0"/>
              <a:t>Memory (MEM)</a:t>
            </a:r>
            <a:endParaRPr lang="en-US" sz="2400" dirty="0" smtClean="0"/>
          </a:p>
          <a:p>
            <a:pPr marL="687388" lvl="2" indent="-323850">
              <a:lnSpc>
                <a:spcPct val="80000"/>
              </a:lnSpc>
            </a:pPr>
            <a:r>
              <a:rPr lang="en-US" dirty="0" smtClean="0"/>
              <a:t>access memory if needed</a:t>
            </a:r>
          </a:p>
          <a:p>
            <a:pPr marL="323850" lvl="1" indent="-323850">
              <a:lnSpc>
                <a:spcPct val="80000"/>
              </a:lnSpc>
              <a:buFont typeface="+mj-lt"/>
              <a:buAutoNum type="arabicPeriod"/>
            </a:pPr>
            <a:r>
              <a:rPr lang="en-US" dirty="0" err="1" smtClean="0"/>
              <a:t>Writeback</a:t>
            </a:r>
            <a:r>
              <a:rPr lang="en-US" dirty="0" smtClean="0"/>
              <a:t> (WB)</a:t>
            </a:r>
            <a:endParaRPr lang="en-US" sz="2400" dirty="0" smtClean="0"/>
          </a:p>
          <a:p>
            <a:pPr marL="687388" lvl="2" indent="-323850">
              <a:lnSpc>
                <a:spcPct val="80000"/>
              </a:lnSpc>
            </a:pPr>
            <a:r>
              <a:rPr lang="en-US" dirty="0" smtClean="0"/>
              <a:t>update register file</a:t>
            </a:r>
          </a:p>
          <a:p>
            <a:pPr marL="990600" lvl="1" indent="-533400">
              <a:lnSpc>
                <a:spcPct val="80000"/>
              </a:lnSpc>
              <a:buClr>
                <a:schemeClr val="tx1"/>
              </a:buClr>
              <a:buFontTx/>
              <a:buChar char="•"/>
            </a:pPr>
            <a:endParaRPr lang="en-US" sz="2400" dirty="0" smtClean="0"/>
          </a:p>
          <a:p>
            <a:pPr marL="609600" indent="-609600">
              <a:lnSpc>
                <a:spcPct val="80000"/>
              </a:lnSpc>
              <a:buClr>
                <a:schemeClr val="tx1"/>
              </a:buClr>
              <a:buFontTx/>
              <a:buNone/>
            </a:pPr>
            <a:endParaRPr lang="en-US" sz="2000" dirty="0"/>
          </a:p>
        </p:txBody>
      </p:sp>
    </p:spTree>
    <p:extLst>
      <p:ext uri="{BB962C8B-B14F-4D97-AF65-F5344CB8AC3E}">
        <p14:creationId xmlns:p14="http://schemas.microsoft.com/office/powerpoint/2010/main" val="16902741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8274" name="Rectangle 2"/>
          <p:cNvSpPr>
            <a:spLocks noGrp="1" noChangeArrowheads="1"/>
          </p:cNvSpPr>
          <p:nvPr>
            <p:ph type="title"/>
            <p:custDataLst>
              <p:tags r:id="rId1"/>
            </p:custDataLst>
          </p:nvPr>
        </p:nvSpPr>
        <p:spPr/>
        <p:txBody>
          <a:bodyPr>
            <a:noAutofit/>
          </a:bodyPr>
          <a:lstStyle/>
          <a:p>
            <a:r>
              <a:rPr lang="en-US" dirty="0" smtClean="0"/>
              <a:t>Pipelined </a:t>
            </a:r>
            <a:r>
              <a:rPr lang="en-US" sz="4000" dirty="0"/>
              <a:t>Implementation</a:t>
            </a:r>
          </a:p>
        </p:txBody>
      </p:sp>
      <p:sp>
        <p:nvSpPr>
          <p:cNvPr id="2358275" name="Rectangle 3"/>
          <p:cNvSpPr>
            <a:spLocks noGrp="1" noChangeArrowheads="1"/>
          </p:cNvSpPr>
          <p:nvPr>
            <p:ph idx="1"/>
            <p:custDataLst>
              <p:tags r:id="rId2"/>
            </p:custDataLst>
          </p:nvPr>
        </p:nvSpPr>
        <p:spPr>
          <a:xfrm>
            <a:off x="762000" y="1066800"/>
            <a:ext cx="8229600" cy="5638800"/>
          </a:xfrm>
        </p:spPr>
        <p:txBody>
          <a:bodyPr>
            <a:noAutofit/>
          </a:bodyPr>
          <a:lstStyle/>
          <a:p>
            <a:pPr marL="457200" indent="-457200">
              <a:buFont typeface="Arial"/>
              <a:buChar char="•"/>
            </a:pPr>
            <a:r>
              <a:rPr lang="en-US" dirty="0" smtClean="0">
                <a:solidFill>
                  <a:srgbClr val="FFFFFF"/>
                </a:solidFill>
              </a:rPr>
              <a:t>Each instruction goes through the 5 stages</a:t>
            </a:r>
          </a:p>
          <a:p>
            <a:pPr marL="1200150" lvl="1" indent="-457200">
              <a:buFont typeface="Arial"/>
              <a:buChar char="•"/>
            </a:pPr>
            <a:r>
              <a:rPr lang="en-US" dirty="0" smtClean="0">
                <a:solidFill>
                  <a:schemeClr val="accent5">
                    <a:lumMod val="60000"/>
                    <a:lumOff val="40000"/>
                  </a:schemeClr>
                </a:solidFill>
              </a:rPr>
              <a:t>Each stage takes one clock cycle</a:t>
            </a:r>
          </a:p>
          <a:p>
            <a:pPr marL="1600200" lvl="2" indent="-457200">
              <a:buFont typeface="Arial"/>
              <a:buChar char="•"/>
            </a:pPr>
            <a:r>
              <a:rPr lang="en-US" dirty="0" smtClean="0">
                <a:solidFill>
                  <a:srgbClr val="FFFFFF"/>
                </a:solidFill>
              </a:rPr>
              <a:t>So slowest stage determines clock cycle time</a:t>
            </a:r>
            <a:endParaRPr lang="en-US" dirty="0">
              <a:solidFill>
                <a:srgbClr val="FFFFFF"/>
              </a:solidFill>
            </a:endParaRPr>
          </a:p>
          <a:p>
            <a:pPr lvl="1" indent="0">
              <a:buNone/>
            </a:pPr>
            <a:endParaRPr lang="en-US" dirty="0"/>
          </a:p>
        </p:txBody>
      </p:sp>
    </p:spTree>
    <p:extLst>
      <p:ext uri="{BB962C8B-B14F-4D97-AF65-F5344CB8AC3E}">
        <p14:creationId xmlns:p14="http://schemas.microsoft.com/office/powerpoint/2010/main" val="26018124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5378" name="Rectangle 2"/>
          <p:cNvSpPr>
            <a:spLocks noGrp="1" noChangeArrowheads="1"/>
          </p:cNvSpPr>
          <p:nvPr>
            <p:ph type="title"/>
            <p:custDataLst>
              <p:tags r:id="rId1"/>
            </p:custDataLst>
          </p:nvPr>
        </p:nvSpPr>
        <p:spPr>
          <a:xfrm>
            <a:off x="228600" y="76200"/>
            <a:ext cx="8686800" cy="533400"/>
          </a:xfrm>
        </p:spPr>
        <p:txBody>
          <a:bodyPr>
            <a:noAutofit/>
          </a:bodyPr>
          <a:lstStyle/>
          <a:p>
            <a:r>
              <a:rPr lang="en-US" dirty="0"/>
              <a:t>Time Graphs</a:t>
            </a:r>
          </a:p>
        </p:txBody>
      </p:sp>
      <p:graphicFrame>
        <p:nvGraphicFramePr>
          <p:cNvPr id="21" name="Table 20"/>
          <p:cNvGraphicFramePr>
            <a:graphicFrameLocks noGrp="1"/>
          </p:cNvGraphicFramePr>
          <p:nvPr>
            <p:custDataLst>
              <p:tags r:id="rId2"/>
            </p:custDataLst>
            <p:extLst/>
          </p:nvPr>
        </p:nvGraphicFramePr>
        <p:xfrm>
          <a:off x="381000" y="685800"/>
          <a:ext cx="8458202" cy="4267200"/>
        </p:xfrm>
        <a:graphic>
          <a:graphicData uri="http://schemas.openxmlformats.org/drawingml/2006/table">
            <a:tbl>
              <a:tblPr>
                <a:tableStyleId>{5C22544A-7EE6-4342-B048-85BDC9FD1C3A}</a:tableStyleId>
              </a:tblPr>
              <a:tblGrid>
                <a:gridCol w="939800"/>
                <a:gridCol w="835378"/>
                <a:gridCol w="835378"/>
                <a:gridCol w="835378"/>
                <a:gridCol w="835378"/>
                <a:gridCol w="835378"/>
                <a:gridCol w="835378"/>
                <a:gridCol w="835378"/>
                <a:gridCol w="835378"/>
                <a:gridCol w="835378"/>
              </a:tblGrid>
              <a:tr h="711200">
                <a:tc>
                  <a:txBody>
                    <a:bodyPr/>
                    <a:lstStyle/>
                    <a:p>
                      <a:pPr algn="r"/>
                      <a:endParaRPr lang="en-US" sz="24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1</a:t>
                      </a:r>
                      <a:endParaRPr lang="en-US" sz="2400" dirty="0">
                        <a:solidFill>
                          <a:schemeClr val="bg1"/>
                        </a:solidFill>
                      </a:endParaRPr>
                    </a:p>
                  </a:txBody>
                  <a:tcPr marL="0" marR="0" marT="0" marB="0" anchor="ctr">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2</a:t>
                      </a:r>
                      <a:endParaRPr lang="en-US" sz="2400" dirty="0">
                        <a:solidFill>
                          <a:schemeClr val="bg1"/>
                        </a:solidFill>
                      </a:endParaRPr>
                    </a:p>
                  </a:txBody>
                  <a:tcPr marL="0" marR="0" marT="0" marB="0" anchor="ctr">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3</a:t>
                      </a:r>
                      <a:endParaRPr lang="en-US" sz="2400" dirty="0">
                        <a:solidFill>
                          <a:schemeClr val="bg1"/>
                        </a:solidFill>
                      </a:endParaRPr>
                    </a:p>
                  </a:txBody>
                  <a:tcPr marL="0" marR="0" marT="0" marB="0" anchor="ctr">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4</a:t>
                      </a:r>
                      <a:endParaRPr lang="en-US" sz="2400" dirty="0">
                        <a:solidFill>
                          <a:schemeClr val="bg1"/>
                        </a:solidFill>
                      </a:endParaRPr>
                    </a:p>
                  </a:txBody>
                  <a:tcPr marL="0" marR="0" marT="0" marB="0" anchor="ctr">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5</a:t>
                      </a:r>
                      <a:endParaRPr lang="en-US" sz="2400" dirty="0">
                        <a:solidFill>
                          <a:schemeClr val="bg1"/>
                        </a:solidFill>
                      </a:endParaRPr>
                    </a:p>
                  </a:txBody>
                  <a:tcPr marL="0" marR="0" marT="0" marB="0" anchor="ctr">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6</a:t>
                      </a:r>
                      <a:endParaRPr lang="en-US" sz="2400" dirty="0">
                        <a:solidFill>
                          <a:schemeClr val="bg1"/>
                        </a:solidFill>
                      </a:endParaRPr>
                    </a:p>
                  </a:txBody>
                  <a:tcPr marL="0" marR="0" marT="0" marB="0" anchor="ctr">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7</a:t>
                      </a:r>
                      <a:endParaRPr lang="en-US" sz="2400" dirty="0">
                        <a:solidFill>
                          <a:schemeClr val="bg1"/>
                        </a:solidFill>
                      </a:endParaRPr>
                    </a:p>
                  </a:txBody>
                  <a:tcPr marL="0" marR="0" marT="0" marB="0" anchor="ctr">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8</a:t>
                      </a:r>
                      <a:endParaRPr lang="en-US" sz="2400" dirty="0">
                        <a:solidFill>
                          <a:schemeClr val="bg1"/>
                        </a:solidFill>
                      </a:endParaRPr>
                    </a:p>
                  </a:txBody>
                  <a:tcPr marL="0" marR="0" marT="0" marB="0" anchor="ctr">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9</a:t>
                      </a:r>
                      <a:endParaRPr lang="en-US" sz="2400" dirty="0">
                        <a:solidFill>
                          <a:schemeClr val="bg1"/>
                        </a:solidFill>
                      </a:endParaRPr>
                    </a:p>
                  </a:txBody>
                  <a:tcPr marL="0" marR="0" marT="0" marB="0" anchor="ctr">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711200">
                <a:tc>
                  <a:txBody>
                    <a:bodyPr/>
                    <a:lstStyle/>
                    <a:p>
                      <a:endParaRPr lang="en-US" sz="2400" dirty="0">
                        <a:solidFill>
                          <a:schemeClr val="bg1"/>
                        </a:solidFill>
                      </a:endParaRPr>
                    </a:p>
                  </a:txBody>
                  <a:tcPr anchor="ctr">
                    <a:lnL w="12700" cmpd="sng">
                      <a:noFill/>
                    </a:lnL>
                    <a:lnR w="28575"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28575" cap="flat" cmpd="sng" algn="ctr">
                      <a:solidFill>
                        <a:schemeClr val="bg1"/>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711200">
                <a:tc>
                  <a:txBody>
                    <a:bodyPr/>
                    <a:lstStyle/>
                    <a:p>
                      <a:endParaRPr lang="en-US" sz="2400" dirty="0">
                        <a:solidFill>
                          <a:schemeClr val="bg1"/>
                        </a:solidFill>
                      </a:endParaRPr>
                    </a:p>
                  </a:txBody>
                  <a:tcPr anchor="ctr">
                    <a:lnL w="12700" cmpd="sng">
                      <a:noFill/>
                    </a:lnL>
                    <a:lnR w="28575"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28575" cap="flat" cmpd="sng" algn="ctr">
                      <a:solidFill>
                        <a:schemeClr val="bg1"/>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711200">
                <a:tc>
                  <a:txBody>
                    <a:bodyPr/>
                    <a:lstStyle/>
                    <a:p>
                      <a:endParaRPr lang="en-US" sz="2400" dirty="0">
                        <a:solidFill>
                          <a:schemeClr val="bg1"/>
                        </a:solidFill>
                      </a:endParaRPr>
                    </a:p>
                  </a:txBody>
                  <a:tcPr anchor="ctr">
                    <a:lnL w="12700" cmpd="sng">
                      <a:noFill/>
                    </a:lnL>
                    <a:lnR w="28575"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a:solidFill>
                          <a:schemeClr val="bg1"/>
                        </a:solidFill>
                      </a:endParaRPr>
                    </a:p>
                  </a:txBody>
                  <a:tcPr marL="0" marR="0" marT="0" marB="0" anchor="ctr">
                    <a:lnL w="28575" cap="flat" cmpd="sng" algn="ctr">
                      <a:solidFill>
                        <a:schemeClr val="bg1"/>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711200">
                <a:tc>
                  <a:txBody>
                    <a:bodyPr/>
                    <a:lstStyle/>
                    <a:p>
                      <a:endParaRPr lang="en-US" sz="2400" dirty="0">
                        <a:solidFill>
                          <a:schemeClr val="bg1"/>
                        </a:solidFill>
                      </a:endParaRPr>
                    </a:p>
                  </a:txBody>
                  <a:tcPr anchor="ctr">
                    <a:lnL w="12700" cmpd="sng">
                      <a:noFill/>
                    </a:lnL>
                    <a:lnR w="28575"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a:solidFill>
                          <a:schemeClr val="bg1"/>
                        </a:solidFill>
                      </a:endParaRPr>
                    </a:p>
                  </a:txBody>
                  <a:tcPr marL="0" marR="0" marT="0" marB="0" anchor="ctr">
                    <a:lnL w="28575" cap="flat" cmpd="sng" algn="ctr">
                      <a:solidFill>
                        <a:schemeClr val="bg1"/>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711200">
                <a:tc>
                  <a:txBody>
                    <a:bodyPr/>
                    <a:lstStyle/>
                    <a:p>
                      <a:endParaRPr lang="en-US" sz="2400" dirty="0">
                        <a:solidFill>
                          <a:schemeClr val="bg1"/>
                        </a:solidFill>
                      </a:endParaRPr>
                    </a:p>
                  </a:txBody>
                  <a:tcPr anchor="ctr">
                    <a:lnL w="12700" cmpd="sng">
                      <a:noFill/>
                    </a:lnL>
                    <a:lnR w="28575"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28575" cap="flat" cmpd="sng" algn="ctr">
                      <a:solidFill>
                        <a:schemeClr val="bg1"/>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bg1"/>
                        </a:solidFill>
                      </a:endParaRPr>
                    </a:p>
                  </a:txBody>
                  <a:tcPr marL="0" marR="0" marT="0" marB="0" anchor="ctr">
                    <a:lnL w="12700" cap="flat" cmpd="sng" algn="ctr">
                      <a:solidFill>
                        <a:schemeClr val="bg2">
                          <a:lumMod val="60000"/>
                          <a:lumOff val="40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cxnSp>
        <p:nvCxnSpPr>
          <p:cNvPr id="23" name="Straight Arrow Connector 22"/>
          <p:cNvCxnSpPr/>
          <p:nvPr>
            <p:custDataLst>
              <p:tags r:id="rId3"/>
            </p:custDataLst>
          </p:nvPr>
        </p:nvCxnSpPr>
        <p:spPr>
          <a:xfrm>
            <a:off x="8608219" y="1397794"/>
            <a:ext cx="304800" cy="1588"/>
          </a:xfrm>
          <a:prstGeom prst="straightConnector1">
            <a:avLst/>
          </a:prstGeom>
          <a:ln w="28575" cap="rnd">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custDataLst>
              <p:tags r:id="rId4"/>
            </p:custDataLst>
          </p:nvPr>
        </p:nvCxnSpPr>
        <p:spPr>
          <a:xfrm rot="5400000">
            <a:off x="1169988" y="4795044"/>
            <a:ext cx="304800" cy="1588"/>
          </a:xfrm>
          <a:prstGeom prst="straightConnector1">
            <a:avLst/>
          </a:prstGeom>
          <a:ln w="28575" cap="rnd">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custDataLst>
              <p:tags r:id="rId5"/>
            </p:custDataLst>
          </p:nvPr>
        </p:nvSpPr>
        <p:spPr>
          <a:xfrm>
            <a:off x="20876" y="838200"/>
            <a:ext cx="2362200" cy="477054"/>
          </a:xfrm>
          <a:prstGeom prst="rect">
            <a:avLst/>
          </a:prstGeom>
          <a:noFill/>
        </p:spPr>
        <p:txBody>
          <a:bodyPr wrap="square" rtlCol="0">
            <a:spAutoFit/>
          </a:bodyPr>
          <a:lstStyle/>
          <a:p>
            <a:r>
              <a:rPr lang="en-US" sz="2400" dirty="0" smtClean="0">
                <a:solidFill>
                  <a:schemeClr val="bg1"/>
                </a:solidFill>
              </a:rPr>
              <a:t>Clock cycle</a:t>
            </a:r>
          </a:p>
        </p:txBody>
      </p:sp>
      <p:sp>
        <p:nvSpPr>
          <p:cNvPr id="10" name="Rectangle 9"/>
          <p:cNvSpPr/>
          <p:nvPr>
            <p:custDataLst>
              <p:tags r:id="rId6"/>
            </p:custDataLst>
          </p:nvPr>
        </p:nvSpPr>
        <p:spPr>
          <a:xfrm>
            <a:off x="1371600" y="1524000"/>
            <a:ext cx="685800" cy="533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IF</a:t>
            </a:r>
            <a:endParaRPr lang="en-US" sz="2800" dirty="0"/>
          </a:p>
        </p:txBody>
      </p:sp>
      <p:sp>
        <p:nvSpPr>
          <p:cNvPr id="11" name="Rectangle 10"/>
          <p:cNvSpPr/>
          <p:nvPr>
            <p:custDataLst>
              <p:tags r:id="rId7"/>
            </p:custDataLst>
          </p:nvPr>
        </p:nvSpPr>
        <p:spPr>
          <a:xfrm>
            <a:off x="2209800" y="1524000"/>
            <a:ext cx="685800" cy="533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ID</a:t>
            </a:r>
            <a:endParaRPr lang="en-US" sz="2800" dirty="0"/>
          </a:p>
        </p:txBody>
      </p:sp>
      <p:sp>
        <p:nvSpPr>
          <p:cNvPr id="12" name="Rectangle 11"/>
          <p:cNvSpPr/>
          <p:nvPr>
            <p:custDataLst>
              <p:tags r:id="rId8"/>
            </p:custDataLst>
          </p:nvPr>
        </p:nvSpPr>
        <p:spPr>
          <a:xfrm>
            <a:off x="3048000" y="1524000"/>
            <a:ext cx="685800" cy="533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EX</a:t>
            </a:r>
            <a:endParaRPr lang="en-US" sz="2800" dirty="0"/>
          </a:p>
        </p:txBody>
      </p:sp>
      <p:sp>
        <p:nvSpPr>
          <p:cNvPr id="13" name="Rectangle 12"/>
          <p:cNvSpPr/>
          <p:nvPr>
            <p:custDataLst>
              <p:tags r:id="rId9"/>
            </p:custDataLst>
          </p:nvPr>
        </p:nvSpPr>
        <p:spPr>
          <a:xfrm>
            <a:off x="3886200" y="1524000"/>
            <a:ext cx="685800" cy="533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400" dirty="0" smtClean="0"/>
              <a:t>MEM</a:t>
            </a:r>
            <a:endParaRPr lang="en-US" sz="2400" dirty="0"/>
          </a:p>
        </p:txBody>
      </p:sp>
      <p:sp>
        <p:nvSpPr>
          <p:cNvPr id="14" name="Rectangle 13"/>
          <p:cNvSpPr/>
          <p:nvPr>
            <p:custDataLst>
              <p:tags r:id="rId10"/>
            </p:custDataLst>
          </p:nvPr>
        </p:nvSpPr>
        <p:spPr>
          <a:xfrm>
            <a:off x="4724400" y="1524000"/>
            <a:ext cx="685800" cy="533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dirty="0" smtClean="0"/>
              <a:t>WB</a:t>
            </a:r>
            <a:endParaRPr lang="en-US" sz="2800" dirty="0"/>
          </a:p>
        </p:txBody>
      </p:sp>
      <p:sp>
        <p:nvSpPr>
          <p:cNvPr id="15" name="Rectangle 14"/>
          <p:cNvSpPr/>
          <p:nvPr>
            <p:custDataLst>
              <p:tags r:id="rId11"/>
            </p:custDataLst>
          </p:nvPr>
        </p:nvSpPr>
        <p:spPr>
          <a:xfrm>
            <a:off x="2209800" y="2209800"/>
            <a:ext cx="685800" cy="533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IF</a:t>
            </a:r>
            <a:endParaRPr lang="en-US" sz="2800" dirty="0"/>
          </a:p>
        </p:txBody>
      </p:sp>
      <p:sp>
        <p:nvSpPr>
          <p:cNvPr id="16" name="Rectangle 15"/>
          <p:cNvSpPr/>
          <p:nvPr>
            <p:custDataLst>
              <p:tags r:id="rId12"/>
            </p:custDataLst>
          </p:nvPr>
        </p:nvSpPr>
        <p:spPr>
          <a:xfrm>
            <a:off x="3048000" y="2209800"/>
            <a:ext cx="685800" cy="533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ID</a:t>
            </a:r>
            <a:endParaRPr lang="en-US" sz="2800" dirty="0"/>
          </a:p>
        </p:txBody>
      </p:sp>
      <p:sp>
        <p:nvSpPr>
          <p:cNvPr id="17" name="Rectangle 16"/>
          <p:cNvSpPr/>
          <p:nvPr>
            <p:custDataLst>
              <p:tags r:id="rId13"/>
            </p:custDataLst>
          </p:nvPr>
        </p:nvSpPr>
        <p:spPr>
          <a:xfrm>
            <a:off x="3886200" y="2209800"/>
            <a:ext cx="685800" cy="533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EX</a:t>
            </a:r>
            <a:endParaRPr lang="en-US" sz="2800" dirty="0"/>
          </a:p>
        </p:txBody>
      </p:sp>
      <p:sp>
        <p:nvSpPr>
          <p:cNvPr id="18" name="Rectangle 17"/>
          <p:cNvSpPr/>
          <p:nvPr>
            <p:custDataLst>
              <p:tags r:id="rId14"/>
            </p:custDataLst>
          </p:nvPr>
        </p:nvSpPr>
        <p:spPr>
          <a:xfrm>
            <a:off x="4724400" y="2209800"/>
            <a:ext cx="685800" cy="533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400" dirty="0" smtClean="0"/>
              <a:t>MEM</a:t>
            </a:r>
            <a:endParaRPr lang="en-US" sz="2400" dirty="0"/>
          </a:p>
        </p:txBody>
      </p:sp>
      <p:sp>
        <p:nvSpPr>
          <p:cNvPr id="19" name="Rectangle 18"/>
          <p:cNvSpPr/>
          <p:nvPr>
            <p:custDataLst>
              <p:tags r:id="rId15"/>
            </p:custDataLst>
          </p:nvPr>
        </p:nvSpPr>
        <p:spPr>
          <a:xfrm>
            <a:off x="5562600" y="2209800"/>
            <a:ext cx="685800" cy="533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dirty="0" smtClean="0"/>
              <a:t>WB</a:t>
            </a:r>
            <a:endParaRPr lang="en-US" sz="2800" dirty="0"/>
          </a:p>
        </p:txBody>
      </p:sp>
      <p:sp>
        <p:nvSpPr>
          <p:cNvPr id="20" name="Rectangle 19"/>
          <p:cNvSpPr/>
          <p:nvPr>
            <p:custDataLst>
              <p:tags r:id="rId16"/>
            </p:custDataLst>
          </p:nvPr>
        </p:nvSpPr>
        <p:spPr>
          <a:xfrm>
            <a:off x="3048000" y="2895600"/>
            <a:ext cx="685800" cy="533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IF</a:t>
            </a:r>
            <a:endParaRPr lang="en-US" sz="2800" dirty="0"/>
          </a:p>
        </p:txBody>
      </p:sp>
      <p:sp>
        <p:nvSpPr>
          <p:cNvPr id="22" name="Rectangle 21"/>
          <p:cNvSpPr/>
          <p:nvPr>
            <p:custDataLst>
              <p:tags r:id="rId17"/>
            </p:custDataLst>
          </p:nvPr>
        </p:nvSpPr>
        <p:spPr>
          <a:xfrm>
            <a:off x="3886200" y="2895600"/>
            <a:ext cx="685800" cy="533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ID</a:t>
            </a:r>
            <a:endParaRPr lang="en-US" sz="2800" dirty="0"/>
          </a:p>
        </p:txBody>
      </p:sp>
      <p:sp>
        <p:nvSpPr>
          <p:cNvPr id="24" name="Rectangle 23"/>
          <p:cNvSpPr/>
          <p:nvPr>
            <p:custDataLst>
              <p:tags r:id="rId18"/>
            </p:custDataLst>
          </p:nvPr>
        </p:nvSpPr>
        <p:spPr>
          <a:xfrm>
            <a:off x="4724400" y="2895600"/>
            <a:ext cx="685800" cy="533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EX</a:t>
            </a:r>
            <a:endParaRPr lang="en-US" sz="2800" dirty="0"/>
          </a:p>
        </p:txBody>
      </p:sp>
      <p:sp>
        <p:nvSpPr>
          <p:cNvPr id="26" name="Rectangle 25"/>
          <p:cNvSpPr/>
          <p:nvPr>
            <p:custDataLst>
              <p:tags r:id="rId19"/>
            </p:custDataLst>
          </p:nvPr>
        </p:nvSpPr>
        <p:spPr>
          <a:xfrm>
            <a:off x="5562600" y="2895600"/>
            <a:ext cx="685800" cy="533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400" dirty="0" smtClean="0"/>
              <a:t>MEM</a:t>
            </a:r>
            <a:endParaRPr lang="en-US" sz="2400" dirty="0"/>
          </a:p>
        </p:txBody>
      </p:sp>
      <p:sp>
        <p:nvSpPr>
          <p:cNvPr id="27" name="Rectangle 26"/>
          <p:cNvSpPr/>
          <p:nvPr>
            <p:custDataLst>
              <p:tags r:id="rId20"/>
            </p:custDataLst>
          </p:nvPr>
        </p:nvSpPr>
        <p:spPr>
          <a:xfrm>
            <a:off x="6400800" y="2895600"/>
            <a:ext cx="685800" cy="533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dirty="0" smtClean="0"/>
              <a:t>WB</a:t>
            </a:r>
            <a:endParaRPr lang="en-US" sz="2800" dirty="0"/>
          </a:p>
        </p:txBody>
      </p:sp>
      <p:sp>
        <p:nvSpPr>
          <p:cNvPr id="28" name="Rectangle 27"/>
          <p:cNvSpPr/>
          <p:nvPr>
            <p:custDataLst>
              <p:tags r:id="rId21"/>
            </p:custDataLst>
          </p:nvPr>
        </p:nvSpPr>
        <p:spPr>
          <a:xfrm>
            <a:off x="3886200" y="3581400"/>
            <a:ext cx="685800" cy="533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IF</a:t>
            </a:r>
            <a:endParaRPr lang="en-US" sz="2800" dirty="0"/>
          </a:p>
        </p:txBody>
      </p:sp>
      <p:sp>
        <p:nvSpPr>
          <p:cNvPr id="29" name="Rectangle 28"/>
          <p:cNvSpPr/>
          <p:nvPr>
            <p:custDataLst>
              <p:tags r:id="rId22"/>
            </p:custDataLst>
          </p:nvPr>
        </p:nvSpPr>
        <p:spPr>
          <a:xfrm>
            <a:off x="4724400" y="3581400"/>
            <a:ext cx="685800" cy="533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ID</a:t>
            </a:r>
            <a:endParaRPr lang="en-US" sz="2800" dirty="0"/>
          </a:p>
        </p:txBody>
      </p:sp>
      <p:sp>
        <p:nvSpPr>
          <p:cNvPr id="30" name="Rectangle 29"/>
          <p:cNvSpPr/>
          <p:nvPr>
            <p:custDataLst>
              <p:tags r:id="rId23"/>
            </p:custDataLst>
          </p:nvPr>
        </p:nvSpPr>
        <p:spPr>
          <a:xfrm>
            <a:off x="5562600" y="3581400"/>
            <a:ext cx="685800" cy="533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EX</a:t>
            </a:r>
            <a:endParaRPr lang="en-US" sz="2800" dirty="0"/>
          </a:p>
        </p:txBody>
      </p:sp>
      <p:sp>
        <p:nvSpPr>
          <p:cNvPr id="31" name="Rectangle 30"/>
          <p:cNvSpPr/>
          <p:nvPr>
            <p:custDataLst>
              <p:tags r:id="rId24"/>
            </p:custDataLst>
          </p:nvPr>
        </p:nvSpPr>
        <p:spPr>
          <a:xfrm>
            <a:off x="6400800" y="3581400"/>
            <a:ext cx="685800" cy="533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400" dirty="0" smtClean="0"/>
              <a:t>MEM</a:t>
            </a:r>
            <a:endParaRPr lang="en-US" sz="2400" dirty="0"/>
          </a:p>
        </p:txBody>
      </p:sp>
      <p:sp>
        <p:nvSpPr>
          <p:cNvPr id="32" name="Rectangle 31"/>
          <p:cNvSpPr/>
          <p:nvPr>
            <p:custDataLst>
              <p:tags r:id="rId25"/>
            </p:custDataLst>
          </p:nvPr>
        </p:nvSpPr>
        <p:spPr>
          <a:xfrm>
            <a:off x="7239000" y="3581400"/>
            <a:ext cx="685800" cy="533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dirty="0" smtClean="0"/>
              <a:t>WB</a:t>
            </a:r>
            <a:endParaRPr lang="en-US" sz="2800" dirty="0"/>
          </a:p>
        </p:txBody>
      </p:sp>
      <p:sp>
        <p:nvSpPr>
          <p:cNvPr id="33" name="Rectangle 32"/>
          <p:cNvSpPr/>
          <p:nvPr>
            <p:custDataLst>
              <p:tags r:id="rId26"/>
            </p:custDataLst>
          </p:nvPr>
        </p:nvSpPr>
        <p:spPr>
          <a:xfrm>
            <a:off x="4724400" y="4267200"/>
            <a:ext cx="685800" cy="533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IF</a:t>
            </a:r>
            <a:endParaRPr lang="en-US" sz="2800" dirty="0"/>
          </a:p>
        </p:txBody>
      </p:sp>
      <p:sp>
        <p:nvSpPr>
          <p:cNvPr id="34" name="Rectangle 33"/>
          <p:cNvSpPr/>
          <p:nvPr>
            <p:custDataLst>
              <p:tags r:id="rId27"/>
            </p:custDataLst>
          </p:nvPr>
        </p:nvSpPr>
        <p:spPr>
          <a:xfrm>
            <a:off x="5562600" y="4267200"/>
            <a:ext cx="685800" cy="533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ID</a:t>
            </a:r>
            <a:endParaRPr lang="en-US" sz="2800" dirty="0"/>
          </a:p>
        </p:txBody>
      </p:sp>
      <p:sp>
        <p:nvSpPr>
          <p:cNvPr id="35" name="Rectangle 34"/>
          <p:cNvSpPr/>
          <p:nvPr>
            <p:custDataLst>
              <p:tags r:id="rId28"/>
            </p:custDataLst>
          </p:nvPr>
        </p:nvSpPr>
        <p:spPr>
          <a:xfrm>
            <a:off x="6400800" y="4267200"/>
            <a:ext cx="685800" cy="533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EX</a:t>
            </a:r>
            <a:endParaRPr lang="en-US" sz="2800" dirty="0"/>
          </a:p>
        </p:txBody>
      </p:sp>
      <p:sp>
        <p:nvSpPr>
          <p:cNvPr id="36" name="Rectangle 35"/>
          <p:cNvSpPr/>
          <p:nvPr>
            <p:custDataLst>
              <p:tags r:id="rId29"/>
            </p:custDataLst>
          </p:nvPr>
        </p:nvSpPr>
        <p:spPr>
          <a:xfrm>
            <a:off x="7239000" y="4267200"/>
            <a:ext cx="685800" cy="533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400" dirty="0" smtClean="0"/>
              <a:t>MEM</a:t>
            </a:r>
            <a:endParaRPr lang="en-US" sz="2400" dirty="0"/>
          </a:p>
        </p:txBody>
      </p:sp>
      <p:sp>
        <p:nvSpPr>
          <p:cNvPr id="37" name="Rectangle 36"/>
          <p:cNvSpPr/>
          <p:nvPr>
            <p:custDataLst>
              <p:tags r:id="rId30"/>
            </p:custDataLst>
          </p:nvPr>
        </p:nvSpPr>
        <p:spPr>
          <a:xfrm>
            <a:off x="8077200" y="4267200"/>
            <a:ext cx="685800" cy="533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dirty="0" smtClean="0"/>
              <a:t>WB</a:t>
            </a:r>
            <a:endParaRPr lang="en-US" sz="2800" dirty="0"/>
          </a:p>
        </p:txBody>
      </p:sp>
      <p:sp>
        <p:nvSpPr>
          <p:cNvPr id="2" name="TextBox 1"/>
          <p:cNvSpPr txBox="1"/>
          <p:nvPr/>
        </p:nvSpPr>
        <p:spPr>
          <a:xfrm>
            <a:off x="457200" y="1524000"/>
            <a:ext cx="655949" cy="461665"/>
          </a:xfrm>
          <a:prstGeom prst="rect">
            <a:avLst/>
          </a:prstGeom>
          <a:noFill/>
        </p:spPr>
        <p:txBody>
          <a:bodyPr wrap="none" rtlCol="0">
            <a:spAutoFit/>
          </a:bodyPr>
          <a:lstStyle/>
          <a:p>
            <a:r>
              <a:rPr lang="en-US" sz="2400" dirty="0" smtClean="0">
                <a:solidFill>
                  <a:schemeClr val="accent5">
                    <a:lumMod val="60000"/>
                    <a:lumOff val="40000"/>
                  </a:schemeClr>
                </a:solidFill>
              </a:rPr>
              <a:t>add</a:t>
            </a:r>
            <a:endParaRPr lang="en-US" sz="2400" dirty="0">
              <a:solidFill>
                <a:schemeClr val="accent5">
                  <a:lumMod val="60000"/>
                  <a:lumOff val="40000"/>
                </a:schemeClr>
              </a:solidFill>
            </a:endParaRPr>
          </a:p>
        </p:txBody>
      </p:sp>
      <p:sp>
        <p:nvSpPr>
          <p:cNvPr id="40" name="TextBox 39"/>
          <p:cNvSpPr txBox="1"/>
          <p:nvPr/>
        </p:nvSpPr>
        <p:spPr>
          <a:xfrm>
            <a:off x="457200" y="2209800"/>
            <a:ext cx="479618" cy="461665"/>
          </a:xfrm>
          <a:prstGeom prst="rect">
            <a:avLst/>
          </a:prstGeom>
          <a:noFill/>
        </p:spPr>
        <p:txBody>
          <a:bodyPr wrap="none" rtlCol="0">
            <a:spAutoFit/>
          </a:bodyPr>
          <a:lstStyle/>
          <a:p>
            <a:r>
              <a:rPr lang="en-US" sz="2400" dirty="0" err="1" smtClean="0">
                <a:solidFill>
                  <a:schemeClr val="accent5">
                    <a:lumMod val="60000"/>
                    <a:lumOff val="40000"/>
                  </a:schemeClr>
                </a:solidFill>
              </a:rPr>
              <a:t>lw</a:t>
            </a:r>
            <a:endParaRPr lang="en-US" sz="2400" dirty="0">
              <a:solidFill>
                <a:schemeClr val="accent5">
                  <a:lumMod val="60000"/>
                  <a:lumOff val="40000"/>
                </a:schemeClr>
              </a:solidFill>
            </a:endParaRPr>
          </a:p>
        </p:txBody>
      </p:sp>
    </p:spTree>
    <p:extLst>
      <p:ext uri="{BB962C8B-B14F-4D97-AF65-F5344CB8AC3E}">
        <p14:creationId xmlns:p14="http://schemas.microsoft.com/office/powerpoint/2010/main" val="15398434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8274" name="Rectangle 2"/>
          <p:cNvSpPr>
            <a:spLocks noGrp="1" noChangeArrowheads="1"/>
          </p:cNvSpPr>
          <p:nvPr>
            <p:ph type="title"/>
            <p:custDataLst>
              <p:tags r:id="rId1"/>
            </p:custDataLst>
          </p:nvPr>
        </p:nvSpPr>
        <p:spPr/>
        <p:txBody>
          <a:bodyPr>
            <a:noAutofit/>
          </a:bodyPr>
          <a:lstStyle/>
          <a:p>
            <a:r>
              <a:rPr lang="en-US" dirty="0" smtClean="0"/>
              <a:t>Pipelined </a:t>
            </a:r>
            <a:r>
              <a:rPr lang="en-US" sz="4000" dirty="0"/>
              <a:t>Implementation</a:t>
            </a:r>
          </a:p>
        </p:txBody>
      </p:sp>
      <p:sp>
        <p:nvSpPr>
          <p:cNvPr id="2358275" name="Rectangle 3"/>
          <p:cNvSpPr>
            <a:spLocks noGrp="1" noChangeArrowheads="1"/>
          </p:cNvSpPr>
          <p:nvPr>
            <p:ph idx="1"/>
            <p:custDataLst>
              <p:tags r:id="rId2"/>
            </p:custDataLst>
          </p:nvPr>
        </p:nvSpPr>
        <p:spPr>
          <a:xfrm>
            <a:off x="762000" y="1066800"/>
            <a:ext cx="8229600" cy="5638800"/>
          </a:xfrm>
        </p:spPr>
        <p:txBody>
          <a:bodyPr>
            <a:noAutofit/>
          </a:bodyPr>
          <a:lstStyle/>
          <a:p>
            <a:pPr marL="457200" indent="-457200">
              <a:buFont typeface="Arial"/>
              <a:buChar char="•"/>
            </a:pPr>
            <a:r>
              <a:rPr lang="en-US" dirty="0" smtClean="0">
                <a:solidFill>
                  <a:srgbClr val="FFFFFF"/>
                </a:solidFill>
              </a:rPr>
              <a:t>Each </a:t>
            </a:r>
            <a:r>
              <a:rPr lang="en-US" dirty="0">
                <a:solidFill>
                  <a:srgbClr val="FFFFFF"/>
                </a:solidFill>
              </a:rPr>
              <a:t>instruction goes through the 5 stages</a:t>
            </a:r>
          </a:p>
          <a:p>
            <a:pPr marL="1200150" lvl="1" indent="-457200">
              <a:buFont typeface="Arial"/>
              <a:buChar char="•"/>
            </a:pPr>
            <a:r>
              <a:rPr lang="en-US" dirty="0">
                <a:solidFill>
                  <a:schemeClr val="accent5">
                    <a:lumMod val="60000"/>
                    <a:lumOff val="40000"/>
                  </a:schemeClr>
                </a:solidFill>
              </a:rPr>
              <a:t>Each stage takes one clock cycle</a:t>
            </a:r>
          </a:p>
          <a:p>
            <a:pPr marL="1600200" lvl="2" indent="-457200">
              <a:buFont typeface="Arial"/>
              <a:buChar char="•"/>
            </a:pPr>
            <a:r>
              <a:rPr lang="en-US" dirty="0">
                <a:solidFill>
                  <a:srgbClr val="FFFFFF"/>
                </a:solidFill>
              </a:rPr>
              <a:t>So slowest stage determines clock cycle time</a:t>
            </a:r>
          </a:p>
          <a:p>
            <a:pPr marL="1200150" lvl="1" indent="-457200">
              <a:buFont typeface="Arial"/>
              <a:buChar char="•"/>
            </a:pPr>
            <a:endParaRPr lang="en-US" dirty="0"/>
          </a:p>
          <a:p>
            <a:pPr marL="457200" indent="-457200">
              <a:buFont typeface="Arial"/>
              <a:buChar char="•"/>
            </a:pPr>
            <a:endParaRPr lang="en-US" dirty="0" smtClean="0"/>
          </a:p>
          <a:p>
            <a:pPr marL="457200" indent="-457200">
              <a:buFont typeface="Arial"/>
              <a:buChar char="•"/>
            </a:pPr>
            <a:r>
              <a:rPr lang="en-US" dirty="0" smtClean="0"/>
              <a:t>Stages must share information. How?</a:t>
            </a:r>
          </a:p>
          <a:p>
            <a:pPr marL="1200150" lvl="1" indent="-457200">
              <a:buFont typeface="Arial"/>
              <a:buChar char="•"/>
            </a:pPr>
            <a:r>
              <a:rPr lang="en-US" dirty="0" smtClean="0"/>
              <a:t>Add </a:t>
            </a:r>
            <a:r>
              <a:rPr lang="en-US" dirty="0" smtClean="0">
                <a:solidFill>
                  <a:schemeClr val="accent5">
                    <a:lumMod val="60000"/>
                    <a:lumOff val="40000"/>
                  </a:schemeClr>
                </a:solidFill>
              </a:rPr>
              <a:t>pipeline registers (flip-flops)</a:t>
            </a:r>
            <a:r>
              <a:rPr lang="en-US" dirty="0" smtClean="0">
                <a:solidFill>
                  <a:srgbClr val="00F6FF"/>
                </a:solidFill>
              </a:rPr>
              <a:t> </a:t>
            </a:r>
            <a:r>
              <a:rPr lang="en-US" dirty="0" smtClean="0"/>
              <a:t>to pass results between different stages</a:t>
            </a:r>
          </a:p>
          <a:p>
            <a:pPr lvl="1" indent="0">
              <a:buNone/>
            </a:pPr>
            <a:endParaRPr lang="en-US" dirty="0"/>
          </a:p>
        </p:txBody>
      </p:sp>
    </p:spTree>
    <p:extLst>
      <p:ext uri="{BB962C8B-B14F-4D97-AF65-F5344CB8AC3E}">
        <p14:creationId xmlns:p14="http://schemas.microsoft.com/office/powerpoint/2010/main" val="1446697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82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Arc 135"/>
          <p:cNvSpPr/>
          <p:nvPr>
            <p:custDataLst>
              <p:tags r:id="rId1"/>
            </p:custDataLst>
          </p:nvPr>
        </p:nvSpPr>
        <p:spPr>
          <a:xfrm rot="10800000" flipV="1">
            <a:off x="2743200" y="12000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Rounded Rectangle 126"/>
          <p:cNvSpPr/>
          <p:nvPr>
            <p:custDataLst>
              <p:tags r:id="rId2"/>
            </p:custDataLst>
          </p:nvPr>
        </p:nvSpPr>
        <p:spPr>
          <a:xfrm>
            <a:off x="5943600" y="1200090"/>
            <a:ext cx="1981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c 103"/>
          <p:cNvSpPr/>
          <p:nvPr>
            <p:custDataLst>
              <p:tags r:id="rId3"/>
            </p:custDataLst>
          </p:nvPr>
        </p:nvSpPr>
        <p:spPr>
          <a:xfrm rot="5400000">
            <a:off x="8305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4" name="Straight Connector 133"/>
          <p:cNvCxnSpPr>
            <a:stCxn id="143" idx="2"/>
          </p:cNvCxnSpPr>
          <p:nvPr>
            <p:custDataLst>
              <p:tags r:id="rId4"/>
            </p:custDataLst>
          </p:nvPr>
        </p:nvCxnSpPr>
        <p:spPr>
          <a:xfrm rot="5400000">
            <a:off x="1828800" y="2343090"/>
            <a:ext cx="18288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8" name="Arc 147"/>
          <p:cNvSpPr/>
          <p:nvPr>
            <p:custDataLst>
              <p:tags r:id="rId5"/>
            </p:custDataLst>
          </p:nvPr>
        </p:nvSpPr>
        <p:spPr>
          <a:xfrm rot="16200000" flipV="1">
            <a:off x="7315200" y="11238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Text Box 11"/>
          <p:cNvSpPr txBox="1">
            <a:spLocks noChangeArrowheads="1"/>
          </p:cNvSpPr>
          <p:nvPr>
            <p:custDataLst>
              <p:tags r:id="rId6"/>
            </p:custDataLst>
          </p:nvPr>
        </p:nvSpPr>
        <p:spPr bwMode="auto">
          <a:xfrm>
            <a:off x="2667000" y="4552890"/>
            <a:ext cx="685800" cy="304800"/>
          </a:xfrm>
          <a:prstGeom prst="rect">
            <a:avLst/>
          </a:prstGeom>
          <a:solidFill>
            <a:schemeClr val="bg2"/>
          </a:solid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rPr>
              <a:t>extend</a:t>
            </a:r>
            <a:endParaRPr lang="en-US" sz="1600" dirty="0">
              <a:solidFill>
                <a:srgbClr val="FFFFFF"/>
              </a:solidFill>
            </a:endParaRPr>
          </a:p>
        </p:txBody>
      </p:sp>
      <p:sp>
        <p:nvSpPr>
          <p:cNvPr id="151" name="Freeform 150"/>
          <p:cNvSpPr/>
          <p:nvPr>
            <p:custDataLst>
              <p:tags r:id="rId7"/>
            </p:custDataLst>
          </p:nvPr>
        </p:nvSpPr>
        <p:spPr>
          <a:xfrm>
            <a:off x="4953000" y="173349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9"/>
          <p:cNvSpPr>
            <a:spLocks noChangeArrowheads="1"/>
          </p:cNvSpPr>
          <p:nvPr>
            <p:custDataLst>
              <p:tags r:id="rId8"/>
            </p:custDataLst>
          </p:nvPr>
        </p:nvSpPr>
        <p:spPr bwMode="auto">
          <a:xfrm>
            <a:off x="4572000" y="27240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0" name="Rectangle 4"/>
          <p:cNvSpPr>
            <a:spLocks noChangeArrowheads="1"/>
          </p:cNvSpPr>
          <p:nvPr>
            <p:custDataLst>
              <p:tags r:id="rId9"/>
            </p:custDataLst>
          </p:nvPr>
        </p:nvSpPr>
        <p:spPr bwMode="auto">
          <a:xfrm>
            <a:off x="6400800" y="3257490"/>
            <a:ext cx="11430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endParaRPr lang="en-US"/>
          </a:p>
        </p:txBody>
      </p:sp>
      <p:sp>
        <p:nvSpPr>
          <p:cNvPr id="176" name="Rectangle 22"/>
          <p:cNvSpPr>
            <a:spLocks noChangeArrowheads="1"/>
          </p:cNvSpPr>
          <p:nvPr>
            <p:custDataLst>
              <p:tags r:id="rId10"/>
            </p:custDataLst>
          </p:nvPr>
        </p:nvSpPr>
        <p:spPr bwMode="auto">
          <a:xfrm>
            <a:off x="2362199" y="1809690"/>
            <a:ext cx="1143001" cy="1363663"/>
          </a:xfrm>
          <a:prstGeom prst="rect">
            <a:avLst/>
          </a:prstGeom>
          <a:solidFill>
            <a:schemeClr val="bg2"/>
          </a:solidFill>
          <a:ln w="25400" cap="sq" algn="ctr">
            <a:solidFill>
              <a:srgbClr val="FFFFFF"/>
            </a:solidFill>
            <a:miter lim="800000"/>
            <a:headEnd/>
            <a:tailEnd/>
          </a:ln>
          <a:effectLst/>
        </p:spPr>
        <p:txBody>
          <a:bodyPr anchor="ctr" anchorCtr="1">
            <a:noAutofit/>
          </a:bodyPr>
          <a:lstStyle/>
          <a:p>
            <a:pPr algn="ctr"/>
            <a:r>
              <a:rPr lang="en-US" dirty="0" smtClean="0">
                <a:solidFill>
                  <a:schemeClr val="bg1"/>
                </a:solidFill>
              </a:rPr>
              <a:t>register</a:t>
            </a:r>
            <a:br>
              <a:rPr lang="en-US" dirty="0" smtClean="0">
                <a:solidFill>
                  <a:schemeClr val="bg1"/>
                </a:solidFill>
              </a:rPr>
            </a:br>
            <a:r>
              <a:rPr lang="en-US" dirty="0" smtClean="0">
                <a:solidFill>
                  <a:schemeClr val="bg1"/>
                </a:solidFill>
              </a:rPr>
              <a:t>file</a:t>
            </a:r>
            <a:endParaRPr lang="en-US" dirty="0">
              <a:solidFill>
                <a:schemeClr val="bg1"/>
              </a:solidFill>
            </a:endParaRPr>
          </a:p>
        </p:txBody>
      </p:sp>
      <p:sp>
        <p:nvSpPr>
          <p:cNvPr id="107" name="Oval 24"/>
          <p:cNvSpPr>
            <a:spLocks noChangeArrowheads="1"/>
          </p:cNvSpPr>
          <p:nvPr>
            <p:custDataLst>
              <p:tags r:id="rId11"/>
            </p:custDataLst>
          </p:nvPr>
        </p:nvSpPr>
        <p:spPr bwMode="auto">
          <a:xfrm>
            <a:off x="2362200" y="3790891"/>
            <a:ext cx="1219200" cy="457199"/>
          </a:xfrm>
          <a:prstGeom prst="ellipse">
            <a:avLst/>
          </a:prstGeom>
          <a:solidFill>
            <a:schemeClr val="bg2"/>
          </a:solidFill>
          <a:ln w="25400" cap="sq" algn="ctr">
            <a:solidFill>
              <a:schemeClr val="accent2"/>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smtClean="0">
                <a:solidFill>
                  <a:srgbClr val="FFFFFF"/>
                </a:solidFill>
                <a:latin typeface="Calibri"/>
              </a:rPr>
              <a:t>control</a:t>
            </a:r>
            <a:endParaRPr lang="en-US" sz="1800" dirty="0">
              <a:solidFill>
                <a:srgbClr val="FFFFFF"/>
              </a:solidFill>
              <a:latin typeface="Calibri"/>
            </a:endParaRPr>
          </a:p>
        </p:txBody>
      </p:sp>
      <p:sp>
        <p:nvSpPr>
          <p:cNvPr id="119" name="Rounded Rectangle 118"/>
          <p:cNvSpPr/>
          <p:nvPr>
            <p:custDataLst>
              <p:tags r:id="rId12"/>
            </p:custDataLst>
          </p:nvPr>
        </p:nvSpPr>
        <p:spPr>
          <a:xfrm>
            <a:off x="152400" y="1200090"/>
            <a:ext cx="1600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9730" name="Rectangle 2"/>
          <p:cNvSpPr>
            <a:spLocks noGrp="1" noChangeArrowheads="1"/>
          </p:cNvSpPr>
          <p:nvPr>
            <p:ph type="title"/>
            <p:custDataLst>
              <p:tags r:id="rId13"/>
            </p:custDataLst>
          </p:nvPr>
        </p:nvSpPr>
        <p:spPr/>
        <p:txBody>
          <a:bodyPr>
            <a:noAutofit/>
          </a:bodyPr>
          <a:lstStyle/>
          <a:p>
            <a:r>
              <a:rPr lang="en-US" dirty="0" smtClean="0"/>
              <a:t>Pipelined Processor</a:t>
            </a:r>
            <a:endParaRPr lang="en-US" dirty="0"/>
          </a:p>
        </p:txBody>
      </p:sp>
      <p:sp>
        <p:nvSpPr>
          <p:cNvPr id="2249753" name="Line 25"/>
          <p:cNvSpPr>
            <a:spLocks noChangeShapeType="1"/>
          </p:cNvSpPr>
          <p:nvPr>
            <p:custDataLst>
              <p:tags r:id="rId14"/>
            </p:custDataLst>
          </p:nvPr>
        </p:nvSpPr>
        <p:spPr bwMode="auto">
          <a:xfrm flipV="1">
            <a:off x="2514600"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2249775" name="Line 47"/>
          <p:cNvSpPr>
            <a:spLocks noChangeShapeType="1"/>
          </p:cNvSpPr>
          <p:nvPr>
            <p:custDataLst>
              <p:tags r:id="rId15"/>
            </p:custDataLst>
          </p:nvPr>
        </p:nvSpPr>
        <p:spPr bwMode="auto">
          <a:xfrm flipV="1">
            <a:off x="8686800" y="971490"/>
            <a:ext cx="0" cy="1676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16"/>
            </p:custDataLst>
          </p:nvPr>
        </p:nvSpPr>
        <p:spPr bwMode="auto">
          <a:xfrm flipV="1">
            <a:off x="2209800" y="2724090"/>
            <a:ext cx="1524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2249780" name="Text Box 52"/>
          <p:cNvSpPr txBox="1">
            <a:spLocks noChangeArrowheads="1"/>
          </p:cNvSpPr>
          <p:nvPr>
            <p:custDataLst>
              <p:tags r:id="rId17"/>
            </p:custDataLst>
          </p:nvPr>
        </p:nvSpPr>
        <p:spPr bwMode="auto">
          <a:xfrm>
            <a:off x="5105400" y="226689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err="1">
                <a:solidFill>
                  <a:srgbClr val="FFFFFF"/>
                </a:solidFill>
                <a:latin typeface="Calibri"/>
              </a:rPr>
              <a:t>alu</a:t>
            </a:r>
            <a:endParaRPr lang="en-US" sz="1800" dirty="0">
              <a:solidFill>
                <a:srgbClr val="FFFFFF"/>
              </a:solidFill>
              <a:latin typeface="Calibri"/>
            </a:endParaRPr>
          </a:p>
        </p:txBody>
      </p:sp>
      <p:sp>
        <p:nvSpPr>
          <p:cNvPr id="71" name="Line 49"/>
          <p:cNvSpPr>
            <a:spLocks noChangeShapeType="1"/>
          </p:cNvSpPr>
          <p:nvPr>
            <p:custDataLst>
              <p:tags r:id="rId18"/>
            </p:custDataLst>
          </p:nvPr>
        </p:nvSpPr>
        <p:spPr bwMode="auto">
          <a:xfrm flipH="1">
            <a:off x="2209800" y="971490"/>
            <a:ext cx="0" cy="1752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48" name="Line 44"/>
          <p:cNvSpPr>
            <a:spLocks noChangeShapeType="1"/>
          </p:cNvSpPr>
          <p:nvPr>
            <p:custDataLst>
              <p:tags r:id="rId19"/>
            </p:custDataLst>
          </p:nvPr>
        </p:nvSpPr>
        <p:spPr bwMode="auto">
          <a:xfrm>
            <a:off x="4724400" y="3028890"/>
            <a:ext cx="228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0" name="Line 44"/>
          <p:cNvSpPr>
            <a:spLocks noChangeShapeType="1"/>
          </p:cNvSpPr>
          <p:nvPr>
            <p:custDataLst>
              <p:tags r:id="rId20"/>
            </p:custDataLst>
          </p:nvPr>
        </p:nvSpPr>
        <p:spPr bwMode="auto">
          <a:xfrm>
            <a:off x="4419600" y="33336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4" name="Line 49"/>
          <p:cNvSpPr>
            <a:spLocks noChangeShapeType="1"/>
          </p:cNvSpPr>
          <p:nvPr>
            <p:custDataLst>
              <p:tags r:id="rId21"/>
            </p:custDataLst>
          </p:nvPr>
        </p:nvSpPr>
        <p:spPr bwMode="auto">
          <a:xfrm>
            <a:off x="2057400" y="455289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8" name="Text Box 5"/>
          <p:cNvSpPr txBox="1">
            <a:spLocks noChangeArrowheads="1"/>
          </p:cNvSpPr>
          <p:nvPr>
            <p:custDataLst>
              <p:tags r:id="rId22"/>
            </p:custDataLst>
          </p:nvPr>
        </p:nvSpPr>
        <p:spPr bwMode="auto">
          <a:xfrm>
            <a:off x="6477000" y="3943290"/>
            <a:ext cx="976100" cy="413639"/>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memory</a:t>
            </a:r>
          </a:p>
        </p:txBody>
      </p:sp>
      <p:sp>
        <p:nvSpPr>
          <p:cNvPr id="80" name="Line 49"/>
          <p:cNvSpPr>
            <a:spLocks noChangeShapeType="1"/>
          </p:cNvSpPr>
          <p:nvPr>
            <p:custDataLst>
              <p:tags r:id="rId23"/>
            </p:custDataLst>
          </p:nvPr>
        </p:nvSpPr>
        <p:spPr bwMode="auto">
          <a:xfrm flipV="1">
            <a:off x="4267200" y="2876490"/>
            <a:ext cx="0" cy="914400"/>
          </a:xfrm>
          <a:prstGeom prst="line">
            <a:avLst/>
          </a:prstGeom>
          <a:noFill/>
          <a:ln w="25400" cap="sq">
            <a:solidFill>
              <a:srgbClr val="66FF33"/>
            </a:solidFill>
            <a:round/>
            <a:headEnd/>
            <a:tailEnd type="oval"/>
          </a:ln>
          <a:effectLst/>
        </p:spPr>
        <p:txBody>
          <a:bodyPr wrap="square" anchor="ctr" anchorCtr="1">
            <a:noAutofit/>
          </a:bodyPr>
          <a:lstStyle/>
          <a:p>
            <a:endParaRPr lang="en-US"/>
          </a:p>
        </p:txBody>
      </p:sp>
      <p:sp>
        <p:nvSpPr>
          <p:cNvPr id="82" name="Text Box 5"/>
          <p:cNvSpPr txBox="1">
            <a:spLocks noChangeArrowheads="1"/>
          </p:cNvSpPr>
          <p:nvPr>
            <p:custDataLst>
              <p:tags r:id="rId24"/>
            </p:custDataLst>
          </p:nvPr>
        </p:nvSpPr>
        <p:spPr bwMode="auto">
          <a:xfrm>
            <a:off x="63246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d</a:t>
            </a:r>
            <a:r>
              <a:rPr lang="en-US" baseline="-25000" dirty="0" smtClean="0">
                <a:solidFill>
                  <a:srgbClr val="FFFFFF"/>
                </a:solidFill>
                <a:latin typeface="Calibri"/>
              </a:rPr>
              <a:t>in</a:t>
            </a:r>
            <a:endParaRPr lang="en-US" baseline="-25000" dirty="0">
              <a:solidFill>
                <a:srgbClr val="FFFFFF"/>
              </a:solidFill>
              <a:latin typeface="Calibri"/>
            </a:endParaRPr>
          </a:p>
        </p:txBody>
      </p:sp>
      <p:sp>
        <p:nvSpPr>
          <p:cNvPr id="83" name="Text Box 5"/>
          <p:cNvSpPr txBox="1">
            <a:spLocks noChangeArrowheads="1"/>
          </p:cNvSpPr>
          <p:nvPr>
            <p:custDataLst>
              <p:tags r:id="rId25"/>
            </p:custDataLst>
          </p:nvPr>
        </p:nvSpPr>
        <p:spPr bwMode="auto">
          <a:xfrm>
            <a:off x="70104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endParaRPr lang="en-US" baseline="-25000" dirty="0">
              <a:solidFill>
                <a:srgbClr val="FFFFFF"/>
              </a:solidFill>
              <a:latin typeface="Calibri"/>
            </a:endParaRPr>
          </a:p>
        </p:txBody>
      </p:sp>
      <p:sp>
        <p:nvSpPr>
          <p:cNvPr id="84" name="Line 45"/>
          <p:cNvSpPr>
            <a:spLocks noChangeShapeType="1"/>
          </p:cNvSpPr>
          <p:nvPr>
            <p:custDataLst>
              <p:tags r:id="rId26"/>
            </p:custDataLst>
          </p:nvPr>
        </p:nvSpPr>
        <p:spPr bwMode="auto">
          <a:xfrm flipV="1">
            <a:off x="6858000" y="43242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85" name="Text Box 5"/>
          <p:cNvSpPr txBox="1">
            <a:spLocks noChangeArrowheads="1"/>
          </p:cNvSpPr>
          <p:nvPr>
            <p:custDataLst>
              <p:tags r:id="rId27"/>
            </p:custDataLst>
          </p:nvPr>
        </p:nvSpPr>
        <p:spPr bwMode="auto">
          <a:xfrm>
            <a:off x="6400800" y="3181290"/>
            <a:ext cx="9761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addr</a:t>
            </a:r>
            <a:endParaRPr lang="en-US" dirty="0">
              <a:solidFill>
                <a:srgbClr val="FFFFFF"/>
              </a:solidFill>
              <a:latin typeface="Calibri"/>
            </a:endParaRPr>
          </a:p>
        </p:txBody>
      </p:sp>
      <p:sp>
        <p:nvSpPr>
          <p:cNvPr id="86" name="Line 44"/>
          <p:cNvSpPr>
            <a:spLocks noChangeShapeType="1"/>
          </p:cNvSpPr>
          <p:nvPr>
            <p:custDataLst>
              <p:tags r:id="rId28"/>
            </p:custDataLst>
          </p:nvPr>
        </p:nvSpPr>
        <p:spPr bwMode="auto">
          <a:xfrm>
            <a:off x="6858000" y="2419290"/>
            <a:ext cx="0" cy="83820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88" name="Line 48"/>
          <p:cNvSpPr>
            <a:spLocks noChangeShapeType="1"/>
          </p:cNvSpPr>
          <p:nvPr>
            <p:custDataLst>
              <p:tags r:id="rId29"/>
            </p:custDataLst>
          </p:nvPr>
        </p:nvSpPr>
        <p:spPr bwMode="auto">
          <a:xfrm flipH="1">
            <a:off x="8534400" y="2647890"/>
            <a:ext cx="152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89" name="Line 44"/>
          <p:cNvSpPr>
            <a:spLocks noChangeShapeType="1"/>
          </p:cNvSpPr>
          <p:nvPr>
            <p:custDataLst>
              <p:tags r:id="rId30"/>
            </p:custDataLst>
          </p:nvPr>
        </p:nvSpPr>
        <p:spPr bwMode="auto">
          <a:xfrm>
            <a:off x="8229600" y="28764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0" name="Line 49"/>
          <p:cNvSpPr>
            <a:spLocks noChangeShapeType="1"/>
          </p:cNvSpPr>
          <p:nvPr>
            <p:custDataLst>
              <p:tags r:id="rId31"/>
            </p:custDataLst>
          </p:nvPr>
        </p:nvSpPr>
        <p:spPr bwMode="auto">
          <a:xfrm>
            <a:off x="8229600" y="287649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9" name="Line 45"/>
          <p:cNvSpPr>
            <a:spLocks noChangeShapeType="1"/>
          </p:cNvSpPr>
          <p:nvPr>
            <p:custDataLst>
              <p:tags r:id="rId32"/>
            </p:custDataLst>
          </p:nvPr>
        </p:nvSpPr>
        <p:spPr bwMode="auto">
          <a:xfrm flipV="1">
            <a:off x="84582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0" name="Line 45"/>
          <p:cNvSpPr>
            <a:spLocks noChangeShapeType="1"/>
          </p:cNvSpPr>
          <p:nvPr>
            <p:custDataLst>
              <p:tags r:id="rId33"/>
            </p:custDataLst>
          </p:nvPr>
        </p:nvSpPr>
        <p:spPr bwMode="auto">
          <a:xfrm flipV="1">
            <a:off x="53340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1" name="Line 45"/>
          <p:cNvSpPr>
            <a:spLocks noChangeShapeType="1"/>
          </p:cNvSpPr>
          <p:nvPr>
            <p:custDataLst>
              <p:tags r:id="rId34"/>
            </p:custDataLst>
          </p:nvPr>
        </p:nvSpPr>
        <p:spPr bwMode="auto">
          <a:xfrm flipV="1">
            <a:off x="4648200" y="34860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99" name="Line 25"/>
          <p:cNvSpPr>
            <a:spLocks noChangeShapeType="1"/>
          </p:cNvSpPr>
          <p:nvPr>
            <p:custDataLst>
              <p:tags r:id="rId35"/>
            </p:custDataLst>
          </p:nvPr>
        </p:nvSpPr>
        <p:spPr bwMode="auto">
          <a:xfrm flipV="1">
            <a:off x="28955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0" name="Line 25"/>
          <p:cNvSpPr>
            <a:spLocks noChangeShapeType="1"/>
          </p:cNvSpPr>
          <p:nvPr>
            <p:custDataLst>
              <p:tags r:id="rId36"/>
            </p:custDataLst>
          </p:nvPr>
        </p:nvSpPr>
        <p:spPr bwMode="auto">
          <a:xfrm flipV="1">
            <a:off x="31241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1" name="Line 25"/>
          <p:cNvSpPr>
            <a:spLocks noChangeShapeType="1"/>
          </p:cNvSpPr>
          <p:nvPr>
            <p:custDataLst>
              <p:tags r:id="rId37"/>
            </p:custDataLst>
          </p:nvPr>
        </p:nvSpPr>
        <p:spPr bwMode="auto">
          <a:xfrm flipV="1">
            <a:off x="33527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2" name="Line 34"/>
          <p:cNvSpPr>
            <a:spLocks noChangeShapeType="1"/>
          </p:cNvSpPr>
          <p:nvPr>
            <p:custDataLst>
              <p:tags r:id="rId38"/>
            </p:custDataLst>
          </p:nvPr>
        </p:nvSpPr>
        <p:spPr bwMode="auto">
          <a:xfrm flipV="1">
            <a:off x="2057400" y="4019491"/>
            <a:ext cx="3048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25" name="Rounded Rectangle 124"/>
          <p:cNvSpPr/>
          <p:nvPr>
            <p:custDataLst>
              <p:tags r:id="rId39"/>
            </p:custDataLst>
          </p:nvPr>
        </p:nvSpPr>
        <p:spPr>
          <a:xfrm>
            <a:off x="3886200" y="1200090"/>
            <a:ext cx="2057400" cy="4648200"/>
          </a:xfrm>
          <a:prstGeom prst="roundRect">
            <a:avLst>
              <a:gd name="adj" fmla="val 11944"/>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2" name="Straight Connector 151"/>
          <p:cNvCxnSpPr/>
          <p:nvPr>
            <p:custDataLst>
              <p:tags r:id="rId40"/>
            </p:custDataLst>
          </p:nvPr>
        </p:nvCxnSpPr>
        <p:spPr>
          <a:xfrm rot="10800000">
            <a:off x="1905001" y="3562291"/>
            <a:ext cx="533402"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custDataLst>
              <p:tags r:id="rId41"/>
            </p:custDataLst>
          </p:nvPr>
        </p:nvCxnSpPr>
        <p:spPr>
          <a:xfrm rot="5400000">
            <a:off x="6553200" y="3181290"/>
            <a:ext cx="4724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custDataLst>
              <p:tags r:id="rId42"/>
            </p:custDataLst>
          </p:nvPr>
        </p:nvCxnSpPr>
        <p:spPr>
          <a:xfrm rot="16200000" flipH="1">
            <a:off x="800101" y="2000190"/>
            <a:ext cx="25146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14" name="Arc 113"/>
          <p:cNvSpPr/>
          <p:nvPr>
            <p:custDataLst>
              <p:tags r:id="rId43"/>
            </p:custDataLst>
          </p:nvPr>
        </p:nvSpPr>
        <p:spPr>
          <a:xfrm>
            <a:off x="83058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Arc 117"/>
          <p:cNvSpPr/>
          <p:nvPr>
            <p:custDataLst>
              <p:tags r:id="rId44"/>
            </p:custDataLst>
          </p:nvPr>
        </p:nvSpPr>
        <p:spPr>
          <a:xfrm rot="5400000">
            <a:off x="2133601"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Arc 120"/>
          <p:cNvSpPr/>
          <p:nvPr>
            <p:custDataLst>
              <p:tags r:id="rId45"/>
            </p:custDataLst>
          </p:nvPr>
        </p:nvSpPr>
        <p:spPr>
          <a:xfrm rot="10800000">
            <a:off x="2057400"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Arc 122"/>
          <p:cNvSpPr/>
          <p:nvPr>
            <p:custDataLst>
              <p:tags r:id="rId46"/>
            </p:custDataLst>
          </p:nvPr>
        </p:nvSpPr>
        <p:spPr>
          <a:xfrm rot="10800000" flipV="1">
            <a:off x="1752601" y="3562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Arc 134"/>
          <p:cNvSpPr/>
          <p:nvPr>
            <p:custDataLst>
              <p:tags r:id="rId47"/>
            </p:custDataLst>
          </p:nvPr>
        </p:nvSpPr>
        <p:spPr>
          <a:xfrm rot="16200000" flipV="1">
            <a:off x="3276600" y="12000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8" name="Straight Connector 137"/>
          <p:cNvCxnSpPr/>
          <p:nvPr>
            <p:custDataLst>
              <p:tags r:id="rId48"/>
            </p:custDataLst>
          </p:nvPr>
        </p:nvCxnSpPr>
        <p:spPr>
          <a:xfrm rot="10800000">
            <a:off x="3048000" y="1200090"/>
            <a:ext cx="533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3" name="Arc 142"/>
          <p:cNvSpPr/>
          <p:nvPr>
            <p:custDataLst>
              <p:tags r:id="rId49"/>
            </p:custDataLst>
          </p:nvPr>
        </p:nvSpPr>
        <p:spPr>
          <a:xfrm rot="10800000" flipV="1">
            <a:off x="2743200" y="11238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4" name="Straight Connector 143"/>
          <p:cNvCxnSpPr/>
          <p:nvPr>
            <p:custDataLst>
              <p:tags r:id="rId50"/>
            </p:custDataLst>
          </p:nvPr>
        </p:nvCxnSpPr>
        <p:spPr>
          <a:xfrm rot="10800000" flipV="1">
            <a:off x="3048000" y="1123888"/>
            <a:ext cx="46482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148" idx="0"/>
          </p:cNvCxnSpPr>
          <p:nvPr>
            <p:custDataLst>
              <p:tags r:id="rId51"/>
            </p:custDataLst>
          </p:nvPr>
        </p:nvCxnSpPr>
        <p:spPr>
          <a:xfrm rot="5400000">
            <a:off x="7886700" y="1466790"/>
            <a:ext cx="762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56" name="Line 8"/>
          <p:cNvSpPr>
            <a:spLocks noChangeShapeType="1"/>
          </p:cNvSpPr>
          <p:nvPr>
            <p:custDataLst>
              <p:tags r:id="rId52"/>
            </p:custDataLst>
          </p:nvPr>
        </p:nvSpPr>
        <p:spPr bwMode="auto">
          <a:xfrm>
            <a:off x="685798" y="2800290"/>
            <a:ext cx="2" cy="7620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59" name="Text Box 11"/>
          <p:cNvSpPr txBox="1">
            <a:spLocks noChangeArrowheads="1"/>
          </p:cNvSpPr>
          <p:nvPr>
            <p:custDataLst>
              <p:tags r:id="rId53"/>
            </p:custDataLst>
          </p:nvPr>
        </p:nvSpPr>
        <p:spPr bwMode="auto">
          <a:xfrm>
            <a:off x="304800" y="35622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66" name="Line 18"/>
          <p:cNvSpPr>
            <a:spLocks noChangeShapeType="1"/>
          </p:cNvSpPr>
          <p:nvPr>
            <p:custDataLst>
              <p:tags r:id="rId54"/>
            </p:custDataLst>
          </p:nvPr>
        </p:nvSpPr>
        <p:spPr bwMode="auto">
          <a:xfrm flipH="1">
            <a:off x="1219200" y="3181290"/>
            <a:ext cx="0" cy="114300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69" name="Line 21"/>
          <p:cNvSpPr>
            <a:spLocks noChangeShapeType="1"/>
          </p:cNvSpPr>
          <p:nvPr>
            <p:custDataLst>
              <p:tags r:id="rId55"/>
            </p:custDataLst>
          </p:nvPr>
        </p:nvSpPr>
        <p:spPr bwMode="auto">
          <a:xfrm>
            <a:off x="685798" y="3867088"/>
            <a:ext cx="2" cy="457201"/>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73" name="Line 49"/>
          <p:cNvSpPr>
            <a:spLocks noChangeShapeType="1"/>
          </p:cNvSpPr>
          <p:nvPr>
            <p:custDataLst>
              <p:tags r:id="rId56"/>
            </p:custDataLst>
          </p:nvPr>
        </p:nvSpPr>
        <p:spPr bwMode="auto">
          <a:xfrm flipH="1" flipV="1">
            <a:off x="1295400" y="2266890"/>
            <a:ext cx="1524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75" name="Rectangle 4"/>
          <p:cNvSpPr>
            <a:spLocks noChangeArrowheads="1"/>
          </p:cNvSpPr>
          <p:nvPr>
            <p:custDataLst>
              <p:tags r:id="rId57"/>
            </p:custDataLst>
          </p:nvPr>
        </p:nvSpPr>
        <p:spPr bwMode="auto">
          <a:xfrm>
            <a:off x="304800" y="1733490"/>
            <a:ext cx="9906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pPr algn="ctr"/>
            <a:r>
              <a:rPr lang="en-US" dirty="0" smtClean="0">
                <a:solidFill>
                  <a:schemeClr val="bg1"/>
                </a:solidFill>
              </a:rPr>
              <a:t>memory</a:t>
            </a:r>
            <a:endParaRPr lang="en-US" dirty="0">
              <a:solidFill>
                <a:schemeClr val="bg1"/>
              </a:solidFill>
            </a:endParaRPr>
          </a:p>
        </p:txBody>
      </p:sp>
      <p:sp>
        <p:nvSpPr>
          <p:cNvPr id="163" name="Oval 17"/>
          <p:cNvSpPr>
            <a:spLocks noChangeArrowheads="1"/>
          </p:cNvSpPr>
          <p:nvPr>
            <p:custDataLst>
              <p:tags r:id="rId58"/>
            </p:custDataLst>
          </p:nvPr>
        </p:nvSpPr>
        <p:spPr bwMode="auto">
          <a:xfrm>
            <a:off x="457200" y="4324290"/>
            <a:ext cx="990600" cy="6858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new</a:t>
            </a:r>
            <a:br>
              <a:rPr lang="en-US" dirty="0" smtClean="0">
                <a:solidFill>
                  <a:srgbClr val="FFFFFF"/>
                </a:solidFill>
                <a:latin typeface="Calibri"/>
              </a:rPr>
            </a:br>
            <a:r>
              <a:rPr lang="en-US" dirty="0" smtClean="0">
                <a:solidFill>
                  <a:srgbClr val="FFFFFF"/>
                </a:solidFill>
                <a:latin typeface="Calibri"/>
              </a:rPr>
              <a:t>pc</a:t>
            </a:r>
            <a:endParaRPr lang="en-US" dirty="0">
              <a:solidFill>
                <a:srgbClr val="FFFFFF"/>
              </a:solidFill>
              <a:latin typeface="Calibri"/>
            </a:endParaRPr>
          </a:p>
        </p:txBody>
      </p:sp>
      <p:sp>
        <p:nvSpPr>
          <p:cNvPr id="166" name="Line 49"/>
          <p:cNvSpPr>
            <a:spLocks noChangeShapeType="1"/>
          </p:cNvSpPr>
          <p:nvPr>
            <p:custDataLst>
              <p:tags r:id="rId59"/>
            </p:custDataLst>
          </p:nvPr>
        </p:nvSpPr>
        <p:spPr bwMode="auto">
          <a:xfrm flipH="1" flipV="1">
            <a:off x="1447800" y="2266890"/>
            <a:ext cx="0" cy="1524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95" name="Line 18"/>
          <p:cNvSpPr>
            <a:spLocks noChangeShapeType="1"/>
          </p:cNvSpPr>
          <p:nvPr>
            <p:custDataLst>
              <p:tags r:id="rId60"/>
            </p:custDataLst>
          </p:nvPr>
        </p:nvSpPr>
        <p:spPr bwMode="auto">
          <a:xfrm>
            <a:off x="685800" y="3181290"/>
            <a:ext cx="533400" cy="0"/>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p>
        </p:txBody>
      </p:sp>
      <p:sp>
        <p:nvSpPr>
          <p:cNvPr id="167" name="Line 49"/>
          <p:cNvSpPr>
            <a:spLocks noChangeShapeType="1"/>
          </p:cNvSpPr>
          <p:nvPr>
            <p:custDataLst>
              <p:tags r:id="rId61"/>
            </p:custDataLst>
          </p:nvPr>
        </p:nvSpPr>
        <p:spPr bwMode="auto">
          <a:xfrm flipV="1">
            <a:off x="1447800" y="3790890"/>
            <a:ext cx="6096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2249771" name="Line 43"/>
          <p:cNvSpPr>
            <a:spLocks noChangeShapeType="1"/>
          </p:cNvSpPr>
          <p:nvPr>
            <p:custDataLst>
              <p:tags r:id="rId62"/>
            </p:custDataLst>
          </p:nvPr>
        </p:nvSpPr>
        <p:spPr bwMode="auto">
          <a:xfrm>
            <a:off x="3505200" y="2038290"/>
            <a:ext cx="14478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63"/>
            </p:custDataLst>
          </p:nvPr>
        </p:nvSpPr>
        <p:spPr bwMode="auto">
          <a:xfrm>
            <a:off x="3505200" y="2876490"/>
            <a:ext cx="10668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6" name="Line 48"/>
          <p:cNvSpPr>
            <a:spLocks noChangeShapeType="1"/>
          </p:cNvSpPr>
          <p:nvPr>
            <p:custDataLst>
              <p:tags r:id="rId64"/>
            </p:custDataLst>
          </p:nvPr>
        </p:nvSpPr>
        <p:spPr bwMode="auto">
          <a:xfrm flipH="1">
            <a:off x="5562600" y="2419290"/>
            <a:ext cx="2819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65"/>
            </p:custDataLst>
          </p:nvPr>
        </p:nvSpPr>
        <p:spPr bwMode="auto">
          <a:xfrm flipV="1">
            <a:off x="2209800" y="971490"/>
            <a:ext cx="64770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81" name="Line 44"/>
          <p:cNvSpPr>
            <a:spLocks noChangeShapeType="1"/>
          </p:cNvSpPr>
          <p:nvPr>
            <p:custDataLst>
              <p:tags r:id="rId66"/>
            </p:custDataLst>
          </p:nvPr>
        </p:nvSpPr>
        <p:spPr bwMode="auto">
          <a:xfrm>
            <a:off x="4267200" y="3790890"/>
            <a:ext cx="2133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1" name="Line 49"/>
          <p:cNvSpPr>
            <a:spLocks noChangeShapeType="1"/>
          </p:cNvSpPr>
          <p:nvPr>
            <p:custDataLst>
              <p:tags r:id="rId67"/>
            </p:custDataLst>
          </p:nvPr>
        </p:nvSpPr>
        <p:spPr bwMode="auto">
          <a:xfrm flipV="1">
            <a:off x="7543800" y="3790890"/>
            <a:ext cx="6858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6" name="Line 44"/>
          <p:cNvSpPr>
            <a:spLocks noChangeShapeType="1"/>
          </p:cNvSpPr>
          <p:nvPr>
            <p:custDataLst>
              <p:tags r:id="rId68"/>
            </p:custDataLst>
          </p:nvPr>
        </p:nvSpPr>
        <p:spPr bwMode="auto">
          <a:xfrm flipV="1">
            <a:off x="3352800" y="4705290"/>
            <a:ext cx="1066800" cy="0"/>
          </a:xfrm>
          <a:prstGeom prst="line">
            <a:avLst/>
          </a:prstGeom>
          <a:noFill/>
          <a:ln w="25400" cap="sq">
            <a:solidFill>
              <a:srgbClr val="66FF33"/>
            </a:solidFill>
            <a:round/>
            <a:headEnd type="none" w="med" len="med"/>
            <a:tailEnd type="none" w="med" len="med"/>
          </a:ln>
          <a:effectLst/>
        </p:spPr>
        <p:txBody>
          <a:bodyPr wrap="square" anchor="ctr" anchorCtr="1">
            <a:noAutofit/>
          </a:bodyPr>
          <a:lstStyle/>
          <a:p>
            <a:endParaRPr lang="en-US"/>
          </a:p>
        </p:txBody>
      </p:sp>
      <p:sp>
        <p:nvSpPr>
          <p:cNvPr id="172" name="Rectangle 19"/>
          <p:cNvSpPr>
            <a:spLocks noChangeArrowheads="1"/>
          </p:cNvSpPr>
          <p:nvPr>
            <p:custDataLst>
              <p:tags r:id="rId69"/>
            </p:custDataLst>
          </p:nvPr>
        </p:nvSpPr>
        <p:spPr bwMode="auto">
          <a:xfrm>
            <a:off x="8382000" y="22668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62" name="Oval 17"/>
          <p:cNvSpPr>
            <a:spLocks noChangeArrowheads="1"/>
          </p:cNvSpPr>
          <p:nvPr>
            <p:custDataLst>
              <p:tags r:id="rId70"/>
            </p:custDataLst>
          </p:nvPr>
        </p:nvSpPr>
        <p:spPr bwMode="auto">
          <a:xfrm>
            <a:off x="4572000" y="4171890"/>
            <a:ext cx="1066800" cy="7620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80000"/>
              </a:lnSpc>
              <a:buClr>
                <a:srgbClr val="40458C"/>
              </a:buClr>
              <a:buSzPct val="100000"/>
              <a:buFont typeface="Times New Roman" pitchFamily="18" charset="0"/>
              <a:buNone/>
            </a:pPr>
            <a:r>
              <a:rPr lang="en-US" sz="1400" dirty="0" smtClean="0">
                <a:solidFill>
                  <a:srgbClr val="FFFFFF"/>
                </a:solidFill>
                <a:latin typeface="Calibri"/>
              </a:rPr>
              <a:t>compute</a:t>
            </a:r>
            <a:br>
              <a:rPr lang="en-US" sz="1400" dirty="0" smtClean="0">
                <a:solidFill>
                  <a:srgbClr val="FFFFFF"/>
                </a:solidFill>
                <a:latin typeface="Calibri"/>
              </a:rPr>
            </a:br>
            <a:r>
              <a:rPr lang="en-US" sz="1400" dirty="0" smtClean="0">
                <a:solidFill>
                  <a:srgbClr val="FFFFFF"/>
                </a:solidFill>
                <a:latin typeface="Calibri"/>
              </a:rPr>
              <a:t>jump/branch</a:t>
            </a:r>
            <a:br>
              <a:rPr lang="en-US" sz="1400" dirty="0" smtClean="0">
                <a:solidFill>
                  <a:srgbClr val="FFFFFF"/>
                </a:solidFill>
                <a:latin typeface="Calibri"/>
              </a:rPr>
            </a:br>
            <a:r>
              <a:rPr lang="en-US" sz="1400" dirty="0" smtClean="0">
                <a:solidFill>
                  <a:srgbClr val="FFFFFF"/>
                </a:solidFill>
                <a:latin typeface="Calibri"/>
              </a:rPr>
              <a:t>targets</a:t>
            </a:r>
            <a:endParaRPr lang="en-US" sz="1400" dirty="0">
              <a:solidFill>
                <a:srgbClr val="FFFFFF"/>
              </a:solidFill>
              <a:latin typeface="Calibri"/>
            </a:endParaRPr>
          </a:p>
        </p:txBody>
      </p:sp>
      <p:grpSp>
        <p:nvGrpSpPr>
          <p:cNvPr id="164" name="Group 163"/>
          <p:cNvGrpSpPr/>
          <p:nvPr>
            <p:custDataLst>
              <p:tags r:id="rId71"/>
            </p:custDataLst>
          </p:nvPr>
        </p:nvGrpSpPr>
        <p:grpSpPr>
          <a:xfrm>
            <a:off x="838200" y="3028890"/>
            <a:ext cx="304800" cy="304800"/>
            <a:chOff x="990600" y="2971800"/>
            <a:chExt cx="304800" cy="304800"/>
          </a:xfrm>
          <a:solidFill>
            <a:schemeClr val="tx1"/>
          </a:solidFill>
        </p:grpSpPr>
        <p:sp>
          <p:nvSpPr>
            <p:cNvPr id="165" name="Freeform 164"/>
            <p:cNvSpPr/>
            <p:nvPr>
              <p:custDataLst>
                <p:tags r:id="rId79"/>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Text Box 11"/>
            <p:cNvSpPr txBox="1">
              <a:spLocks noChangeArrowheads="1"/>
            </p:cNvSpPr>
            <p:nvPr>
              <p:custDataLst>
                <p:tags r:id="rId80"/>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71" name="Line 25"/>
          <p:cNvSpPr>
            <a:spLocks noChangeShapeType="1"/>
          </p:cNvSpPr>
          <p:nvPr>
            <p:custDataLst>
              <p:tags r:id="rId72"/>
            </p:custDataLst>
          </p:nvPr>
        </p:nvSpPr>
        <p:spPr bwMode="auto">
          <a:xfrm flipV="1">
            <a:off x="990600" y="501009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73" name="Line 49"/>
          <p:cNvSpPr>
            <a:spLocks noChangeShapeType="1"/>
          </p:cNvSpPr>
          <p:nvPr>
            <p:custDataLst>
              <p:tags r:id="rId73"/>
            </p:custDataLst>
          </p:nvPr>
        </p:nvSpPr>
        <p:spPr bwMode="auto">
          <a:xfrm>
            <a:off x="2057400" y="3790891"/>
            <a:ext cx="0" cy="1143000"/>
          </a:xfrm>
          <a:prstGeom prst="line">
            <a:avLst/>
          </a:prstGeom>
          <a:noFill/>
          <a:ln w="25400" cap="sq">
            <a:solidFill>
              <a:schemeClr val="bg1"/>
            </a:solidFill>
            <a:round/>
            <a:headEnd/>
            <a:tailEnd/>
          </a:ln>
          <a:effectLst/>
        </p:spPr>
        <p:txBody>
          <a:bodyPr wrap="square" anchor="ctr" anchorCtr="1">
            <a:noAutofit/>
          </a:bodyPr>
          <a:lstStyle/>
          <a:p>
            <a:endParaRPr lang="en-US"/>
          </a:p>
        </p:txBody>
      </p:sp>
      <p:cxnSp>
        <p:nvCxnSpPr>
          <p:cNvPr id="174" name="Straight Connector 173"/>
          <p:cNvCxnSpPr/>
          <p:nvPr>
            <p:custDataLst>
              <p:tags r:id="rId74"/>
            </p:custDataLst>
          </p:nvPr>
        </p:nvCxnSpPr>
        <p:spPr>
          <a:xfrm rot="5400000">
            <a:off x="4343400" y="3790890"/>
            <a:ext cx="152400" cy="0"/>
          </a:xfrm>
          <a:prstGeom prst="line">
            <a:avLst/>
          </a:prstGeom>
          <a:ln w="889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78" name="Line 49"/>
          <p:cNvSpPr>
            <a:spLocks noChangeShapeType="1"/>
          </p:cNvSpPr>
          <p:nvPr>
            <p:custDataLst>
              <p:tags r:id="rId75"/>
            </p:custDataLst>
          </p:nvPr>
        </p:nvSpPr>
        <p:spPr bwMode="auto">
          <a:xfrm>
            <a:off x="4419600" y="3333690"/>
            <a:ext cx="0" cy="1371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59" name="Line 44"/>
          <p:cNvSpPr>
            <a:spLocks noChangeShapeType="1"/>
          </p:cNvSpPr>
          <p:nvPr>
            <p:custDataLst>
              <p:tags r:id="rId76"/>
            </p:custDataLst>
          </p:nvPr>
        </p:nvSpPr>
        <p:spPr bwMode="auto">
          <a:xfrm flipV="1">
            <a:off x="2209800" y="4705290"/>
            <a:ext cx="4572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46" name="Line 45"/>
          <p:cNvSpPr>
            <a:spLocks noChangeShapeType="1"/>
          </p:cNvSpPr>
          <p:nvPr>
            <p:custDataLst>
              <p:tags r:id="rId77"/>
            </p:custDataLst>
          </p:nvPr>
        </p:nvSpPr>
        <p:spPr bwMode="auto">
          <a:xfrm flipV="1">
            <a:off x="5486400" y="2952690"/>
            <a:ext cx="0" cy="228600"/>
          </a:xfrm>
          <a:prstGeom prst="line">
            <a:avLst/>
          </a:prstGeom>
          <a:noFill/>
          <a:ln w="25400" cap="sq">
            <a:solidFill>
              <a:srgbClr val="00FF00"/>
            </a:solidFill>
            <a:round/>
            <a:headEnd type="none" w="med" len="med"/>
            <a:tailEnd type="arrow" w="med" len="med"/>
          </a:ln>
          <a:effectLst/>
        </p:spPr>
        <p:txBody>
          <a:bodyPr wrap="square" anchor="ctr" anchorCtr="1">
            <a:noAutofit/>
          </a:bodyPr>
          <a:lstStyle/>
          <a:p>
            <a:endParaRPr lang="en-US"/>
          </a:p>
        </p:txBody>
      </p:sp>
      <p:grpSp>
        <p:nvGrpSpPr>
          <p:cNvPr id="160" name="Group 159"/>
          <p:cNvGrpSpPr/>
          <p:nvPr/>
        </p:nvGrpSpPr>
        <p:grpSpPr>
          <a:xfrm>
            <a:off x="457200" y="6172200"/>
            <a:ext cx="8610600" cy="381000"/>
            <a:chOff x="381000" y="4648200"/>
            <a:chExt cx="8610600" cy="381000"/>
          </a:xfrm>
        </p:grpSpPr>
        <p:cxnSp>
          <p:nvCxnSpPr>
            <p:cNvPr id="161" name="Straight Connector 160"/>
            <p:cNvCxnSpPr/>
            <p:nvPr/>
          </p:nvCxnSpPr>
          <p:spPr>
            <a:xfrm flipV="1">
              <a:off x="381000" y="46482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a:off x="381000" y="4648200"/>
              <a:ext cx="4038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flipV="1">
              <a:off x="4419600" y="46482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a:off x="4419600" y="5029200"/>
              <a:ext cx="396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flipV="1">
              <a:off x="8382000" y="46482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a:off x="8382000" y="4648200"/>
              <a:ext cx="609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04" name="Line 45"/>
          <p:cNvSpPr>
            <a:spLocks noChangeShapeType="1"/>
          </p:cNvSpPr>
          <p:nvPr>
            <p:custDataLst>
              <p:tags r:id="rId78"/>
            </p:custDataLst>
          </p:nvPr>
        </p:nvSpPr>
        <p:spPr bwMode="auto">
          <a:xfrm flipV="1">
            <a:off x="2971800" y="48576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cxnSp>
        <p:nvCxnSpPr>
          <p:cNvPr id="206" name="Straight Arrow Connector 205"/>
          <p:cNvCxnSpPr/>
          <p:nvPr/>
        </p:nvCxnSpPr>
        <p:spPr>
          <a:xfrm>
            <a:off x="448080" y="6035040"/>
            <a:ext cx="1237440"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07" name="Straight Arrow Connector 206"/>
          <p:cNvCxnSpPr/>
          <p:nvPr/>
        </p:nvCxnSpPr>
        <p:spPr>
          <a:xfrm>
            <a:off x="1743480" y="6035040"/>
            <a:ext cx="1237440"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08" name="Straight Arrow Connector 207"/>
          <p:cNvCxnSpPr/>
          <p:nvPr/>
        </p:nvCxnSpPr>
        <p:spPr>
          <a:xfrm>
            <a:off x="3048001" y="6035040"/>
            <a:ext cx="2247899"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09" name="Straight Arrow Connector 208"/>
          <p:cNvCxnSpPr/>
          <p:nvPr/>
        </p:nvCxnSpPr>
        <p:spPr>
          <a:xfrm>
            <a:off x="5401080" y="6019800"/>
            <a:ext cx="1237440"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10" name="Straight Arrow Connector 209"/>
          <p:cNvCxnSpPr/>
          <p:nvPr/>
        </p:nvCxnSpPr>
        <p:spPr>
          <a:xfrm>
            <a:off x="6754392" y="6035040"/>
            <a:ext cx="1237440"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11" name="TextBox 210"/>
          <p:cNvSpPr txBox="1"/>
          <p:nvPr/>
        </p:nvSpPr>
        <p:spPr>
          <a:xfrm>
            <a:off x="676602" y="5726668"/>
            <a:ext cx="694998" cy="369332"/>
          </a:xfrm>
          <a:prstGeom prst="rect">
            <a:avLst/>
          </a:prstGeom>
          <a:noFill/>
        </p:spPr>
        <p:txBody>
          <a:bodyPr wrap="none" rtlCol="0">
            <a:spAutoFit/>
          </a:bodyPr>
          <a:lstStyle/>
          <a:p>
            <a:r>
              <a:rPr lang="en-US" dirty="0" smtClean="0">
                <a:solidFill>
                  <a:schemeClr val="bg1"/>
                </a:solidFill>
              </a:rPr>
              <a:t>Fetch</a:t>
            </a:r>
          </a:p>
        </p:txBody>
      </p:sp>
      <p:sp>
        <p:nvSpPr>
          <p:cNvPr id="212" name="TextBox 211"/>
          <p:cNvSpPr txBox="1"/>
          <p:nvPr/>
        </p:nvSpPr>
        <p:spPr>
          <a:xfrm>
            <a:off x="1921718" y="5715000"/>
            <a:ext cx="897682" cy="369332"/>
          </a:xfrm>
          <a:prstGeom prst="rect">
            <a:avLst/>
          </a:prstGeom>
          <a:noFill/>
        </p:spPr>
        <p:txBody>
          <a:bodyPr wrap="none" rtlCol="0">
            <a:spAutoFit/>
          </a:bodyPr>
          <a:lstStyle/>
          <a:p>
            <a:r>
              <a:rPr lang="en-US" dirty="0" smtClean="0">
                <a:solidFill>
                  <a:schemeClr val="bg1"/>
                </a:solidFill>
              </a:rPr>
              <a:t>Decode</a:t>
            </a:r>
          </a:p>
        </p:txBody>
      </p:sp>
      <p:sp>
        <p:nvSpPr>
          <p:cNvPr id="213" name="TextBox 212"/>
          <p:cNvSpPr txBox="1"/>
          <p:nvPr/>
        </p:nvSpPr>
        <p:spPr>
          <a:xfrm>
            <a:off x="3714420" y="5715000"/>
            <a:ext cx="915059" cy="369332"/>
          </a:xfrm>
          <a:prstGeom prst="rect">
            <a:avLst/>
          </a:prstGeom>
          <a:noFill/>
        </p:spPr>
        <p:txBody>
          <a:bodyPr wrap="none" rtlCol="0">
            <a:spAutoFit/>
          </a:bodyPr>
          <a:lstStyle/>
          <a:p>
            <a:r>
              <a:rPr lang="en-US" dirty="0" smtClean="0">
                <a:solidFill>
                  <a:schemeClr val="bg1"/>
                </a:solidFill>
              </a:rPr>
              <a:t>Execute</a:t>
            </a:r>
          </a:p>
        </p:txBody>
      </p:sp>
      <p:sp>
        <p:nvSpPr>
          <p:cNvPr id="214" name="TextBox 213"/>
          <p:cNvSpPr txBox="1"/>
          <p:nvPr/>
        </p:nvSpPr>
        <p:spPr>
          <a:xfrm>
            <a:off x="5570958" y="5726668"/>
            <a:ext cx="988925" cy="369332"/>
          </a:xfrm>
          <a:prstGeom prst="rect">
            <a:avLst/>
          </a:prstGeom>
          <a:noFill/>
        </p:spPr>
        <p:txBody>
          <a:bodyPr wrap="none" rtlCol="0">
            <a:spAutoFit/>
          </a:bodyPr>
          <a:lstStyle/>
          <a:p>
            <a:r>
              <a:rPr lang="en-US" dirty="0" smtClean="0">
                <a:solidFill>
                  <a:schemeClr val="bg1"/>
                </a:solidFill>
              </a:rPr>
              <a:t>Memory</a:t>
            </a:r>
          </a:p>
        </p:txBody>
      </p:sp>
      <p:sp>
        <p:nvSpPr>
          <p:cNvPr id="215" name="TextBox 214"/>
          <p:cNvSpPr txBox="1"/>
          <p:nvPr/>
        </p:nvSpPr>
        <p:spPr>
          <a:xfrm>
            <a:off x="7105114" y="5726668"/>
            <a:ext cx="514885" cy="369332"/>
          </a:xfrm>
          <a:prstGeom prst="rect">
            <a:avLst/>
          </a:prstGeom>
          <a:noFill/>
        </p:spPr>
        <p:txBody>
          <a:bodyPr wrap="none" rtlCol="0">
            <a:spAutoFit/>
          </a:bodyPr>
          <a:lstStyle/>
          <a:p>
            <a:r>
              <a:rPr lang="en-US" dirty="0" smtClean="0">
                <a:solidFill>
                  <a:schemeClr val="bg1"/>
                </a:solidFill>
              </a:rPr>
              <a:t>WB</a:t>
            </a:r>
          </a:p>
        </p:txBody>
      </p:sp>
    </p:spTree>
    <p:extLst>
      <p:ext uri="{BB962C8B-B14F-4D97-AF65-F5344CB8AC3E}">
        <p14:creationId xmlns:p14="http://schemas.microsoft.com/office/powerpoint/2010/main" val="28201094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6"/>
          <p:cNvGrpSpPr/>
          <p:nvPr>
            <p:custDataLst>
              <p:tags r:id="rId1"/>
            </p:custDataLst>
          </p:nvPr>
        </p:nvGrpSpPr>
        <p:grpSpPr>
          <a:xfrm>
            <a:off x="2057400" y="514290"/>
            <a:ext cx="6858000" cy="5334000"/>
            <a:chOff x="2057400" y="457200"/>
            <a:chExt cx="6858000" cy="5334000"/>
          </a:xfrm>
        </p:grpSpPr>
        <p:sp>
          <p:nvSpPr>
            <p:cNvPr id="133" name="Right Triangle 132"/>
            <p:cNvSpPr/>
            <p:nvPr>
              <p:custDataLst>
                <p:tags r:id="rId131"/>
              </p:custDataLst>
            </p:nvPr>
          </p:nvSpPr>
          <p:spPr>
            <a:xfrm rot="10800000">
              <a:off x="7620000" y="9144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ounded Rectangle 115"/>
            <p:cNvSpPr/>
            <p:nvPr>
              <p:custDataLst>
                <p:tags r:id="rId132"/>
              </p:custDataLst>
            </p:nvPr>
          </p:nvSpPr>
          <p:spPr>
            <a:xfrm>
              <a:off x="7924800" y="457200"/>
              <a:ext cx="990600" cy="5334000"/>
            </a:xfrm>
            <a:prstGeom prst="roundRect">
              <a:avLst>
                <a:gd name="adj" fmla="val 30422"/>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ounded Rectangle 116"/>
            <p:cNvSpPr/>
            <p:nvPr>
              <p:custDataLst>
                <p:tags r:id="rId133"/>
              </p:custDataLst>
            </p:nvPr>
          </p:nvSpPr>
          <p:spPr>
            <a:xfrm>
              <a:off x="2057400" y="457200"/>
              <a:ext cx="914400" cy="3048000"/>
            </a:xfrm>
            <a:prstGeom prst="roundRect">
              <a:avLst>
                <a:gd name="adj" fmla="val 30422"/>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ounded Rectangle 123"/>
            <p:cNvSpPr/>
            <p:nvPr>
              <p:custDataLst>
                <p:tags r:id="rId134"/>
              </p:custDataLst>
            </p:nvPr>
          </p:nvSpPr>
          <p:spPr>
            <a:xfrm>
              <a:off x="2057400" y="457200"/>
              <a:ext cx="6400800" cy="609600"/>
            </a:xfrm>
            <a:prstGeom prst="roundRect">
              <a:avLst>
                <a:gd name="adj" fmla="val 50000"/>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ight Triangle 127"/>
            <p:cNvSpPr/>
            <p:nvPr>
              <p:custDataLst>
                <p:tags r:id="rId135"/>
              </p:custDataLst>
            </p:nvPr>
          </p:nvSpPr>
          <p:spPr>
            <a:xfrm rot="5400000">
              <a:off x="2552700" y="8763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TextBox 144"/>
            <p:cNvSpPr txBox="1"/>
            <p:nvPr>
              <p:custDataLst>
                <p:tags r:id="rId136"/>
              </p:custDataLst>
            </p:nvPr>
          </p:nvSpPr>
          <p:spPr>
            <a:xfrm>
              <a:off x="8001000" y="5083314"/>
              <a:ext cx="838200" cy="707886"/>
            </a:xfrm>
            <a:prstGeom prst="rect">
              <a:avLst/>
            </a:prstGeom>
            <a:noFill/>
          </p:spPr>
          <p:txBody>
            <a:bodyPr wrap="square" rtlCol="0">
              <a:spAutoFit/>
            </a:bodyPr>
            <a:lstStyle/>
            <a:p>
              <a:pPr algn="ctr"/>
              <a:r>
                <a:rPr lang="en-US" sz="2000" dirty="0" smtClean="0">
                  <a:solidFill>
                    <a:schemeClr val="bg1"/>
                  </a:solidFill>
                </a:rPr>
                <a:t>Write-</a:t>
              </a:r>
              <a:br>
                <a:rPr lang="en-US" sz="2000" dirty="0" smtClean="0">
                  <a:solidFill>
                    <a:schemeClr val="bg1"/>
                  </a:solidFill>
                </a:rPr>
              </a:br>
              <a:r>
                <a:rPr lang="en-US" sz="2000" dirty="0" smtClean="0">
                  <a:solidFill>
                    <a:schemeClr val="bg1"/>
                  </a:solidFill>
                </a:rPr>
                <a:t>Back</a:t>
              </a:r>
            </a:p>
          </p:txBody>
        </p:sp>
      </p:grpSp>
      <p:grpSp>
        <p:nvGrpSpPr>
          <p:cNvPr id="3" name="Group 154"/>
          <p:cNvGrpSpPr/>
          <p:nvPr>
            <p:custDataLst>
              <p:tags r:id="rId2"/>
            </p:custDataLst>
          </p:nvPr>
        </p:nvGrpSpPr>
        <p:grpSpPr>
          <a:xfrm>
            <a:off x="5791200" y="1200090"/>
            <a:ext cx="2286000" cy="4648200"/>
            <a:chOff x="6629400" y="1143000"/>
            <a:chExt cx="1447800" cy="4648200"/>
          </a:xfrm>
        </p:grpSpPr>
        <p:sp>
          <p:nvSpPr>
            <p:cNvPr id="108" name="Rounded Rectangle 107"/>
            <p:cNvSpPr/>
            <p:nvPr>
              <p:custDataLst>
                <p:tags r:id="rId129"/>
              </p:custDataLst>
            </p:nvPr>
          </p:nvSpPr>
          <p:spPr>
            <a:xfrm>
              <a:off x="6705600" y="1143000"/>
              <a:ext cx="1295400" cy="4648200"/>
            </a:xfrm>
            <a:prstGeom prst="roundRect">
              <a:avLst>
                <a:gd name="adj" fmla="val 19208"/>
              </a:avLst>
            </a:prstGeom>
            <a:solidFill>
              <a:schemeClr val="accent4">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TextBox 141"/>
            <p:cNvSpPr txBox="1"/>
            <p:nvPr>
              <p:custDataLst>
                <p:tags r:id="rId130"/>
              </p:custDataLst>
            </p:nvPr>
          </p:nvSpPr>
          <p:spPr>
            <a:xfrm>
              <a:off x="6629400" y="5334000"/>
              <a:ext cx="1447800" cy="400110"/>
            </a:xfrm>
            <a:prstGeom prst="rect">
              <a:avLst/>
            </a:prstGeom>
            <a:noFill/>
          </p:spPr>
          <p:txBody>
            <a:bodyPr wrap="square" rtlCol="0">
              <a:spAutoFit/>
            </a:bodyPr>
            <a:lstStyle/>
            <a:p>
              <a:pPr algn="ctr"/>
              <a:r>
                <a:rPr lang="en-US" sz="2000" dirty="0" smtClean="0">
                  <a:solidFill>
                    <a:schemeClr val="bg1"/>
                  </a:solidFill>
                </a:rPr>
                <a:t>Memory</a:t>
              </a:r>
            </a:p>
          </p:txBody>
        </p:sp>
      </p:grpSp>
      <p:grpSp>
        <p:nvGrpSpPr>
          <p:cNvPr id="4" name="Group 148"/>
          <p:cNvGrpSpPr/>
          <p:nvPr>
            <p:custDataLst>
              <p:tags r:id="rId3"/>
            </p:custDataLst>
          </p:nvPr>
        </p:nvGrpSpPr>
        <p:grpSpPr>
          <a:xfrm>
            <a:off x="152400" y="1200090"/>
            <a:ext cx="1600200" cy="4670286"/>
            <a:chOff x="152400" y="1143000"/>
            <a:chExt cx="1676400" cy="4670286"/>
          </a:xfrm>
        </p:grpSpPr>
        <p:sp>
          <p:nvSpPr>
            <p:cNvPr id="93" name="Rounded Rectangle 92"/>
            <p:cNvSpPr/>
            <p:nvPr>
              <p:custDataLst>
                <p:tags r:id="rId127"/>
              </p:custDataLst>
            </p:nvPr>
          </p:nvSpPr>
          <p:spPr>
            <a:xfrm>
              <a:off x="152400" y="1143000"/>
              <a:ext cx="1676400" cy="4648200"/>
            </a:xfrm>
            <a:prstGeom prst="roundRect">
              <a:avLst/>
            </a:prstGeom>
            <a:solidFill>
              <a:schemeClr val="accent4">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TextBox 136"/>
            <p:cNvSpPr txBox="1"/>
            <p:nvPr>
              <p:custDataLst>
                <p:tags r:id="rId128"/>
              </p:custDataLst>
            </p:nvPr>
          </p:nvSpPr>
          <p:spPr>
            <a:xfrm>
              <a:off x="228600" y="5105400"/>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Fetch</a:t>
              </a:r>
            </a:p>
          </p:txBody>
        </p:sp>
      </p:grpSp>
      <p:grpSp>
        <p:nvGrpSpPr>
          <p:cNvPr id="5" name="Group 153"/>
          <p:cNvGrpSpPr/>
          <p:nvPr>
            <p:custDataLst>
              <p:tags r:id="rId4"/>
            </p:custDataLst>
          </p:nvPr>
        </p:nvGrpSpPr>
        <p:grpSpPr>
          <a:xfrm>
            <a:off x="3886200" y="1200090"/>
            <a:ext cx="2057400" cy="4648200"/>
            <a:chOff x="3886200" y="1143000"/>
            <a:chExt cx="2819400" cy="4648200"/>
          </a:xfrm>
        </p:grpSpPr>
        <p:sp>
          <p:nvSpPr>
            <p:cNvPr id="106" name="Rounded Rectangle 105"/>
            <p:cNvSpPr/>
            <p:nvPr>
              <p:custDataLst>
                <p:tags r:id="rId125"/>
              </p:custDataLst>
            </p:nvPr>
          </p:nvSpPr>
          <p:spPr>
            <a:xfrm>
              <a:off x="3886200" y="1143000"/>
              <a:ext cx="2819400" cy="4648200"/>
            </a:xfrm>
            <a:prstGeom prst="roundRect">
              <a:avLst>
                <a:gd name="adj" fmla="val 11944"/>
              </a:avLst>
            </a:prstGeom>
            <a:solidFill>
              <a:schemeClr val="accent3">
                <a:lumMod val="75000"/>
              </a:schemeClr>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p:cNvSpPr txBox="1"/>
            <p:nvPr>
              <p:custDataLst>
                <p:tags r:id="rId126"/>
              </p:custDataLst>
            </p:nvPr>
          </p:nvSpPr>
          <p:spPr>
            <a:xfrm>
              <a:off x="4648200" y="5391090"/>
              <a:ext cx="1447800" cy="400110"/>
            </a:xfrm>
            <a:prstGeom prst="rect">
              <a:avLst/>
            </a:prstGeom>
            <a:noFill/>
            <a:ln>
              <a:noFill/>
            </a:ln>
          </p:spPr>
          <p:txBody>
            <a:bodyPr wrap="square" rtlCol="0">
              <a:spAutoFit/>
            </a:bodyPr>
            <a:lstStyle/>
            <a:p>
              <a:pPr algn="ctr"/>
              <a:r>
                <a:rPr lang="en-US" sz="2000" dirty="0" smtClean="0">
                  <a:solidFill>
                    <a:schemeClr val="bg1"/>
                  </a:solidFill>
                </a:rPr>
                <a:t>Execute</a:t>
              </a:r>
            </a:p>
          </p:txBody>
        </p:sp>
      </p:grpSp>
      <p:grpSp>
        <p:nvGrpSpPr>
          <p:cNvPr id="6" name="Group 152"/>
          <p:cNvGrpSpPr/>
          <p:nvPr>
            <p:custDataLst>
              <p:tags r:id="rId5"/>
            </p:custDataLst>
          </p:nvPr>
        </p:nvGrpSpPr>
        <p:grpSpPr>
          <a:xfrm>
            <a:off x="1752600" y="1200090"/>
            <a:ext cx="2133600" cy="4648201"/>
            <a:chOff x="1828800" y="1143000"/>
            <a:chExt cx="2057400" cy="4648201"/>
          </a:xfrm>
        </p:grpSpPr>
        <p:sp>
          <p:nvSpPr>
            <p:cNvPr id="111" name="Rounded Rectangle 110"/>
            <p:cNvSpPr/>
            <p:nvPr>
              <p:custDataLst>
                <p:tags r:id="rId121"/>
              </p:custDataLst>
            </p:nvPr>
          </p:nvSpPr>
          <p:spPr>
            <a:xfrm>
              <a:off x="2751083" y="1143000"/>
              <a:ext cx="1135117" cy="4648200"/>
            </a:xfrm>
            <a:prstGeom prst="roundRect">
              <a:avLst>
                <a:gd name="adj" fmla="val 30962"/>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ounded Rectangle 111"/>
            <p:cNvSpPr/>
            <p:nvPr>
              <p:custDataLst>
                <p:tags r:id="rId122"/>
              </p:custDataLst>
            </p:nvPr>
          </p:nvSpPr>
          <p:spPr>
            <a:xfrm>
              <a:off x="1828800" y="3505200"/>
              <a:ext cx="2057400" cy="2286000"/>
            </a:xfrm>
            <a:prstGeom prst="roundRect">
              <a:avLst>
                <a:gd name="adj" fmla="val 15859"/>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ight Triangle 114"/>
            <p:cNvSpPr/>
            <p:nvPr>
              <p:custDataLst>
                <p:tags r:id="rId123"/>
              </p:custDataLst>
            </p:nvPr>
          </p:nvSpPr>
          <p:spPr>
            <a:xfrm rot="16200000">
              <a:off x="2458847" y="3132658"/>
              <a:ext cx="550314" cy="533400"/>
            </a:xfrm>
            <a:prstGeom prst="rtTriangle">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p:cNvSpPr txBox="1"/>
            <p:nvPr>
              <p:custDataLst>
                <p:tags r:id="rId124"/>
              </p:custDataLst>
            </p:nvPr>
          </p:nvSpPr>
          <p:spPr>
            <a:xfrm>
              <a:off x="2133600" y="5083315"/>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Decode</a:t>
              </a:r>
            </a:p>
          </p:txBody>
        </p:sp>
      </p:grpSp>
      <p:sp>
        <p:nvSpPr>
          <p:cNvPr id="136" name="Arc 135"/>
          <p:cNvSpPr/>
          <p:nvPr>
            <p:custDataLst>
              <p:tags r:id="rId6"/>
            </p:custDataLst>
          </p:nvPr>
        </p:nvSpPr>
        <p:spPr>
          <a:xfrm rot="10800000" flipV="1">
            <a:off x="2743200" y="12000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Rounded Rectangle 126"/>
          <p:cNvSpPr/>
          <p:nvPr>
            <p:custDataLst>
              <p:tags r:id="rId7"/>
            </p:custDataLst>
          </p:nvPr>
        </p:nvSpPr>
        <p:spPr>
          <a:xfrm>
            <a:off x="5943600" y="1200090"/>
            <a:ext cx="1981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Straight Connector 102"/>
          <p:cNvCxnSpPr/>
          <p:nvPr>
            <p:custDataLst>
              <p:tags r:id="rId8"/>
            </p:custDataLst>
          </p:nvPr>
        </p:nvCxnSpPr>
        <p:spPr>
          <a:xfrm>
            <a:off x="8382000" y="5848290"/>
            <a:ext cx="3810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04" name="Arc 103"/>
          <p:cNvSpPr/>
          <p:nvPr>
            <p:custDataLst>
              <p:tags r:id="rId9"/>
            </p:custDataLst>
          </p:nvPr>
        </p:nvSpPr>
        <p:spPr>
          <a:xfrm rot="5400000">
            <a:off x="8305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Arc 104"/>
          <p:cNvSpPr/>
          <p:nvPr>
            <p:custDataLst>
              <p:tags r:id="rId10"/>
            </p:custDataLst>
          </p:nvPr>
        </p:nvSpPr>
        <p:spPr>
          <a:xfrm rot="10800000">
            <a:off x="7924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4" name="Straight Connector 133"/>
          <p:cNvCxnSpPr>
            <a:stCxn id="143" idx="2"/>
          </p:cNvCxnSpPr>
          <p:nvPr>
            <p:custDataLst>
              <p:tags r:id="rId11"/>
            </p:custDataLst>
          </p:nvPr>
        </p:nvCxnSpPr>
        <p:spPr>
          <a:xfrm rot="5400000">
            <a:off x="1828800" y="2343090"/>
            <a:ext cx="18288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8" name="Arc 147"/>
          <p:cNvSpPr/>
          <p:nvPr>
            <p:custDataLst>
              <p:tags r:id="rId12"/>
            </p:custDataLst>
          </p:nvPr>
        </p:nvSpPr>
        <p:spPr>
          <a:xfrm rot="16200000" flipV="1">
            <a:off x="7315200" y="11238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Text Box 11"/>
          <p:cNvSpPr txBox="1">
            <a:spLocks noChangeArrowheads="1"/>
          </p:cNvSpPr>
          <p:nvPr>
            <p:custDataLst>
              <p:tags r:id="rId13"/>
            </p:custDataLst>
          </p:nvPr>
        </p:nvSpPr>
        <p:spPr bwMode="auto">
          <a:xfrm>
            <a:off x="2667000" y="4552890"/>
            <a:ext cx="685800" cy="304800"/>
          </a:xfrm>
          <a:prstGeom prst="rect">
            <a:avLst/>
          </a:prstGeom>
          <a:solidFill>
            <a:schemeClr val="bg2"/>
          </a:solid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rPr>
              <a:t>extend</a:t>
            </a:r>
            <a:endParaRPr lang="en-US" sz="1600" dirty="0">
              <a:solidFill>
                <a:srgbClr val="FFFFFF"/>
              </a:solidFill>
            </a:endParaRPr>
          </a:p>
        </p:txBody>
      </p:sp>
      <p:sp>
        <p:nvSpPr>
          <p:cNvPr id="151" name="Freeform 150"/>
          <p:cNvSpPr/>
          <p:nvPr>
            <p:custDataLst>
              <p:tags r:id="rId14"/>
            </p:custDataLst>
          </p:nvPr>
        </p:nvSpPr>
        <p:spPr>
          <a:xfrm>
            <a:off x="4953000" y="173349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9"/>
          <p:cNvSpPr>
            <a:spLocks noChangeArrowheads="1"/>
          </p:cNvSpPr>
          <p:nvPr>
            <p:custDataLst>
              <p:tags r:id="rId15"/>
            </p:custDataLst>
          </p:nvPr>
        </p:nvSpPr>
        <p:spPr bwMode="auto">
          <a:xfrm>
            <a:off x="4572000" y="27240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0" name="Rectangle 4"/>
          <p:cNvSpPr>
            <a:spLocks noChangeArrowheads="1"/>
          </p:cNvSpPr>
          <p:nvPr>
            <p:custDataLst>
              <p:tags r:id="rId16"/>
            </p:custDataLst>
          </p:nvPr>
        </p:nvSpPr>
        <p:spPr bwMode="auto">
          <a:xfrm>
            <a:off x="6400800" y="3257490"/>
            <a:ext cx="11430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endParaRPr lang="en-US"/>
          </a:p>
        </p:txBody>
      </p:sp>
      <p:sp>
        <p:nvSpPr>
          <p:cNvPr id="176" name="Rectangle 22"/>
          <p:cNvSpPr>
            <a:spLocks noChangeArrowheads="1"/>
          </p:cNvSpPr>
          <p:nvPr>
            <p:custDataLst>
              <p:tags r:id="rId17"/>
            </p:custDataLst>
          </p:nvPr>
        </p:nvSpPr>
        <p:spPr bwMode="auto">
          <a:xfrm>
            <a:off x="2362199" y="1809690"/>
            <a:ext cx="1143001" cy="1363663"/>
          </a:xfrm>
          <a:prstGeom prst="rect">
            <a:avLst/>
          </a:prstGeom>
          <a:solidFill>
            <a:schemeClr val="bg2"/>
          </a:solidFill>
          <a:ln w="25400" cap="sq" algn="ctr">
            <a:solidFill>
              <a:srgbClr val="FFFFFF"/>
            </a:solidFill>
            <a:miter lim="800000"/>
            <a:headEnd/>
            <a:tailEnd/>
          </a:ln>
          <a:effectLst/>
        </p:spPr>
        <p:txBody>
          <a:bodyPr anchor="ctr" anchorCtr="1">
            <a:noAutofit/>
          </a:bodyPr>
          <a:lstStyle/>
          <a:p>
            <a:pPr algn="ctr"/>
            <a:r>
              <a:rPr lang="en-US" dirty="0" smtClean="0">
                <a:solidFill>
                  <a:schemeClr val="bg1"/>
                </a:solidFill>
              </a:rPr>
              <a:t>register</a:t>
            </a:r>
            <a:br>
              <a:rPr lang="en-US" dirty="0" smtClean="0">
                <a:solidFill>
                  <a:schemeClr val="bg1"/>
                </a:solidFill>
              </a:rPr>
            </a:br>
            <a:r>
              <a:rPr lang="en-US" dirty="0" smtClean="0">
                <a:solidFill>
                  <a:schemeClr val="bg1"/>
                </a:solidFill>
              </a:rPr>
              <a:t>file</a:t>
            </a:r>
            <a:endParaRPr lang="en-US" dirty="0">
              <a:solidFill>
                <a:schemeClr val="bg1"/>
              </a:solidFill>
            </a:endParaRPr>
          </a:p>
        </p:txBody>
      </p:sp>
      <p:sp>
        <p:nvSpPr>
          <p:cNvPr id="107" name="Oval 24"/>
          <p:cNvSpPr>
            <a:spLocks noChangeArrowheads="1"/>
          </p:cNvSpPr>
          <p:nvPr>
            <p:custDataLst>
              <p:tags r:id="rId18"/>
            </p:custDataLst>
          </p:nvPr>
        </p:nvSpPr>
        <p:spPr bwMode="auto">
          <a:xfrm>
            <a:off x="2362200" y="3790891"/>
            <a:ext cx="1219200" cy="457199"/>
          </a:xfrm>
          <a:prstGeom prst="ellipse">
            <a:avLst/>
          </a:prstGeom>
          <a:solidFill>
            <a:schemeClr val="bg2"/>
          </a:solidFill>
          <a:ln w="25400" cap="sq" algn="ctr">
            <a:solidFill>
              <a:schemeClr val="accent2"/>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smtClean="0">
                <a:solidFill>
                  <a:srgbClr val="FFFFFF"/>
                </a:solidFill>
                <a:latin typeface="Calibri"/>
              </a:rPr>
              <a:t>control</a:t>
            </a:r>
            <a:endParaRPr lang="en-US" sz="1800" dirty="0">
              <a:solidFill>
                <a:srgbClr val="FFFFFF"/>
              </a:solidFill>
              <a:latin typeface="Calibri"/>
            </a:endParaRPr>
          </a:p>
        </p:txBody>
      </p:sp>
      <p:sp>
        <p:nvSpPr>
          <p:cNvPr id="119" name="Rounded Rectangle 118"/>
          <p:cNvSpPr/>
          <p:nvPr>
            <p:custDataLst>
              <p:tags r:id="rId19"/>
            </p:custDataLst>
          </p:nvPr>
        </p:nvSpPr>
        <p:spPr>
          <a:xfrm>
            <a:off x="152400" y="1200090"/>
            <a:ext cx="1600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9730" name="Rectangle 2"/>
          <p:cNvSpPr>
            <a:spLocks noGrp="1" noChangeArrowheads="1"/>
          </p:cNvSpPr>
          <p:nvPr>
            <p:ph type="title"/>
            <p:custDataLst>
              <p:tags r:id="rId20"/>
            </p:custDataLst>
          </p:nvPr>
        </p:nvSpPr>
        <p:spPr/>
        <p:txBody>
          <a:bodyPr>
            <a:noAutofit/>
          </a:bodyPr>
          <a:lstStyle/>
          <a:p>
            <a:r>
              <a:rPr lang="en-US" dirty="0" smtClean="0"/>
              <a:t>Pipelined Processor</a:t>
            </a:r>
            <a:endParaRPr lang="en-US" dirty="0"/>
          </a:p>
        </p:txBody>
      </p:sp>
      <p:sp>
        <p:nvSpPr>
          <p:cNvPr id="2249753" name="Line 25"/>
          <p:cNvSpPr>
            <a:spLocks noChangeShapeType="1"/>
          </p:cNvSpPr>
          <p:nvPr>
            <p:custDataLst>
              <p:tags r:id="rId21"/>
            </p:custDataLst>
          </p:nvPr>
        </p:nvSpPr>
        <p:spPr bwMode="auto">
          <a:xfrm flipV="1">
            <a:off x="2514600"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2249775" name="Line 47"/>
          <p:cNvSpPr>
            <a:spLocks noChangeShapeType="1"/>
          </p:cNvSpPr>
          <p:nvPr>
            <p:custDataLst>
              <p:tags r:id="rId22"/>
            </p:custDataLst>
          </p:nvPr>
        </p:nvSpPr>
        <p:spPr bwMode="auto">
          <a:xfrm flipV="1">
            <a:off x="8686800" y="971490"/>
            <a:ext cx="0" cy="1676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23"/>
            </p:custDataLst>
          </p:nvPr>
        </p:nvSpPr>
        <p:spPr bwMode="auto">
          <a:xfrm flipV="1">
            <a:off x="2209800" y="2724090"/>
            <a:ext cx="1524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2249780" name="Text Box 52"/>
          <p:cNvSpPr txBox="1">
            <a:spLocks noChangeArrowheads="1"/>
          </p:cNvSpPr>
          <p:nvPr>
            <p:custDataLst>
              <p:tags r:id="rId24"/>
            </p:custDataLst>
          </p:nvPr>
        </p:nvSpPr>
        <p:spPr bwMode="auto">
          <a:xfrm>
            <a:off x="5105400" y="226689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err="1">
                <a:solidFill>
                  <a:srgbClr val="FFFFFF"/>
                </a:solidFill>
                <a:latin typeface="Calibri"/>
              </a:rPr>
              <a:t>alu</a:t>
            </a:r>
            <a:endParaRPr lang="en-US" sz="1800" dirty="0">
              <a:solidFill>
                <a:srgbClr val="FFFFFF"/>
              </a:solidFill>
              <a:latin typeface="Calibri"/>
            </a:endParaRPr>
          </a:p>
        </p:txBody>
      </p:sp>
      <p:sp>
        <p:nvSpPr>
          <p:cNvPr id="71" name="Line 49"/>
          <p:cNvSpPr>
            <a:spLocks noChangeShapeType="1"/>
          </p:cNvSpPr>
          <p:nvPr>
            <p:custDataLst>
              <p:tags r:id="rId25"/>
            </p:custDataLst>
          </p:nvPr>
        </p:nvSpPr>
        <p:spPr bwMode="auto">
          <a:xfrm flipH="1">
            <a:off x="2209800" y="971490"/>
            <a:ext cx="0" cy="1752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48" name="Line 44"/>
          <p:cNvSpPr>
            <a:spLocks noChangeShapeType="1"/>
          </p:cNvSpPr>
          <p:nvPr>
            <p:custDataLst>
              <p:tags r:id="rId26"/>
            </p:custDataLst>
          </p:nvPr>
        </p:nvSpPr>
        <p:spPr bwMode="auto">
          <a:xfrm>
            <a:off x="4724400" y="3028890"/>
            <a:ext cx="228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0" name="Line 44"/>
          <p:cNvSpPr>
            <a:spLocks noChangeShapeType="1"/>
          </p:cNvSpPr>
          <p:nvPr>
            <p:custDataLst>
              <p:tags r:id="rId27"/>
            </p:custDataLst>
          </p:nvPr>
        </p:nvSpPr>
        <p:spPr bwMode="auto">
          <a:xfrm>
            <a:off x="4419600" y="33336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4" name="Line 49"/>
          <p:cNvSpPr>
            <a:spLocks noChangeShapeType="1"/>
          </p:cNvSpPr>
          <p:nvPr>
            <p:custDataLst>
              <p:tags r:id="rId28"/>
            </p:custDataLst>
          </p:nvPr>
        </p:nvSpPr>
        <p:spPr bwMode="auto">
          <a:xfrm>
            <a:off x="2057400" y="455289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8" name="Text Box 5"/>
          <p:cNvSpPr txBox="1">
            <a:spLocks noChangeArrowheads="1"/>
          </p:cNvSpPr>
          <p:nvPr>
            <p:custDataLst>
              <p:tags r:id="rId29"/>
            </p:custDataLst>
          </p:nvPr>
        </p:nvSpPr>
        <p:spPr bwMode="auto">
          <a:xfrm>
            <a:off x="6477000" y="3943290"/>
            <a:ext cx="976100" cy="413639"/>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memory</a:t>
            </a:r>
          </a:p>
        </p:txBody>
      </p:sp>
      <p:sp>
        <p:nvSpPr>
          <p:cNvPr id="80" name="Line 49"/>
          <p:cNvSpPr>
            <a:spLocks noChangeShapeType="1"/>
          </p:cNvSpPr>
          <p:nvPr>
            <p:custDataLst>
              <p:tags r:id="rId30"/>
            </p:custDataLst>
          </p:nvPr>
        </p:nvSpPr>
        <p:spPr bwMode="auto">
          <a:xfrm flipV="1">
            <a:off x="4267200" y="2876490"/>
            <a:ext cx="0" cy="914400"/>
          </a:xfrm>
          <a:prstGeom prst="line">
            <a:avLst/>
          </a:prstGeom>
          <a:noFill/>
          <a:ln w="25400" cap="sq">
            <a:solidFill>
              <a:srgbClr val="66FF33"/>
            </a:solidFill>
            <a:round/>
            <a:headEnd/>
            <a:tailEnd type="oval"/>
          </a:ln>
          <a:effectLst/>
        </p:spPr>
        <p:txBody>
          <a:bodyPr wrap="square" anchor="ctr" anchorCtr="1">
            <a:noAutofit/>
          </a:bodyPr>
          <a:lstStyle/>
          <a:p>
            <a:endParaRPr lang="en-US"/>
          </a:p>
        </p:txBody>
      </p:sp>
      <p:sp>
        <p:nvSpPr>
          <p:cNvPr id="82" name="Text Box 5"/>
          <p:cNvSpPr txBox="1">
            <a:spLocks noChangeArrowheads="1"/>
          </p:cNvSpPr>
          <p:nvPr>
            <p:custDataLst>
              <p:tags r:id="rId31"/>
            </p:custDataLst>
          </p:nvPr>
        </p:nvSpPr>
        <p:spPr bwMode="auto">
          <a:xfrm>
            <a:off x="63246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d</a:t>
            </a:r>
            <a:r>
              <a:rPr lang="en-US" baseline="-25000" dirty="0" smtClean="0">
                <a:solidFill>
                  <a:srgbClr val="FFFFFF"/>
                </a:solidFill>
                <a:latin typeface="Calibri"/>
              </a:rPr>
              <a:t>in</a:t>
            </a:r>
            <a:endParaRPr lang="en-US" baseline="-25000" dirty="0">
              <a:solidFill>
                <a:srgbClr val="FFFFFF"/>
              </a:solidFill>
              <a:latin typeface="Calibri"/>
            </a:endParaRPr>
          </a:p>
        </p:txBody>
      </p:sp>
      <p:sp>
        <p:nvSpPr>
          <p:cNvPr id="83" name="Text Box 5"/>
          <p:cNvSpPr txBox="1">
            <a:spLocks noChangeArrowheads="1"/>
          </p:cNvSpPr>
          <p:nvPr>
            <p:custDataLst>
              <p:tags r:id="rId32"/>
            </p:custDataLst>
          </p:nvPr>
        </p:nvSpPr>
        <p:spPr bwMode="auto">
          <a:xfrm>
            <a:off x="70104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endParaRPr lang="en-US" baseline="-25000" dirty="0">
              <a:solidFill>
                <a:srgbClr val="FFFFFF"/>
              </a:solidFill>
              <a:latin typeface="Calibri"/>
            </a:endParaRPr>
          </a:p>
        </p:txBody>
      </p:sp>
      <p:sp>
        <p:nvSpPr>
          <p:cNvPr id="84" name="Line 45"/>
          <p:cNvSpPr>
            <a:spLocks noChangeShapeType="1"/>
          </p:cNvSpPr>
          <p:nvPr>
            <p:custDataLst>
              <p:tags r:id="rId33"/>
            </p:custDataLst>
          </p:nvPr>
        </p:nvSpPr>
        <p:spPr bwMode="auto">
          <a:xfrm flipV="1">
            <a:off x="6858000" y="43242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85" name="Text Box 5"/>
          <p:cNvSpPr txBox="1">
            <a:spLocks noChangeArrowheads="1"/>
          </p:cNvSpPr>
          <p:nvPr>
            <p:custDataLst>
              <p:tags r:id="rId34"/>
            </p:custDataLst>
          </p:nvPr>
        </p:nvSpPr>
        <p:spPr bwMode="auto">
          <a:xfrm>
            <a:off x="6400800" y="3181290"/>
            <a:ext cx="9761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addr</a:t>
            </a:r>
            <a:endParaRPr lang="en-US" dirty="0">
              <a:solidFill>
                <a:srgbClr val="FFFFFF"/>
              </a:solidFill>
              <a:latin typeface="Calibri"/>
            </a:endParaRPr>
          </a:p>
        </p:txBody>
      </p:sp>
      <p:sp>
        <p:nvSpPr>
          <p:cNvPr id="86" name="Line 44"/>
          <p:cNvSpPr>
            <a:spLocks noChangeShapeType="1"/>
          </p:cNvSpPr>
          <p:nvPr>
            <p:custDataLst>
              <p:tags r:id="rId35"/>
            </p:custDataLst>
          </p:nvPr>
        </p:nvSpPr>
        <p:spPr bwMode="auto">
          <a:xfrm>
            <a:off x="6858000" y="2419290"/>
            <a:ext cx="0" cy="83820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88" name="Line 48"/>
          <p:cNvSpPr>
            <a:spLocks noChangeShapeType="1"/>
          </p:cNvSpPr>
          <p:nvPr>
            <p:custDataLst>
              <p:tags r:id="rId36"/>
            </p:custDataLst>
          </p:nvPr>
        </p:nvSpPr>
        <p:spPr bwMode="auto">
          <a:xfrm flipH="1">
            <a:off x="8534400" y="2647890"/>
            <a:ext cx="152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89" name="Line 44"/>
          <p:cNvSpPr>
            <a:spLocks noChangeShapeType="1"/>
          </p:cNvSpPr>
          <p:nvPr>
            <p:custDataLst>
              <p:tags r:id="rId37"/>
            </p:custDataLst>
          </p:nvPr>
        </p:nvSpPr>
        <p:spPr bwMode="auto">
          <a:xfrm>
            <a:off x="8229600" y="28764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0" name="Line 49"/>
          <p:cNvSpPr>
            <a:spLocks noChangeShapeType="1"/>
          </p:cNvSpPr>
          <p:nvPr>
            <p:custDataLst>
              <p:tags r:id="rId38"/>
            </p:custDataLst>
          </p:nvPr>
        </p:nvSpPr>
        <p:spPr bwMode="auto">
          <a:xfrm>
            <a:off x="8229600" y="287649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9" name="Line 45"/>
          <p:cNvSpPr>
            <a:spLocks noChangeShapeType="1"/>
          </p:cNvSpPr>
          <p:nvPr>
            <p:custDataLst>
              <p:tags r:id="rId39"/>
            </p:custDataLst>
          </p:nvPr>
        </p:nvSpPr>
        <p:spPr bwMode="auto">
          <a:xfrm flipV="1">
            <a:off x="84582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0" name="Line 45"/>
          <p:cNvSpPr>
            <a:spLocks noChangeShapeType="1"/>
          </p:cNvSpPr>
          <p:nvPr>
            <p:custDataLst>
              <p:tags r:id="rId40"/>
            </p:custDataLst>
          </p:nvPr>
        </p:nvSpPr>
        <p:spPr bwMode="auto">
          <a:xfrm flipV="1">
            <a:off x="53340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1" name="Line 45"/>
          <p:cNvSpPr>
            <a:spLocks noChangeShapeType="1"/>
          </p:cNvSpPr>
          <p:nvPr>
            <p:custDataLst>
              <p:tags r:id="rId41"/>
            </p:custDataLst>
          </p:nvPr>
        </p:nvSpPr>
        <p:spPr bwMode="auto">
          <a:xfrm flipV="1">
            <a:off x="4648200" y="34860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2" name="Line 45"/>
          <p:cNvSpPr>
            <a:spLocks noChangeShapeType="1"/>
          </p:cNvSpPr>
          <p:nvPr>
            <p:custDataLst>
              <p:tags r:id="rId42"/>
            </p:custDataLst>
          </p:nvPr>
        </p:nvSpPr>
        <p:spPr bwMode="auto">
          <a:xfrm flipV="1">
            <a:off x="2971800" y="48576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99" name="Line 25"/>
          <p:cNvSpPr>
            <a:spLocks noChangeShapeType="1"/>
          </p:cNvSpPr>
          <p:nvPr>
            <p:custDataLst>
              <p:tags r:id="rId43"/>
            </p:custDataLst>
          </p:nvPr>
        </p:nvSpPr>
        <p:spPr bwMode="auto">
          <a:xfrm flipV="1">
            <a:off x="28955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0" name="Line 25"/>
          <p:cNvSpPr>
            <a:spLocks noChangeShapeType="1"/>
          </p:cNvSpPr>
          <p:nvPr>
            <p:custDataLst>
              <p:tags r:id="rId44"/>
            </p:custDataLst>
          </p:nvPr>
        </p:nvSpPr>
        <p:spPr bwMode="auto">
          <a:xfrm flipV="1">
            <a:off x="31241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1" name="Line 25"/>
          <p:cNvSpPr>
            <a:spLocks noChangeShapeType="1"/>
          </p:cNvSpPr>
          <p:nvPr>
            <p:custDataLst>
              <p:tags r:id="rId45"/>
            </p:custDataLst>
          </p:nvPr>
        </p:nvSpPr>
        <p:spPr bwMode="auto">
          <a:xfrm flipV="1">
            <a:off x="33527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2" name="Line 34"/>
          <p:cNvSpPr>
            <a:spLocks noChangeShapeType="1"/>
          </p:cNvSpPr>
          <p:nvPr>
            <p:custDataLst>
              <p:tags r:id="rId46"/>
            </p:custDataLst>
          </p:nvPr>
        </p:nvSpPr>
        <p:spPr bwMode="auto">
          <a:xfrm flipV="1">
            <a:off x="2057400" y="4019491"/>
            <a:ext cx="3048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25" name="Rounded Rectangle 124"/>
          <p:cNvSpPr/>
          <p:nvPr>
            <p:custDataLst>
              <p:tags r:id="rId47"/>
            </p:custDataLst>
          </p:nvPr>
        </p:nvSpPr>
        <p:spPr>
          <a:xfrm>
            <a:off x="3886200" y="1200090"/>
            <a:ext cx="2057400" cy="4648200"/>
          </a:xfrm>
          <a:prstGeom prst="roundRect">
            <a:avLst>
              <a:gd name="adj" fmla="val 11944"/>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0" name="Straight Connector 139"/>
          <p:cNvCxnSpPr/>
          <p:nvPr>
            <p:custDataLst>
              <p:tags r:id="rId48"/>
            </p:custDataLst>
          </p:nvPr>
        </p:nvCxnSpPr>
        <p:spPr>
          <a:xfrm flipV="1">
            <a:off x="2057400" y="5848290"/>
            <a:ext cx="1600200" cy="2"/>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custDataLst>
              <p:tags r:id="rId49"/>
            </p:custDataLst>
          </p:nvPr>
        </p:nvCxnSpPr>
        <p:spPr>
          <a:xfrm rot="10800000">
            <a:off x="1905001" y="3562291"/>
            <a:ext cx="533402"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custDataLst>
              <p:tags r:id="rId50"/>
            </p:custDataLst>
          </p:nvPr>
        </p:nvCxnSpPr>
        <p:spPr>
          <a:xfrm rot="5400000">
            <a:off x="6553200" y="3181290"/>
            <a:ext cx="4724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custDataLst>
              <p:tags r:id="rId51"/>
            </p:custDataLst>
          </p:nvPr>
        </p:nvCxnSpPr>
        <p:spPr>
          <a:xfrm rot="16200000" flipH="1">
            <a:off x="800101" y="2000190"/>
            <a:ext cx="25146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94" name="Arc 93"/>
          <p:cNvSpPr/>
          <p:nvPr>
            <p:custDataLst>
              <p:tags r:id="rId52"/>
            </p:custDataLst>
          </p:nvPr>
        </p:nvSpPr>
        <p:spPr>
          <a:xfrm rot="5400000">
            <a:off x="32766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Arc 96"/>
          <p:cNvSpPr/>
          <p:nvPr>
            <p:custDataLst>
              <p:tags r:id="rId53"/>
            </p:custDataLst>
          </p:nvPr>
        </p:nvSpPr>
        <p:spPr>
          <a:xfrm rot="10800000">
            <a:off x="1752601"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3" name="Straight Connector 112"/>
          <p:cNvCxnSpPr/>
          <p:nvPr>
            <p:custDataLst>
              <p:tags r:id="rId54"/>
            </p:custDataLst>
          </p:nvPr>
        </p:nvCxnSpPr>
        <p:spPr>
          <a:xfrm rot="10800000">
            <a:off x="2057400" y="514290"/>
            <a:ext cx="65532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14" name="Arc 113"/>
          <p:cNvSpPr/>
          <p:nvPr>
            <p:custDataLst>
              <p:tags r:id="rId55"/>
            </p:custDataLst>
          </p:nvPr>
        </p:nvSpPr>
        <p:spPr>
          <a:xfrm>
            <a:off x="83058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Arc 117"/>
          <p:cNvSpPr/>
          <p:nvPr>
            <p:custDataLst>
              <p:tags r:id="rId56"/>
            </p:custDataLst>
          </p:nvPr>
        </p:nvSpPr>
        <p:spPr>
          <a:xfrm rot="5400000">
            <a:off x="2133601"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Arc 119"/>
          <p:cNvSpPr/>
          <p:nvPr>
            <p:custDataLst>
              <p:tags r:id="rId57"/>
            </p:custDataLst>
          </p:nvPr>
        </p:nvSpPr>
        <p:spPr>
          <a:xfrm rot="16200000">
            <a:off x="20574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Arc 120"/>
          <p:cNvSpPr/>
          <p:nvPr>
            <p:custDataLst>
              <p:tags r:id="rId58"/>
            </p:custDataLst>
          </p:nvPr>
        </p:nvSpPr>
        <p:spPr>
          <a:xfrm rot="10800000">
            <a:off x="2057400"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Arc 122"/>
          <p:cNvSpPr/>
          <p:nvPr>
            <p:custDataLst>
              <p:tags r:id="rId59"/>
            </p:custDataLst>
          </p:nvPr>
        </p:nvSpPr>
        <p:spPr>
          <a:xfrm rot="10800000" flipV="1">
            <a:off x="1752601" y="3562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Arc 134"/>
          <p:cNvSpPr/>
          <p:nvPr>
            <p:custDataLst>
              <p:tags r:id="rId60"/>
            </p:custDataLst>
          </p:nvPr>
        </p:nvSpPr>
        <p:spPr>
          <a:xfrm rot="16200000" flipV="1">
            <a:off x="3276600" y="12000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8" name="Straight Connector 137"/>
          <p:cNvCxnSpPr/>
          <p:nvPr>
            <p:custDataLst>
              <p:tags r:id="rId61"/>
            </p:custDataLst>
          </p:nvPr>
        </p:nvCxnSpPr>
        <p:spPr>
          <a:xfrm rot="10800000">
            <a:off x="3048000" y="1200090"/>
            <a:ext cx="533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3" name="Arc 142"/>
          <p:cNvSpPr/>
          <p:nvPr>
            <p:custDataLst>
              <p:tags r:id="rId62"/>
            </p:custDataLst>
          </p:nvPr>
        </p:nvSpPr>
        <p:spPr>
          <a:xfrm rot="10800000" flipV="1">
            <a:off x="2743200" y="11238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4" name="Straight Connector 143"/>
          <p:cNvCxnSpPr/>
          <p:nvPr>
            <p:custDataLst>
              <p:tags r:id="rId63"/>
            </p:custDataLst>
          </p:nvPr>
        </p:nvCxnSpPr>
        <p:spPr>
          <a:xfrm rot="10800000" flipV="1">
            <a:off x="3048000" y="1123888"/>
            <a:ext cx="46482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148" idx="0"/>
          </p:cNvCxnSpPr>
          <p:nvPr>
            <p:custDataLst>
              <p:tags r:id="rId64"/>
            </p:custDataLst>
          </p:nvPr>
        </p:nvCxnSpPr>
        <p:spPr>
          <a:xfrm rot="5400000">
            <a:off x="7886700" y="1466790"/>
            <a:ext cx="762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56" name="Line 8"/>
          <p:cNvSpPr>
            <a:spLocks noChangeShapeType="1"/>
          </p:cNvSpPr>
          <p:nvPr>
            <p:custDataLst>
              <p:tags r:id="rId65"/>
            </p:custDataLst>
          </p:nvPr>
        </p:nvSpPr>
        <p:spPr bwMode="auto">
          <a:xfrm>
            <a:off x="685798" y="2800290"/>
            <a:ext cx="2" cy="7620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59" name="Text Box 11"/>
          <p:cNvSpPr txBox="1">
            <a:spLocks noChangeArrowheads="1"/>
          </p:cNvSpPr>
          <p:nvPr>
            <p:custDataLst>
              <p:tags r:id="rId66"/>
            </p:custDataLst>
          </p:nvPr>
        </p:nvSpPr>
        <p:spPr bwMode="auto">
          <a:xfrm>
            <a:off x="304800" y="35622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66" name="Line 18"/>
          <p:cNvSpPr>
            <a:spLocks noChangeShapeType="1"/>
          </p:cNvSpPr>
          <p:nvPr>
            <p:custDataLst>
              <p:tags r:id="rId67"/>
            </p:custDataLst>
          </p:nvPr>
        </p:nvSpPr>
        <p:spPr bwMode="auto">
          <a:xfrm flipH="1">
            <a:off x="1219200" y="3181290"/>
            <a:ext cx="0" cy="114300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69" name="Line 21"/>
          <p:cNvSpPr>
            <a:spLocks noChangeShapeType="1"/>
          </p:cNvSpPr>
          <p:nvPr>
            <p:custDataLst>
              <p:tags r:id="rId68"/>
            </p:custDataLst>
          </p:nvPr>
        </p:nvSpPr>
        <p:spPr bwMode="auto">
          <a:xfrm>
            <a:off x="685798" y="3867088"/>
            <a:ext cx="2" cy="457201"/>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73" name="Line 49"/>
          <p:cNvSpPr>
            <a:spLocks noChangeShapeType="1"/>
          </p:cNvSpPr>
          <p:nvPr>
            <p:custDataLst>
              <p:tags r:id="rId69"/>
            </p:custDataLst>
          </p:nvPr>
        </p:nvSpPr>
        <p:spPr bwMode="auto">
          <a:xfrm flipH="1" flipV="1">
            <a:off x="1295400" y="2266890"/>
            <a:ext cx="1524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75" name="Rectangle 4"/>
          <p:cNvSpPr>
            <a:spLocks noChangeArrowheads="1"/>
          </p:cNvSpPr>
          <p:nvPr>
            <p:custDataLst>
              <p:tags r:id="rId70"/>
            </p:custDataLst>
          </p:nvPr>
        </p:nvSpPr>
        <p:spPr bwMode="auto">
          <a:xfrm>
            <a:off x="304800" y="1733490"/>
            <a:ext cx="9906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pPr algn="ctr"/>
            <a:r>
              <a:rPr lang="en-US" dirty="0" smtClean="0">
                <a:solidFill>
                  <a:schemeClr val="bg1"/>
                </a:solidFill>
              </a:rPr>
              <a:t>memory</a:t>
            </a:r>
            <a:endParaRPr lang="en-US" dirty="0">
              <a:solidFill>
                <a:schemeClr val="bg1"/>
              </a:solidFill>
            </a:endParaRPr>
          </a:p>
        </p:txBody>
      </p:sp>
      <p:sp>
        <p:nvSpPr>
          <p:cNvPr id="163" name="Oval 17"/>
          <p:cNvSpPr>
            <a:spLocks noChangeArrowheads="1"/>
          </p:cNvSpPr>
          <p:nvPr>
            <p:custDataLst>
              <p:tags r:id="rId71"/>
            </p:custDataLst>
          </p:nvPr>
        </p:nvSpPr>
        <p:spPr bwMode="auto">
          <a:xfrm>
            <a:off x="457200" y="4324290"/>
            <a:ext cx="990600" cy="6858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new</a:t>
            </a:r>
            <a:br>
              <a:rPr lang="en-US" dirty="0" smtClean="0">
                <a:solidFill>
                  <a:srgbClr val="FFFFFF"/>
                </a:solidFill>
                <a:latin typeface="Calibri"/>
              </a:rPr>
            </a:br>
            <a:r>
              <a:rPr lang="en-US" dirty="0" smtClean="0">
                <a:solidFill>
                  <a:srgbClr val="FFFFFF"/>
                </a:solidFill>
                <a:latin typeface="Calibri"/>
              </a:rPr>
              <a:t>pc</a:t>
            </a:r>
            <a:endParaRPr lang="en-US" dirty="0">
              <a:solidFill>
                <a:srgbClr val="FFFFFF"/>
              </a:solidFill>
              <a:latin typeface="Calibri"/>
            </a:endParaRPr>
          </a:p>
        </p:txBody>
      </p:sp>
      <p:sp>
        <p:nvSpPr>
          <p:cNvPr id="166" name="Line 49"/>
          <p:cNvSpPr>
            <a:spLocks noChangeShapeType="1"/>
          </p:cNvSpPr>
          <p:nvPr>
            <p:custDataLst>
              <p:tags r:id="rId72"/>
            </p:custDataLst>
          </p:nvPr>
        </p:nvSpPr>
        <p:spPr bwMode="auto">
          <a:xfrm flipH="1" flipV="1">
            <a:off x="1447800" y="2266890"/>
            <a:ext cx="0" cy="1524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95" name="Line 18"/>
          <p:cNvSpPr>
            <a:spLocks noChangeShapeType="1"/>
          </p:cNvSpPr>
          <p:nvPr>
            <p:custDataLst>
              <p:tags r:id="rId73"/>
            </p:custDataLst>
          </p:nvPr>
        </p:nvSpPr>
        <p:spPr bwMode="auto">
          <a:xfrm>
            <a:off x="685800" y="3181290"/>
            <a:ext cx="533400" cy="0"/>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p>
        </p:txBody>
      </p:sp>
      <p:sp>
        <p:nvSpPr>
          <p:cNvPr id="167" name="Line 49"/>
          <p:cNvSpPr>
            <a:spLocks noChangeShapeType="1"/>
          </p:cNvSpPr>
          <p:nvPr>
            <p:custDataLst>
              <p:tags r:id="rId74"/>
            </p:custDataLst>
          </p:nvPr>
        </p:nvSpPr>
        <p:spPr bwMode="auto">
          <a:xfrm flipV="1">
            <a:off x="1447800" y="3790890"/>
            <a:ext cx="6096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2249771" name="Line 43"/>
          <p:cNvSpPr>
            <a:spLocks noChangeShapeType="1"/>
          </p:cNvSpPr>
          <p:nvPr>
            <p:custDataLst>
              <p:tags r:id="rId75"/>
            </p:custDataLst>
          </p:nvPr>
        </p:nvSpPr>
        <p:spPr bwMode="auto">
          <a:xfrm>
            <a:off x="3505200" y="2038290"/>
            <a:ext cx="14478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76"/>
            </p:custDataLst>
          </p:nvPr>
        </p:nvSpPr>
        <p:spPr bwMode="auto">
          <a:xfrm>
            <a:off x="3505200" y="2876490"/>
            <a:ext cx="10668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6" name="Line 48"/>
          <p:cNvSpPr>
            <a:spLocks noChangeShapeType="1"/>
          </p:cNvSpPr>
          <p:nvPr>
            <p:custDataLst>
              <p:tags r:id="rId77"/>
            </p:custDataLst>
          </p:nvPr>
        </p:nvSpPr>
        <p:spPr bwMode="auto">
          <a:xfrm flipH="1">
            <a:off x="5562600" y="2419290"/>
            <a:ext cx="2819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78"/>
            </p:custDataLst>
          </p:nvPr>
        </p:nvSpPr>
        <p:spPr bwMode="auto">
          <a:xfrm flipV="1">
            <a:off x="2209800" y="971490"/>
            <a:ext cx="64770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81" name="Line 44"/>
          <p:cNvSpPr>
            <a:spLocks noChangeShapeType="1"/>
          </p:cNvSpPr>
          <p:nvPr>
            <p:custDataLst>
              <p:tags r:id="rId79"/>
            </p:custDataLst>
          </p:nvPr>
        </p:nvSpPr>
        <p:spPr bwMode="auto">
          <a:xfrm>
            <a:off x="4267200" y="3790890"/>
            <a:ext cx="2133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1" name="Line 49"/>
          <p:cNvSpPr>
            <a:spLocks noChangeShapeType="1"/>
          </p:cNvSpPr>
          <p:nvPr>
            <p:custDataLst>
              <p:tags r:id="rId80"/>
            </p:custDataLst>
          </p:nvPr>
        </p:nvSpPr>
        <p:spPr bwMode="auto">
          <a:xfrm flipV="1">
            <a:off x="7543800" y="3790890"/>
            <a:ext cx="6858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6" name="Line 44"/>
          <p:cNvSpPr>
            <a:spLocks noChangeShapeType="1"/>
          </p:cNvSpPr>
          <p:nvPr>
            <p:custDataLst>
              <p:tags r:id="rId81"/>
            </p:custDataLst>
          </p:nvPr>
        </p:nvSpPr>
        <p:spPr bwMode="auto">
          <a:xfrm flipV="1">
            <a:off x="3352800" y="4705290"/>
            <a:ext cx="1066800" cy="0"/>
          </a:xfrm>
          <a:prstGeom prst="line">
            <a:avLst/>
          </a:prstGeom>
          <a:noFill/>
          <a:ln w="25400" cap="sq">
            <a:solidFill>
              <a:srgbClr val="66FF33"/>
            </a:solidFill>
            <a:round/>
            <a:headEnd type="none" w="med" len="med"/>
            <a:tailEnd type="none" w="med" len="med"/>
          </a:ln>
          <a:effectLst/>
        </p:spPr>
        <p:txBody>
          <a:bodyPr wrap="square" anchor="ctr" anchorCtr="1">
            <a:noAutofit/>
          </a:bodyPr>
          <a:lstStyle/>
          <a:p>
            <a:endParaRPr lang="en-US"/>
          </a:p>
        </p:txBody>
      </p:sp>
      <p:sp>
        <p:nvSpPr>
          <p:cNvPr id="147" name="Text Box 11"/>
          <p:cNvSpPr txBox="1">
            <a:spLocks noChangeArrowheads="1"/>
          </p:cNvSpPr>
          <p:nvPr>
            <p:custDataLst>
              <p:tags r:id="rId82"/>
            </p:custDataLst>
          </p:nvPr>
        </p:nvSpPr>
        <p:spPr bwMode="auto">
          <a:xfrm rot="16200000">
            <a:off x="-609596" y="3409888"/>
            <a:ext cx="4724398" cy="304799"/>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49" name="Text Box 11"/>
          <p:cNvSpPr txBox="1">
            <a:spLocks noChangeArrowheads="1"/>
          </p:cNvSpPr>
          <p:nvPr>
            <p:custDataLst>
              <p:tags r:id="rId83"/>
            </p:custDataLst>
          </p:nvPr>
        </p:nvSpPr>
        <p:spPr bwMode="auto">
          <a:xfrm rot="16200000">
            <a:off x="1371600" y="36384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inst</a:t>
            </a:r>
            <a:endParaRPr lang="en-US" dirty="0">
              <a:solidFill>
                <a:srgbClr val="FFFFFF"/>
              </a:solidFill>
              <a:latin typeface="+mj-lt"/>
            </a:endParaRPr>
          </a:p>
        </p:txBody>
      </p:sp>
      <p:sp>
        <p:nvSpPr>
          <p:cNvPr id="153" name="TextBox 152"/>
          <p:cNvSpPr txBox="1"/>
          <p:nvPr>
            <p:custDataLst>
              <p:tags r:id="rId84"/>
            </p:custDataLst>
          </p:nvPr>
        </p:nvSpPr>
        <p:spPr>
          <a:xfrm>
            <a:off x="1371600" y="5905380"/>
            <a:ext cx="762000" cy="400110"/>
          </a:xfrm>
          <a:prstGeom prst="rect">
            <a:avLst/>
          </a:prstGeom>
          <a:noFill/>
        </p:spPr>
        <p:txBody>
          <a:bodyPr wrap="square" rtlCol="0">
            <a:spAutoFit/>
          </a:bodyPr>
          <a:lstStyle/>
          <a:p>
            <a:pPr algn="ctr"/>
            <a:r>
              <a:rPr lang="en-US" sz="2000" dirty="0" smtClean="0">
                <a:solidFill>
                  <a:schemeClr val="bg1"/>
                </a:solidFill>
              </a:rPr>
              <a:t>IF/ID</a:t>
            </a:r>
          </a:p>
        </p:txBody>
      </p:sp>
      <p:sp>
        <p:nvSpPr>
          <p:cNvPr id="154" name="Text Box 11"/>
          <p:cNvSpPr txBox="1">
            <a:spLocks noChangeArrowheads="1"/>
          </p:cNvSpPr>
          <p:nvPr>
            <p:custDataLst>
              <p:tags r:id="rId85"/>
            </p:custDataLst>
          </p:nvPr>
        </p:nvSpPr>
        <p:spPr bwMode="auto">
          <a:xfrm rot="16200000">
            <a:off x="1524001" y="3409889"/>
            <a:ext cx="4724400" cy="304799"/>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5" name="TextBox 154"/>
          <p:cNvSpPr txBox="1"/>
          <p:nvPr>
            <p:custDataLst>
              <p:tags r:id="rId86"/>
            </p:custDataLst>
          </p:nvPr>
        </p:nvSpPr>
        <p:spPr>
          <a:xfrm>
            <a:off x="3505200" y="5924490"/>
            <a:ext cx="762000" cy="400110"/>
          </a:xfrm>
          <a:prstGeom prst="rect">
            <a:avLst/>
          </a:prstGeom>
          <a:noFill/>
        </p:spPr>
        <p:txBody>
          <a:bodyPr wrap="square" rtlCol="0">
            <a:spAutoFit/>
          </a:bodyPr>
          <a:lstStyle/>
          <a:p>
            <a:pPr algn="ctr"/>
            <a:r>
              <a:rPr lang="en-US" sz="2000" dirty="0" smtClean="0">
                <a:solidFill>
                  <a:schemeClr val="bg1"/>
                </a:solidFill>
              </a:rPr>
              <a:t>ID/EX</a:t>
            </a:r>
          </a:p>
        </p:txBody>
      </p:sp>
      <p:sp>
        <p:nvSpPr>
          <p:cNvPr id="157" name="Text Box 11"/>
          <p:cNvSpPr txBox="1">
            <a:spLocks noChangeArrowheads="1"/>
          </p:cNvSpPr>
          <p:nvPr>
            <p:custDataLst>
              <p:tags r:id="rId87"/>
            </p:custDataLst>
          </p:nvPr>
        </p:nvSpPr>
        <p:spPr bwMode="auto">
          <a:xfrm rot="16200000">
            <a:off x="5562601" y="3429001"/>
            <a:ext cx="4724400" cy="304799"/>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8" name="Text Box 11"/>
          <p:cNvSpPr txBox="1">
            <a:spLocks noChangeArrowheads="1"/>
          </p:cNvSpPr>
          <p:nvPr>
            <p:custDataLst>
              <p:tags r:id="rId88"/>
            </p:custDataLst>
          </p:nvPr>
        </p:nvSpPr>
        <p:spPr bwMode="auto">
          <a:xfrm rot="16200000">
            <a:off x="3581401" y="3409889"/>
            <a:ext cx="4724400" cy="304799"/>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72" name="Rectangle 19"/>
          <p:cNvSpPr>
            <a:spLocks noChangeArrowheads="1"/>
          </p:cNvSpPr>
          <p:nvPr>
            <p:custDataLst>
              <p:tags r:id="rId89"/>
            </p:custDataLst>
          </p:nvPr>
        </p:nvSpPr>
        <p:spPr bwMode="auto">
          <a:xfrm>
            <a:off x="8382000" y="22668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5" name="TextBox 174"/>
          <p:cNvSpPr txBox="1"/>
          <p:nvPr>
            <p:custDataLst>
              <p:tags r:id="rId90"/>
            </p:custDataLst>
          </p:nvPr>
        </p:nvSpPr>
        <p:spPr>
          <a:xfrm>
            <a:off x="5334000" y="5924490"/>
            <a:ext cx="1219200" cy="400110"/>
          </a:xfrm>
          <a:prstGeom prst="rect">
            <a:avLst/>
          </a:prstGeom>
          <a:noFill/>
        </p:spPr>
        <p:txBody>
          <a:bodyPr wrap="square" rtlCol="0">
            <a:spAutoFit/>
          </a:bodyPr>
          <a:lstStyle/>
          <a:p>
            <a:pPr algn="ctr"/>
            <a:r>
              <a:rPr lang="en-US" sz="2000" dirty="0" smtClean="0">
                <a:solidFill>
                  <a:schemeClr val="bg1"/>
                </a:solidFill>
              </a:rPr>
              <a:t>EX/MEM</a:t>
            </a:r>
          </a:p>
        </p:txBody>
      </p:sp>
      <p:sp>
        <p:nvSpPr>
          <p:cNvPr id="179" name="TextBox 178"/>
          <p:cNvSpPr txBox="1"/>
          <p:nvPr>
            <p:custDataLst>
              <p:tags r:id="rId91"/>
            </p:custDataLst>
          </p:nvPr>
        </p:nvSpPr>
        <p:spPr>
          <a:xfrm>
            <a:off x="7315200" y="5924490"/>
            <a:ext cx="1295400" cy="400110"/>
          </a:xfrm>
          <a:prstGeom prst="rect">
            <a:avLst/>
          </a:prstGeom>
          <a:noFill/>
        </p:spPr>
        <p:txBody>
          <a:bodyPr wrap="square" rtlCol="0">
            <a:spAutoFit/>
          </a:bodyPr>
          <a:lstStyle/>
          <a:p>
            <a:pPr algn="ctr"/>
            <a:r>
              <a:rPr lang="en-US" sz="2000" dirty="0" smtClean="0">
                <a:solidFill>
                  <a:schemeClr val="bg1"/>
                </a:solidFill>
              </a:rPr>
              <a:t>MEM/WB</a:t>
            </a:r>
          </a:p>
        </p:txBody>
      </p:sp>
      <p:sp>
        <p:nvSpPr>
          <p:cNvPr id="180" name="Text Box 11"/>
          <p:cNvSpPr txBox="1">
            <a:spLocks noChangeArrowheads="1"/>
          </p:cNvSpPr>
          <p:nvPr>
            <p:custDataLst>
              <p:tags r:id="rId92"/>
            </p:custDataLst>
          </p:nvPr>
        </p:nvSpPr>
        <p:spPr bwMode="auto">
          <a:xfrm rot="16200000">
            <a:off x="3505200" y="45528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imm</a:t>
            </a:r>
            <a:endParaRPr lang="en-US" dirty="0">
              <a:solidFill>
                <a:srgbClr val="FFFFFF"/>
              </a:solidFill>
              <a:latin typeface="+mj-lt"/>
            </a:endParaRPr>
          </a:p>
        </p:txBody>
      </p:sp>
      <p:sp>
        <p:nvSpPr>
          <p:cNvPr id="181" name="Text Box 11"/>
          <p:cNvSpPr txBox="1">
            <a:spLocks noChangeArrowheads="1"/>
          </p:cNvSpPr>
          <p:nvPr>
            <p:custDataLst>
              <p:tags r:id="rId93"/>
            </p:custDataLst>
          </p:nvPr>
        </p:nvSpPr>
        <p:spPr bwMode="auto">
          <a:xfrm rot="16200000">
            <a:off x="3505200" y="27240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82" name="Text Box 11"/>
          <p:cNvSpPr txBox="1">
            <a:spLocks noChangeArrowheads="1"/>
          </p:cNvSpPr>
          <p:nvPr>
            <p:custDataLst>
              <p:tags r:id="rId94"/>
            </p:custDataLst>
          </p:nvPr>
        </p:nvSpPr>
        <p:spPr bwMode="auto">
          <a:xfrm rot="16200000">
            <a:off x="3505200" y="1885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A</a:t>
            </a:r>
            <a:endParaRPr lang="en-US" dirty="0">
              <a:solidFill>
                <a:srgbClr val="FFFFFF"/>
              </a:solidFill>
              <a:latin typeface="+mj-lt"/>
            </a:endParaRPr>
          </a:p>
        </p:txBody>
      </p:sp>
      <p:sp>
        <p:nvSpPr>
          <p:cNvPr id="183" name="Text Box 11"/>
          <p:cNvSpPr txBox="1">
            <a:spLocks noChangeArrowheads="1"/>
          </p:cNvSpPr>
          <p:nvPr>
            <p:custDataLst>
              <p:tags r:id="rId95"/>
            </p:custDataLst>
          </p:nvPr>
        </p:nvSpPr>
        <p:spPr bwMode="auto">
          <a:xfrm rot="16200000">
            <a:off x="3619504" y="5352991"/>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4" name="Line 25"/>
          <p:cNvSpPr>
            <a:spLocks noChangeShapeType="1"/>
          </p:cNvSpPr>
          <p:nvPr>
            <p:custDataLst>
              <p:tags r:id="rId96"/>
            </p:custDataLst>
          </p:nvPr>
        </p:nvSpPr>
        <p:spPr bwMode="auto">
          <a:xfrm flipV="1">
            <a:off x="3505199" y="55434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5" name="Text Box 11"/>
          <p:cNvSpPr txBox="1">
            <a:spLocks noChangeArrowheads="1"/>
          </p:cNvSpPr>
          <p:nvPr>
            <p:custDataLst>
              <p:tags r:id="rId97"/>
            </p:custDataLst>
          </p:nvPr>
        </p:nvSpPr>
        <p:spPr bwMode="auto">
          <a:xfrm rot="16200000">
            <a:off x="56769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6" name="Line 25"/>
          <p:cNvSpPr>
            <a:spLocks noChangeShapeType="1"/>
          </p:cNvSpPr>
          <p:nvPr>
            <p:custDataLst>
              <p:tags r:id="rId98"/>
            </p:custDataLst>
          </p:nvPr>
        </p:nvSpPr>
        <p:spPr bwMode="auto">
          <a:xfrm flipV="1">
            <a:off x="55625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7" name="Text Box 11"/>
          <p:cNvSpPr txBox="1">
            <a:spLocks noChangeArrowheads="1"/>
          </p:cNvSpPr>
          <p:nvPr>
            <p:custDataLst>
              <p:tags r:id="rId99"/>
            </p:custDataLst>
          </p:nvPr>
        </p:nvSpPr>
        <p:spPr bwMode="auto">
          <a:xfrm rot="16200000">
            <a:off x="76581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8" name="Line 25"/>
          <p:cNvSpPr>
            <a:spLocks noChangeShapeType="1"/>
          </p:cNvSpPr>
          <p:nvPr>
            <p:custDataLst>
              <p:tags r:id="rId100"/>
            </p:custDataLst>
          </p:nvPr>
        </p:nvSpPr>
        <p:spPr bwMode="auto">
          <a:xfrm flipV="1">
            <a:off x="75437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9" name="Text Box 11"/>
          <p:cNvSpPr txBox="1">
            <a:spLocks noChangeArrowheads="1"/>
          </p:cNvSpPr>
          <p:nvPr>
            <p:custDataLst>
              <p:tags r:id="rId101"/>
            </p:custDataLst>
          </p:nvPr>
        </p:nvSpPr>
        <p:spPr bwMode="auto">
          <a:xfrm rot="16200000">
            <a:off x="55626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90" name="Text Box 11"/>
          <p:cNvSpPr txBox="1">
            <a:spLocks noChangeArrowheads="1"/>
          </p:cNvSpPr>
          <p:nvPr>
            <p:custDataLst>
              <p:tags r:id="rId102"/>
            </p:custDataLst>
          </p:nvPr>
        </p:nvSpPr>
        <p:spPr bwMode="auto">
          <a:xfrm rot="16200000">
            <a:off x="5562600" y="22668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1" name="Text Box 11"/>
          <p:cNvSpPr txBox="1">
            <a:spLocks noChangeArrowheads="1"/>
          </p:cNvSpPr>
          <p:nvPr>
            <p:custDataLst>
              <p:tags r:id="rId103"/>
            </p:custDataLst>
          </p:nvPr>
        </p:nvSpPr>
        <p:spPr bwMode="auto">
          <a:xfrm rot="16200000">
            <a:off x="7543800" y="2266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2" name="Text Box 11"/>
          <p:cNvSpPr txBox="1">
            <a:spLocks noChangeArrowheads="1"/>
          </p:cNvSpPr>
          <p:nvPr>
            <p:custDataLst>
              <p:tags r:id="rId104"/>
            </p:custDataLst>
          </p:nvPr>
        </p:nvSpPr>
        <p:spPr bwMode="auto">
          <a:xfrm rot="16200000">
            <a:off x="75438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a:t>
            </a:r>
            <a:endParaRPr lang="en-US" dirty="0">
              <a:solidFill>
                <a:srgbClr val="FFFFFF"/>
              </a:solidFill>
              <a:latin typeface="+mj-lt"/>
            </a:endParaRPr>
          </a:p>
        </p:txBody>
      </p:sp>
      <p:sp>
        <p:nvSpPr>
          <p:cNvPr id="193" name="Line 25"/>
          <p:cNvSpPr>
            <a:spLocks noChangeShapeType="1"/>
          </p:cNvSpPr>
          <p:nvPr>
            <p:custDataLst>
              <p:tags r:id="rId105"/>
            </p:custDataLst>
          </p:nvPr>
        </p:nvSpPr>
        <p:spPr bwMode="auto">
          <a:xfrm flipV="1">
            <a:off x="3505200"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4" name="Line 25"/>
          <p:cNvSpPr>
            <a:spLocks noChangeShapeType="1"/>
          </p:cNvSpPr>
          <p:nvPr>
            <p:custDataLst>
              <p:tags r:id="rId106"/>
            </p:custDataLst>
          </p:nvPr>
        </p:nvSpPr>
        <p:spPr bwMode="auto">
          <a:xfrm flipV="1">
            <a:off x="3505200"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5" name="Line 25"/>
          <p:cNvSpPr>
            <a:spLocks noChangeShapeType="1"/>
          </p:cNvSpPr>
          <p:nvPr>
            <p:custDataLst>
              <p:tags r:id="rId107"/>
            </p:custDataLst>
          </p:nvPr>
        </p:nvSpPr>
        <p:spPr bwMode="auto">
          <a:xfrm flipV="1">
            <a:off x="5562599"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6" name="Line 25"/>
          <p:cNvSpPr>
            <a:spLocks noChangeShapeType="1"/>
          </p:cNvSpPr>
          <p:nvPr>
            <p:custDataLst>
              <p:tags r:id="rId108"/>
            </p:custDataLst>
          </p:nvPr>
        </p:nvSpPr>
        <p:spPr bwMode="auto">
          <a:xfrm flipV="1">
            <a:off x="5562599"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7" name="Line 25"/>
          <p:cNvSpPr>
            <a:spLocks noChangeShapeType="1"/>
          </p:cNvSpPr>
          <p:nvPr>
            <p:custDataLst>
              <p:tags r:id="rId109"/>
            </p:custDataLst>
          </p:nvPr>
        </p:nvSpPr>
        <p:spPr bwMode="auto">
          <a:xfrm flipV="1">
            <a:off x="7543799" y="56958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8" name="Line 25"/>
          <p:cNvSpPr>
            <a:spLocks noChangeShapeType="1"/>
          </p:cNvSpPr>
          <p:nvPr>
            <p:custDataLst>
              <p:tags r:id="rId110"/>
            </p:custDataLst>
          </p:nvPr>
        </p:nvSpPr>
        <p:spPr bwMode="auto">
          <a:xfrm flipV="1">
            <a:off x="7543799" y="53910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62" name="Oval 17"/>
          <p:cNvSpPr>
            <a:spLocks noChangeArrowheads="1"/>
          </p:cNvSpPr>
          <p:nvPr>
            <p:custDataLst>
              <p:tags r:id="rId111"/>
            </p:custDataLst>
          </p:nvPr>
        </p:nvSpPr>
        <p:spPr bwMode="auto">
          <a:xfrm>
            <a:off x="4572000" y="4171890"/>
            <a:ext cx="1066800" cy="7620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80000"/>
              </a:lnSpc>
              <a:buClr>
                <a:srgbClr val="40458C"/>
              </a:buClr>
              <a:buSzPct val="100000"/>
              <a:buFont typeface="Times New Roman" pitchFamily="18" charset="0"/>
              <a:buNone/>
            </a:pPr>
            <a:r>
              <a:rPr lang="en-US" sz="1400" dirty="0" smtClean="0">
                <a:solidFill>
                  <a:srgbClr val="FFFFFF"/>
                </a:solidFill>
                <a:latin typeface="Calibri"/>
              </a:rPr>
              <a:t>compute</a:t>
            </a:r>
            <a:br>
              <a:rPr lang="en-US" sz="1400" dirty="0" smtClean="0">
                <a:solidFill>
                  <a:srgbClr val="FFFFFF"/>
                </a:solidFill>
                <a:latin typeface="Calibri"/>
              </a:rPr>
            </a:br>
            <a:r>
              <a:rPr lang="en-US" sz="1400" dirty="0" smtClean="0">
                <a:solidFill>
                  <a:srgbClr val="FFFFFF"/>
                </a:solidFill>
                <a:latin typeface="Calibri"/>
              </a:rPr>
              <a:t>jump/branch</a:t>
            </a:r>
            <a:br>
              <a:rPr lang="en-US" sz="1400" dirty="0" smtClean="0">
                <a:solidFill>
                  <a:srgbClr val="FFFFFF"/>
                </a:solidFill>
                <a:latin typeface="Calibri"/>
              </a:rPr>
            </a:br>
            <a:r>
              <a:rPr lang="en-US" sz="1400" dirty="0" smtClean="0">
                <a:solidFill>
                  <a:srgbClr val="FFFFFF"/>
                </a:solidFill>
                <a:latin typeface="Calibri"/>
              </a:rPr>
              <a:t>targets</a:t>
            </a:r>
            <a:endParaRPr lang="en-US" sz="1400" dirty="0">
              <a:solidFill>
                <a:srgbClr val="FFFFFF"/>
              </a:solidFill>
              <a:latin typeface="Calibri"/>
            </a:endParaRPr>
          </a:p>
        </p:txBody>
      </p:sp>
      <p:grpSp>
        <p:nvGrpSpPr>
          <p:cNvPr id="164" name="Group 163"/>
          <p:cNvGrpSpPr/>
          <p:nvPr>
            <p:custDataLst>
              <p:tags r:id="rId112"/>
            </p:custDataLst>
          </p:nvPr>
        </p:nvGrpSpPr>
        <p:grpSpPr>
          <a:xfrm>
            <a:off x="838200" y="3028890"/>
            <a:ext cx="304800" cy="304800"/>
            <a:chOff x="990600" y="2971800"/>
            <a:chExt cx="304800" cy="304800"/>
          </a:xfrm>
          <a:solidFill>
            <a:schemeClr val="tx1"/>
          </a:solidFill>
        </p:grpSpPr>
        <p:sp>
          <p:nvSpPr>
            <p:cNvPr id="165" name="Freeform 164"/>
            <p:cNvSpPr/>
            <p:nvPr>
              <p:custDataLst>
                <p:tags r:id="rId119"/>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Text Box 11"/>
            <p:cNvSpPr txBox="1">
              <a:spLocks noChangeArrowheads="1"/>
            </p:cNvSpPr>
            <p:nvPr>
              <p:custDataLst>
                <p:tags r:id="rId120"/>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71" name="Line 25"/>
          <p:cNvSpPr>
            <a:spLocks noChangeShapeType="1"/>
          </p:cNvSpPr>
          <p:nvPr>
            <p:custDataLst>
              <p:tags r:id="rId113"/>
            </p:custDataLst>
          </p:nvPr>
        </p:nvSpPr>
        <p:spPr bwMode="auto">
          <a:xfrm flipV="1">
            <a:off x="990600" y="501009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73" name="Line 49"/>
          <p:cNvSpPr>
            <a:spLocks noChangeShapeType="1"/>
          </p:cNvSpPr>
          <p:nvPr>
            <p:custDataLst>
              <p:tags r:id="rId114"/>
            </p:custDataLst>
          </p:nvPr>
        </p:nvSpPr>
        <p:spPr bwMode="auto">
          <a:xfrm>
            <a:off x="2057400" y="3790891"/>
            <a:ext cx="0" cy="1143000"/>
          </a:xfrm>
          <a:prstGeom prst="line">
            <a:avLst/>
          </a:prstGeom>
          <a:noFill/>
          <a:ln w="25400" cap="sq">
            <a:solidFill>
              <a:schemeClr val="bg1"/>
            </a:solidFill>
            <a:round/>
            <a:headEnd/>
            <a:tailEnd/>
          </a:ln>
          <a:effectLst/>
        </p:spPr>
        <p:txBody>
          <a:bodyPr wrap="square" anchor="ctr" anchorCtr="1">
            <a:noAutofit/>
          </a:bodyPr>
          <a:lstStyle/>
          <a:p>
            <a:endParaRPr lang="en-US"/>
          </a:p>
        </p:txBody>
      </p:sp>
      <p:cxnSp>
        <p:nvCxnSpPr>
          <p:cNvPr id="174" name="Straight Connector 173"/>
          <p:cNvCxnSpPr/>
          <p:nvPr>
            <p:custDataLst>
              <p:tags r:id="rId115"/>
            </p:custDataLst>
          </p:nvPr>
        </p:nvCxnSpPr>
        <p:spPr>
          <a:xfrm rot="5400000">
            <a:off x="4343400" y="3790890"/>
            <a:ext cx="152400" cy="0"/>
          </a:xfrm>
          <a:prstGeom prst="line">
            <a:avLst/>
          </a:prstGeom>
          <a:ln w="889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78" name="Line 49"/>
          <p:cNvSpPr>
            <a:spLocks noChangeShapeType="1"/>
          </p:cNvSpPr>
          <p:nvPr>
            <p:custDataLst>
              <p:tags r:id="rId116"/>
            </p:custDataLst>
          </p:nvPr>
        </p:nvSpPr>
        <p:spPr bwMode="auto">
          <a:xfrm>
            <a:off x="4419600" y="3333690"/>
            <a:ext cx="0" cy="1371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59" name="Line 44"/>
          <p:cNvSpPr>
            <a:spLocks noChangeShapeType="1"/>
          </p:cNvSpPr>
          <p:nvPr>
            <p:custDataLst>
              <p:tags r:id="rId117"/>
            </p:custDataLst>
          </p:nvPr>
        </p:nvSpPr>
        <p:spPr bwMode="auto">
          <a:xfrm flipV="1">
            <a:off x="2209800" y="4705290"/>
            <a:ext cx="4572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46" name="Line 45"/>
          <p:cNvSpPr>
            <a:spLocks noChangeShapeType="1"/>
          </p:cNvSpPr>
          <p:nvPr>
            <p:custDataLst>
              <p:tags r:id="rId118"/>
            </p:custDataLst>
          </p:nvPr>
        </p:nvSpPr>
        <p:spPr bwMode="auto">
          <a:xfrm flipV="1">
            <a:off x="5486400" y="2952690"/>
            <a:ext cx="0" cy="228600"/>
          </a:xfrm>
          <a:prstGeom prst="line">
            <a:avLst/>
          </a:prstGeom>
          <a:noFill/>
          <a:ln w="25400" cap="sq">
            <a:solidFill>
              <a:srgbClr val="00FF00"/>
            </a:solidFill>
            <a:round/>
            <a:headEnd type="none" w="med" len="med"/>
            <a:tailEnd type="arrow" w="med" len="med"/>
          </a:ln>
          <a:effectLst/>
        </p:spPr>
        <p:txBody>
          <a:bodyPr wrap="square" anchor="ctr" anchorCtr="1">
            <a:noAutofit/>
          </a:bodyPr>
          <a:lstStyle/>
          <a:p>
            <a:endParaRPr lang="en-US"/>
          </a:p>
        </p:txBody>
      </p:sp>
      <p:cxnSp>
        <p:nvCxnSpPr>
          <p:cNvPr id="214" name="Straight Connector 213"/>
          <p:cNvCxnSpPr/>
          <p:nvPr/>
        </p:nvCxnSpPr>
        <p:spPr>
          <a:xfrm flipV="1">
            <a:off x="838200" y="62484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a:off x="838200" y="6248400"/>
            <a:ext cx="914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flipV="1">
            <a:off x="1752600" y="62484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a:off x="1752600" y="6629400"/>
            <a:ext cx="1066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flipV="1">
            <a:off x="2819400" y="62484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a:off x="2819400" y="6248400"/>
            <a:ext cx="1066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flipV="1">
            <a:off x="3886200" y="62484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a:off x="3886200" y="6629400"/>
            <a:ext cx="1084305"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flipV="1">
            <a:off x="4953000" y="62484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a:off x="4953000" y="6248400"/>
            <a:ext cx="990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flipV="1">
            <a:off x="5943600" y="62484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5943600" y="6629400"/>
            <a:ext cx="102145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flipV="1">
            <a:off x="6934200" y="62484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6934200" y="6248400"/>
            <a:ext cx="990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flipV="1">
            <a:off x="7924800" y="62484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a:off x="76200" y="6629400"/>
            <a:ext cx="762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a:off x="7924800" y="6629400"/>
            <a:ext cx="914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flipV="1">
            <a:off x="8839200" y="62484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a:off x="8839200" y="6248400"/>
            <a:ext cx="228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265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9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8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8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8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8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8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9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9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9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9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9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 grpId="0" animBg="1"/>
      <p:bldP spid="149" grpId="0" animBg="1"/>
      <p:bldP spid="153" grpId="0"/>
      <p:bldP spid="154" grpId="0" animBg="1"/>
      <p:bldP spid="155" grpId="0"/>
      <p:bldP spid="157" grpId="0" animBg="1"/>
      <p:bldP spid="158" grpId="0" animBg="1"/>
      <p:bldP spid="175" grpId="0"/>
      <p:bldP spid="179" grpId="0"/>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8274" name="Rectangle 2"/>
          <p:cNvSpPr>
            <a:spLocks noGrp="1" noChangeArrowheads="1"/>
          </p:cNvSpPr>
          <p:nvPr>
            <p:ph type="title"/>
            <p:custDataLst>
              <p:tags r:id="rId1"/>
            </p:custDataLst>
          </p:nvPr>
        </p:nvSpPr>
        <p:spPr/>
        <p:txBody>
          <a:bodyPr>
            <a:noAutofit/>
          </a:bodyPr>
          <a:lstStyle/>
          <a:p>
            <a:r>
              <a:rPr lang="en-US" dirty="0" smtClean="0"/>
              <a:t>Pipelined </a:t>
            </a:r>
            <a:r>
              <a:rPr lang="en-US" sz="4000" dirty="0"/>
              <a:t>Implementation</a:t>
            </a:r>
          </a:p>
        </p:txBody>
      </p:sp>
      <p:sp>
        <p:nvSpPr>
          <p:cNvPr id="2358275" name="Rectangle 3"/>
          <p:cNvSpPr>
            <a:spLocks noGrp="1" noChangeArrowheads="1"/>
          </p:cNvSpPr>
          <p:nvPr>
            <p:ph idx="1"/>
            <p:custDataLst>
              <p:tags r:id="rId2"/>
            </p:custDataLst>
          </p:nvPr>
        </p:nvSpPr>
        <p:spPr>
          <a:xfrm>
            <a:off x="762000" y="1066800"/>
            <a:ext cx="8229600" cy="5638800"/>
          </a:xfrm>
        </p:spPr>
        <p:txBody>
          <a:bodyPr>
            <a:noAutofit/>
          </a:bodyPr>
          <a:lstStyle/>
          <a:p>
            <a:pPr marL="457200" indent="-457200">
              <a:buFont typeface="Arial"/>
              <a:buChar char="•"/>
            </a:pPr>
            <a:r>
              <a:rPr lang="en-US" dirty="0" smtClean="0">
                <a:solidFill>
                  <a:srgbClr val="FFFFFF"/>
                </a:solidFill>
              </a:rPr>
              <a:t>Each </a:t>
            </a:r>
            <a:r>
              <a:rPr lang="en-US" dirty="0">
                <a:solidFill>
                  <a:srgbClr val="FFFFFF"/>
                </a:solidFill>
              </a:rPr>
              <a:t>instruction goes through the 5 stages</a:t>
            </a:r>
          </a:p>
          <a:p>
            <a:pPr marL="1200150" lvl="1" indent="-457200">
              <a:buFont typeface="Arial"/>
              <a:buChar char="•"/>
            </a:pPr>
            <a:r>
              <a:rPr lang="en-US" dirty="0">
                <a:solidFill>
                  <a:schemeClr val="accent5">
                    <a:lumMod val="60000"/>
                    <a:lumOff val="40000"/>
                  </a:schemeClr>
                </a:solidFill>
              </a:rPr>
              <a:t>Each stage takes one clock cycle</a:t>
            </a:r>
          </a:p>
          <a:p>
            <a:pPr marL="1600200" lvl="2" indent="-457200">
              <a:buFont typeface="Arial"/>
              <a:buChar char="•"/>
            </a:pPr>
            <a:r>
              <a:rPr lang="en-US" dirty="0">
                <a:solidFill>
                  <a:srgbClr val="FFFFFF"/>
                </a:solidFill>
              </a:rPr>
              <a:t>So slowest stage determines clock cycle time</a:t>
            </a:r>
          </a:p>
          <a:p>
            <a:pPr marL="1200150" lvl="1" indent="-457200">
              <a:buFont typeface="Arial"/>
              <a:buChar char="•"/>
            </a:pPr>
            <a:endParaRPr lang="en-US" dirty="0"/>
          </a:p>
          <a:p>
            <a:pPr marL="457200" indent="-457200">
              <a:buFont typeface="Arial"/>
              <a:buChar char="•"/>
            </a:pPr>
            <a:endParaRPr lang="en-US" dirty="0" smtClean="0"/>
          </a:p>
          <a:p>
            <a:pPr marL="457200" indent="-457200">
              <a:buFont typeface="Arial"/>
              <a:buChar char="•"/>
            </a:pPr>
            <a:r>
              <a:rPr lang="en-US" dirty="0" smtClean="0"/>
              <a:t>Stages must share information. How?</a:t>
            </a:r>
          </a:p>
          <a:p>
            <a:pPr marL="1200150" lvl="1" indent="-457200">
              <a:buFont typeface="Arial"/>
              <a:buChar char="•"/>
            </a:pPr>
            <a:r>
              <a:rPr lang="en-US" dirty="0" smtClean="0"/>
              <a:t>Add </a:t>
            </a:r>
            <a:r>
              <a:rPr lang="en-US" dirty="0" smtClean="0">
                <a:solidFill>
                  <a:schemeClr val="accent5">
                    <a:lumMod val="60000"/>
                    <a:lumOff val="40000"/>
                  </a:schemeClr>
                </a:solidFill>
              </a:rPr>
              <a:t>pipeline registers (flip-flops)</a:t>
            </a:r>
            <a:r>
              <a:rPr lang="en-US" dirty="0" smtClean="0">
                <a:solidFill>
                  <a:srgbClr val="00F6FF"/>
                </a:solidFill>
              </a:rPr>
              <a:t> </a:t>
            </a:r>
            <a:r>
              <a:rPr lang="en-US" dirty="0" smtClean="0"/>
              <a:t>to pass results between different stages</a:t>
            </a:r>
          </a:p>
          <a:p>
            <a:pPr lvl="1" indent="0">
              <a:buNone/>
            </a:pPr>
            <a:endParaRPr lang="en-US" dirty="0" smtClean="0"/>
          </a:p>
          <a:p>
            <a:pPr lvl="1" indent="0">
              <a:buNone/>
            </a:pPr>
            <a:r>
              <a:rPr lang="en-US" dirty="0" smtClean="0"/>
              <a:t>And is this it? </a:t>
            </a:r>
          </a:p>
          <a:p>
            <a:pPr lvl="1" indent="0">
              <a:buNone/>
            </a:pPr>
            <a:r>
              <a:rPr lang="en-US" dirty="0" smtClean="0"/>
              <a:t>Not quite….</a:t>
            </a:r>
            <a:endParaRPr lang="en-US" dirty="0"/>
          </a:p>
        </p:txBody>
      </p:sp>
    </p:spTree>
    <p:extLst>
      <p:ext uri="{BB962C8B-B14F-4D97-AF65-F5344CB8AC3E}">
        <p14:creationId xmlns:p14="http://schemas.microsoft.com/office/powerpoint/2010/main" val="1791188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8275">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82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Hazards</a:t>
            </a:r>
            <a:endParaRPr lang="en-US" dirty="0"/>
          </a:p>
        </p:txBody>
      </p:sp>
      <p:sp>
        <p:nvSpPr>
          <p:cNvPr id="3" name="Content Placeholder 2"/>
          <p:cNvSpPr>
            <a:spLocks noGrp="1"/>
          </p:cNvSpPr>
          <p:nvPr>
            <p:ph idx="1"/>
          </p:nvPr>
        </p:nvSpPr>
        <p:spPr/>
        <p:txBody>
          <a:bodyPr>
            <a:normAutofit lnSpcReduction="10000"/>
          </a:bodyPr>
          <a:lstStyle/>
          <a:p>
            <a:r>
              <a:rPr lang="en-US" dirty="0" smtClean="0"/>
              <a:t>3 kinds</a:t>
            </a:r>
            <a:endParaRPr lang="en-US" dirty="0"/>
          </a:p>
          <a:p>
            <a:pPr marL="1200150" lvl="1" indent="-457200"/>
            <a:r>
              <a:rPr lang="en-US" dirty="0" smtClean="0"/>
              <a:t>Structural hazards</a:t>
            </a:r>
          </a:p>
          <a:p>
            <a:pPr marL="1600200" lvl="2" indent="-457200"/>
            <a:r>
              <a:rPr lang="en-US" dirty="0" smtClean="0"/>
              <a:t>Multiple instructions want to use same unit</a:t>
            </a:r>
          </a:p>
          <a:p>
            <a:pPr marL="1600200" lvl="2" indent="-457200"/>
            <a:endParaRPr lang="en-US" dirty="0"/>
          </a:p>
          <a:p>
            <a:pPr marL="1200150" lvl="1" indent="-457200"/>
            <a:r>
              <a:rPr lang="en-US" dirty="0" smtClean="0"/>
              <a:t>Data hazards</a:t>
            </a:r>
          </a:p>
          <a:p>
            <a:pPr marL="1600200" lvl="2" indent="-457200"/>
            <a:r>
              <a:rPr lang="en-US" dirty="0" smtClean="0"/>
              <a:t>Results of instruction needed before ready</a:t>
            </a:r>
          </a:p>
          <a:p>
            <a:pPr marL="1600200" lvl="2" indent="-457200"/>
            <a:endParaRPr lang="en-US" dirty="0" smtClean="0"/>
          </a:p>
          <a:p>
            <a:pPr marL="1200150" lvl="1" indent="-457200"/>
            <a:r>
              <a:rPr lang="en-US" dirty="0" smtClean="0"/>
              <a:t>Control hazards</a:t>
            </a:r>
          </a:p>
          <a:p>
            <a:pPr marL="1600200" lvl="2" indent="-457200"/>
            <a:r>
              <a:rPr lang="en-US" dirty="0" smtClean="0"/>
              <a:t>Don’t know which side of branch to take</a:t>
            </a:r>
          </a:p>
          <a:p>
            <a:pPr marL="457200" indent="-457200"/>
            <a:endParaRPr lang="en-US" dirty="0" smtClean="0"/>
          </a:p>
          <a:p>
            <a:pPr marL="457200" indent="-457200"/>
            <a:r>
              <a:rPr lang="en-US" dirty="0" smtClean="0"/>
              <a:t>Will get back to this</a:t>
            </a:r>
          </a:p>
          <a:p>
            <a:pPr marL="457200" indent="-457200"/>
            <a:r>
              <a:rPr lang="en-US" dirty="0" smtClean="0"/>
              <a:t>First, how to pipeline when no hazards</a:t>
            </a:r>
          </a:p>
          <a:p>
            <a:pPr marL="1600200" lvl="2" indent="-457200"/>
            <a:endParaRPr lang="en-US" dirty="0"/>
          </a:p>
        </p:txBody>
      </p:sp>
    </p:spTree>
    <p:extLst>
      <p:ext uri="{BB962C8B-B14F-4D97-AF65-F5344CB8AC3E}">
        <p14:creationId xmlns:p14="http://schemas.microsoft.com/office/powerpoint/2010/main" val="513807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6"/>
          <p:cNvGrpSpPr/>
          <p:nvPr>
            <p:custDataLst>
              <p:tags r:id="rId1"/>
            </p:custDataLst>
          </p:nvPr>
        </p:nvGrpSpPr>
        <p:grpSpPr>
          <a:xfrm>
            <a:off x="2057400" y="514290"/>
            <a:ext cx="6858000" cy="5334000"/>
            <a:chOff x="2057400" y="457200"/>
            <a:chExt cx="6858000" cy="5334000"/>
          </a:xfrm>
        </p:grpSpPr>
        <p:sp>
          <p:nvSpPr>
            <p:cNvPr id="133" name="Right Triangle 132"/>
            <p:cNvSpPr/>
            <p:nvPr>
              <p:custDataLst>
                <p:tags r:id="rId131"/>
              </p:custDataLst>
            </p:nvPr>
          </p:nvSpPr>
          <p:spPr>
            <a:xfrm rot="10800000">
              <a:off x="7620000" y="9144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ounded Rectangle 115"/>
            <p:cNvSpPr/>
            <p:nvPr>
              <p:custDataLst>
                <p:tags r:id="rId132"/>
              </p:custDataLst>
            </p:nvPr>
          </p:nvSpPr>
          <p:spPr>
            <a:xfrm>
              <a:off x="7924800" y="457200"/>
              <a:ext cx="990600" cy="5334000"/>
            </a:xfrm>
            <a:prstGeom prst="roundRect">
              <a:avLst>
                <a:gd name="adj" fmla="val 30422"/>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ounded Rectangle 116"/>
            <p:cNvSpPr/>
            <p:nvPr>
              <p:custDataLst>
                <p:tags r:id="rId133"/>
              </p:custDataLst>
            </p:nvPr>
          </p:nvSpPr>
          <p:spPr>
            <a:xfrm>
              <a:off x="2057400" y="457200"/>
              <a:ext cx="914400" cy="3048000"/>
            </a:xfrm>
            <a:prstGeom prst="roundRect">
              <a:avLst>
                <a:gd name="adj" fmla="val 30422"/>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ounded Rectangle 123"/>
            <p:cNvSpPr/>
            <p:nvPr>
              <p:custDataLst>
                <p:tags r:id="rId134"/>
              </p:custDataLst>
            </p:nvPr>
          </p:nvSpPr>
          <p:spPr>
            <a:xfrm>
              <a:off x="2057400" y="457200"/>
              <a:ext cx="6400800" cy="609600"/>
            </a:xfrm>
            <a:prstGeom prst="roundRect">
              <a:avLst>
                <a:gd name="adj" fmla="val 50000"/>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ight Triangle 127"/>
            <p:cNvSpPr/>
            <p:nvPr>
              <p:custDataLst>
                <p:tags r:id="rId135"/>
              </p:custDataLst>
            </p:nvPr>
          </p:nvSpPr>
          <p:spPr>
            <a:xfrm rot="5400000">
              <a:off x="2552700" y="8763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TextBox 144"/>
            <p:cNvSpPr txBox="1"/>
            <p:nvPr>
              <p:custDataLst>
                <p:tags r:id="rId136"/>
              </p:custDataLst>
            </p:nvPr>
          </p:nvSpPr>
          <p:spPr>
            <a:xfrm>
              <a:off x="8001000" y="5083314"/>
              <a:ext cx="838200" cy="707886"/>
            </a:xfrm>
            <a:prstGeom prst="rect">
              <a:avLst/>
            </a:prstGeom>
            <a:noFill/>
          </p:spPr>
          <p:txBody>
            <a:bodyPr wrap="square" rtlCol="0">
              <a:spAutoFit/>
            </a:bodyPr>
            <a:lstStyle/>
            <a:p>
              <a:pPr algn="ctr"/>
              <a:r>
                <a:rPr lang="en-US" sz="2000" dirty="0" smtClean="0">
                  <a:solidFill>
                    <a:schemeClr val="bg1"/>
                  </a:solidFill>
                </a:rPr>
                <a:t>Write-</a:t>
              </a:r>
              <a:br>
                <a:rPr lang="en-US" sz="2000" dirty="0" smtClean="0">
                  <a:solidFill>
                    <a:schemeClr val="bg1"/>
                  </a:solidFill>
                </a:rPr>
              </a:br>
              <a:r>
                <a:rPr lang="en-US" sz="2000" dirty="0" smtClean="0">
                  <a:solidFill>
                    <a:schemeClr val="bg1"/>
                  </a:solidFill>
                </a:rPr>
                <a:t>Back</a:t>
              </a:r>
            </a:p>
          </p:txBody>
        </p:sp>
      </p:grpSp>
      <p:grpSp>
        <p:nvGrpSpPr>
          <p:cNvPr id="3" name="Group 154"/>
          <p:cNvGrpSpPr/>
          <p:nvPr>
            <p:custDataLst>
              <p:tags r:id="rId2"/>
            </p:custDataLst>
          </p:nvPr>
        </p:nvGrpSpPr>
        <p:grpSpPr>
          <a:xfrm>
            <a:off x="5791200" y="1200090"/>
            <a:ext cx="2286000" cy="4648200"/>
            <a:chOff x="6629400" y="1143000"/>
            <a:chExt cx="1447800" cy="4648200"/>
          </a:xfrm>
        </p:grpSpPr>
        <p:sp>
          <p:nvSpPr>
            <p:cNvPr id="108" name="Rounded Rectangle 107"/>
            <p:cNvSpPr/>
            <p:nvPr>
              <p:custDataLst>
                <p:tags r:id="rId129"/>
              </p:custDataLst>
            </p:nvPr>
          </p:nvSpPr>
          <p:spPr>
            <a:xfrm>
              <a:off x="6705600" y="1143000"/>
              <a:ext cx="1295400" cy="4648200"/>
            </a:xfrm>
            <a:prstGeom prst="roundRect">
              <a:avLst>
                <a:gd name="adj" fmla="val 19208"/>
              </a:avLst>
            </a:prstGeom>
            <a:solidFill>
              <a:schemeClr val="accent4">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TextBox 141"/>
            <p:cNvSpPr txBox="1"/>
            <p:nvPr>
              <p:custDataLst>
                <p:tags r:id="rId130"/>
              </p:custDataLst>
            </p:nvPr>
          </p:nvSpPr>
          <p:spPr>
            <a:xfrm>
              <a:off x="6629400" y="5334000"/>
              <a:ext cx="1447800" cy="400110"/>
            </a:xfrm>
            <a:prstGeom prst="rect">
              <a:avLst/>
            </a:prstGeom>
            <a:noFill/>
          </p:spPr>
          <p:txBody>
            <a:bodyPr wrap="square" rtlCol="0">
              <a:spAutoFit/>
            </a:bodyPr>
            <a:lstStyle/>
            <a:p>
              <a:pPr algn="ctr"/>
              <a:r>
                <a:rPr lang="en-US" sz="2000" dirty="0" smtClean="0">
                  <a:solidFill>
                    <a:schemeClr val="bg1"/>
                  </a:solidFill>
                </a:rPr>
                <a:t>Memory</a:t>
              </a:r>
            </a:p>
          </p:txBody>
        </p:sp>
      </p:grpSp>
      <p:grpSp>
        <p:nvGrpSpPr>
          <p:cNvPr id="4" name="Group 148"/>
          <p:cNvGrpSpPr/>
          <p:nvPr>
            <p:custDataLst>
              <p:tags r:id="rId3"/>
            </p:custDataLst>
          </p:nvPr>
        </p:nvGrpSpPr>
        <p:grpSpPr>
          <a:xfrm>
            <a:off x="152400" y="1200090"/>
            <a:ext cx="1600200" cy="4670286"/>
            <a:chOff x="152400" y="1143000"/>
            <a:chExt cx="1676400" cy="4670286"/>
          </a:xfrm>
        </p:grpSpPr>
        <p:sp>
          <p:nvSpPr>
            <p:cNvPr id="93" name="Rounded Rectangle 92"/>
            <p:cNvSpPr/>
            <p:nvPr>
              <p:custDataLst>
                <p:tags r:id="rId127"/>
              </p:custDataLst>
            </p:nvPr>
          </p:nvSpPr>
          <p:spPr>
            <a:xfrm>
              <a:off x="152400" y="1143000"/>
              <a:ext cx="1676400" cy="4648200"/>
            </a:xfrm>
            <a:prstGeom prst="roundRect">
              <a:avLst/>
            </a:prstGeom>
            <a:solidFill>
              <a:schemeClr val="accent4">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TextBox 136"/>
            <p:cNvSpPr txBox="1"/>
            <p:nvPr>
              <p:custDataLst>
                <p:tags r:id="rId128"/>
              </p:custDataLst>
            </p:nvPr>
          </p:nvSpPr>
          <p:spPr>
            <a:xfrm>
              <a:off x="228600" y="5105400"/>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Fetch</a:t>
              </a:r>
            </a:p>
          </p:txBody>
        </p:sp>
      </p:grpSp>
      <p:grpSp>
        <p:nvGrpSpPr>
          <p:cNvPr id="5" name="Group 153"/>
          <p:cNvGrpSpPr/>
          <p:nvPr>
            <p:custDataLst>
              <p:tags r:id="rId4"/>
            </p:custDataLst>
          </p:nvPr>
        </p:nvGrpSpPr>
        <p:grpSpPr>
          <a:xfrm>
            <a:off x="3886200" y="1200090"/>
            <a:ext cx="2057400" cy="4648200"/>
            <a:chOff x="3886200" y="1143000"/>
            <a:chExt cx="2819400" cy="4648200"/>
          </a:xfrm>
        </p:grpSpPr>
        <p:sp>
          <p:nvSpPr>
            <p:cNvPr id="106" name="Rounded Rectangle 105"/>
            <p:cNvSpPr/>
            <p:nvPr>
              <p:custDataLst>
                <p:tags r:id="rId125"/>
              </p:custDataLst>
            </p:nvPr>
          </p:nvSpPr>
          <p:spPr>
            <a:xfrm>
              <a:off x="3886200" y="1143000"/>
              <a:ext cx="2819400" cy="4648200"/>
            </a:xfrm>
            <a:prstGeom prst="roundRect">
              <a:avLst>
                <a:gd name="adj" fmla="val 11944"/>
              </a:avLst>
            </a:prstGeom>
            <a:solidFill>
              <a:schemeClr val="accent3">
                <a:lumMod val="75000"/>
              </a:schemeClr>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p:cNvSpPr txBox="1"/>
            <p:nvPr>
              <p:custDataLst>
                <p:tags r:id="rId126"/>
              </p:custDataLst>
            </p:nvPr>
          </p:nvSpPr>
          <p:spPr>
            <a:xfrm>
              <a:off x="4648200" y="5391090"/>
              <a:ext cx="1447800" cy="400110"/>
            </a:xfrm>
            <a:prstGeom prst="rect">
              <a:avLst/>
            </a:prstGeom>
            <a:noFill/>
            <a:ln>
              <a:noFill/>
            </a:ln>
          </p:spPr>
          <p:txBody>
            <a:bodyPr wrap="square" rtlCol="0">
              <a:spAutoFit/>
            </a:bodyPr>
            <a:lstStyle/>
            <a:p>
              <a:pPr algn="ctr"/>
              <a:r>
                <a:rPr lang="en-US" sz="2000" dirty="0" smtClean="0">
                  <a:solidFill>
                    <a:schemeClr val="bg1"/>
                  </a:solidFill>
                </a:rPr>
                <a:t>Execute</a:t>
              </a:r>
            </a:p>
          </p:txBody>
        </p:sp>
      </p:grpSp>
      <p:grpSp>
        <p:nvGrpSpPr>
          <p:cNvPr id="6" name="Group 152"/>
          <p:cNvGrpSpPr/>
          <p:nvPr>
            <p:custDataLst>
              <p:tags r:id="rId5"/>
            </p:custDataLst>
          </p:nvPr>
        </p:nvGrpSpPr>
        <p:grpSpPr>
          <a:xfrm>
            <a:off x="1752600" y="1200090"/>
            <a:ext cx="2133600" cy="4648201"/>
            <a:chOff x="1828800" y="1143000"/>
            <a:chExt cx="2057400" cy="4648201"/>
          </a:xfrm>
        </p:grpSpPr>
        <p:sp>
          <p:nvSpPr>
            <p:cNvPr id="111" name="Rounded Rectangle 110"/>
            <p:cNvSpPr/>
            <p:nvPr>
              <p:custDataLst>
                <p:tags r:id="rId121"/>
              </p:custDataLst>
            </p:nvPr>
          </p:nvSpPr>
          <p:spPr>
            <a:xfrm>
              <a:off x="2751083" y="1143000"/>
              <a:ext cx="1135117" cy="4648200"/>
            </a:xfrm>
            <a:prstGeom prst="roundRect">
              <a:avLst>
                <a:gd name="adj" fmla="val 30962"/>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ounded Rectangle 111"/>
            <p:cNvSpPr/>
            <p:nvPr>
              <p:custDataLst>
                <p:tags r:id="rId122"/>
              </p:custDataLst>
            </p:nvPr>
          </p:nvSpPr>
          <p:spPr>
            <a:xfrm>
              <a:off x="1828800" y="3505200"/>
              <a:ext cx="2057400" cy="2286000"/>
            </a:xfrm>
            <a:prstGeom prst="roundRect">
              <a:avLst>
                <a:gd name="adj" fmla="val 15859"/>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ight Triangle 114"/>
            <p:cNvSpPr/>
            <p:nvPr>
              <p:custDataLst>
                <p:tags r:id="rId123"/>
              </p:custDataLst>
            </p:nvPr>
          </p:nvSpPr>
          <p:spPr>
            <a:xfrm rot="16200000">
              <a:off x="2458847" y="3132658"/>
              <a:ext cx="550314" cy="533400"/>
            </a:xfrm>
            <a:prstGeom prst="rtTriangle">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p:cNvSpPr txBox="1"/>
            <p:nvPr>
              <p:custDataLst>
                <p:tags r:id="rId124"/>
              </p:custDataLst>
            </p:nvPr>
          </p:nvSpPr>
          <p:spPr>
            <a:xfrm>
              <a:off x="2133600" y="5083315"/>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Decode</a:t>
              </a:r>
            </a:p>
          </p:txBody>
        </p:sp>
      </p:grpSp>
      <p:sp>
        <p:nvSpPr>
          <p:cNvPr id="136" name="Arc 135"/>
          <p:cNvSpPr/>
          <p:nvPr>
            <p:custDataLst>
              <p:tags r:id="rId6"/>
            </p:custDataLst>
          </p:nvPr>
        </p:nvSpPr>
        <p:spPr>
          <a:xfrm rot="10800000" flipV="1">
            <a:off x="2743200" y="12000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Rounded Rectangle 126"/>
          <p:cNvSpPr/>
          <p:nvPr>
            <p:custDataLst>
              <p:tags r:id="rId7"/>
            </p:custDataLst>
          </p:nvPr>
        </p:nvSpPr>
        <p:spPr>
          <a:xfrm>
            <a:off x="5943600" y="1200090"/>
            <a:ext cx="1981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Straight Connector 102"/>
          <p:cNvCxnSpPr/>
          <p:nvPr>
            <p:custDataLst>
              <p:tags r:id="rId8"/>
            </p:custDataLst>
          </p:nvPr>
        </p:nvCxnSpPr>
        <p:spPr>
          <a:xfrm>
            <a:off x="8382000" y="5848290"/>
            <a:ext cx="3810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04" name="Arc 103"/>
          <p:cNvSpPr/>
          <p:nvPr>
            <p:custDataLst>
              <p:tags r:id="rId9"/>
            </p:custDataLst>
          </p:nvPr>
        </p:nvSpPr>
        <p:spPr>
          <a:xfrm rot="5400000">
            <a:off x="8305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Arc 104"/>
          <p:cNvSpPr/>
          <p:nvPr>
            <p:custDataLst>
              <p:tags r:id="rId10"/>
            </p:custDataLst>
          </p:nvPr>
        </p:nvSpPr>
        <p:spPr>
          <a:xfrm rot="10800000">
            <a:off x="7924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4" name="Straight Connector 133"/>
          <p:cNvCxnSpPr>
            <a:stCxn id="143" idx="2"/>
          </p:cNvCxnSpPr>
          <p:nvPr>
            <p:custDataLst>
              <p:tags r:id="rId11"/>
            </p:custDataLst>
          </p:nvPr>
        </p:nvCxnSpPr>
        <p:spPr>
          <a:xfrm rot="5400000">
            <a:off x="1828800" y="2343090"/>
            <a:ext cx="18288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8" name="Arc 147"/>
          <p:cNvSpPr/>
          <p:nvPr>
            <p:custDataLst>
              <p:tags r:id="rId12"/>
            </p:custDataLst>
          </p:nvPr>
        </p:nvSpPr>
        <p:spPr>
          <a:xfrm rot="16200000" flipV="1">
            <a:off x="7315200" y="11238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Text Box 11"/>
          <p:cNvSpPr txBox="1">
            <a:spLocks noChangeArrowheads="1"/>
          </p:cNvSpPr>
          <p:nvPr>
            <p:custDataLst>
              <p:tags r:id="rId13"/>
            </p:custDataLst>
          </p:nvPr>
        </p:nvSpPr>
        <p:spPr bwMode="auto">
          <a:xfrm>
            <a:off x="2667000" y="4552890"/>
            <a:ext cx="685800" cy="304800"/>
          </a:xfrm>
          <a:prstGeom prst="rect">
            <a:avLst/>
          </a:prstGeom>
          <a:solidFill>
            <a:schemeClr val="bg2"/>
          </a:solid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rPr>
              <a:t>extend</a:t>
            </a:r>
            <a:endParaRPr lang="en-US" sz="1600" dirty="0">
              <a:solidFill>
                <a:srgbClr val="FFFFFF"/>
              </a:solidFill>
            </a:endParaRPr>
          </a:p>
        </p:txBody>
      </p:sp>
      <p:sp>
        <p:nvSpPr>
          <p:cNvPr id="151" name="Freeform 150"/>
          <p:cNvSpPr/>
          <p:nvPr>
            <p:custDataLst>
              <p:tags r:id="rId14"/>
            </p:custDataLst>
          </p:nvPr>
        </p:nvSpPr>
        <p:spPr>
          <a:xfrm>
            <a:off x="4953000" y="173349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9"/>
          <p:cNvSpPr>
            <a:spLocks noChangeArrowheads="1"/>
          </p:cNvSpPr>
          <p:nvPr>
            <p:custDataLst>
              <p:tags r:id="rId15"/>
            </p:custDataLst>
          </p:nvPr>
        </p:nvSpPr>
        <p:spPr bwMode="auto">
          <a:xfrm>
            <a:off x="4572000" y="27240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0" name="Rectangle 4"/>
          <p:cNvSpPr>
            <a:spLocks noChangeArrowheads="1"/>
          </p:cNvSpPr>
          <p:nvPr>
            <p:custDataLst>
              <p:tags r:id="rId16"/>
            </p:custDataLst>
          </p:nvPr>
        </p:nvSpPr>
        <p:spPr bwMode="auto">
          <a:xfrm>
            <a:off x="6400800" y="3257490"/>
            <a:ext cx="11430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endParaRPr lang="en-US"/>
          </a:p>
        </p:txBody>
      </p:sp>
      <p:sp>
        <p:nvSpPr>
          <p:cNvPr id="176" name="Rectangle 22"/>
          <p:cNvSpPr>
            <a:spLocks noChangeArrowheads="1"/>
          </p:cNvSpPr>
          <p:nvPr>
            <p:custDataLst>
              <p:tags r:id="rId17"/>
            </p:custDataLst>
          </p:nvPr>
        </p:nvSpPr>
        <p:spPr bwMode="auto">
          <a:xfrm>
            <a:off x="2362199" y="1809690"/>
            <a:ext cx="1143001" cy="1363663"/>
          </a:xfrm>
          <a:prstGeom prst="rect">
            <a:avLst/>
          </a:prstGeom>
          <a:solidFill>
            <a:schemeClr val="bg2"/>
          </a:solidFill>
          <a:ln w="25400" cap="sq" algn="ctr">
            <a:solidFill>
              <a:srgbClr val="FFFFFF"/>
            </a:solidFill>
            <a:miter lim="800000"/>
            <a:headEnd/>
            <a:tailEnd/>
          </a:ln>
          <a:effectLst/>
        </p:spPr>
        <p:txBody>
          <a:bodyPr anchor="ctr" anchorCtr="1">
            <a:noAutofit/>
          </a:bodyPr>
          <a:lstStyle/>
          <a:p>
            <a:pPr algn="ctr"/>
            <a:r>
              <a:rPr lang="en-US" dirty="0" smtClean="0">
                <a:solidFill>
                  <a:schemeClr val="bg1"/>
                </a:solidFill>
              </a:rPr>
              <a:t>register</a:t>
            </a:r>
            <a:br>
              <a:rPr lang="en-US" dirty="0" smtClean="0">
                <a:solidFill>
                  <a:schemeClr val="bg1"/>
                </a:solidFill>
              </a:rPr>
            </a:br>
            <a:r>
              <a:rPr lang="en-US" dirty="0" smtClean="0">
                <a:solidFill>
                  <a:schemeClr val="bg1"/>
                </a:solidFill>
              </a:rPr>
              <a:t>file</a:t>
            </a:r>
            <a:endParaRPr lang="en-US" dirty="0">
              <a:solidFill>
                <a:schemeClr val="bg1"/>
              </a:solidFill>
            </a:endParaRPr>
          </a:p>
        </p:txBody>
      </p:sp>
      <p:sp>
        <p:nvSpPr>
          <p:cNvPr id="107" name="Oval 24"/>
          <p:cNvSpPr>
            <a:spLocks noChangeArrowheads="1"/>
          </p:cNvSpPr>
          <p:nvPr>
            <p:custDataLst>
              <p:tags r:id="rId18"/>
            </p:custDataLst>
          </p:nvPr>
        </p:nvSpPr>
        <p:spPr bwMode="auto">
          <a:xfrm>
            <a:off x="2362200" y="3790891"/>
            <a:ext cx="1219200" cy="457199"/>
          </a:xfrm>
          <a:prstGeom prst="ellipse">
            <a:avLst/>
          </a:prstGeom>
          <a:solidFill>
            <a:schemeClr val="bg2"/>
          </a:solidFill>
          <a:ln w="25400" cap="sq" algn="ctr">
            <a:solidFill>
              <a:schemeClr val="accent2"/>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smtClean="0">
                <a:solidFill>
                  <a:srgbClr val="FFFFFF"/>
                </a:solidFill>
                <a:latin typeface="Calibri"/>
              </a:rPr>
              <a:t>control</a:t>
            </a:r>
            <a:endParaRPr lang="en-US" sz="1800" dirty="0">
              <a:solidFill>
                <a:srgbClr val="FFFFFF"/>
              </a:solidFill>
              <a:latin typeface="Calibri"/>
            </a:endParaRPr>
          </a:p>
        </p:txBody>
      </p:sp>
      <p:sp>
        <p:nvSpPr>
          <p:cNvPr id="119" name="Rounded Rectangle 118"/>
          <p:cNvSpPr/>
          <p:nvPr>
            <p:custDataLst>
              <p:tags r:id="rId19"/>
            </p:custDataLst>
          </p:nvPr>
        </p:nvSpPr>
        <p:spPr>
          <a:xfrm>
            <a:off x="152400" y="1200090"/>
            <a:ext cx="1600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9730" name="Rectangle 2"/>
          <p:cNvSpPr>
            <a:spLocks noGrp="1" noChangeArrowheads="1"/>
          </p:cNvSpPr>
          <p:nvPr>
            <p:ph type="title"/>
            <p:custDataLst>
              <p:tags r:id="rId20"/>
            </p:custDataLst>
          </p:nvPr>
        </p:nvSpPr>
        <p:spPr/>
        <p:txBody>
          <a:bodyPr>
            <a:noAutofit/>
          </a:bodyPr>
          <a:lstStyle/>
          <a:p>
            <a:r>
              <a:rPr lang="en-US" dirty="0" smtClean="0"/>
              <a:t>Pipelined Processor</a:t>
            </a:r>
            <a:endParaRPr lang="en-US" dirty="0"/>
          </a:p>
        </p:txBody>
      </p:sp>
      <p:sp>
        <p:nvSpPr>
          <p:cNvPr id="2249753" name="Line 25"/>
          <p:cNvSpPr>
            <a:spLocks noChangeShapeType="1"/>
          </p:cNvSpPr>
          <p:nvPr>
            <p:custDataLst>
              <p:tags r:id="rId21"/>
            </p:custDataLst>
          </p:nvPr>
        </p:nvSpPr>
        <p:spPr bwMode="auto">
          <a:xfrm flipV="1">
            <a:off x="2514600"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2249775" name="Line 47"/>
          <p:cNvSpPr>
            <a:spLocks noChangeShapeType="1"/>
          </p:cNvSpPr>
          <p:nvPr>
            <p:custDataLst>
              <p:tags r:id="rId22"/>
            </p:custDataLst>
          </p:nvPr>
        </p:nvSpPr>
        <p:spPr bwMode="auto">
          <a:xfrm flipV="1">
            <a:off x="8686800" y="971490"/>
            <a:ext cx="0" cy="1676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23"/>
            </p:custDataLst>
          </p:nvPr>
        </p:nvSpPr>
        <p:spPr bwMode="auto">
          <a:xfrm flipV="1">
            <a:off x="2209800" y="2724090"/>
            <a:ext cx="1524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2249780" name="Text Box 52"/>
          <p:cNvSpPr txBox="1">
            <a:spLocks noChangeArrowheads="1"/>
          </p:cNvSpPr>
          <p:nvPr>
            <p:custDataLst>
              <p:tags r:id="rId24"/>
            </p:custDataLst>
          </p:nvPr>
        </p:nvSpPr>
        <p:spPr bwMode="auto">
          <a:xfrm>
            <a:off x="5105400" y="226689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err="1">
                <a:solidFill>
                  <a:srgbClr val="FFFFFF"/>
                </a:solidFill>
                <a:latin typeface="Calibri"/>
              </a:rPr>
              <a:t>alu</a:t>
            </a:r>
            <a:endParaRPr lang="en-US" sz="1800" dirty="0">
              <a:solidFill>
                <a:srgbClr val="FFFFFF"/>
              </a:solidFill>
              <a:latin typeface="Calibri"/>
            </a:endParaRPr>
          </a:p>
        </p:txBody>
      </p:sp>
      <p:sp>
        <p:nvSpPr>
          <p:cNvPr id="71" name="Line 49"/>
          <p:cNvSpPr>
            <a:spLocks noChangeShapeType="1"/>
          </p:cNvSpPr>
          <p:nvPr>
            <p:custDataLst>
              <p:tags r:id="rId25"/>
            </p:custDataLst>
          </p:nvPr>
        </p:nvSpPr>
        <p:spPr bwMode="auto">
          <a:xfrm flipH="1">
            <a:off x="2209800" y="971490"/>
            <a:ext cx="0" cy="1752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48" name="Line 44"/>
          <p:cNvSpPr>
            <a:spLocks noChangeShapeType="1"/>
          </p:cNvSpPr>
          <p:nvPr>
            <p:custDataLst>
              <p:tags r:id="rId26"/>
            </p:custDataLst>
          </p:nvPr>
        </p:nvSpPr>
        <p:spPr bwMode="auto">
          <a:xfrm>
            <a:off x="4724400" y="3028890"/>
            <a:ext cx="228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0" name="Line 44"/>
          <p:cNvSpPr>
            <a:spLocks noChangeShapeType="1"/>
          </p:cNvSpPr>
          <p:nvPr>
            <p:custDataLst>
              <p:tags r:id="rId27"/>
            </p:custDataLst>
          </p:nvPr>
        </p:nvSpPr>
        <p:spPr bwMode="auto">
          <a:xfrm>
            <a:off x="4419600" y="33336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4" name="Line 49"/>
          <p:cNvSpPr>
            <a:spLocks noChangeShapeType="1"/>
          </p:cNvSpPr>
          <p:nvPr>
            <p:custDataLst>
              <p:tags r:id="rId28"/>
            </p:custDataLst>
          </p:nvPr>
        </p:nvSpPr>
        <p:spPr bwMode="auto">
          <a:xfrm>
            <a:off x="2057400" y="455289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8" name="Text Box 5"/>
          <p:cNvSpPr txBox="1">
            <a:spLocks noChangeArrowheads="1"/>
          </p:cNvSpPr>
          <p:nvPr>
            <p:custDataLst>
              <p:tags r:id="rId29"/>
            </p:custDataLst>
          </p:nvPr>
        </p:nvSpPr>
        <p:spPr bwMode="auto">
          <a:xfrm>
            <a:off x="6477000" y="3943290"/>
            <a:ext cx="976100" cy="413639"/>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memory</a:t>
            </a:r>
          </a:p>
        </p:txBody>
      </p:sp>
      <p:sp>
        <p:nvSpPr>
          <p:cNvPr id="80" name="Line 49"/>
          <p:cNvSpPr>
            <a:spLocks noChangeShapeType="1"/>
          </p:cNvSpPr>
          <p:nvPr>
            <p:custDataLst>
              <p:tags r:id="rId30"/>
            </p:custDataLst>
          </p:nvPr>
        </p:nvSpPr>
        <p:spPr bwMode="auto">
          <a:xfrm flipV="1">
            <a:off x="4267200" y="2876490"/>
            <a:ext cx="0" cy="914400"/>
          </a:xfrm>
          <a:prstGeom prst="line">
            <a:avLst/>
          </a:prstGeom>
          <a:noFill/>
          <a:ln w="25400" cap="sq">
            <a:solidFill>
              <a:srgbClr val="66FF33"/>
            </a:solidFill>
            <a:round/>
            <a:headEnd/>
            <a:tailEnd type="oval"/>
          </a:ln>
          <a:effectLst/>
        </p:spPr>
        <p:txBody>
          <a:bodyPr wrap="square" anchor="ctr" anchorCtr="1">
            <a:noAutofit/>
          </a:bodyPr>
          <a:lstStyle/>
          <a:p>
            <a:endParaRPr lang="en-US"/>
          </a:p>
        </p:txBody>
      </p:sp>
      <p:sp>
        <p:nvSpPr>
          <p:cNvPr id="82" name="Text Box 5"/>
          <p:cNvSpPr txBox="1">
            <a:spLocks noChangeArrowheads="1"/>
          </p:cNvSpPr>
          <p:nvPr>
            <p:custDataLst>
              <p:tags r:id="rId31"/>
            </p:custDataLst>
          </p:nvPr>
        </p:nvSpPr>
        <p:spPr bwMode="auto">
          <a:xfrm>
            <a:off x="63246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d</a:t>
            </a:r>
            <a:r>
              <a:rPr lang="en-US" baseline="-25000" dirty="0" smtClean="0">
                <a:solidFill>
                  <a:srgbClr val="FFFFFF"/>
                </a:solidFill>
                <a:latin typeface="Calibri"/>
              </a:rPr>
              <a:t>in</a:t>
            </a:r>
            <a:endParaRPr lang="en-US" baseline="-25000" dirty="0">
              <a:solidFill>
                <a:srgbClr val="FFFFFF"/>
              </a:solidFill>
              <a:latin typeface="Calibri"/>
            </a:endParaRPr>
          </a:p>
        </p:txBody>
      </p:sp>
      <p:sp>
        <p:nvSpPr>
          <p:cNvPr id="83" name="Text Box 5"/>
          <p:cNvSpPr txBox="1">
            <a:spLocks noChangeArrowheads="1"/>
          </p:cNvSpPr>
          <p:nvPr>
            <p:custDataLst>
              <p:tags r:id="rId32"/>
            </p:custDataLst>
          </p:nvPr>
        </p:nvSpPr>
        <p:spPr bwMode="auto">
          <a:xfrm>
            <a:off x="70104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endParaRPr lang="en-US" baseline="-25000" dirty="0">
              <a:solidFill>
                <a:srgbClr val="FFFFFF"/>
              </a:solidFill>
              <a:latin typeface="Calibri"/>
            </a:endParaRPr>
          </a:p>
        </p:txBody>
      </p:sp>
      <p:sp>
        <p:nvSpPr>
          <p:cNvPr id="84" name="Line 45"/>
          <p:cNvSpPr>
            <a:spLocks noChangeShapeType="1"/>
          </p:cNvSpPr>
          <p:nvPr>
            <p:custDataLst>
              <p:tags r:id="rId33"/>
            </p:custDataLst>
          </p:nvPr>
        </p:nvSpPr>
        <p:spPr bwMode="auto">
          <a:xfrm flipV="1">
            <a:off x="6858000" y="43242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85" name="Text Box 5"/>
          <p:cNvSpPr txBox="1">
            <a:spLocks noChangeArrowheads="1"/>
          </p:cNvSpPr>
          <p:nvPr>
            <p:custDataLst>
              <p:tags r:id="rId34"/>
            </p:custDataLst>
          </p:nvPr>
        </p:nvSpPr>
        <p:spPr bwMode="auto">
          <a:xfrm>
            <a:off x="6400800" y="3181290"/>
            <a:ext cx="9761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addr</a:t>
            </a:r>
            <a:endParaRPr lang="en-US" dirty="0">
              <a:solidFill>
                <a:srgbClr val="FFFFFF"/>
              </a:solidFill>
              <a:latin typeface="Calibri"/>
            </a:endParaRPr>
          </a:p>
        </p:txBody>
      </p:sp>
      <p:sp>
        <p:nvSpPr>
          <p:cNvPr id="86" name="Line 44"/>
          <p:cNvSpPr>
            <a:spLocks noChangeShapeType="1"/>
          </p:cNvSpPr>
          <p:nvPr>
            <p:custDataLst>
              <p:tags r:id="rId35"/>
            </p:custDataLst>
          </p:nvPr>
        </p:nvSpPr>
        <p:spPr bwMode="auto">
          <a:xfrm>
            <a:off x="6858000" y="2419290"/>
            <a:ext cx="0" cy="83820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88" name="Line 48"/>
          <p:cNvSpPr>
            <a:spLocks noChangeShapeType="1"/>
          </p:cNvSpPr>
          <p:nvPr>
            <p:custDataLst>
              <p:tags r:id="rId36"/>
            </p:custDataLst>
          </p:nvPr>
        </p:nvSpPr>
        <p:spPr bwMode="auto">
          <a:xfrm flipH="1">
            <a:off x="8534400" y="2647890"/>
            <a:ext cx="152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89" name="Line 44"/>
          <p:cNvSpPr>
            <a:spLocks noChangeShapeType="1"/>
          </p:cNvSpPr>
          <p:nvPr>
            <p:custDataLst>
              <p:tags r:id="rId37"/>
            </p:custDataLst>
          </p:nvPr>
        </p:nvSpPr>
        <p:spPr bwMode="auto">
          <a:xfrm>
            <a:off x="8229600" y="28764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0" name="Line 49"/>
          <p:cNvSpPr>
            <a:spLocks noChangeShapeType="1"/>
          </p:cNvSpPr>
          <p:nvPr>
            <p:custDataLst>
              <p:tags r:id="rId38"/>
            </p:custDataLst>
          </p:nvPr>
        </p:nvSpPr>
        <p:spPr bwMode="auto">
          <a:xfrm>
            <a:off x="8229600" y="287649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9" name="Line 45"/>
          <p:cNvSpPr>
            <a:spLocks noChangeShapeType="1"/>
          </p:cNvSpPr>
          <p:nvPr>
            <p:custDataLst>
              <p:tags r:id="rId39"/>
            </p:custDataLst>
          </p:nvPr>
        </p:nvSpPr>
        <p:spPr bwMode="auto">
          <a:xfrm flipV="1">
            <a:off x="84582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0" name="Line 45"/>
          <p:cNvSpPr>
            <a:spLocks noChangeShapeType="1"/>
          </p:cNvSpPr>
          <p:nvPr>
            <p:custDataLst>
              <p:tags r:id="rId40"/>
            </p:custDataLst>
          </p:nvPr>
        </p:nvSpPr>
        <p:spPr bwMode="auto">
          <a:xfrm flipV="1">
            <a:off x="53340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1" name="Line 45"/>
          <p:cNvSpPr>
            <a:spLocks noChangeShapeType="1"/>
          </p:cNvSpPr>
          <p:nvPr>
            <p:custDataLst>
              <p:tags r:id="rId41"/>
            </p:custDataLst>
          </p:nvPr>
        </p:nvSpPr>
        <p:spPr bwMode="auto">
          <a:xfrm flipV="1">
            <a:off x="4648200" y="34860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2" name="Line 45"/>
          <p:cNvSpPr>
            <a:spLocks noChangeShapeType="1"/>
          </p:cNvSpPr>
          <p:nvPr>
            <p:custDataLst>
              <p:tags r:id="rId42"/>
            </p:custDataLst>
          </p:nvPr>
        </p:nvSpPr>
        <p:spPr bwMode="auto">
          <a:xfrm flipV="1">
            <a:off x="2971800" y="48576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99" name="Line 25"/>
          <p:cNvSpPr>
            <a:spLocks noChangeShapeType="1"/>
          </p:cNvSpPr>
          <p:nvPr>
            <p:custDataLst>
              <p:tags r:id="rId43"/>
            </p:custDataLst>
          </p:nvPr>
        </p:nvSpPr>
        <p:spPr bwMode="auto">
          <a:xfrm flipV="1">
            <a:off x="28955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0" name="Line 25"/>
          <p:cNvSpPr>
            <a:spLocks noChangeShapeType="1"/>
          </p:cNvSpPr>
          <p:nvPr>
            <p:custDataLst>
              <p:tags r:id="rId44"/>
            </p:custDataLst>
          </p:nvPr>
        </p:nvSpPr>
        <p:spPr bwMode="auto">
          <a:xfrm flipV="1">
            <a:off x="31241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1" name="Line 25"/>
          <p:cNvSpPr>
            <a:spLocks noChangeShapeType="1"/>
          </p:cNvSpPr>
          <p:nvPr>
            <p:custDataLst>
              <p:tags r:id="rId45"/>
            </p:custDataLst>
          </p:nvPr>
        </p:nvSpPr>
        <p:spPr bwMode="auto">
          <a:xfrm flipV="1">
            <a:off x="33527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2" name="Line 34"/>
          <p:cNvSpPr>
            <a:spLocks noChangeShapeType="1"/>
          </p:cNvSpPr>
          <p:nvPr>
            <p:custDataLst>
              <p:tags r:id="rId46"/>
            </p:custDataLst>
          </p:nvPr>
        </p:nvSpPr>
        <p:spPr bwMode="auto">
          <a:xfrm flipV="1">
            <a:off x="2057400" y="4019491"/>
            <a:ext cx="3048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25" name="Rounded Rectangle 124"/>
          <p:cNvSpPr/>
          <p:nvPr>
            <p:custDataLst>
              <p:tags r:id="rId47"/>
            </p:custDataLst>
          </p:nvPr>
        </p:nvSpPr>
        <p:spPr>
          <a:xfrm>
            <a:off x="3886200" y="1200090"/>
            <a:ext cx="2057400" cy="4648200"/>
          </a:xfrm>
          <a:prstGeom prst="roundRect">
            <a:avLst>
              <a:gd name="adj" fmla="val 11944"/>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0" name="Straight Connector 139"/>
          <p:cNvCxnSpPr/>
          <p:nvPr>
            <p:custDataLst>
              <p:tags r:id="rId48"/>
            </p:custDataLst>
          </p:nvPr>
        </p:nvCxnSpPr>
        <p:spPr>
          <a:xfrm flipV="1">
            <a:off x="2057400" y="5848290"/>
            <a:ext cx="1600200" cy="2"/>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custDataLst>
              <p:tags r:id="rId49"/>
            </p:custDataLst>
          </p:nvPr>
        </p:nvCxnSpPr>
        <p:spPr>
          <a:xfrm rot="10800000">
            <a:off x="1905001" y="3562291"/>
            <a:ext cx="533402"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custDataLst>
              <p:tags r:id="rId50"/>
            </p:custDataLst>
          </p:nvPr>
        </p:nvCxnSpPr>
        <p:spPr>
          <a:xfrm rot="5400000">
            <a:off x="6553200" y="3181290"/>
            <a:ext cx="4724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custDataLst>
              <p:tags r:id="rId51"/>
            </p:custDataLst>
          </p:nvPr>
        </p:nvCxnSpPr>
        <p:spPr>
          <a:xfrm rot="16200000" flipH="1">
            <a:off x="800101" y="2000190"/>
            <a:ext cx="25146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94" name="Arc 93"/>
          <p:cNvSpPr/>
          <p:nvPr>
            <p:custDataLst>
              <p:tags r:id="rId52"/>
            </p:custDataLst>
          </p:nvPr>
        </p:nvSpPr>
        <p:spPr>
          <a:xfrm rot="5400000">
            <a:off x="32766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Arc 96"/>
          <p:cNvSpPr/>
          <p:nvPr>
            <p:custDataLst>
              <p:tags r:id="rId53"/>
            </p:custDataLst>
          </p:nvPr>
        </p:nvSpPr>
        <p:spPr>
          <a:xfrm rot="10800000">
            <a:off x="1752601"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3" name="Straight Connector 112"/>
          <p:cNvCxnSpPr/>
          <p:nvPr>
            <p:custDataLst>
              <p:tags r:id="rId54"/>
            </p:custDataLst>
          </p:nvPr>
        </p:nvCxnSpPr>
        <p:spPr>
          <a:xfrm rot="10800000">
            <a:off x="2057400" y="514290"/>
            <a:ext cx="65532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14" name="Arc 113"/>
          <p:cNvSpPr/>
          <p:nvPr>
            <p:custDataLst>
              <p:tags r:id="rId55"/>
            </p:custDataLst>
          </p:nvPr>
        </p:nvSpPr>
        <p:spPr>
          <a:xfrm>
            <a:off x="83058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Arc 117"/>
          <p:cNvSpPr/>
          <p:nvPr>
            <p:custDataLst>
              <p:tags r:id="rId56"/>
            </p:custDataLst>
          </p:nvPr>
        </p:nvSpPr>
        <p:spPr>
          <a:xfrm rot="5400000">
            <a:off x="2133601"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Arc 119"/>
          <p:cNvSpPr/>
          <p:nvPr>
            <p:custDataLst>
              <p:tags r:id="rId57"/>
            </p:custDataLst>
          </p:nvPr>
        </p:nvSpPr>
        <p:spPr>
          <a:xfrm rot="16200000">
            <a:off x="20574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Arc 120"/>
          <p:cNvSpPr/>
          <p:nvPr>
            <p:custDataLst>
              <p:tags r:id="rId58"/>
            </p:custDataLst>
          </p:nvPr>
        </p:nvSpPr>
        <p:spPr>
          <a:xfrm rot="10800000">
            <a:off x="2057400"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Arc 122"/>
          <p:cNvSpPr/>
          <p:nvPr>
            <p:custDataLst>
              <p:tags r:id="rId59"/>
            </p:custDataLst>
          </p:nvPr>
        </p:nvSpPr>
        <p:spPr>
          <a:xfrm rot="10800000" flipV="1">
            <a:off x="1752601" y="3562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Arc 134"/>
          <p:cNvSpPr/>
          <p:nvPr>
            <p:custDataLst>
              <p:tags r:id="rId60"/>
            </p:custDataLst>
          </p:nvPr>
        </p:nvSpPr>
        <p:spPr>
          <a:xfrm rot="16200000" flipV="1">
            <a:off x="3276600" y="12000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8" name="Straight Connector 137"/>
          <p:cNvCxnSpPr/>
          <p:nvPr>
            <p:custDataLst>
              <p:tags r:id="rId61"/>
            </p:custDataLst>
          </p:nvPr>
        </p:nvCxnSpPr>
        <p:spPr>
          <a:xfrm rot="10800000">
            <a:off x="3048000" y="1200090"/>
            <a:ext cx="533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3" name="Arc 142"/>
          <p:cNvSpPr/>
          <p:nvPr>
            <p:custDataLst>
              <p:tags r:id="rId62"/>
            </p:custDataLst>
          </p:nvPr>
        </p:nvSpPr>
        <p:spPr>
          <a:xfrm rot="10800000" flipV="1">
            <a:off x="2743200" y="11238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4" name="Straight Connector 143"/>
          <p:cNvCxnSpPr/>
          <p:nvPr>
            <p:custDataLst>
              <p:tags r:id="rId63"/>
            </p:custDataLst>
          </p:nvPr>
        </p:nvCxnSpPr>
        <p:spPr>
          <a:xfrm rot="10800000" flipV="1">
            <a:off x="3048000" y="1123888"/>
            <a:ext cx="46482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148" idx="0"/>
          </p:cNvCxnSpPr>
          <p:nvPr>
            <p:custDataLst>
              <p:tags r:id="rId64"/>
            </p:custDataLst>
          </p:nvPr>
        </p:nvCxnSpPr>
        <p:spPr>
          <a:xfrm rot="5400000">
            <a:off x="7886700" y="1466790"/>
            <a:ext cx="762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56" name="Line 8"/>
          <p:cNvSpPr>
            <a:spLocks noChangeShapeType="1"/>
          </p:cNvSpPr>
          <p:nvPr>
            <p:custDataLst>
              <p:tags r:id="rId65"/>
            </p:custDataLst>
          </p:nvPr>
        </p:nvSpPr>
        <p:spPr bwMode="auto">
          <a:xfrm>
            <a:off x="685798" y="2800290"/>
            <a:ext cx="2" cy="7620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59" name="Text Box 11"/>
          <p:cNvSpPr txBox="1">
            <a:spLocks noChangeArrowheads="1"/>
          </p:cNvSpPr>
          <p:nvPr>
            <p:custDataLst>
              <p:tags r:id="rId66"/>
            </p:custDataLst>
          </p:nvPr>
        </p:nvSpPr>
        <p:spPr bwMode="auto">
          <a:xfrm>
            <a:off x="304800" y="35622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66" name="Line 18"/>
          <p:cNvSpPr>
            <a:spLocks noChangeShapeType="1"/>
          </p:cNvSpPr>
          <p:nvPr>
            <p:custDataLst>
              <p:tags r:id="rId67"/>
            </p:custDataLst>
          </p:nvPr>
        </p:nvSpPr>
        <p:spPr bwMode="auto">
          <a:xfrm flipH="1">
            <a:off x="1219200" y="3181290"/>
            <a:ext cx="0" cy="114300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69" name="Line 21"/>
          <p:cNvSpPr>
            <a:spLocks noChangeShapeType="1"/>
          </p:cNvSpPr>
          <p:nvPr>
            <p:custDataLst>
              <p:tags r:id="rId68"/>
            </p:custDataLst>
          </p:nvPr>
        </p:nvSpPr>
        <p:spPr bwMode="auto">
          <a:xfrm>
            <a:off x="685798" y="3867088"/>
            <a:ext cx="2" cy="457201"/>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73" name="Line 49"/>
          <p:cNvSpPr>
            <a:spLocks noChangeShapeType="1"/>
          </p:cNvSpPr>
          <p:nvPr>
            <p:custDataLst>
              <p:tags r:id="rId69"/>
            </p:custDataLst>
          </p:nvPr>
        </p:nvSpPr>
        <p:spPr bwMode="auto">
          <a:xfrm flipH="1" flipV="1">
            <a:off x="1295400" y="2266890"/>
            <a:ext cx="1524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75" name="Rectangle 4"/>
          <p:cNvSpPr>
            <a:spLocks noChangeArrowheads="1"/>
          </p:cNvSpPr>
          <p:nvPr>
            <p:custDataLst>
              <p:tags r:id="rId70"/>
            </p:custDataLst>
          </p:nvPr>
        </p:nvSpPr>
        <p:spPr bwMode="auto">
          <a:xfrm>
            <a:off x="304800" y="1733490"/>
            <a:ext cx="9906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pPr algn="ctr"/>
            <a:r>
              <a:rPr lang="en-US" dirty="0" smtClean="0">
                <a:solidFill>
                  <a:schemeClr val="bg1"/>
                </a:solidFill>
              </a:rPr>
              <a:t>memory</a:t>
            </a:r>
            <a:endParaRPr lang="en-US" dirty="0">
              <a:solidFill>
                <a:schemeClr val="bg1"/>
              </a:solidFill>
            </a:endParaRPr>
          </a:p>
        </p:txBody>
      </p:sp>
      <p:sp>
        <p:nvSpPr>
          <p:cNvPr id="163" name="Oval 17"/>
          <p:cNvSpPr>
            <a:spLocks noChangeArrowheads="1"/>
          </p:cNvSpPr>
          <p:nvPr>
            <p:custDataLst>
              <p:tags r:id="rId71"/>
            </p:custDataLst>
          </p:nvPr>
        </p:nvSpPr>
        <p:spPr bwMode="auto">
          <a:xfrm>
            <a:off x="457200" y="4324290"/>
            <a:ext cx="990600" cy="6858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new</a:t>
            </a:r>
            <a:br>
              <a:rPr lang="en-US" dirty="0" smtClean="0">
                <a:solidFill>
                  <a:srgbClr val="FFFFFF"/>
                </a:solidFill>
                <a:latin typeface="Calibri"/>
              </a:rPr>
            </a:br>
            <a:r>
              <a:rPr lang="en-US" dirty="0" smtClean="0">
                <a:solidFill>
                  <a:srgbClr val="FFFFFF"/>
                </a:solidFill>
                <a:latin typeface="Calibri"/>
              </a:rPr>
              <a:t>pc</a:t>
            </a:r>
            <a:endParaRPr lang="en-US" dirty="0">
              <a:solidFill>
                <a:srgbClr val="FFFFFF"/>
              </a:solidFill>
              <a:latin typeface="Calibri"/>
            </a:endParaRPr>
          </a:p>
        </p:txBody>
      </p:sp>
      <p:sp>
        <p:nvSpPr>
          <p:cNvPr id="166" name="Line 49"/>
          <p:cNvSpPr>
            <a:spLocks noChangeShapeType="1"/>
          </p:cNvSpPr>
          <p:nvPr>
            <p:custDataLst>
              <p:tags r:id="rId72"/>
            </p:custDataLst>
          </p:nvPr>
        </p:nvSpPr>
        <p:spPr bwMode="auto">
          <a:xfrm flipH="1" flipV="1">
            <a:off x="1447800" y="2266890"/>
            <a:ext cx="0" cy="1524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95" name="Line 18"/>
          <p:cNvSpPr>
            <a:spLocks noChangeShapeType="1"/>
          </p:cNvSpPr>
          <p:nvPr>
            <p:custDataLst>
              <p:tags r:id="rId73"/>
            </p:custDataLst>
          </p:nvPr>
        </p:nvSpPr>
        <p:spPr bwMode="auto">
          <a:xfrm>
            <a:off x="685800" y="3181290"/>
            <a:ext cx="533400" cy="0"/>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p>
        </p:txBody>
      </p:sp>
      <p:sp>
        <p:nvSpPr>
          <p:cNvPr id="167" name="Line 49"/>
          <p:cNvSpPr>
            <a:spLocks noChangeShapeType="1"/>
          </p:cNvSpPr>
          <p:nvPr>
            <p:custDataLst>
              <p:tags r:id="rId74"/>
            </p:custDataLst>
          </p:nvPr>
        </p:nvSpPr>
        <p:spPr bwMode="auto">
          <a:xfrm flipV="1">
            <a:off x="1447800" y="3790890"/>
            <a:ext cx="6096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2249771" name="Line 43"/>
          <p:cNvSpPr>
            <a:spLocks noChangeShapeType="1"/>
          </p:cNvSpPr>
          <p:nvPr>
            <p:custDataLst>
              <p:tags r:id="rId75"/>
            </p:custDataLst>
          </p:nvPr>
        </p:nvSpPr>
        <p:spPr bwMode="auto">
          <a:xfrm>
            <a:off x="3505200" y="2038290"/>
            <a:ext cx="14478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76"/>
            </p:custDataLst>
          </p:nvPr>
        </p:nvSpPr>
        <p:spPr bwMode="auto">
          <a:xfrm>
            <a:off x="3505200" y="2876490"/>
            <a:ext cx="10668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6" name="Line 48"/>
          <p:cNvSpPr>
            <a:spLocks noChangeShapeType="1"/>
          </p:cNvSpPr>
          <p:nvPr>
            <p:custDataLst>
              <p:tags r:id="rId77"/>
            </p:custDataLst>
          </p:nvPr>
        </p:nvSpPr>
        <p:spPr bwMode="auto">
          <a:xfrm flipH="1">
            <a:off x="5562600" y="2419290"/>
            <a:ext cx="2819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78"/>
            </p:custDataLst>
          </p:nvPr>
        </p:nvSpPr>
        <p:spPr bwMode="auto">
          <a:xfrm flipV="1">
            <a:off x="2209800" y="971490"/>
            <a:ext cx="64770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81" name="Line 44"/>
          <p:cNvSpPr>
            <a:spLocks noChangeShapeType="1"/>
          </p:cNvSpPr>
          <p:nvPr>
            <p:custDataLst>
              <p:tags r:id="rId79"/>
            </p:custDataLst>
          </p:nvPr>
        </p:nvSpPr>
        <p:spPr bwMode="auto">
          <a:xfrm>
            <a:off x="4267200" y="3790890"/>
            <a:ext cx="2133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1" name="Line 49"/>
          <p:cNvSpPr>
            <a:spLocks noChangeShapeType="1"/>
          </p:cNvSpPr>
          <p:nvPr>
            <p:custDataLst>
              <p:tags r:id="rId80"/>
            </p:custDataLst>
          </p:nvPr>
        </p:nvSpPr>
        <p:spPr bwMode="auto">
          <a:xfrm flipV="1">
            <a:off x="7543800" y="3790890"/>
            <a:ext cx="6858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6" name="Line 44"/>
          <p:cNvSpPr>
            <a:spLocks noChangeShapeType="1"/>
          </p:cNvSpPr>
          <p:nvPr>
            <p:custDataLst>
              <p:tags r:id="rId81"/>
            </p:custDataLst>
          </p:nvPr>
        </p:nvSpPr>
        <p:spPr bwMode="auto">
          <a:xfrm flipV="1">
            <a:off x="3352800" y="4705290"/>
            <a:ext cx="1066800" cy="0"/>
          </a:xfrm>
          <a:prstGeom prst="line">
            <a:avLst/>
          </a:prstGeom>
          <a:noFill/>
          <a:ln w="25400" cap="sq">
            <a:solidFill>
              <a:srgbClr val="66FF33"/>
            </a:solidFill>
            <a:round/>
            <a:headEnd type="none" w="med" len="med"/>
            <a:tailEnd type="none" w="med" len="med"/>
          </a:ln>
          <a:effectLst/>
        </p:spPr>
        <p:txBody>
          <a:bodyPr wrap="square" anchor="ctr" anchorCtr="1">
            <a:noAutofit/>
          </a:bodyPr>
          <a:lstStyle/>
          <a:p>
            <a:endParaRPr lang="en-US"/>
          </a:p>
        </p:txBody>
      </p:sp>
      <p:sp>
        <p:nvSpPr>
          <p:cNvPr id="147" name="Text Box 11"/>
          <p:cNvSpPr txBox="1">
            <a:spLocks noChangeArrowheads="1"/>
          </p:cNvSpPr>
          <p:nvPr>
            <p:custDataLst>
              <p:tags r:id="rId82"/>
            </p:custDataLst>
          </p:nvPr>
        </p:nvSpPr>
        <p:spPr bwMode="auto">
          <a:xfrm rot="16200000">
            <a:off x="-609596" y="3409888"/>
            <a:ext cx="4724398" cy="304799"/>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49" name="Text Box 11"/>
          <p:cNvSpPr txBox="1">
            <a:spLocks noChangeArrowheads="1"/>
          </p:cNvSpPr>
          <p:nvPr>
            <p:custDataLst>
              <p:tags r:id="rId83"/>
            </p:custDataLst>
          </p:nvPr>
        </p:nvSpPr>
        <p:spPr bwMode="auto">
          <a:xfrm rot="16200000">
            <a:off x="1371600" y="36384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inst</a:t>
            </a:r>
            <a:endParaRPr lang="en-US" dirty="0">
              <a:solidFill>
                <a:srgbClr val="FFFFFF"/>
              </a:solidFill>
              <a:latin typeface="+mj-lt"/>
            </a:endParaRPr>
          </a:p>
        </p:txBody>
      </p:sp>
      <p:sp>
        <p:nvSpPr>
          <p:cNvPr id="153" name="TextBox 152"/>
          <p:cNvSpPr txBox="1"/>
          <p:nvPr>
            <p:custDataLst>
              <p:tags r:id="rId84"/>
            </p:custDataLst>
          </p:nvPr>
        </p:nvSpPr>
        <p:spPr>
          <a:xfrm>
            <a:off x="1371600" y="5905380"/>
            <a:ext cx="762000" cy="400110"/>
          </a:xfrm>
          <a:prstGeom prst="rect">
            <a:avLst/>
          </a:prstGeom>
          <a:noFill/>
        </p:spPr>
        <p:txBody>
          <a:bodyPr wrap="square" rtlCol="0">
            <a:spAutoFit/>
          </a:bodyPr>
          <a:lstStyle/>
          <a:p>
            <a:pPr algn="ctr"/>
            <a:r>
              <a:rPr lang="en-US" sz="2000" dirty="0" smtClean="0">
                <a:solidFill>
                  <a:schemeClr val="bg1"/>
                </a:solidFill>
              </a:rPr>
              <a:t>IF/ID</a:t>
            </a:r>
          </a:p>
        </p:txBody>
      </p:sp>
      <p:sp>
        <p:nvSpPr>
          <p:cNvPr id="154" name="Text Box 11"/>
          <p:cNvSpPr txBox="1">
            <a:spLocks noChangeArrowheads="1"/>
          </p:cNvSpPr>
          <p:nvPr>
            <p:custDataLst>
              <p:tags r:id="rId85"/>
            </p:custDataLst>
          </p:nvPr>
        </p:nvSpPr>
        <p:spPr bwMode="auto">
          <a:xfrm rot="16200000">
            <a:off x="1524001" y="3409889"/>
            <a:ext cx="4724400" cy="304799"/>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5" name="TextBox 154"/>
          <p:cNvSpPr txBox="1"/>
          <p:nvPr>
            <p:custDataLst>
              <p:tags r:id="rId86"/>
            </p:custDataLst>
          </p:nvPr>
        </p:nvSpPr>
        <p:spPr>
          <a:xfrm>
            <a:off x="3505200" y="5924490"/>
            <a:ext cx="762000" cy="400110"/>
          </a:xfrm>
          <a:prstGeom prst="rect">
            <a:avLst/>
          </a:prstGeom>
          <a:noFill/>
        </p:spPr>
        <p:txBody>
          <a:bodyPr wrap="square" rtlCol="0">
            <a:spAutoFit/>
          </a:bodyPr>
          <a:lstStyle/>
          <a:p>
            <a:pPr algn="ctr"/>
            <a:r>
              <a:rPr lang="en-US" sz="2000" dirty="0" smtClean="0">
                <a:solidFill>
                  <a:schemeClr val="bg1"/>
                </a:solidFill>
              </a:rPr>
              <a:t>ID/EX</a:t>
            </a:r>
          </a:p>
        </p:txBody>
      </p:sp>
      <p:sp>
        <p:nvSpPr>
          <p:cNvPr id="157" name="Text Box 11"/>
          <p:cNvSpPr txBox="1">
            <a:spLocks noChangeArrowheads="1"/>
          </p:cNvSpPr>
          <p:nvPr>
            <p:custDataLst>
              <p:tags r:id="rId87"/>
            </p:custDataLst>
          </p:nvPr>
        </p:nvSpPr>
        <p:spPr bwMode="auto">
          <a:xfrm rot="16200000">
            <a:off x="5562601" y="3429001"/>
            <a:ext cx="4724400" cy="304799"/>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8" name="Text Box 11"/>
          <p:cNvSpPr txBox="1">
            <a:spLocks noChangeArrowheads="1"/>
          </p:cNvSpPr>
          <p:nvPr>
            <p:custDataLst>
              <p:tags r:id="rId88"/>
            </p:custDataLst>
          </p:nvPr>
        </p:nvSpPr>
        <p:spPr bwMode="auto">
          <a:xfrm rot="16200000">
            <a:off x="3581401" y="3409889"/>
            <a:ext cx="4724400" cy="304799"/>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72" name="Rectangle 19"/>
          <p:cNvSpPr>
            <a:spLocks noChangeArrowheads="1"/>
          </p:cNvSpPr>
          <p:nvPr>
            <p:custDataLst>
              <p:tags r:id="rId89"/>
            </p:custDataLst>
          </p:nvPr>
        </p:nvSpPr>
        <p:spPr bwMode="auto">
          <a:xfrm>
            <a:off x="8382000" y="22668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5" name="TextBox 174"/>
          <p:cNvSpPr txBox="1"/>
          <p:nvPr>
            <p:custDataLst>
              <p:tags r:id="rId90"/>
            </p:custDataLst>
          </p:nvPr>
        </p:nvSpPr>
        <p:spPr>
          <a:xfrm>
            <a:off x="5334000" y="5924490"/>
            <a:ext cx="1219200" cy="400110"/>
          </a:xfrm>
          <a:prstGeom prst="rect">
            <a:avLst/>
          </a:prstGeom>
          <a:noFill/>
        </p:spPr>
        <p:txBody>
          <a:bodyPr wrap="square" rtlCol="0">
            <a:spAutoFit/>
          </a:bodyPr>
          <a:lstStyle/>
          <a:p>
            <a:pPr algn="ctr"/>
            <a:r>
              <a:rPr lang="en-US" sz="2000" dirty="0" smtClean="0">
                <a:solidFill>
                  <a:schemeClr val="bg1"/>
                </a:solidFill>
              </a:rPr>
              <a:t>EX/MEM</a:t>
            </a:r>
          </a:p>
        </p:txBody>
      </p:sp>
      <p:sp>
        <p:nvSpPr>
          <p:cNvPr id="179" name="TextBox 178"/>
          <p:cNvSpPr txBox="1"/>
          <p:nvPr>
            <p:custDataLst>
              <p:tags r:id="rId91"/>
            </p:custDataLst>
          </p:nvPr>
        </p:nvSpPr>
        <p:spPr>
          <a:xfrm>
            <a:off x="7315200" y="5924490"/>
            <a:ext cx="1295400" cy="400110"/>
          </a:xfrm>
          <a:prstGeom prst="rect">
            <a:avLst/>
          </a:prstGeom>
          <a:noFill/>
        </p:spPr>
        <p:txBody>
          <a:bodyPr wrap="square" rtlCol="0">
            <a:spAutoFit/>
          </a:bodyPr>
          <a:lstStyle/>
          <a:p>
            <a:pPr algn="ctr"/>
            <a:r>
              <a:rPr lang="en-US" sz="2000" dirty="0" smtClean="0">
                <a:solidFill>
                  <a:schemeClr val="bg1"/>
                </a:solidFill>
              </a:rPr>
              <a:t>MEM/WB</a:t>
            </a:r>
          </a:p>
        </p:txBody>
      </p:sp>
      <p:sp>
        <p:nvSpPr>
          <p:cNvPr id="180" name="Text Box 11"/>
          <p:cNvSpPr txBox="1">
            <a:spLocks noChangeArrowheads="1"/>
          </p:cNvSpPr>
          <p:nvPr>
            <p:custDataLst>
              <p:tags r:id="rId92"/>
            </p:custDataLst>
          </p:nvPr>
        </p:nvSpPr>
        <p:spPr bwMode="auto">
          <a:xfrm rot="16200000">
            <a:off x="3505200" y="45528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imm</a:t>
            </a:r>
            <a:endParaRPr lang="en-US" dirty="0">
              <a:solidFill>
                <a:srgbClr val="FFFFFF"/>
              </a:solidFill>
              <a:latin typeface="+mj-lt"/>
            </a:endParaRPr>
          </a:p>
        </p:txBody>
      </p:sp>
      <p:sp>
        <p:nvSpPr>
          <p:cNvPr id="181" name="Text Box 11"/>
          <p:cNvSpPr txBox="1">
            <a:spLocks noChangeArrowheads="1"/>
          </p:cNvSpPr>
          <p:nvPr>
            <p:custDataLst>
              <p:tags r:id="rId93"/>
            </p:custDataLst>
          </p:nvPr>
        </p:nvSpPr>
        <p:spPr bwMode="auto">
          <a:xfrm rot="16200000">
            <a:off x="3505200" y="27240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82" name="Text Box 11"/>
          <p:cNvSpPr txBox="1">
            <a:spLocks noChangeArrowheads="1"/>
          </p:cNvSpPr>
          <p:nvPr>
            <p:custDataLst>
              <p:tags r:id="rId94"/>
            </p:custDataLst>
          </p:nvPr>
        </p:nvSpPr>
        <p:spPr bwMode="auto">
          <a:xfrm rot="16200000">
            <a:off x="3505200" y="1885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A</a:t>
            </a:r>
            <a:endParaRPr lang="en-US" dirty="0">
              <a:solidFill>
                <a:srgbClr val="FFFFFF"/>
              </a:solidFill>
              <a:latin typeface="+mj-lt"/>
            </a:endParaRPr>
          </a:p>
        </p:txBody>
      </p:sp>
      <p:sp>
        <p:nvSpPr>
          <p:cNvPr id="183" name="Text Box 11"/>
          <p:cNvSpPr txBox="1">
            <a:spLocks noChangeArrowheads="1"/>
          </p:cNvSpPr>
          <p:nvPr>
            <p:custDataLst>
              <p:tags r:id="rId95"/>
            </p:custDataLst>
          </p:nvPr>
        </p:nvSpPr>
        <p:spPr bwMode="auto">
          <a:xfrm rot="16200000">
            <a:off x="3619504" y="5352991"/>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4" name="Line 25"/>
          <p:cNvSpPr>
            <a:spLocks noChangeShapeType="1"/>
          </p:cNvSpPr>
          <p:nvPr>
            <p:custDataLst>
              <p:tags r:id="rId96"/>
            </p:custDataLst>
          </p:nvPr>
        </p:nvSpPr>
        <p:spPr bwMode="auto">
          <a:xfrm flipV="1">
            <a:off x="3505199" y="55434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5" name="Text Box 11"/>
          <p:cNvSpPr txBox="1">
            <a:spLocks noChangeArrowheads="1"/>
          </p:cNvSpPr>
          <p:nvPr>
            <p:custDataLst>
              <p:tags r:id="rId97"/>
            </p:custDataLst>
          </p:nvPr>
        </p:nvSpPr>
        <p:spPr bwMode="auto">
          <a:xfrm rot="16200000">
            <a:off x="56769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6" name="Line 25"/>
          <p:cNvSpPr>
            <a:spLocks noChangeShapeType="1"/>
          </p:cNvSpPr>
          <p:nvPr>
            <p:custDataLst>
              <p:tags r:id="rId98"/>
            </p:custDataLst>
          </p:nvPr>
        </p:nvSpPr>
        <p:spPr bwMode="auto">
          <a:xfrm flipV="1">
            <a:off x="55625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7" name="Text Box 11"/>
          <p:cNvSpPr txBox="1">
            <a:spLocks noChangeArrowheads="1"/>
          </p:cNvSpPr>
          <p:nvPr>
            <p:custDataLst>
              <p:tags r:id="rId99"/>
            </p:custDataLst>
          </p:nvPr>
        </p:nvSpPr>
        <p:spPr bwMode="auto">
          <a:xfrm rot="16200000">
            <a:off x="76581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8" name="Line 25"/>
          <p:cNvSpPr>
            <a:spLocks noChangeShapeType="1"/>
          </p:cNvSpPr>
          <p:nvPr>
            <p:custDataLst>
              <p:tags r:id="rId100"/>
            </p:custDataLst>
          </p:nvPr>
        </p:nvSpPr>
        <p:spPr bwMode="auto">
          <a:xfrm flipV="1">
            <a:off x="75437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9" name="Text Box 11"/>
          <p:cNvSpPr txBox="1">
            <a:spLocks noChangeArrowheads="1"/>
          </p:cNvSpPr>
          <p:nvPr>
            <p:custDataLst>
              <p:tags r:id="rId101"/>
            </p:custDataLst>
          </p:nvPr>
        </p:nvSpPr>
        <p:spPr bwMode="auto">
          <a:xfrm rot="16200000">
            <a:off x="55626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90" name="Text Box 11"/>
          <p:cNvSpPr txBox="1">
            <a:spLocks noChangeArrowheads="1"/>
          </p:cNvSpPr>
          <p:nvPr>
            <p:custDataLst>
              <p:tags r:id="rId102"/>
            </p:custDataLst>
          </p:nvPr>
        </p:nvSpPr>
        <p:spPr bwMode="auto">
          <a:xfrm rot="16200000">
            <a:off x="5562600" y="22668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1" name="Text Box 11"/>
          <p:cNvSpPr txBox="1">
            <a:spLocks noChangeArrowheads="1"/>
          </p:cNvSpPr>
          <p:nvPr>
            <p:custDataLst>
              <p:tags r:id="rId103"/>
            </p:custDataLst>
          </p:nvPr>
        </p:nvSpPr>
        <p:spPr bwMode="auto">
          <a:xfrm rot="16200000">
            <a:off x="7543800" y="2266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2" name="Text Box 11"/>
          <p:cNvSpPr txBox="1">
            <a:spLocks noChangeArrowheads="1"/>
          </p:cNvSpPr>
          <p:nvPr>
            <p:custDataLst>
              <p:tags r:id="rId104"/>
            </p:custDataLst>
          </p:nvPr>
        </p:nvSpPr>
        <p:spPr bwMode="auto">
          <a:xfrm rot="16200000">
            <a:off x="75438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a:t>
            </a:r>
            <a:endParaRPr lang="en-US" dirty="0">
              <a:solidFill>
                <a:srgbClr val="FFFFFF"/>
              </a:solidFill>
              <a:latin typeface="+mj-lt"/>
            </a:endParaRPr>
          </a:p>
        </p:txBody>
      </p:sp>
      <p:sp>
        <p:nvSpPr>
          <p:cNvPr id="193" name="Line 25"/>
          <p:cNvSpPr>
            <a:spLocks noChangeShapeType="1"/>
          </p:cNvSpPr>
          <p:nvPr>
            <p:custDataLst>
              <p:tags r:id="rId105"/>
            </p:custDataLst>
          </p:nvPr>
        </p:nvSpPr>
        <p:spPr bwMode="auto">
          <a:xfrm flipV="1">
            <a:off x="3505200"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4" name="Line 25"/>
          <p:cNvSpPr>
            <a:spLocks noChangeShapeType="1"/>
          </p:cNvSpPr>
          <p:nvPr>
            <p:custDataLst>
              <p:tags r:id="rId106"/>
            </p:custDataLst>
          </p:nvPr>
        </p:nvSpPr>
        <p:spPr bwMode="auto">
          <a:xfrm flipV="1">
            <a:off x="3505200"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5" name="Line 25"/>
          <p:cNvSpPr>
            <a:spLocks noChangeShapeType="1"/>
          </p:cNvSpPr>
          <p:nvPr>
            <p:custDataLst>
              <p:tags r:id="rId107"/>
            </p:custDataLst>
          </p:nvPr>
        </p:nvSpPr>
        <p:spPr bwMode="auto">
          <a:xfrm flipV="1">
            <a:off x="5562599"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6" name="Line 25"/>
          <p:cNvSpPr>
            <a:spLocks noChangeShapeType="1"/>
          </p:cNvSpPr>
          <p:nvPr>
            <p:custDataLst>
              <p:tags r:id="rId108"/>
            </p:custDataLst>
          </p:nvPr>
        </p:nvSpPr>
        <p:spPr bwMode="auto">
          <a:xfrm flipV="1">
            <a:off x="5562599"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7" name="Line 25"/>
          <p:cNvSpPr>
            <a:spLocks noChangeShapeType="1"/>
          </p:cNvSpPr>
          <p:nvPr>
            <p:custDataLst>
              <p:tags r:id="rId109"/>
            </p:custDataLst>
          </p:nvPr>
        </p:nvSpPr>
        <p:spPr bwMode="auto">
          <a:xfrm flipV="1">
            <a:off x="7543799" y="56958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8" name="Line 25"/>
          <p:cNvSpPr>
            <a:spLocks noChangeShapeType="1"/>
          </p:cNvSpPr>
          <p:nvPr>
            <p:custDataLst>
              <p:tags r:id="rId110"/>
            </p:custDataLst>
          </p:nvPr>
        </p:nvSpPr>
        <p:spPr bwMode="auto">
          <a:xfrm flipV="1">
            <a:off x="7543799" y="53910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62" name="Oval 17"/>
          <p:cNvSpPr>
            <a:spLocks noChangeArrowheads="1"/>
          </p:cNvSpPr>
          <p:nvPr>
            <p:custDataLst>
              <p:tags r:id="rId111"/>
            </p:custDataLst>
          </p:nvPr>
        </p:nvSpPr>
        <p:spPr bwMode="auto">
          <a:xfrm>
            <a:off x="4572000" y="4171890"/>
            <a:ext cx="1066800" cy="7620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80000"/>
              </a:lnSpc>
              <a:buClr>
                <a:srgbClr val="40458C"/>
              </a:buClr>
              <a:buSzPct val="100000"/>
              <a:buFont typeface="Times New Roman" pitchFamily="18" charset="0"/>
              <a:buNone/>
            </a:pPr>
            <a:r>
              <a:rPr lang="en-US" sz="1400" dirty="0" smtClean="0">
                <a:solidFill>
                  <a:srgbClr val="FFFFFF"/>
                </a:solidFill>
                <a:latin typeface="Calibri"/>
              </a:rPr>
              <a:t>compute</a:t>
            </a:r>
            <a:br>
              <a:rPr lang="en-US" sz="1400" dirty="0" smtClean="0">
                <a:solidFill>
                  <a:srgbClr val="FFFFFF"/>
                </a:solidFill>
                <a:latin typeface="Calibri"/>
              </a:rPr>
            </a:br>
            <a:r>
              <a:rPr lang="en-US" sz="1400" dirty="0" smtClean="0">
                <a:solidFill>
                  <a:srgbClr val="FFFFFF"/>
                </a:solidFill>
                <a:latin typeface="Calibri"/>
              </a:rPr>
              <a:t>jump/branch</a:t>
            </a:r>
            <a:br>
              <a:rPr lang="en-US" sz="1400" dirty="0" smtClean="0">
                <a:solidFill>
                  <a:srgbClr val="FFFFFF"/>
                </a:solidFill>
                <a:latin typeface="Calibri"/>
              </a:rPr>
            </a:br>
            <a:r>
              <a:rPr lang="en-US" sz="1400" dirty="0" smtClean="0">
                <a:solidFill>
                  <a:srgbClr val="FFFFFF"/>
                </a:solidFill>
                <a:latin typeface="Calibri"/>
              </a:rPr>
              <a:t>targets</a:t>
            </a:r>
            <a:endParaRPr lang="en-US" sz="1400" dirty="0">
              <a:solidFill>
                <a:srgbClr val="FFFFFF"/>
              </a:solidFill>
              <a:latin typeface="Calibri"/>
            </a:endParaRPr>
          </a:p>
        </p:txBody>
      </p:sp>
      <p:grpSp>
        <p:nvGrpSpPr>
          <p:cNvPr id="164" name="Group 163"/>
          <p:cNvGrpSpPr/>
          <p:nvPr>
            <p:custDataLst>
              <p:tags r:id="rId112"/>
            </p:custDataLst>
          </p:nvPr>
        </p:nvGrpSpPr>
        <p:grpSpPr>
          <a:xfrm>
            <a:off x="838200" y="3028890"/>
            <a:ext cx="304800" cy="304800"/>
            <a:chOff x="990600" y="2971800"/>
            <a:chExt cx="304800" cy="304800"/>
          </a:xfrm>
          <a:solidFill>
            <a:schemeClr val="tx1"/>
          </a:solidFill>
        </p:grpSpPr>
        <p:sp>
          <p:nvSpPr>
            <p:cNvPr id="165" name="Freeform 164"/>
            <p:cNvSpPr/>
            <p:nvPr>
              <p:custDataLst>
                <p:tags r:id="rId119"/>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Text Box 11"/>
            <p:cNvSpPr txBox="1">
              <a:spLocks noChangeArrowheads="1"/>
            </p:cNvSpPr>
            <p:nvPr>
              <p:custDataLst>
                <p:tags r:id="rId120"/>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71" name="Line 25"/>
          <p:cNvSpPr>
            <a:spLocks noChangeShapeType="1"/>
          </p:cNvSpPr>
          <p:nvPr>
            <p:custDataLst>
              <p:tags r:id="rId113"/>
            </p:custDataLst>
          </p:nvPr>
        </p:nvSpPr>
        <p:spPr bwMode="auto">
          <a:xfrm flipV="1">
            <a:off x="990600" y="501009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73" name="Line 49"/>
          <p:cNvSpPr>
            <a:spLocks noChangeShapeType="1"/>
          </p:cNvSpPr>
          <p:nvPr>
            <p:custDataLst>
              <p:tags r:id="rId114"/>
            </p:custDataLst>
          </p:nvPr>
        </p:nvSpPr>
        <p:spPr bwMode="auto">
          <a:xfrm>
            <a:off x="2057400" y="3790891"/>
            <a:ext cx="0" cy="1143000"/>
          </a:xfrm>
          <a:prstGeom prst="line">
            <a:avLst/>
          </a:prstGeom>
          <a:noFill/>
          <a:ln w="25400" cap="sq">
            <a:solidFill>
              <a:schemeClr val="bg1"/>
            </a:solidFill>
            <a:round/>
            <a:headEnd/>
            <a:tailEnd/>
          </a:ln>
          <a:effectLst/>
        </p:spPr>
        <p:txBody>
          <a:bodyPr wrap="square" anchor="ctr" anchorCtr="1">
            <a:noAutofit/>
          </a:bodyPr>
          <a:lstStyle/>
          <a:p>
            <a:endParaRPr lang="en-US"/>
          </a:p>
        </p:txBody>
      </p:sp>
      <p:cxnSp>
        <p:nvCxnSpPr>
          <p:cNvPr id="174" name="Straight Connector 173"/>
          <p:cNvCxnSpPr/>
          <p:nvPr>
            <p:custDataLst>
              <p:tags r:id="rId115"/>
            </p:custDataLst>
          </p:nvPr>
        </p:nvCxnSpPr>
        <p:spPr>
          <a:xfrm rot="5400000">
            <a:off x="4343400" y="3790890"/>
            <a:ext cx="152400" cy="0"/>
          </a:xfrm>
          <a:prstGeom prst="line">
            <a:avLst/>
          </a:prstGeom>
          <a:ln w="889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78" name="Line 49"/>
          <p:cNvSpPr>
            <a:spLocks noChangeShapeType="1"/>
          </p:cNvSpPr>
          <p:nvPr>
            <p:custDataLst>
              <p:tags r:id="rId116"/>
            </p:custDataLst>
          </p:nvPr>
        </p:nvSpPr>
        <p:spPr bwMode="auto">
          <a:xfrm>
            <a:off x="4419600" y="3333690"/>
            <a:ext cx="0" cy="1371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59" name="Line 44"/>
          <p:cNvSpPr>
            <a:spLocks noChangeShapeType="1"/>
          </p:cNvSpPr>
          <p:nvPr>
            <p:custDataLst>
              <p:tags r:id="rId117"/>
            </p:custDataLst>
          </p:nvPr>
        </p:nvSpPr>
        <p:spPr bwMode="auto">
          <a:xfrm flipV="1">
            <a:off x="2209800" y="4705290"/>
            <a:ext cx="4572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46" name="Line 45"/>
          <p:cNvSpPr>
            <a:spLocks noChangeShapeType="1"/>
          </p:cNvSpPr>
          <p:nvPr>
            <p:custDataLst>
              <p:tags r:id="rId118"/>
            </p:custDataLst>
          </p:nvPr>
        </p:nvSpPr>
        <p:spPr bwMode="auto">
          <a:xfrm flipV="1">
            <a:off x="5486400" y="2952690"/>
            <a:ext cx="0" cy="228600"/>
          </a:xfrm>
          <a:prstGeom prst="line">
            <a:avLst/>
          </a:prstGeom>
          <a:noFill/>
          <a:ln w="25400" cap="sq">
            <a:solidFill>
              <a:srgbClr val="00FF00"/>
            </a:solidFill>
            <a:round/>
            <a:headEnd type="none" w="med" len="med"/>
            <a:tailEnd type="arrow" w="med" len="med"/>
          </a:ln>
          <a:effectLst/>
        </p:spPr>
        <p:txBody>
          <a:bodyPr wrap="square" anchor="ctr" anchorCtr="1">
            <a:noAutofit/>
          </a:bodyPr>
          <a:lstStyle/>
          <a:p>
            <a:endParaRPr lang="en-US"/>
          </a:p>
        </p:txBody>
      </p:sp>
      <p:cxnSp>
        <p:nvCxnSpPr>
          <p:cNvPr id="214" name="Straight Connector 213"/>
          <p:cNvCxnSpPr/>
          <p:nvPr/>
        </p:nvCxnSpPr>
        <p:spPr>
          <a:xfrm flipV="1">
            <a:off x="838200" y="62484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a:off x="838200" y="6248400"/>
            <a:ext cx="914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flipV="1">
            <a:off x="1752600" y="62484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a:off x="1752600" y="6629400"/>
            <a:ext cx="1066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flipV="1">
            <a:off x="2819400" y="62484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a:off x="2819400" y="6248400"/>
            <a:ext cx="1066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flipV="1">
            <a:off x="3886200" y="62484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a:off x="3886200" y="6629400"/>
            <a:ext cx="1084305"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flipV="1">
            <a:off x="4953000" y="62484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a:off x="4953000" y="6248400"/>
            <a:ext cx="990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flipV="1">
            <a:off x="5943600" y="62484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5943600" y="6629400"/>
            <a:ext cx="102145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flipV="1">
            <a:off x="6934200" y="62484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6934200" y="6248400"/>
            <a:ext cx="990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flipV="1">
            <a:off x="7924800" y="62484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a:off x="76200" y="6629400"/>
            <a:ext cx="762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a:off x="7924800" y="6629400"/>
            <a:ext cx="914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flipV="1">
            <a:off x="8839200" y="62484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a:off x="8839200" y="6248400"/>
            <a:ext cx="228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20762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0802" name="Rectangle 2"/>
          <p:cNvSpPr>
            <a:spLocks noGrp="1" noChangeArrowheads="1"/>
          </p:cNvSpPr>
          <p:nvPr>
            <p:ph type="title"/>
            <p:custDataLst>
              <p:tags r:id="rId1"/>
            </p:custDataLst>
          </p:nvPr>
        </p:nvSpPr>
        <p:spPr/>
        <p:txBody>
          <a:bodyPr>
            <a:normAutofit fontScale="90000"/>
          </a:bodyPr>
          <a:lstStyle/>
          <a:p>
            <a:r>
              <a:rPr lang="en-US" dirty="0"/>
              <a:t>Example: : Sample Code (Simple)</a:t>
            </a:r>
          </a:p>
        </p:txBody>
      </p:sp>
      <p:sp>
        <p:nvSpPr>
          <p:cNvPr id="2380803" name="Rectangle 3"/>
          <p:cNvSpPr>
            <a:spLocks noGrp="1" noChangeArrowheads="1"/>
          </p:cNvSpPr>
          <p:nvPr>
            <p:ph idx="1"/>
            <p:custDataLst>
              <p:tags r:id="rId2"/>
            </p:custDataLst>
          </p:nvPr>
        </p:nvSpPr>
        <p:spPr/>
        <p:txBody>
          <a:bodyPr/>
          <a:lstStyle/>
          <a:p>
            <a:pPr>
              <a:tabLst>
                <a:tab pos="1485900" algn="l"/>
              </a:tabLst>
            </a:pPr>
            <a:r>
              <a:rPr lang="en-US" dirty="0" smtClean="0">
                <a:latin typeface="Consolas" pitchFamily="49" charset="0"/>
              </a:rPr>
              <a:t>add 	r3, r1, r2; </a:t>
            </a:r>
            <a:br>
              <a:rPr lang="en-US" dirty="0" smtClean="0">
                <a:latin typeface="Consolas" pitchFamily="49" charset="0"/>
              </a:rPr>
            </a:br>
            <a:r>
              <a:rPr lang="en-US" dirty="0" smtClean="0">
                <a:latin typeface="Consolas" pitchFamily="49" charset="0"/>
              </a:rPr>
              <a:t>nand 	r6, r4, r5; </a:t>
            </a:r>
            <a:br>
              <a:rPr lang="en-US" dirty="0" smtClean="0">
                <a:latin typeface="Consolas" pitchFamily="49" charset="0"/>
              </a:rPr>
            </a:br>
            <a:r>
              <a:rPr lang="en-US" dirty="0" smtClean="0">
                <a:latin typeface="Consolas" pitchFamily="49" charset="0"/>
              </a:rPr>
              <a:t>lw 	r4, 20(r2); </a:t>
            </a:r>
            <a:br>
              <a:rPr lang="en-US" dirty="0" smtClean="0">
                <a:latin typeface="Consolas" pitchFamily="49" charset="0"/>
              </a:rPr>
            </a:br>
            <a:r>
              <a:rPr lang="en-US" dirty="0" smtClean="0">
                <a:latin typeface="Consolas" pitchFamily="49" charset="0"/>
              </a:rPr>
              <a:t>add 	r5, r2, r5; </a:t>
            </a:r>
            <a:br>
              <a:rPr lang="en-US" dirty="0" smtClean="0">
                <a:latin typeface="Consolas" pitchFamily="49" charset="0"/>
              </a:rPr>
            </a:br>
            <a:r>
              <a:rPr lang="en-US" dirty="0" smtClean="0">
                <a:latin typeface="Consolas" pitchFamily="49" charset="0"/>
              </a:rPr>
              <a:t>sw 	r7, 12(r3); </a:t>
            </a:r>
            <a:endParaRPr lang="en-US" dirty="0" smtClean="0">
              <a:solidFill>
                <a:schemeClr val="accent2"/>
              </a:solidFill>
              <a:latin typeface="Consolas" pitchFamily="49" charset="0"/>
            </a:endParaRPr>
          </a:p>
        </p:txBody>
      </p:sp>
    </p:spTree>
    <p:extLst>
      <p:ext uri="{BB962C8B-B14F-4D97-AF65-F5344CB8AC3E}">
        <p14:creationId xmlns:p14="http://schemas.microsoft.com/office/powerpoint/2010/main" val="23009308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a:xfrm>
            <a:off x="533400" y="990600"/>
            <a:ext cx="8686800" cy="5638800"/>
          </a:xfrm>
        </p:spPr>
        <p:txBody>
          <a:bodyPr>
            <a:normAutofit fontScale="85000" lnSpcReduction="20000"/>
          </a:bodyPr>
          <a:lstStyle/>
          <a:p>
            <a:r>
              <a:rPr lang="en-US" dirty="0" smtClean="0"/>
              <a:t>Prelim next week</a:t>
            </a:r>
          </a:p>
          <a:p>
            <a:r>
              <a:rPr lang="en-US" dirty="0"/>
              <a:t>	</a:t>
            </a:r>
            <a:r>
              <a:rPr lang="en-US" dirty="0" smtClean="0"/>
              <a:t>Tuesday at 7:30. </a:t>
            </a:r>
          </a:p>
          <a:p>
            <a:r>
              <a:rPr lang="en-US" dirty="0" smtClean="0"/>
              <a:t>	Go to location based </a:t>
            </a:r>
            <a:r>
              <a:rPr lang="en-US" dirty="0"/>
              <a:t>on </a:t>
            </a:r>
            <a:r>
              <a:rPr lang="en-US" dirty="0" err="1"/>
              <a:t>netid</a:t>
            </a:r>
            <a:endParaRPr lang="en-US" dirty="0" smtClean="0"/>
          </a:p>
          <a:p>
            <a:r>
              <a:rPr lang="en-US" dirty="0" smtClean="0"/>
              <a:t>	  [a-g]* →  MRS146</a:t>
            </a:r>
            <a:r>
              <a:rPr lang="en-US" dirty="0"/>
              <a:t>: Morrison Hall </a:t>
            </a:r>
            <a:r>
              <a:rPr lang="en-US" dirty="0" smtClean="0"/>
              <a:t>146</a:t>
            </a:r>
          </a:p>
          <a:p>
            <a:r>
              <a:rPr lang="en-US" dirty="0" smtClean="0"/>
              <a:t>	  [</a:t>
            </a:r>
            <a:r>
              <a:rPr lang="en-US" dirty="0"/>
              <a:t>h-l</a:t>
            </a:r>
            <a:r>
              <a:rPr lang="en-US" dirty="0" smtClean="0"/>
              <a:t>]*	  →  RRB125</a:t>
            </a:r>
            <a:r>
              <a:rPr lang="en-US" dirty="0"/>
              <a:t>: Riley-Robb Hall </a:t>
            </a:r>
            <a:r>
              <a:rPr lang="en-US" dirty="0" smtClean="0"/>
              <a:t>125</a:t>
            </a:r>
          </a:p>
          <a:p>
            <a:r>
              <a:rPr lang="en-US" dirty="0" smtClean="0"/>
              <a:t>	  [</a:t>
            </a:r>
            <a:r>
              <a:rPr lang="en-US" dirty="0"/>
              <a:t>m-n</a:t>
            </a:r>
            <a:r>
              <a:rPr lang="en-US" dirty="0" smtClean="0"/>
              <a:t>]*→ RRB105</a:t>
            </a:r>
            <a:r>
              <a:rPr lang="en-US" dirty="0"/>
              <a:t>: Riley-Robb Hall </a:t>
            </a:r>
            <a:r>
              <a:rPr lang="en-US" dirty="0" smtClean="0"/>
              <a:t>105</a:t>
            </a:r>
            <a:endParaRPr lang="en-US" dirty="0"/>
          </a:p>
          <a:p>
            <a:r>
              <a:rPr lang="en-US" dirty="0" smtClean="0"/>
              <a:t>	  [</a:t>
            </a:r>
            <a:r>
              <a:rPr lang="en-US" dirty="0"/>
              <a:t>o-s</a:t>
            </a:r>
            <a:r>
              <a:rPr lang="en-US" dirty="0" smtClean="0"/>
              <a:t>]* →  MVRG71</a:t>
            </a:r>
            <a:r>
              <a:rPr lang="en-US" dirty="0"/>
              <a:t>: M Van Rensselaer Hall </a:t>
            </a:r>
            <a:r>
              <a:rPr lang="en-US" dirty="0" smtClean="0"/>
              <a:t>G71</a:t>
            </a:r>
            <a:endParaRPr lang="en-US" dirty="0"/>
          </a:p>
          <a:p>
            <a:r>
              <a:rPr lang="en-US" dirty="0" smtClean="0"/>
              <a:t>	  [</a:t>
            </a:r>
            <a:r>
              <a:rPr lang="en-US" dirty="0"/>
              <a:t>t-z</a:t>
            </a:r>
            <a:r>
              <a:rPr lang="en-US" dirty="0" smtClean="0"/>
              <a:t>]*	 →  MVRG73</a:t>
            </a:r>
            <a:r>
              <a:rPr lang="en-US" dirty="0"/>
              <a:t>: M Van Rensselaer Hall </a:t>
            </a:r>
            <a:r>
              <a:rPr lang="en-US" dirty="0" smtClean="0"/>
              <a:t>G73</a:t>
            </a:r>
          </a:p>
          <a:p>
            <a:r>
              <a:rPr lang="en-US" dirty="0" smtClean="0"/>
              <a:t>Prelim reviews</a:t>
            </a:r>
          </a:p>
          <a:p>
            <a:r>
              <a:rPr lang="en-US" dirty="0"/>
              <a:t>	</a:t>
            </a:r>
            <a:r>
              <a:rPr lang="en-US" dirty="0" smtClean="0"/>
              <a:t>TODAY, Tue, Feb 24 @ 7:30pm in Olin 255</a:t>
            </a:r>
          </a:p>
          <a:p>
            <a:r>
              <a:rPr lang="en-US"/>
              <a:t>	</a:t>
            </a:r>
            <a:r>
              <a:rPr lang="en-US" smtClean="0"/>
              <a:t>Sat, </a:t>
            </a:r>
            <a:r>
              <a:rPr lang="en-US" dirty="0" smtClean="0"/>
              <a:t>Feb 28 @ 7:30pm in Upson B17</a:t>
            </a:r>
          </a:p>
          <a:p>
            <a:r>
              <a:rPr lang="en-US" dirty="0" smtClean="0"/>
              <a:t>Prelim conflicts</a:t>
            </a:r>
          </a:p>
          <a:p>
            <a:r>
              <a:rPr lang="en-US" dirty="0"/>
              <a:t>	</a:t>
            </a:r>
            <a:r>
              <a:rPr lang="en-US" dirty="0" smtClean="0"/>
              <a:t>Contact </a:t>
            </a:r>
            <a:r>
              <a:rPr lang="en-US" dirty="0"/>
              <a:t>Deniz </a:t>
            </a:r>
            <a:r>
              <a:rPr lang="en-US" dirty="0" smtClean="0"/>
              <a:t>Altinbuken &lt;deniz@cs.cornell.edu&gt; </a:t>
            </a:r>
            <a:endParaRPr lang="en-US" dirty="0"/>
          </a:p>
        </p:txBody>
      </p:sp>
    </p:spTree>
    <p:extLst>
      <p:ext uri="{BB962C8B-B14F-4D97-AF65-F5344CB8AC3E}">
        <p14:creationId xmlns:p14="http://schemas.microsoft.com/office/powerpoint/2010/main" val="39543039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0802" name="Rectangle 2"/>
          <p:cNvSpPr>
            <a:spLocks noGrp="1" noChangeArrowheads="1"/>
          </p:cNvSpPr>
          <p:nvPr>
            <p:ph type="title"/>
          </p:nvPr>
        </p:nvSpPr>
        <p:spPr/>
        <p:txBody>
          <a:bodyPr>
            <a:normAutofit fontScale="90000"/>
          </a:bodyPr>
          <a:lstStyle/>
          <a:p>
            <a:r>
              <a:rPr lang="en-US" dirty="0" smtClean="0"/>
              <a:t>Example: Sample </a:t>
            </a:r>
            <a:r>
              <a:rPr lang="en-US" dirty="0"/>
              <a:t>Code (Simple)</a:t>
            </a:r>
          </a:p>
        </p:txBody>
      </p:sp>
      <p:sp>
        <p:nvSpPr>
          <p:cNvPr id="2380803" name="Rectangle 3"/>
          <p:cNvSpPr>
            <a:spLocks noGrp="1" noChangeArrowheads="1"/>
          </p:cNvSpPr>
          <p:nvPr>
            <p:ph type="body" idx="1"/>
          </p:nvPr>
        </p:nvSpPr>
        <p:spPr/>
        <p:txBody>
          <a:bodyPr/>
          <a:lstStyle/>
          <a:p>
            <a:r>
              <a:rPr lang="en-US" dirty="0"/>
              <a:t>Assume eight-register machine</a:t>
            </a:r>
          </a:p>
          <a:p>
            <a:r>
              <a:rPr lang="en-US" dirty="0"/>
              <a:t>Run the following code on a pipelined </a:t>
            </a:r>
            <a:r>
              <a:rPr lang="en-US" dirty="0" err="1"/>
              <a:t>datapath</a:t>
            </a:r>
            <a:endParaRPr lang="en-US" dirty="0"/>
          </a:p>
          <a:p>
            <a:pPr lvl="1">
              <a:buFontTx/>
              <a:buNone/>
            </a:pPr>
            <a:r>
              <a:rPr lang="en-US" dirty="0"/>
              <a:t>   add	</a:t>
            </a:r>
            <a:r>
              <a:rPr lang="en-US" dirty="0" smtClean="0"/>
              <a:t>r</a:t>
            </a:r>
            <a:r>
              <a:rPr lang="en-US" dirty="0" smtClean="0">
                <a:solidFill>
                  <a:schemeClr val="accent5">
                    <a:lumMod val="60000"/>
                    <a:lumOff val="40000"/>
                  </a:schemeClr>
                </a:solidFill>
              </a:rPr>
              <a:t>3</a:t>
            </a:r>
            <a:r>
              <a:rPr lang="en-US" dirty="0" smtClean="0"/>
              <a:t>  r1    r2   </a:t>
            </a:r>
            <a:r>
              <a:rPr lang="en-US" dirty="0"/>
              <a:t>;  </a:t>
            </a:r>
            <a:r>
              <a:rPr lang="en-US" dirty="0" err="1"/>
              <a:t>reg</a:t>
            </a:r>
            <a:r>
              <a:rPr lang="en-US" dirty="0"/>
              <a:t> </a:t>
            </a:r>
            <a:r>
              <a:rPr lang="en-US" dirty="0">
                <a:solidFill>
                  <a:schemeClr val="accent5">
                    <a:lumMod val="60000"/>
                    <a:lumOff val="40000"/>
                  </a:schemeClr>
                </a:solidFill>
              </a:rPr>
              <a:t>3</a:t>
            </a:r>
            <a:r>
              <a:rPr lang="en-US" dirty="0"/>
              <a:t> = </a:t>
            </a:r>
            <a:r>
              <a:rPr lang="en-US" dirty="0" err="1"/>
              <a:t>reg</a:t>
            </a:r>
            <a:r>
              <a:rPr lang="en-US" dirty="0"/>
              <a:t> 1 + </a:t>
            </a:r>
            <a:r>
              <a:rPr lang="en-US" dirty="0" err="1"/>
              <a:t>reg</a:t>
            </a:r>
            <a:r>
              <a:rPr lang="en-US" dirty="0"/>
              <a:t> 2</a:t>
            </a:r>
          </a:p>
          <a:p>
            <a:pPr lvl="1">
              <a:buFontTx/>
              <a:buNone/>
            </a:pPr>
            <a:r>
              <a:rPr lang="en-US" dirty="0"/>
              <a:t>   </a:t>
            </a:r>
            <a:r>
              <a:rPr lang="en-US" dirty="0" err="1"/>
              <a:t>nand</a:t>
            </a:r>
            <a:r>
              <a:rPr lang="en-US" dirty="0"/>
              <a:t>  	</a:t>
            </a:r>
            <a:r>
              <a:rPr lang="en-US" dirty="0" smtClean="0"/>
              <a:t>r</a:t>
            </a:r>
            <a:r>
              <a:rPr lang="en-US" dirty="0" smtClean="0">
                <a:solidFill>
                  <a:schemeClr val="accent5">
                    <a:lumMod val="60000"/>
                    <a:lumOff val="40000"/>
                  </a:schemeClr>
                </a:solidFill>
              </a:rPr>
              <a:t>6</a:t>
            </a:r>
            <a:r>
              <a:rPr lang="en-US" dirty="0" smtClean="0"/>
              <a:t>   r4    r5   </a:t>
            </a:r>
            <a:r>
              <a:rPr lang="en-US" dirty="0"/>
              <a:t>;  </a:t>
            </a:r>
            <a:r>
              <a:rPr lang="en-US" dirty="0" err="1"/>
              <a:t>reg</a:t>
            </a:r>
            <a:r>
              <a:rPr lang="en-US" dirty="0"/>
              <a:t> </a:t>
            </a:r>
            <a:r>
              <a:rPr lang="en-US" dirty="0">
                <a:solidFill>
                  <a:schemeClr val="accent5">
                    <a:lumMod val="60000"/>
                    <a:lumOff val="40000"/>
                  </a:schemeClr>
                </a:solidFill>
              </a:rPr>
              <a:t>6</a:t>
            </a:r>
            <a:r>
              <a:rPr lang="en-US" dirty="0"/>
              <a:t> = ~(</a:t>
            </a:r>
            <a:r>
              <a:rPr lang="en-US" dirty="0" err="1"/>
              <a:t>reg</a:t>
            </a:r>
            <a:r>
              <a:rPr lang="en-US" dirty="0"/>
              <a:t> 4 &amp; </a:t>
            </a:r>
            <a:r>
              <a:rPr lang="en-US" dirty="0" err="1"/>
              <a:t>reg</a:t>
            </a:r>
            <a:r>
              <a:rPr lang="en-US" dirty="0"/>
              <a:t> 5)</a:t>
            </a:r>
          </a:p>
          <a:p>
            <a:pPr lvl="1">
              <a:buFontTx/>
              <a:buNone/>
            </a:pPr>
            <a:r>
              <a:rPr lang="en-US" dirty="0"/>
              <a:t>   </a:t>
            </a:r>
            <a:r>
              <a:rPr lang="en-US" dirty="0" err="1"/>
              <a:t>lw</a:t>
            </a:r>
            <a:r>
              <a:rPr lang="en-US" dirty="0"/>
              <a:t>	 </a:t>
            </a:r>
            <a:r>
              <a:rPr lang="en-US" dirty="0" smtClean="0"/>
              <a:t>r</a:t>
            </a:r>
            <a:r>
              <a:rPr lang="en-US" dirty="0" smtClean="0">
                <a:solidFill>
                  <a:schemeClr val="accent5">
                    <a:lumMod val="60000"/>
                    <a:lumOff val="40000"/>
                  </a:schemeClr>
                </a:solidFill>
              </a:rPr>
              <a:t>4</a:t>
            </a:r>
            <a:r>
              <a:rPr lang="en-US" dirty="0" smtClean="0"/>
              <a:t>   </a:t>
            </a:r>
            <a:r>
              <a:rPr lang="en-US" dirty="0"/>
              <a:t>20 </a:t>
            </a:r>
            <a:r>
              <a:rPr lang="en-US" dirty="0" smtClean="0"/>
              <a:t>(r2</a:t>
            </a:r>
            <a:r>
              <a:rPr lang="en-US" dirty="0"/>
              <a:t>)  ;  </a:t>
            </a:r>
            <a:r>
              <a:rPr lang="en-US" dirty="0" err="1"/>
              <a:t>reg</a:t>
            </a:r>
            <a:r>
              <a:rPr lang="en-US" dirty="0"/>
              <a:t> </a:t>
            </a:r>
            <a:r>
              <a:rPr lang="en-US" dirty="0">
                <a:solidFill>
                  <a:schemeClr val="accent5">
                    <a:lumMod val="60000"/>
                    <a:lumOff val="40000"/>
                  </a:schemeClr>
                </a:solidFill>
              </a:rPr>
              <a:t>4</a:t>
            </a:r>
            <a:r>
              <a:rPr lang="en-US" dirty="0"/>
              <a:t> =  </a:t>
            </a:r>
            <a:r>
              <a:rPr lang="en-US" dirty="0" err="1"/>
              <a:t>Mem</a:t>
            </a:r>
            <a:r>
              <a:rPr lang="en-US" dirty="0"/>
              <a:t>[reg2+20]</a:t>
            </a:r>
          </a:p>
          <a:p>
            <a:pPr lvl="1">
              <a:buFontTx/>
              <a:buNone/>
            </a:pPr>
            <a:r>
              <a:rPr lang="en-US" dirty="0"/>
              <a:t>   add	</a:t>
            </a:r>
            <a:r>
              <a:rPr lang="en-US" dirty="0" smtClean="0"/>
              <a:t>r</a:t>
            </a:r>
            <a:r>
              <a:rPr lang="en-US" dirty="0" smtClean="0">
                <a:solidFill>
                  <a:schemeClr val="accent5">
                    <a:lumMod val="60000"/>
                    <a:lumOff val="40000"/>
                  </a:schemeClr>
                </a:solidFill>
              </a:rPr>
              <a:t>5</a:t>
            </a:r>
            <a:r>
              <a:rPr lang="en-US" dirty="0" smtClean="0"/>
              <a:t>   r2    r5   </a:t>
            </a:r>
            <a:r>
              <a:rPr lang="en-US" dirty="0"/>
              <a:t>;  </a:t>
            </a:r>
            <a:r>
              <a:rPr lang="en-US" dirty="0" err="1"/>
              <a:t>reg</a:t>
            </a:r>
            <a:r>
              <a:rPr lang="en-US" dirty="0"/>
              <a:t> </a:t>
            </a:r>
            <a:r>
              <a:rPr lang="en-US" dirty="0">
                <a:solidFill>
                  <a:schemeClr val="accent5">
                    <a:lumMod val="60000"/>
                    <a:lumOff val="40000"/>
                  </a:schemeClr>
                </a:solidFill>
              </a:rPr>
              <a:t>5</a:t>
            </a:r>
            <a:r>
              <a:rPr lang="en-US" dirty="0"/>
              <a:t> = </a:t>
            </a:r>
            <a:r>
              <a:rPr lang="en-US" dirty="0" err="1"/>
              <a:t>reg</a:t>
            </a:r>
            <a:r>
              <a:rPr lang="en-US" dirty="0"/>
              <a:t> 2 + </a:t>
            </a:r>
            <a:r>
              <a:rPr lang="en-US" dirty="0" err="1"/>
              <a:t>reg</a:t>
            </a:r>
            <a:r>
              <a:rPr lang="en-US" dirty="0"/>
              <a:t> 5</a:t>
            </a:r>
          </a:p>
          <a:p>
            <a:pPr lvl="1">
              <a:buFontTx/>
              <a:buNone/>
            </a:pPr>
            <a:r>
              <a:rPr lang="en-US" dirty="0"/>
              <a:t>   </a:t>
            </a:r>
            <a:r>
              <a:rPr lang="en-US" dirty="0" err="1"/>
              <a:t>sw</a:t>
            </a:r>
            <a:r>
              <a:rPr lang="en-US" dirty="0"/>
              <a:t>    	</a:t>
            </a:r>
            <a:r>
              <a:rPr lang="en-US" dirty="0" smtClean="0"/>
              <a:t>r7    12(r3</a:t>
            </a:r>
            <a:r>
              <a:rPr lang="en-US" dirty="0"/>
              <a:t>)   ;  </a:t>
            </a:r>
            <a:r>
              <a:rPr lang="en-US" dirty="0" err="1"/>
              <a:t>Mem</a:t>
            </a:r>
            <a:r>
              <a:rPr lang="en-US" dirty="0"/>
              <a:t>[reg3+12] = </a:t>
            </a:r>
            <a:r>
              <a:rPr lang="en-US" dirty="0" err="1"/>
              <a:t>reg</a:t>
            </a:r>
            <a:r>
              <a:rPr lang="en-US" dirty="0"/>
              <a:t> 7</a:t>
            </a:r>
          </a:p>
          <a:p>
            <a:pPr>
              <a:buClr>
                <a:schemeClr val="tx1"/>
              </a:buClr>
            </a:pPr>
            <a:endParaRPr lang="en-US" dirty="0"/>
          </a:p>
        </p:txBody>
      </p:sp>
      <p:sp>
        <p:nvSpPr>
          <p:cNvPr id="2380804" name="Rectangle 4"/>
          <p:cNvSpPr>
            <a:spLocks noChangeArrowheads="1"/>
          </p:cNvSpPr>
          <p:nvPr/>
        </p:nvSpPr>
        <p:spPr bwMode="auto">
          <a:xfrm>
            <a:off x="0" y="6672263"/>
            <a:ext cx="1687513"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2"/>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0000"/>
              </a:lnSpc>
              <a:spcBef>
                <a:spcPct val="20000"/>
              </a:spcBef>
              <a:buClr>
                <a:schemeClr val="tx1"/>
              </a:buClr>
            </a:pPr>
            <a:r>
              <a:rPr lang="en-US" sz="1000"/>
              <a:t>Slides thanks to Sally McKee</a:t>
            </a:r>
          </a:p>
        </p:txBody>
      </p:sp>
    </p:spTree>
    <p:extLst>
      <p:ext uri="{BB962C8B-B14F-4D97-AF65-F5344CB8AC3E}">
        <p14:creationId xmlns:p14="http://schemas.microsoft.com/office/powerpoint/2010/main" val="7910236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2850" name="Line 2"/>
          <p:cNvSpPr>
            <a:spLocks noChangeShapeType="1"/>
          </p:cNvSpPr>
          <p:nvPr/>
        </p:nvSpPr>
        <p:spPr bwMode="auto">
          <a:xfrm>
            <a:off x="8229600" y="5181600"/>
            <a:ext cx="762000" cy="0"/>
          </a:xfrm>
          <a:prstGeom prst="line">
            <a:avLst/>
          </a:prstGeom>
          <a:noFill/>
          <a:ln w="571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851" name="Line 3"/>
          <p:cNvSpPr>
            <a:spLocks noChangeShapeType="1"/>
          </p:cNvSpPr>
          <p:nvPr/>
        </p:nvSpPr>
        <p:spPr bwMode="auto">
          <a:xfrm>
            <a:off x="6324600" y="4648200"/>
            <a:ext cx="3048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853" name="Rectangle 5"/>
          <p:cNvSpPr>
            <a:spLocks noChangeArrowheads="1"/>
          </p:cNvSpPr>
          <p:nvPr/>
        </p:nvSpPr>
        <p:spPr bwMode="auto">
          <a:xfrm>
            <a:off x="304800" y="3124200"/>
            <a:ext cx="381000" cy="685800"/>
          </a:xfrm>
          <a:prstGeom prst="rect">
            <a:avLst/>
          </a:prstGeom>
          <a:noFill/>
          <a:ln w="28575">
            <a:solidFill>
              <a:schemeClr val="bg1"/>
            </a:solidFill>
            <a:miter lim="800000"/>
            <a:headEnd/>
            <a:tailEnd/>
          </a:ln>
          <a:effectLst/>
          <a:extLst/>
        </p:spPr>
        <p:txBody>
          <a:bodyPr wrap="none" anchor="ctr"/>
          <a:lstStyle/>
          <a:p>
            <a:pPr algn="ctr" eaLnBrk="1" hangingPunct="1"/>
            <a:r>
              <a:rPr lang="en-US" sz="1400">
                <a:solidFill>
                  <a:schemeClr val="bg1"/>
                </a:solidFill>
              </a:rPr>
              <a:t>PC</a:t>
            </a:r>
          </a:p>
        </p:txBody>
      </p:sp>
      <p:sp>
        <p:nvSpPr>
          <p:cNvPr id="2382854" name="Rectangle 6"/>
          <p:cNvSpPr>
            <a:spLocks noChangeArrowheads="1"/>
          </p:cNvSpPr>
          <p:nvPr/>
        </p:nvSpPr>
        <p:spPr bwMode="ltGray">
          <a:xfrm>
            <a:off x="990600" y="3124200"/>
            <a:ext cx="533400" cy="838200"/>
          </a:xfrm>
          <a:prstGeom prst="rect">
            <a:avLst/>
          </a:prstGeom>
          <a:solidFill>
            <a:schemeClr val="bg2"/>
          </a:solid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1400">
                <a:solidFill>
                  <a:schemeClr val="bg1"/>
                </a:solidFill>
              </a:rPr>
              <a:t>Inst</a:t>
            </a:r>
          </a:p>
          <a:p>
            <a:pPr algn="ctr" eaLnBrk="1" hangingPunct="1"/>
            <a:r>
              <a:rPr lang="en-US" sz="1400">
                <a:solidFill>
                  <a:schemeClr val="bg1"/>
                </a:solidFill>
              </a:rPr>
              <a:t>mem</a:t>
            </a:r>
          </a:p>
        </p:txBody>
      </p:sp>
      <p:sp>
        <p:nvSpPr>
          <p:cNvPr id="2382855" name="Rectangle 7"/>
          <p:cNvSpPr>
            <a:spLocks noChangeArrowheads="1"/>
          </p:cNvSpPr>
          <p:nvPr/>
        </p:nvSpPr>
        <p:spPr bwMode="ltGray">
          <a:xfrm rot="-5400000">
            <a:off x="2095500" y="3009900"/>
            <a:ext cx="1828800" cy="838200"/>
          </a:xfrm>
          <a:prstGeom prst="rect">
            <a:avLst/>
          </a:prstGeom>
          <a:solidFill>
            <a:schemeClr val="bg2"/>
          </a:solid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sz="1400">
                <a:solidFill>
                  <a:schemeClr val="bg1"/>
                </a:solidFill>
              </a:rPr>
              <a:t>Register file</a:t>
            </a:r>
          </a:p>
          <a:p>
            <a:pPr eaLnBrk="1" hangingPunct="1"/>
            <a:endParaRPr lang="en-US" sz="1400">
              <a:solidFill>
                <a:schemeClr val="bg1"/>
              </a:solidFill>
            </a:endParaRPr>
          </a:p>
          <a:p>
            <a:pPr eaLnBrk="1" hangingPunct="1"/>
            <a:endParaRPr lang="en-US" sz="1400">
              <a:solidFill>
                <a:schemeClr val="bg1"/>
              </a:solidFill>
            </a:endParaRPr>
          </a:p>
          <a:p>
            <a:pPr eaLnBrk="1" hangingPunct="1"/>
            <a:endParaRPr lang="en-US" sz="1400">
              <a:solidFill>
                <a:schemeClr val="bg1"/>
              </a:solidFill>
            </a:endParaRPr>
          </a:p>
        </p:txBody>
      </p:sp>
      <p:sp>
        <p:nvSpPr>
          <p:cNvPr id="2382856" name="AutoShape 8"/>
          <p:cNvSpPr>
            <a:spLocks noChangeArrowheads="1"/>
          </p:cNvSpPr>
          <p:nvPr/>
        </p:nvSpPr>
        <p:spPr bwMode="auto">
          <a:xfrm rot="-5400000">
            <a:off x="8134350" y="3067050"/>
            <a:ext cx="990600" cy="342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eaLnBrk="1" hangingPunct="1"/>
            <a:r>
              <a:rPr lang="en-US" sz="1400">
                <a:solidFill>
                  <a:schemeClr val="bg1"/>
                </a:solidFill>
              </a:rPr>
              <a:t>M</a:t>
            </a:r>
          </a:p>
          <a:p>
            <a:pPr algn="ctr" eaLnBrk="1" hangingPunct="1"/>
            <a:r>
              <a:rPr lang="en-US" sz="1400">
                <a:solidFill>
                  <a:schemeClr val="bg1"/>
                </a:solidFill>
              </a:rPr>
              <a:t>U</a:t>
            </a:r>
          </a:p>
          <a:p>
            <a:pPr algn="ctr" eaLnBrk="1" hangingPunct="1"/>
            <a:r>
              <a:rPr lang="en-US" sz="1400">
                <a:solidFill>
                  <a:schemeClr val="bg1"/>
                </a:solidFill>
              </a:rPr>
              <a:t>X</a:t>
            </a:r>
          </a:p>
        </p:txBody>
      </p:sp>
      <p:grpSp>
        <p:nvGrpSpPr>
          <p:cNvPr id="2382857" name="Group 9"/>
          <p:cNvGrpSpPr>
            <a:grpSpLocks/>
          </p:cNvGrpSpPr>
          <p:nvPr/>
        </p:nvGrpSpPr>
        <p:grpSpPr bwMode="auto">
          <a:xfrm>
            <a:off x="5105400" y="2895600"/>
            <a:ext cx="531984" cy="1371600"/>
            <a:chOff x="-72" y="2365"/>
            <a:chExt cx="389" cy="1056"/>
          </a:xfrm>
          <a:noFill/>
        </p:grpSpPr>
        <p:sp>
          <p:nvSpPr>
            <p:cNvPr id="2382858" name="Freeform 10"/>
            <p:cNvSpPr>
              <a:spLocks/>
            </p:cNvSpPr>
            <p:nvPr/>
          </p:nvSpPr>
          <p:spPr bwMode="auto">
            <a:xfrm rot="-5400000">
              <a:off x="-421" y="2714"/>
              <a:ext cx="1056" cy="358"/>
            </a:xfrm>
            <a:custGeom>
              <a:avLst/>
              <a:gdLst>
                <a:gd name="T0" fmla="*/ 480 w 672"/>
                <a:gd name="T1" fmla="*/ 288 h 288"/>
                <a:gd name="T2" fmla="*/ 672 w 672"/>
                <a:gd name="T3" fmla="*/ 0 h 288"/>
                <a:gd name="T4" fmla="*/ 432 w 672"/>
                <a:gd name="T5" fmla="*/ 0 h 288"/>
                <a:gd name="T6" fmla="*/ 384 w 672"/>
                <a:gd name="T7" fmla="*/ 96 h 288"/>
                <a:gd name="T8" fmla="*/ 288 w 672"/>
                <a:gd name="T9" fmla="*/ 96 h 288"/>
                <a:gd name="T10" fmla="*/ 240 w 672"/>
                <a:gd name="T11" fmla="*/ 0 h 288"/>
                <a:gd name="T12" fmla="*/ 0 w 672"/>
                <a:gd name="T13" fmla="*/ 0 h 288"/>
                <a:gd name="T14" fmla="*/ 192 w 672"/>
                <a:gd name="T15" fmla="*/ 288 h 288"/>
                <a:gd name="T16" fmla="*/ 480 w 672"/>
                <a:gd name="T17"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2" h="288">
                  <a:moveTo>
                    <a:pt x="480" y="288"/>
                  </a:moveTo>
                  <a:lnTo>
                    <a:pt x="672" y="0"/>
                  </a:lnTo>
                  <a:lnTo>
                    <a:pt x="432" y="0"/>
                  </a:lnTo>
                  <a:lnTo>
                    <a:pt x="384" y="96"/>
                  </a:lnTo>
                  <a:lnTo>
                    <a:pt x="288" y="96"/>
                  </a:lnTo>
                  <a:lnTo>
                    <a:pt x="240" y="0"/>
                  </a:lnTo>
                  <a:lnTo>
                    <a:pt x="0" y="0"/>
                  </a:lnTo>
                  <a:lnTo>
                    <a:pt x="192" y="288"/>
                  </a:lnTo>
                  <a:lnTo>
                    <a:pt x="480" y="288"/>
                  </a:lnTo>
                  <a:close/>
                </a:path>
              </a:pathLst>
            </a:custGeom>
            <a:grpFill/>
            <a:ln w="285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859" name="Text Box 11"/>
            <p:cNvSpPr txBox="1">
              <a:spLocks noChangeArrowheads="1"/>
            </p:cNvSpPr>
            <p:nvPr/>
          </p:nvSpPr>
          <p:spPr bwMode="auto">
            <a:xfrm>
              <a:off x="96" y="2630"/>
              <a:ext cx="221" cy="569"/>
            </a:xfrm>
            <a:prstGeom prst="rect">
              <a:avLst/>
            </a:prstGeom>
            <a:grpFill/>
            <a:ln w="2857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solidFill>
                    <a:schemeClr val="bg1"/>
                  </a:solidFill>
                </a:rPr>
                <a:t>A</a:t>
              </a:r>
            </a:p>
            <a:p>
              <a:pPr eaLnBrk="1" hangingPunct="1"/>
              <a:r>
                <a:rPr lang="en-US" sz="1400" b="1">
                  <a:solidFill>
                    <a:schemeClr val="bg1"/>
                  </a:solidFill>
                </a:rPr>
                <a:t>L</a:t>
              </a:r>
            </a:p>
            <a:p>
              <a:pPr eaLnBrk="1" hangingPunct="1"/>
              <a:r>
                <a:rPr lang="en-US" sz="1400" b="1">
                  <a:solidFill>
                    <a:schemeClr val="bg1"/>
                  </a:solidFill>
                </a:rPr>
                <a:t>U</a:t>
              </a:r>
            </a:p>
          </p:txBody>
        </p:sp>
      </p:grpSp>
      <p:sp>
        <p:nvSpPr>
          <p:cNvPr id="2382860" name="AutoShape 12"/>
          <p:cNvSpPr>
            <a:spLocks noChangeArrowheads="1"/>
          </p:cNvSpPr>
          <p:nvPr/>
        </p:nvSpPr>
        <p:spPr bwMode="auto">
          <a:xfrm rot="5400000" flipH="1">
            <a:off x="171450" y="1200150"/>
            <a:ext cx="762000" cy="342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eaLnBrk="1" hangingPunct="1"/>
            <a:r>
              <a:rPr lang="en-US" sz="1000" dirty="0">
                <a:solidFill>
                  <a:schemeClr val="bg1"/>
                </a:solidFill>
              </a:rPr>
              <a:t>M</a:t>
            </a:r>
          </a:p>
          <a:p>
            <a:pPr algn="ctr" eaLnBrk="1" hangingPunct="1"/>
            <a:r>
              <a:rPr lang="en-US" sz="1000" dirty="0">
                <a:solidFill>
                  <a:schemeClr val="bg1"/>
                </a:solidFill>
              </a:rPr>
              <a:t>U</a:t>
            </a:r>
          </a:p>
          <a:p>
            <a:pPr algn="ctr" eaLnBrk="1" hangingPunct="1"/>
            <a:r>
              <a:rPr lang="en-US" sz="1000" dirty="0">
                <a:solidFill>
                  <a:schemeClr val="bg1"/>
                </a:solidFill>
              </a:rPr>
              <a:t>X</a:t>
            </a:r>
          </a:p>
        </p:txBody>
      </p:sp>
      <p:sp>
        <p:nvSpPr>
          <p:cNvPr id="2382861" name="Rectangle 13"/>
          <p:cNvSpPr>
            <a:spLocks noChangeArrowheads="1"/>
          </p:cNvSpPr>
          <p:nvPr/>
        </p:nvSpPr>
        <p:spPr bwMode="auto">
          <a:xfrm>
            <a:off x="609600" y="1981200"/>
            <a:ext cx="228600" cy="228600"/>
          </a:xfrm>
          <a:prstGeom prst="rect">
            <a:avLst/>
          </a:prstGeom>
          <a:noFill/>
          <a:ln w="28575">
            <a:solidFill>
              <a:schemeClr val="bg1"/>
            </a:solidFill>
            <a:miter lim="800000"/>
            <a:headEnd/>
            <a:tailEnd/>
          </a:ln>
          <a:effectLst/>
          <a:extLst/>
        </p:spPr>
        <p:txBody>
          <a:bodyPr wrap="none" anchor="ctr"/>
          <a:lstStyle/>
          <a:p>
            <a:pPr algn="ctr" eaLnBrk="1" hangingPunct="1"/>
            <a:r>
              <a:rPr lang="en-US" sz="1600" b="1" dirty="0">
                <a:solidFill>
                  <a:schemeClr val="bg1"/>
                </a:solidFill>
              </a:rPr>
              <a:t>4</a:t>
            </a:r>
          </a:p>
        </p:txBody>
      </p:sp>
      <p:sp>
        <p:nvSpPr>
          <p:cNvPr id="2382862" name="Rectangle 14"/>
          <p:cNvSpPr>
            <a:spLocks noChangeArrowheads="1"/>
          </p:cNvSpPr>
          <p:nvPr/>
        </p:nvSpPr>
        <p:spPr bwMode="auto">
          <a:xfrm>
            <a:off x="1600200" y="914400"/>
            <a:ext cx="457200" cy="4953000"/>
          </a:xfrm>
          <a:prstGeom prst="rect">
            <a:avLst/>
          </a:prstGeom>
          <a:solidFill>
            <a:schemeClr val="bg2">
              <a:lumMod val="85000"/>
              <a:lumOff val="15000"/>
            </a:schemeClr>
          </a:solidFill>
          <a:ln w="28575">
            <a:solidFill>
              <a:schemeClr val="bg1"/>
            </a:solidFill>
            <a:miter lim="800000"/>
            <a:headEnd/>
            <a:tailEnd/>
          </a:ln>
          <a:effectLst/>
          <a:extLst/>
        </p:spPr>
        <p:txBody>
          <a:bodyPr wrap="none" anchor="ctr"/>
          <a:lstStyle/>
          <a:p>
            <a:endParaRPr lang="en-US">
              <a:solidFill>
                <a:schemeClr val="bg1"/>
              </a:solidFill>
            </a:endParaRPr>
          </a:p>
        </p:txBody>
      </p:sp>
      <p:sp>
        <p:nvSpPr>
          <p:cNvPr id="2382863" name="Rectangle 15"/>
          <p:cNvSpPr>
            <a:spLocks noChangeArrowheads="1"/>
          </p:cNvSpPr>
          <p:nvPr/>
        </p:nvSpPr>
        <p:spPr bwMode="auto">
          <a:xfrm>
            <a:off x="3810000" y="914400"/>
            <a:ext cx="457200" cy="4953000"/>
          </a:xfrm>
          <a:prstGeom prst="rect">
            <a:avLst/>
          </a:prstGeom>
          <a:solidFill>
            <a:schemeClr val="bg2">
              <a:lumMod val="85000"/>
              <a:lumOff val="15000"/>
            </a:schemeClr>
          </a:solidFill>
          <a:ln w="28575">
            <a:solidFill>
              <a:schemeClr val="bg1"/>
            </a:solidFill>
            <a:miter lim="800000"/>
            <a:headEnd/>
            <a:tailEnd/>
          </a:ln>
          <a:effectLst/>
          <a:extLst/>
        </p:spPr>
        <p:txBody>
          <a:bodyPr wrap="none" anchor="ctr"/>
          <a:lstStyle/>
          <a:p>
            <a:endParaRPr lang="en-US">
              <a:solidFill>
                <a:schemeClr val="bg1"/>
              </a:solidFill>
            </a:endParaRPr>
          </a:p>
        </p:txBody>
      </p:sp>
      <p:sp>
        <p:nvSpPr>
          <p:cNvPr id="2382864" name="Rectangle 16"/>
          <p:cNvSpPr>
            <a:spLocks noChangeArrowheads="1"/>
          </p:cNvSpPr>
          <p:nvPr/>
        </p:nvSpPr>
        <p:spPr bwMode="auto">
          <a:xfrm>
            <a:off x="5867400" y="914400"/>
            <a:ext cx="457200" cy="4953000"/>
          </a:xfrm>
          <a:prstGeom prst="rect">
            <a:avLst/>
          </a:prstGeom>
          <a:solidFill>
            <a:schemeClr val="bg2">
              <a:lumMod val="85000"/>
              <a:lumOff val="15000"/>
            </a:schemeClr>
          </a:solidFill>
          <a:ln w="28575">
            <a:solidFill>
              <a:schemeClr val="bg1"/>
            </a:solidFill>
            <a:miter lim="800000"/>
            <a:headEnd/>
            <a:tailEnd/>
          </a:ln>
          <a:effectLst/>
          <a:extLst/>
        </p:spPr>
        <p:txBody>
          <a:bodyPr wrap="none" anchor="ctr"/>
          <a:lstStyle/>
          <a:p>
            <a:endParaRPr lang="en-US">
              <a:solidFill>
                <a:schemeClr val="bg1"/>
              </a:solidFill>
            </a:endParaRPr>
          </a:p>
        </p:txBody>
      </p:sp>
      <p:sp>
        <p:nvSpPr>
          <p:cNvPr id="2382865" name="Rectangle 17"/>
          <p:cNvSpPr>
            <a:spLocks noChangeArrowheads="1"/>
          </p:cNvSpPr>
          <p:nvPr/>
        </p:nvSpPr>
        <p:spPr bwMode="ltGray">
          <a:xfrm>
            <a:off x="6629400" y="3124200"/>
            <a:ext cx="838200" cy="1676400"/>
          </a:xfrm>
          <a:prstGeom prst="rect">
            <a:avLst/>
          </a:prstGeom>
          <a:solidFill>
            <a:schemeClr val="bg2"/>
          </a:solid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1400">
                <a:solidFill>
                  <a:schemeClr val="bg1"/>
                </a:solidFill>
              </a:rPr>
              <a:t>Data</a:t>
            </a:r>
          </a:p>
          <a:p>
            <a:pPr algn="ctr" eaLnBrk="1" hangingPunct="1"/>
            <a:r>
              <a:rPr lang="en-US" sz="1400">
                <a:solidFill>
                  <a:schemeClr val="bg1"/>
                </a:solidFill>
              </a:rPr>
              <a:t>mem</a:t>
            </a:r>
          </a:p>
        </p:txBody>
      </p:sp>
      <p:sp>
        <p:nvSpPr>
          <p:cNvPr id="2382866" name="Rectangle 18"/>
          <p:cNvSpPr>
            <a:spLocks noChangeArrowheads="1"/>
          </p:cNvSpPr>
          <p:nvPr/>
        </p:nvSpPr>
        <p:spPr bwMode="auto">
          <a:xfrm>
            <a:off x="7772400" y="914400"/>
            <a:ext cx="457200" cy="4953000"/>
          </a:xfrm>
          <a:prstGeom prst="rect">
            <a:avLst/>
          </a:prstGeom>
          <a:solidFill>
            <a:schemeClr val="bg2">
              <a:lumMod val="85000"/>
              <a:lumOff val="15000"/>
            </a:schemeClr>
          </a:solidFill>
          <a:ln w="28575">
            <a:solidFill>
              <a:schemeClr val="bg1"/>
            </a:solidFill>
            <a:miter lim="800000"/>
            <a:headEnd/>
            <a:tailEnd/>
          </a:ln>
          <a:effectLst/>
          <a:extLst/>
        </p:spPr>
        <p:txBody>
          <a:bodyPr wrap="none" anchor="ctr"/>
          <a:lstStyle/>
          <a:p>
            <a:endParaRPr lang="en-US">
              <a:solidFill>
                <a:schemeClr val="bg1"/>
              </a:solidFill>
            </a:endParaRPr>
          </a:p>
        </p:txBody>
      </p:sp>
      <p:grpSp>
        <p:nvGrpSpPr>
          <p:cNvPr id="2382867" name="Group 19"/>
          <p:cNvGrpSpPr>
            <a:grpSpLocks/>
          </p:cNvGrpSpPr>
          <p:nvPr/>
        </p:nvGrpSpPr>
        <p:grpSpPr bwMode="auto">
          <a:xfrm>
            <a:off x="1066800" y="1981200"/>
            <a:ext cx="388938" cy="762000"/>
            <a:chOff x="624" y="1248"/>
            <a:chExt cx="245" cy="480"/>
          </a:xfrm>
          <a:noFill/>
        </p:grpSpPr>
        <p:sp>
          <p:nvSpPr>
            <p:cNvPr id="2382868" name="Freeform 20"/>
            <p:cNvSpPr>
              <a:spLocks/>
            </p:cNvSpPr>
            <p:nvPr/>
          </p:nvSpPr>
          <p:spPr bwMode="auto">
            <a:xfrm>
              <a:off x="624" y="1248"/>
              <a:ext cx="240" cy="480"/>
            </a:xfrm>
            <a:custGeom>
              <a:avLst/>
              <a:gdLst>
                <a:gd name="T0" fmla="*/ 0 w 240"/>
                <a:gd name="T1" fmla="*/ 0 h 480"/>
                <a:gd name="T2" fmla="*/ 240 w 240"/>
                <a:gd name="T3" fmla="*/ 144 h 480"/>
                <a:gd name="T4" fmla="*/ 240 w 240"/>
                <a:gd name="T5" fmla="*/ 336 h 480"/>
                <a:gd name="T6" fmla="*/ 0 w 240"/>
                <a:gd name="T7" fmla="*/ 480 h 480"/>
                <a:gd name="T8" fmla="*/ 0 w 240"/>
                <a:gd name="T9" fmla="*/ 336 h 480"/>
                <a:gd name="T10" fmla="*/ 96 w 240"/>
                <a:gd name="T11" fmla="*/ 240 h 480"/>
                <a:gd name="T12" fmla="*/ 0 w 240"/>
                <a:gd name="T13" fmla="*/ 144 h 480"/>
                <a:gd name="T14" fmla="*/ 0 w 240"/>
                <a:gd name="T15" fmla="*/ 0 h 4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0" h="480">
                  <a:moveTo>
                    <a:pt x="0" y="0"/>
                  </a:moveTo>
                  <a:lnTo>
                    <a:pt x="240" y="144"/>
                  </a:lnTo>
                  <a:lnTo>
                    <a:pt x="240" y="336"/>
                  </a:lnTo>
                  <a:lnTo>
                    <a:pt x="0" y="480"/>
                  </a:lnTo>
                  <a:lnTo>
                    <a:pt x="0" y="336"/>
                  </a:lnTo>
                  <a:lnTo>
                    <a:pt x="96" y="240"/>
                  </a:lnTo>
                  <a:lnTo>
                    <a:pt x="0" y="144"/>
                  </a:lnTo>
                  <a:lnTo>
                    <a:pt x="0" y="0"/>
                  </a:lnTo>
                  <a:close/>
                </a:path>
              </a:pathLst>
            </a:custGeom>
            <a:grpFill/>
            <a:ln w="285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869" name="Text Box 21"/>
            <p:cNvSpPr txBox="1">
              <a:spLocks noChangeArrowheads="1"/>
            </p:cNvSpPr>
            <p:nvPr/>
          </p:nvSpPr>
          <p:spPr bwMode="auto">
            <a:xfrm>
              <a:off x="680" y="1346"/>
              <a:ext cx="189" cy="233"/>
            </a:xfrm>
            <a:prstGeom prst="rect">
              <a:avLst/>
            </a:prstGeom>
            <a:grpFill/>
            <a:ln w="2857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1" dirty="0">
                  <a:solidFill>
                    <a:schemeClr val="bg1"/>
                  </a:solidFill>
                </a:rPr>
                <a:t>+</a:t>
              </a:r>
            </a:p>
          </p:txBody>
        </p:sp>
      </p:grpSp>
      <p:sp>
        <p:nvSpPr>
          <p:cNvPr id="2382870" name="Line 22"/>
          <p:cNvSpPr>
            <a:spLocks noChangeShapeType="1"/>
          </p:cNvSpPr>
          <p:nvPr/>
        </p:nvSpPr>
        <p:spPr bwMode="auto">
          <a:xfrm>
            <a:off x="1524000" y="3429000"/>
            <a:ext cx="762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871" name="Line 23"/>
          <p:cNvSpPr>
            <a:spLocks noChangeShapeType="1"/>
          </p:cNvSpPr>
          <p:nvPr/>
        </p:nvSpPr>
        <p:spPr bwMode="auto">
          <a:xfrm>
            <a:off x="1447800" y="2362200"/>
            <a:ext cx="1524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872" name="Line 24"/>
          <p:cNvSpPr>
            <a:spLocks noChangeShapeType="1"/>
          </p:cNvSpPr>
          <p:nvPr/>
        </p:nvSpPr>
        <p:spPr bwMode="auto">
          <a:xfrm flipV="1">
            <a:off x="1524000" y="1600200"/>
            <a:ext cx="0" cy="7620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873" name="Line 25"/>
          <p:cNvSpPr>
            <a:spLocks noChangeShapeType="1"/>
          </p:cNvSpPr>
          <p:nvPr/>
        </p:nvSpPr>
        <p:spPr bwMode="auto">
          <a:xfrm flipH="1">
            <a:off x="714375" y="1600200"/>
            <a:ext cx="809625"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874" name="Line 26"/>
          <p:cNvSpPr>
            <a:spLocks noChangeShapeType="1"/>
          </p:cNvSpPr>
          <p:nvPr/>
        </p:nvSpPr>
        <p:spPr bwMode="auto">
          <a:xfrm>
            <a:off x="838200" y="2133600"/>
            <a:ext cx="2286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875" name="Line 27"/>
          <p:cNvSpPr>
            <a:spLocks noChangeShapeType="1"/>
          </p:cNvSpPr>
          <p:nvPr/>
        </p:nvSpPr>
        <p:spPr bwMode="auto">
          <a:xfrm>
            <a:off x="685800" y="3429000"/>
            <a:ext cx="3048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876" name="Line 28"/>
          <p:cNvSpPr>
            <a:spLocks noChangeShapeType="1"/>
          </p:cNvSpPr>
          <p:nvPr/>
        </p:nvSpPr>
        <p:spPr bwMode="auto">
          <a:xfrm flipV="1">
            <a:off x="838200" y="2590800"/>
            <a:ext cx="0" cy="838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877" name="Line 29"/>
          <p:cNvSpPr>
            <a:spLocks noChangeShapeType="1"/>
          </p:cNvSpPr>
          <p:nvPr/>
        </p:nvSpPr>
        <p:spPr bwMode="auto">
          <a:xfrm>
            <a:off x="838200" y="2590800"/>
            <a:ext cx="2286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878" name="Line 30"/>
          <p:cNvSpPr>
            <a:spLocks noChangeShapeType="1"/>
          </p:cNvSpPr>
          <p:nvPr/>
        </p:nvSpPr>
        <p:spPr bwMode="auto">
          <a:xfrm flipV="1">
            <a:off x="152400" y="1371600"/>
            <a:ext cx="0" cy="20574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879" name="Line 31"/>
          <p:cNvSpPr>
            <a:spLocks noChangeShapeType="1"/>
          </p:cNvSpPr>
          <p:nvPr/>
        </p:nvSpPr>
        <p:spPr bwMode="auto">
          <a:xfrm>
            <a:off x="152400" y="1371600"/>
            <a:ext cx="2286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880" name="Line 32"/>
          <p:cNvSpPr>
            <a:spLocks noChangeShapeType="1"/>
          </p:cNvSpPr>
          <p:nvPr/>
        </p:nvSpPr>
        <p:spPr bwMode="auto">
          <a:xfrm>
            <a:off x="152400" y="3429000"/>
            <a:ext cx="1524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881" name="Line 33"/>
          <p:cNvSpPr>
            <a:spLocks noChangeShapeType="1"/>
          </p:cNvSpPr>
          <p:nvPr/>
        </p:nvSpPr>
        <p:spPr bwMode="auto">
          <a:xfrm>
            <a:off x="2057400" y="3429000"/>
            <a:ext cx="762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882" name="Line 34"/>
          <p:cNvSpPr>
            <a:spLocks noChangeShapeType="1"/>
          </p:cNvSpPr>
          <p:nvPr/>
        </p:nvSpPr>
        <p:spPr bwMode="auto">
          <a:xfrm>
            <a:off x="2133600" y="3048000"/>
            <a:ext cx="0" cy="25908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883" name="Line 35"/>
          <p:cNvSpPr>
            <a:spLocks noChangeShapeType="1"/>
          </p:cNvSpPr>
          <p:nvPr/>
        </p:nvSpPr>
        <p:spPr bwMode="auto">
          <a:xfrm>
            <a:off x="2133600" y="4495800"/>
            <a:ext cx="16764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884" name="Line 36"/>
          <p:cNvSpPr>
            <a:spLocks noChangeShapeType="1"/>
          </p:cNvSpPr>
          <p:nvPr/>
        </p:nvSpPr>
        <p:spPr bwMode="auto">
          <a:xfrm>
            <a:off x="2133600" y="3048000"/>
            <a:ext cx="4572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885" name="Line 37"/>
          <p:cNvSpPr>
            <a:spLocks noChangeShapeType="1"/>
          </p:cNvSpPr>
          <p:nvPr/>
        </p:nvSpPr>
        <p:spPr bwMode="auto">
          <a:xfrm>
            <a:off x="2133600" y="3276600"/>
            <a:ext cx="4572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886" name="Line 38"/>
          <p:cNvSpPr>
            <a:spLocks noChangeShapeType="1"/>
          </p:cNvSpPr>
          <p:nvPr/>
        </p:nvSpPr>
        <p:spPr bwMode="auto">
          <a:xfrm>
            <a:off x="3429000" y="3810000"/>
            <a:ext cx="3810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887" name="Line 39"/>
          <p:cNvSpPr>
            <a:spLocks noChangeShapeType="1"/>
          </p:cNvSpPr>
          <p:nvPr/>
        </p:nvSpPr>
        <p:spPr bwMode="auto">
          <a:xfrm>
            <a:off x="3429000" y="3200400"/>
            <a:ext cx="3810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888" name="Line 40"/>
          <p:cNvSpPr>
            <a:spLocks noChangeShapeType="1"/>
          </p:cNvSpPr>
          <p:nvPr/>
        </p:nvSpPr>
        <p:spPr bwMode="auto">
          <a:xfrm>
            <a:off x="4267200" y="3810000"/>
            <a:ext cx="3810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889" name="Line 41"/>
          <p:cNvSpPr>
            <a:spLocks noChangeShapeType="1"/>
          </p:cNvSpPr>
          <p:nvPr/>
        </p:nvSpPr>
        <p:spPr bwMode="auto">
          <a:xfrm>
            <a:off x="4267200" y="3200400"/>
            <a:ext cx="8382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890" name="Line 42"/>
          <p:cNvSpPr>
            <a:spLocks noChangeShapeType="1"/>
          </p:cNvSpPr>
          <p:nvPr/>
        </p:nvSpPr>
        <p:spPr bwMode="auto">
          <a:xfrm>
            <a:off x="2057400" y="2362200"/>
            <a:ext cx="17526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891" name="Line 43"/>
          <p:cNvSpPr>
            <a:spLocks noChangeShapeType="1"/>
          </p:cNvSpPr>
          <p:nvPr/>
        </p:nvSpPr>
        <p:spPr bwMode="auto">
          <a:xfrm>
            <a:off x="4267200" y="4419600"/>
            <a:ext cx="3810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892" name="AutoShape 44"/>
          <p:cNvSpPr>
            <a:spLocks noChangeArrowheads="1"/>
          </p:cNvSpPr>
          <p:nvPr/>
        </p:nvSpPr>
        <p:spPr bwMode="auto">
          <a:xfrm rot="-5400000">
            <a:off x="4324350" y="3905250"/>
            <a:ext cx="990600" cy="342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eaLnBrk="1" hangingPunct="1"/>
            <a:r>
              <a:rPr lang="en-US" sz="1400" dirty="0">
                <a:solidFill>
                  <a:schemeClr val="bg1"/>
                </a:solidFill>
              </a:rPr>
              <a:t>M</a:t>
            </a:r>
          </a:p>
          <a:p>
            <a:pPr algn="ctr" eaLnBrk="1" hangingPunct="1"/>
            <a:r>
              <a:rPr lang="en-US" sz="1400" dirty="0">
                <a:solidFill>
                  <a:schemeClr val="bg1"/>
                </a:solidFill>
              </a:rPr>
              <a:t>U</a:t>
            </a:r>
          </a:p>
          <a:p>
            <a:pPr algn="ctr" eaLnBrk="1" hangingPunct="1"/>
            <a:r>
              <a:rPr lang="en-US" sz="1400" dirty="0">
                <a:solidFill>
                  <a:schemeClr val="bg1"/>
                </a:solidFill>
              </a:rPr>
              <a:t>X</a:t>
            </a:r>
          </a:p>
        </p:txBody>
      </p:sp>
      <p:sp>
        <p:nvSpPr>
          <p:cNvPr id="2382893" name="Line 45"/>
          <p:cNvSpPr>
            <a:spLocks noChangeShapeType="1"/>
          </p:cNvSpPr>
          <p:nvPr/>
        </p:nvSpPr>
        <p:spPr bwMode="auto">
          <a:xfrm flipH="1" flipV="1">
            <a:off x="4987925" y="4038600"/>
            <a:ext cx="117475"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894" name="Line 46"/>
          <p:cNvSpPr>
            <a:spLocks noChangeShapeType="1"/>
          </p:cNvSpPr>
          <p:nvPr/>
        </p:nvSpPr>
        <p:spPr bwMode="auto">
          <a:xfrm>
            <a:off x="5586413" y="3505200"/>
            <a:ext cx="280987"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895" name="Line 47"/>
          <p:cNvSpPr>
            <a:spLocks noChangeShapeType="1"/>
          </p:cNvSpPr>
          <p:nvPr/>
        </p:nvSpPr>
        <p:spPr bwMode="auto">
          <a:xfrm>
            <a:off x="6324600" y="3505200"/>
            <a:ext cx="3048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896" name="Line 48"/>
          <p:cNvSpPr>
            <a:spLocks noChangeShapeType="1"/>
          </p:cNvSpPr>
          <p:nvPr/>
        </p:nvSpPr>
        <p:spPr bwMode="auto">
          <a:xfrm flipV="1">
            <a:off x="6477000" y="2971800"/>
            <a:ext cx="0" cy="5334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897" name="Line 49"/>
          <p:cNvSpPr>
            <a:spLocks noChangeShapeType="1"/>
          </p:cNvSpPr>
          <p:nvPr/>
        </p:nvSpPr>
        <p:spPr bwMode="auto">
          <a:xfrm>
            <a:off x="6477000" y="2971800"/>
            <a:ext cx="12954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898" name="Line 50"/>
          <p:cNvSpPr>
            <a:spLocks noChangeShapeType="1"/>
          </p:cNvSpPr>
          <p:nvPr/>
        </p:nvSpPr>
        <p:spPr bwMode="auto">
          <a:xfrm>
            <a:off x="7467600" y="3505200"/>
            <a:ext cx="3048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899" name="Line 51"/>
          <p:cNvSpPr>
            <a:spLocks noChangeShapeType="1"/>
          </p:cNvSpPr>
          <p:nvPr/>
        </p:nvSpPr>
        <p:spPr bwMode="auto">
          <a:xfrm>
            <a:off x="8229600" y="3505200"/>
            <a:ext cx="2286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900" name="Line 52"/>
          <p:cNvSpPr>
            <a:spLocks noChangeShapeType="1"/>
          </p:cNvSpPr>
          <p:nvPr/>
        </p:nvSpPr>
        <p:spPr bwMode="auto">
          <a:xfrm>
            <a:off x="8229600" y="2971800"/>
            <a:ext cx="2286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901" name="Line 53"/>
          <p:cNvSpPr>
            <a:spLocks noChangeShapeType="1"/>
          </p:cNvSpPr>
          <p:nvPr/>
        </p:nvSpPr>
        <p:spPr bwMode="auto">
          <a:xfrm>
            <a:off x="4343400" y="3810000"/>
            <a:ext cx="0" cy="838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902" name="Line 54"/>
          <p:cNvSpPr>
            <a:spLocks noChangeShapeType="1"/>
          </p:cNvSpPr>
          <p:nvPr/>
        </p:nvSpPr>
        <p:spPr bwMode="auto">
          <a:xfrm>
            <a:off x="4343400" y="4648200"/>
            <a:ext cx="15240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903" name="Line 55"/>
          <p:cNvSpPr>
            <a:spLocks noChangeShapeType="1"/>
          </p:cNvSpPr>
          <p:nvPr/>
        </p:nvSpPr>
        <p:spPr bwMode="auto">
          <a:xfrm>
            <a:off x="2286000" y="3886200"/>
            <a:ext cx="304800" cy="0"/>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904" name="Line 56"/>
          <p:cNvSpPr>
            <a:spLocks noChangeShapeType="1"/>
          </p:cNvSpPr>
          <p:nvPr/>
        </p:nvSpPr>
        <p:spPr bwMode="auto">
          <a:xfrm>
            <a:off x="2286000" y="3581400"/>
            <a:ext cx="304800" cy="0"/>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905" name="Line 57"/>
          <p:cNvSpPr>
            <a:spLocks noChangeShapeType="1"/>
          </p:cNvSpPr>
          <p:nvPr/>
        </p:nvSpPr>
        <p:spPr bwMode="auto">
          <a:xfrm>
            <a:off x="2133600" y="5105400"/>
            <a:ext cx="16764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906" name="Line 58"/>
          <p:cNvSpPr>
            <a:spLocks noChangeShapeType="1"/>
          </p:cNvSpPr>
          <p:nvPr/>
        </p:nvSpPr>
        <p:spPr bwMode="auto">
          <a:xfrm>
            <a:off x="6248400" y="2133600"/>
            <a:ext cx="2286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907" name="Line 59"/>
          <p:cNvSpPr>
            <a:spLocks noChangeShapeType="1"/>
          </p:cNvSpPr>
          <p:nvPr/>
        </p:nvSpPr>
        <p:spPr bwMode="auto">
          <a:xfrm flipV="1">
            <a:off x="6477000" y="1143000"/>
            <a:ext cx="0" cy="9906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908" name="Line 60"/>
          <p:cNvSpPr>
            <a:spLocks noChangeShapeType="1"/>
          </p:cNvSpPr>
          <p:nvPr/>
        </p:nvSpPr>
        <p:spPr bwMode="auto">
          <a:xfrm flipH="1">
            <a:off x="719138" y="1143000"/>
            <a:ext cx="5757862"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913" name="Line 65"/>
          <p:cNvSpPr>
            <a:spLocks noChangeShapeType="1"/>
          </p:cNvSpPr>
          <p:nvPr/>
        </p:nvSpPr>
        <p:spPr bwMode="auto">
          <a:xfrm>
            <a:off x="4267200" y="5638800"/>
            <a:ext cx="16002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914" name="Line 66"/>
          <p:cNvSpPr>
            <a:spLocks noChangeShapeType="1"/>
          </p:cNvSpPr>
          <p:nvPr/>
        </p:nvSpPr>
        <p:spPr bwMode="auto">
          <a:xfrm>
            <a:off x="6324600" y="5638800"/>
            <a:ext cx="14478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915" name="Line 67"/>
          <p:cNvSpPr>
            <a:spLocks noChangeShapeType="1"/>
          </p:cNvSpPr>
          <p:nvPr/>
        </p:nvSpPr>
        <p:spPr bwMode="auto">
          <a:xfrm>
            <a:off x="2133600" y="5334000"/>
            <a:ext cx="16764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917" name="Text Box 69"/>
          <p:cNvSpPr txBox="1">
            <a:spLocks noChangeArrowheads="1"/>
          </p:cNvSpPr>
          <p:nvPr/>
        </p:nvSpPr>
        <p:spPr bwMode="auto">
          <a:xfrm>
            <a:off x="2081213" y="4862513"/>
            <a:ext cx="819455" cy="276999"/>
          </a:xfrm>
          <a:prstGeom prst="rect">
            <a:avLst/>
          </a:prstGeom>
          <a:noFill/>
          <a:ln w="2857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200" b="1" dirty="0">
                <a:solidFill>
                  <a:schemeClr val="bg1"/>
                </a:solidFill>
              </a:rPr>
              <a:t>Bits </a:t>
            </a:r>
            <a:r>
              <a:rPr lang="en-US" sz="1200" b="1" dirty="0" smtClean="0">
                <a:solidFill>
                  <a:schemeClr val="bg1"/>
                </a:solidFill>
              </a:rPr>
              <a:t>11-15</a:t>
            </a:r>
            <a:endParaRPr lang="en-US" sz="1200" b="1" dirty="0">
              <a:solidFill>
                <a:schemeClr val="bg1"/>
              </a:solidFill>
            </a:endParaRPr>
          </a:p>
        </p:txBody>
      </p:sp>
      <p:sp>
        <p:nvSpPr>
          <p:cNvPr id="2382918" name="Text Box 70"/>
          <p:cNvSpPr txBox="1">
            <a:spLocks noChangeArrowheads="1"/>
          </p:cNvSpPr>
          <p:nvPr/>
        </p:nvSpPr>
        <p:spPr bwMode="auto">
          <a:xfrm>
            <a:off x="2079625" y="5100638"/>
            <a:ext cx="819455" cy="276999"/>
          </a:xfrm>
          <a:prstGeom prst="rect">
            <a:avLst/>
          </a:prstGeom>
          <a:noFill/>
          <a:ln w="2857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200" b="1" dirty="0">
                <a:solidFill>
                  <a:schemeClr val="bg1"/>
                </a:solidFill>
              </a:rPr>
              <a:t>Bits </a:t>
            </a:r>
            <a:r>
              <a:rPr lang="en-US" sz="1200" b="1" dirty="0" smtClean="0">
                <a:solidFill>
                  <a:schemeClr val="bg1"/>
                </a:solidFill>
              </a:rPr>
              <a:t>16-20</a:t>
            </a:r>
            <a:endParaRPr lang="en-US" sz="1200" b="1" dirty="0">
              <a:solidFill>
                <a:schemeClr val="bg1"/>
              </a:solidFill>
            </a:endParaRPr>
          </a:p>
        </p:txBody>
      </p:sp>
      <p:sp>
        <p:nvSpPr>
          <p:cNvPr id="2382919" name="Line 71"/>
          <p:cNvSpPr>
            <a:spLocks noChangeShapeType="1"/>
          </p:cNvSpPr>
          <p:nvPr/>
        </p:nvSpPr>
        <p:spPr bwMode="auto">
          <a:xfrm>
            <a:off x="2133600" y="5638800"/>
            <a:ext cx="16764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920" name="Rectangle 72"/>
          <p:cNvSpPr>
            <a:spLocks noChangeArrowheads="1"/>
          </p:cNvSpPr>
          <p:nvPr/>
        </p:nvSpPr>
        <p:spPr bwMode="auto">
          <a:xfrm>
            <a:off x="3810000" y="54864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600" b="1">
                <a:solidFill>
                  <a:schemeClr val="bg1"/>
                </a:solidFill>
              </a:rPr>
              <a:t>op</a:t>
            </a:r>
          </a:p>
        </p:txBody>
      </p:sp>
      <p:sp>
        <p:nvSpPr>
          <p:cNvPr id="2382921" name="Rectangle 73"/>
          <p:cNvSpPr>
            <a:spLocks noChangeArrowheads="1"/>
          </p:cNvSpPr>
          <p:nvPr/>
        </p:nvSpPr>
        <p:spPr bwMode="auto">
          <a:xfrm>
            <a:off x="3810000" y="5181600"/>
            <a:ext cx="457200" cy="2286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600" b="1" dirty="0" err="1" smtClean="0">
                <a:solidFill>
                  <a:schemeClr val="bg1"/>
                </a:solidFill>
              </a:rPr>
              <a:t>Rt</a:t>
            </a:r>
            <a:endParaRPr lang="en-US" sz="1600" b="1" dirty="0">
              <a:solidFill>
                <a:schemeClr val="bg1"/>
              </a:solidFill>
            </a:endParaRPr>
          </a:p>
        </p:txBody>
      </p:sp>
      <p:sp>
        <p:nvSpPr>
          <p:cNvPr id="2382922" name="Rectangle 74"/>
          <p:cNvSpPr>
            <a:spLocks noChangeArrowheads="1"/>
          </p:cNvSpPr>
          <p:nvPr/>
        </p:nvSpPr>
        <p:spPr bwMode="auto">
          <a:xfrm>
            <a:off x="3810000" y="42672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200" b="1" dirty="0" err="1" smtClean="0">
                <a:solidFill>
                  <a:schemeClr val="bg1"/>
                </a:solidFill>
              </a:rPr>
              <a:t>imm</a:t>
            </a:r>
            <a:endParaRPr lang="en-US" sz="1200" b="1" dirty="0">
              <a:solidFill>
                <a:schemeClr val="bg1"/>
              </a:solidFill>
            </a:endParaRPr>
          </a:p>
        </p:txBody>
      </p:sp>
      <p:sp>
        <p:nvSpPr>
          <p:cNvPr id="2382923" name="Rectangle 75"/>
          <p:cNvSpPr>
            <a:spLocks noChangeArrowheads="1"/>
          </p:cNvSpPr>
          <p:nvPr/>
        </p:nvSpPr>
        <p:spPr bwMode="auto">
          <a:xfrm>
            <a:off x="3810000" y="36576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600" b="1">
                <a:solidFill>
                  <a:schemeClr val="bg1"/>
                </a:solidFill>
              </a:rPr>
              <a:t>valB</a:t>
            </a:r>
          </a:p>
        </p:txBody>
      </p:sp>
      <p:sp>
        <p:nvSpPr>
          <p:cNvPr id="2382924" name="Rectangle 76"/>
          <p:cNvSpPr>
            <a:spLocks noChangeArrowheads="1"/>
          </p:cNvSpPr>
          <p:nvPr/>
        </p:nvSpPr>
        <p:spPr bwMode="auto">
          <a:xfrm>
            <a:off x="3810000" y="30480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600" b="1">
                <a:solidFill>
                  <a:schemeClr val="bg1"/>
                </a:solidFill>
              </a:rPr>
              <a:t>valA</a:t>
            </a:r>
          </a:p>
        </p:txBody>
      </p:sp>
      <p:sp>
        <p:nvSpPr>
          <p:cNvPr id="2382925" name="Rectangle 77"/>
          <p:cNvSpPr>
            <a:spLocks noChangeArrowheads="1"/>
          </p:cNvSpPr>
          <p:nvPr/>
        </p:nvSpPr>
        <p:spPr bwMode="auto">
          <a:xfrm>
            <a:off x="3810000" y="22098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400" b="1" dirty="0" smtClean="0">
                <a:solidFill>
                  <a:schemeClr val="bg1"/>
                </a:solidFill>
              </a:rPr>
              <a:t>PC+4</a:t>
            </a:r>
            <a:endParaRPr lang="en-US" sz="1400" b="1" dirty="0">
              <a:solidFill>
                <a:schemeClr val="bg1"/>
              </a:solidFill>
            </a:endParaRPr>
          </a:p>
        </p:txBody>
      </p:sp>
      <p:sp>
        <p:nvSpPr>
          <p:cNvPr id="2382926" name="Rectangle 78"/>
          <p:cNvSpPr>
            <a:spLocks noChangeArrowheads="1"/>
          </p:cNvSpPr>
          <p:nvPr/>
        </p:nvSpPr>
        <p:spPr bwMode="auto">
          <a:xfrm>
            <a:off x="1600200" y="22098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400" b="1" dirty="0" smtClean="0">
                <a:solidFill>
                  <a:schemeClr val="bg1"/>
                </a:solidFill>
              </a:rPr>
              <a:t>PC+4</a:t>
            </a:r>
            <a:endParaRPr lang="en-US" sz="1400" b="1" dirty="0">
              <a:solidFill>
                <a:schemeClr val="bg1"/>
              </a:solidFill>
            </a:endParaRPr>
          </a:p>
        </p:txBody>
      </p:sp>
      <p:sp>
        <p:nvSpPr>
          <p:cNvPr id="2382927" name="Rectangle 79"/>
          <p:cNvSpPr>
            <a:spLocks noChangeArrowheads="1"/>
          </p:cNvSpPr>
          <p:nvPr/>
        </p:nvSpPr>
        <p:spPr bwMode="auto">
          <a:xfrm>
            <a:off x="5867400" y="19812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200" b="1">
                <a:solidFill>
                  <a:schemeClr val="bg1"/>
                </a:solidFill>
              </a:rPr>
              <a:t>target</a:t>
            </a:r>
          </a:p>
        </p:txBody>
      </p:sp>
      <p:sp>
        <p:nvSpPr>
          <p:cNvPr id="2382928" name="Rectangle 80"/>
          <p:cNvSpPr>
            <a:spLocks noChangeArrowheads="1"/>
          </p:cNvSpPr>
          <p:nvPr/>
        </p:nvSpPr>
        <p:spPr bwMode="auto">
          <a:xfrm>
            <a:off x="5867400" y="33528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200" b="1">
                <a:solidFill>
                  <a:schemeClr val="bg1"/>
                </a:solidFill>
              </a:rPr>
              <a:t>ALU</a:t>
            </a:r>
          </a:p>
          <a:p>
            <a:pPr algn="ctr" eaLnBrk="1" hangingPunct="1"/>
            <a:r>
              <a:rPr lang="en-US" sz="1200" b="1">
                <a:solidFill>
                  <a:schemeClr val="bg1"/>
                </a:solidFill>
              </a:rPr>
              <a:t>result</a:t>
            </a:r>
          </a:p>
        </p:txBody>
      </p:sp>
      <p:sp>
        <p:nvSpPr>
          <p:cNvPr id="2382929" name="Rectangle 81"/>
          <p:cNvSpPr>
            <a:spLocks noChangeArrowheads="1"/>
          </p:cNvSpPr>
          <p:nvPr/>
        </p:nvSpPr>
        <p:spPr bwMode="auto">
          <a:xfrm>
            <a:off x="5867400" y="54864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600" b="1">
                <a:solidFill>
                  <a:schemeClr val="bg1"/>
                </a:solidFill>
              </a:rPr>
              <a:t>op</a:t>
            </a:r>
          </a:p>
        </p:txBody>
      </p:sp>
      <p:sp>
        <p:nvSpPr>
          <p:cNvPr id="2382930" name="Rectangle 82"/>
          <p:cNvSpPr>
            <a:spLocks noChangeArrowheads="1"/>
          </p:cNvSpPr>
          <p:nvPr/>
        </p:nvSpPr>
        <p:spPr bwMode="auto">
          <a:xfrm>
            <a:off x="5867400" y="50292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600" b="1" dirty="0" err="1" smtClean="0">
                <a:solidFill>
                  <a:schemeClr val="bg1"/>
                </a:solidFill>
              </a:rPr>
              <a:t>dest</a:t>
            </a:r>
            <a:endParaRPr lang="en-US" sz="1600" b="1" dirty="0">
              <a:solidFill>
                <a:schemeClr val="bg1"/>
              </a:solidFill>
            </a:endParaRPr>
          </a:p>
        </p:txBody>
      </p:sp>
      <p:sp>
        <p:nvSpPr>
          <p:cNvPr id="2382931" name="Rectangle 83"/>
          <p:cNvSpPr>
            <a:spLocks noChangeArrowheads="1"/>
          </p:cNvSpPr>
          <p:nvPr/>
        </p:nvSpPr>
        <p:spPr bwMode="auto">
          <a:xfrm>
            <a:off x="5867400" y="44958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600" b="1">
                <a:solidFill>
                  <a:schemeClr val="bg1"/>
                </a:solidFill>
              </a:rPr>
              <a:t>valB</a:t>
            </a:r>
          </a:p>
        </p:txBody>
      </p:sp>
      <p:sp>
        <p:nvSpPr>
          <p:cNvPr id="2382933" name="Rectangle 85"/>
          <p:cNvSpPr>
            <a:spLocks noChangeArrowheads="1"/>
          </p:cNvSpPr>
          <p:nvPr/>
        </p:nvSpPr>
        <p:spPr bwMode="auto">
          <a:xfrm>
            <a:off x="7772400" y="54864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600" b="1" dirty="0">
                <a:solidFill>
                  <a:schemeClr val="bg1"/>
                </a:solidFill>
              </a:rPr>
              <a:t>op</a:t>
            </a:r>
          </a:p>
        </p:txBody>
      </p:sp>
      <p:sp>
        <p:nvSpPr>
          <p:cNvPr id="2382934" name="Rectangle 86"/>
          <p:cNvSpPr>
            <a:spLocks noChangeArrowheads="1"/>
          </p:cNvSpPr>
          <p:nvPr/>
        </p:nvSpPr>
        <p:spPr bwMode="auto">
          <a:xfrm>
            <a:off x="7772400" y="50292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600" b="1" dirty="0" err="1" smtClean="0">
                <a:solidFill>
                  <a:schemeClr val="bg1"/>
                </a:solidFill>
              </a:rPr>
              <a:t>dest</a:t>
            </a:r>
            <a:endParaRPr lang="en-US" sz="1600" b="1" dirty="0">
              <a:solidFill>
                <a:schemeClr val="bg1"/>
              </a:solidFill>
            </a:endParaRPr>
          </a:p>
        </p:txBody>
      </p:sp>
      <p:sp>
        <p:nvSpPr>
          <p:cNvPr id="2382935" name="Rectangle 87"/>
          <p:cNvSpPr>
            <a:spLocks noChangeArrowheads="1"/>
          </p:cNvSpPr>
          <p:nvPr/>
        </p:nvSpPr>
        <p:spPr bwMode="auto">
          <a:xfrm>
            <a:off x="7772400" y="28194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200" b="1" dirty="0">
                <a:solidFill>
                  <a:schemeClr val="bg1"/>
                </a:solidFill>
              </a:rPr>
              <a:t>ALU</a:t>
            </a:r>
          </a:p>
          <a:p>
            <a:pPr algn="ctr" eaLnBrk="1" hangingPunct="1"/>
            <a:r>
              <a:rPr lang="en-US" sz="1200" b="1" dirty="0">
                <a:solidFill>
                  <a:schemeClr val="bg1"/>
                </a:solidFill>
              </a:rPr>
              <a:t>result</a:t>
            </a:r>
          </a:p>
        </p:txBody>
      </p:sp>
      <p:sp>
        <p:nvSpPr>
          <p:cNvPr id="2382936" name="Rectangle 88"/>
          <p:cNvSpPr>
            <a:spLocks noChangeArrowheads="1"/>
          </p:cNvSpPr>
          <p:nvPr/>
        </p:nvSpPr>
        <p:spPr bwMode="auto">
          <a:xfrm>
            <a:off x="7772400" y="33528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200" b="1">
                <a:solidFill>
                  <a:schemeClr val="bg1"/>
                </a:solidFill>
              </a:rPr>
              <a:t>mdata</a:t>
            </a:r>
          </a:p>
        </p:txBody>
      </p:sp>
      <p:sp>
        <p:nvSpPr>
          <p:cNvPr id="2382937" name="Line 89"/>
          <p:cNvSpPr>
            <a:spLocks noChangeShapeType="1"/>
          </p:cNvSpPr>
          <p:nvPr/>
        </p:nvSpPr>
        <p:spPr bwMode="auto">
          <a:xfrm>
            <a:off x="6324600" y="5181600"/>
            <a:ext cx="14478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938" name="Line 90"/>
          <p:cNvSpPr>
            <a:spLocks noChangeShapeType="1"/>
          </p:cNvSpPr>
          <p:nvPr/>
        </p:nvSpPr>
        <p:spPr bwMode="auto">
          <a:xfrm flipH="1">
            <a:off x="8382000" y="4648200"/>
            <a:ext cx="609600" cy="0"/>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939" name="Line 91"/>
          <p:cNvSpPr>
            <a:spLocks noChangeShapeType="1"/>
          </p:cNvSpPr>
          <p:nvPr/>
        </p:nvSpPr>
        <p:spPr bwMode="auto">
          <a:xfrm flipH="1">
            <a:off x="8382000" y="4343400"/>
            <a:ext cx="609600" cy="0"/>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940" name="Line 92"/>
          <p:cNvSpPr>
            <a:spLocks noChangeShapeType="1"/>
          </p:cNvSpPr>
          <p:nvPr/>
        </p:nvSpPr>
        <p:spPr bwMode="auto">
          <a:xfrm>
            <a:off x="8796338" y="3200400"/>
            <a:ext cx="195262" cy="0"/>
          </a:xfrm>
          <a:prstGeom prst="line">
            <a:avLst/>
          </a:prstGeom>
          <a:noFill/>
          <a:ln w="571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941" name="Line 93"/>
          <p:cNvSpPr>
            <a:spLocks noChangeShapeType="1"/>
          </p:cNvSpPr>
          <p:nvPr/>
        </p:nvSpPr>
        <p:spPr bwMode="auto">
          <a:xfrm>
            <a:off x="8991600" y="3200400"/>
            <a:ext cx="0" cy="1143000"/>
          </a:xfrm>
          <a:prstGeom prst="line">
            <a:avLst/>
          </a:prstGeom>
          <a:noFill/>
          <a:ln w="571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942" name="Line 94"/>
          <p:cNvSpPr>
            <a:spLocks noChangeShapeType="1"/>
          </p:cNvSpPr>
          <p:nvPr/>
        </p:nvSpPr>
        <p:spPr bwMode="auto">
          <a:xfrm flipV="1">
            <a:off x="8991600" y="4648200"/>
            <a:ext cx="0" cy="533400"/>
          </a:xfrm>
          <a:prstGeom prst="line">
            <a:avLst/>
          </a:prstGeom>
          <a:noFill/>
          <a:ln w="571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2943" name="Rectangle 95"/>
          <p:cNvSpPr>
            <a:spLocks noChangeArrowheads="1"/>
          </p:cNvSpPr>
          <p:nvPr/>
        </p:nvSpPr>
        <p:spPr bwMode="auto">
          <a:xfrm>
            <a:off x="5867400" y="25908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endParaRPr lang="en-US" sz="1600" b="1">
              <a:solidFill>
                <a:schemeClr val="bg1"/>
              </a:solidFill>
            </a:endParaRPr>
          </a:p>
        </p:txBody>
      </p:sp>
      <p:sp>
        <p:nvSpPr>
          <p:cNvPr id="2382944" name="Rectangle 96"/>
          <p:cNvSpPr>
            <a:spLocks noChangeArrowheads="1"/>
          </p:cNvSpPr>
          <p:nvPr/>
        </p:nvSpPr>
        <p:spPr bwMode="auto">
          <a:xfrm rot="5400000">
            <a:off x="1066800" y="3200400"/>
            <a:ext cx="1524000" cy="4572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600" b="1" dirty="0">
                <a:solidFill>
                  <a:schemeClr val="bg1"/>
                </a:solidFill>
              </a:rPr>
              <a:t>instruction</a:t>
            </a:r>
          </a:p>
        </p:txBody>
      </p:sp>
      <p:sp>
        <p:nvSpPr>
          <p:cNvPr id="2382945" name="Rectangle 97"/>
          <p:cNvSpPr>
            <a:spLocks noChangeArrowheads="1"/>
          </p:cNvSpPr>
          <p:nvPr/>
        </p:nvSpPr>
        <p:spPr bwMode="auto">
          <a:xfrm>
            <a:off x="3048000" y="2971800"/>
            <a:ext cx="304800" cy="228600"/>
          </a:xfrm>
          <a:prstGeom prst="rect">
            <a:avLst/>
          </a:prstGeom>
          <a:noFill/>
          <a:ln w="28575">
            <a:solidFill>
              <a:schemeClr val="bg1"/>
            </a:solidFill>
            <a:miter lim="800000"/>
            <a:headEnd/>
            <a:tailEnd/>
          </a:ln>
          <a:effectLst/>
          <a:extLst/>
        </p:spPr>
        <p:txBody>
          <a:bodyPr wrap="none" anchor="ctr"/>
          <a:lstStyle/>
          <a:p>
            <a:pPr algn="ctr" eaLnBrk="1" hangingPunct="1"/>
            <a:r>
              <a:rPr lang="en-US" sz="1600" b="1">
                <a:solidFill>
                  <a:schemeClr val="bg1"/>
                </a:solidFill>
              </a:rPr>
              <a:t> </a:t>
            </a:r>
          </a:p>
        </p:txBody>
      </p:sp>
      <p:sp>
        <p:nvSpPr>
          <p:cNvPr id="2382946" name="Rectangle 98"/>
          <p:cNvSpPr>
            <a:spLocks noChangeArrowheads="1"/>
          </p:cNvSpPr>
          <p:nvPr/>
        </p:nvSpPr>
        <p:spPr bwMode="auto">
          <a:xfrm>
            <a:off x="3048000" y="3200400"/>
            <a:ext cx="304800" cy="228600"/>
          </a:xfrm>
          <a:prstGeom prst="rect">
            <a:avLst/>
          </a:prstGeom>
          <a:noFill/>
          <a:ln w="28575">
            <a:solidFill>
              <a:schemeClr val="bg1"/>
            </a:solidFill>
            <a:miter lim="800000"/>
            <a:headEnd/>
            <a:tailEnd/>
          </a:ln>
          <a:effectLst/>
          <a:extLst/>
        </p:spPr>
        <p:txBody>
          <a:bodyPr wrap="none" anchor="ctr"/>
          <a:lstStyle/>
          <a:p>
            <a:pPr algn="ctr" eaLnBrk="1" hangingPunct="1"/>
            <a:r>
              <a:rPr lang="en-US" sz="1600" b="1">
                <a:solidFill>
                  <a:schemeClr val="bg1"/>
                </a:solidFill>
              </a:rPr>
              <a:t> </a:t>
            </a:r>
          </a:p>
        </p:txBody>
      </p:sp>
      <p:sp>
        <p:nvSpPr>
          <p:cNvPr id="2382947" name="Rectangle 99"/>
          <p:cNvSpPr>
            <a:spLocks noChangeArrowheads="1"/>
          </p:cNvSpPr>
          <p:nvPr/>
        </p:nvSpPr>
        <p:spPr bwMode="auto">
          <a:xfrm>
            <a:off x="3048000" y="3429000"/>
            <a:ext cx="304800" cy="228600"/>
          </a:xfrm>
          <a:prstGeom prst="rect">
            <a:avLst/>
          </a:prstGeom>
          <a:noFill/>
          <a:ln w="28575">
            <a:solidFill>
              <a:schemeClr val="bg1"/>
            </a:solidFill>
            <a:miter lim="800000"/>
            <a:headEnd/>
            <a:tailEnd/>
          </a:ln>
          <a:effectLst/>
          <a:extLst/>
        </p:spPr>
        <p:txBody>
          <a:bodyPr wrap="none" anchor="ctr"/>
          <a:lstStyle/>
          <a:p>
            <a:pPr algn="ctr" eaLnBrk="1" hangingPunct="1"/>
            <a:r>
              <a:rPr lang="en-US" sz="1600" b="1">
                <a:solidFill>
                  <a:schemeClr val="bg1"/>
                </a:solidFill>
              </a:rPr>
              <a:t> </a:t>
            </a:r>
          </a:p>
        </p:txBody>
      </p:sp>
      <p:sp>
        <p:nvSpPr>
          <p:cNvPr id="2382948" name="Rectangle 100"/>
          <p:cNvSpPr>
            <a:spLocks noChangeArrowheads="1"/>
          </p:cNvSpPr>
          <p:nvPr/>
        </p:nvSpPr>
        <p:spPr bwMode="auto">
          <a:xfrm>
            <a:off x="3048000" y="3657600"/>
            <a:ext cx="304800" cy="228600"/>
          </a:xfrm>
          <a:prstGeom prst="rect">
            <a:avLst/>
          </a:prstGeom>
          <a:noFill/>
          <a:ln w="28575">
            <a:solidFill>
              <a:schemeClr val="bg1"/>
            </a:solidFill>
            <a:miter lim="800000"/>
            <a:headEnd/>
            <a:tailEnd/>
          </a:ln>
          <a:effectLst/>
          <a:extLst/>
        </p:spPr>
        <p:txBody>
          <a:bodyPr wrap="none" anchor="ctr"/>
          <a:lstStyle/>
          <a:p>
            <a:pPr algn="ctr" eaLnBrk="1" hangingPunct="1"/>
            <a:r>
              <a:rPr lang="en-US" sz="1600" b="1">
                <a:solidFill>
                  <a:schemeClr val="bg1"/>
                </a:solidFill>
              </a:rPr>
              <a:t> </a:t>
            </a:r>
          </a:p>
        </p:txBody>
      </p:sp>
      <p:sp>
        <p:nvSpPr>
          <p:cNvPr id="2382949" name="Rectangle 101"/>
          <p:cNvSpPr>
            <a:spLocks noChangeArrowheads="1"/>
          </p:cNvSpPr>
          <p:nvPr/>
        </p:nvSpPr>
        <p:spPr bwMode="auto">
          <a:xfrm>
            <a:off x="3048000" y="2743200"/>
            <a:ext cx="304800" cy="228600"/>
          </a:xfrm>
          <a:prstGeom prst="rect">
            <a:avLst/>
          </a:prstGeom>
          <a:noFill/>
          <a:ln w="28575">
            <a:solidFill>
              <a:schemeClr val="bg1"/>
            </a:solidFill>
            <a:miter lim="800000"/>
            <a:headEnd/>
            <a:tailEnd/>
          </a:ln>
          <a:effectLst/>
          <a:extLst/>
        </p:spPr>
        <p:txBody>
          <a:bodyPr wrap="none" anchor="ctr"/>
          <a:lstStyle/>
          <a:p>
            <a:pPr algn="ctr" eaLnBrk="1" hangingPunct="1"/>
            <a:r>
              <a:rPr lang="en-US" sz="1600" b="1">
                <a:solidFill>
                  <a:schemeClr val="bg1"/>
                </a:solidFill>
              </a:rPr>
              <a:t> </a:t>
            </a:r>
          </a:p>
        </p:txBody>
      </p:sp>
      <p:sp>
        <p:nvSpPr>
          <p:cNvPr id="2382950" name="Rectangle 102"/>
          <p:cNvSpPr>
            <a:spLocks noChangeArrowheads="1"/>
          </p:cNvSpPr>
          <p:nvPr/>
        </p:nvSpPr>
        <p:spPr bwMode="auto">
          <a:xfrm>
            <a:off x="3048000" y="3886200"/>
            <a:ext cx="304800" cy="228600"/>
          </a:xfrm>
          <a:prstGeom prst="rect">
            <a:avLst/>
          </a:prstGeom>
          <a:noFill/>
          <a:ln w="28575">
            <a:solidFill>
              <a:schemeClr val="bg1"/>
            </a:solidFill>
            <a:miter lim="800000"/>
            <a:headEnd/>
            <a:tailEnd/>
          </a:ln>
          <a:effectLst/>
          <a:extLst/>
        </p:spPr>
        <p:txBody>
          <a:bodyPr wrap="none" anchor="ctr"/>
          <a:lstStyle/>
          <a:p>
            <a:pPr algn="ctr" eaLnBrk="1" hangingPunct="1"/>
            <a:r>
              <a:rPr lang="en-US" sz="1600" b="1">
                <a:solidFill>
                  <a:schemeClr val="bg1"/>
                </a:solidFill>
              </a:rPr>
              <a:t> </a:t>
            </a:r>
          </a:p>
        </p:txBody>
      </p:sp>
      <p:sp>
        <p:nvSpPr>
          <p:cNvPr id="2382951" name="Rectangle 103"/>
          <p:cNvSpPr>
            <a:spLocks noChangeArrowheads="1"/>
          </p:cNvSpPr>
          <p:nvPr/>
        </p:nvSpPr>
        <p:spPr bwMode="blackWhite">
          <a:xfrm>
            <a:off x="3048000" y="2514600"/>
            <a:ext cx="304800" cy="228600"/>
          </a:xfrm>
          <a:prstGeom prst="rect">
            <a:avLst/>
          </a:prstGeom>
          <a:solidFill>
            <a:schemeClr val="bg2"/>
          </a:solid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1600" b="1">
                <a:solidFill>
                  <a:schemeClr val="bg1"/>
                </a:solidFill>
              </a:rPr>
              <a:t>0</a:t>
            </a:r>
          </a:p>
        </p:txBody>
      </p:sp>
      <p:sp>
        <p:nvSpPr>
          <p:cNvPr id="2382952" name="Rectangle 104"/>
          <p:cNvSpPr>
            <a:spLocks noChangeArrowheads="1"/>
          </p:cNvSpPr>
          <p:nvPr/>
        </p:nvSpPr>
        <p:spPr bwMode="auto">
          <a:xfrm>
            <a:off x="3048000" y="4114800"/>
            <a:ext cx="304800" cy="228600"/>
          </a:xfrm>
          <a:prstGeom prst="rect">
            <a:avLst/>
          </a:prstGeom>
          <a:noFill/>
          <a:ln w="28575">
            <a:solidFill>
              <a:schemeClr val="bg1"/>
            </a:solidFill>
            <a:miter lim="800000"/>
            <a:headEnd/>
            <a:tailEnd/>
          </a:ln>
          <a:effectLst/>
          <a:extLst/>
        </p:spPr>
        <p:txBody>
          <a:bodyPr wrap="none" anchor="ctr"/>
          <a:lstStyle/>
          <a:p>
            <a:pPr algn="ctr" eaLnBrk="1" hangingPunct="1"/>
            <a:r>
              <a:rPr lang="en-US" sz="1600" b="1">
                <a:solidFill>
                  <a:schemeClr val="bg1"/>
                </a:solidFill>
              </a:rPr>
              <a:t> </a:t>
            </a:r>
          </a:p>
        </p:txBody>
      </p:sp>
      <p:sp>
        <p:nvSpPr>
          <p:cNvPr id="2382953" name="Rectangle 105"/>
          <p:cNvSpPr>
            <a:spLocks noChangeArrowheads="1"/>
          </p:cNvSpPr>
          <p:nvPr/>
        </p:nvSpPr>
        <p:spPr bwMode="auto">
          <a:xfrm>
            <a:off x="2805113" y="2981325"/>
            <a:ext cx="304800" cy="228600"/>
          </a:xfrm>
          <a:prstGeom prst="rect">
            <a:avLst/>
          </a:prstGeom>
          <a:noFill/>
          <a:ln w="28575">
            <a:noFill/>
            <a:miter lim="800000"/>
            <a:headEnd/>
            <a:tailEnd/>
          </a:ln>
          <a:effectLst/>
          <a:extLst>
            <a:ext uri="{909E8E84-426E-40DD-AFC4-6F175D3DCCD1}">
              <a14:hiddenFill xmlns:a14="http://schemas.microsoft.com/office/drawing/2010/main">
                <a:solidFill>
                  <a:srgbClr val="FF7C8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r>
              <a:rPr lang="en-US" sz="1000" b="1">
                <a:solidFill>
                  <a:schemeClr val="bg1"/>
                </a:solidFill>
              </a:rPr>
              <a:t>R2</a:t>
            </a:r>
          </a:p>
        </p:txBody>
      </p:sp>
      <p:sp>
        <p:nvSpPr>
          <p:cNvPr id="2382954" name="Rectangle 106"/>
          <p:cNvSpPr>
            <a:spLocks noChangeArrowheads="1"/>
          </p:cNvSpPr>
          <p:nvPr/>
        </p:nvSpPr>
        <p:spPr bwMode="auto">
          <a:xfrm>
            <a:off x="2805113" y="3209925"/>
            <a:ext cx="304800" cy="228600"/>
          </a:xfrm>
          <a:prstGeom prst="rect">
            <a:avLst/>
          </a:prstGeom>
          <a:noFill/>
          <a:ln w="28575">
            <a:noFill/>
            <a:miter lim="800000"/>
            <a:headEnd/>
            <a:tailEnd/>
          </a:ln>
          <a:effectLst/>
          <a:extLst>
            <a:ext uri="{909E8E84-426E-40DD-AFC4-6F175D3DCCD1}">
              <a14:hiddenFill xmlns:a14="http://schemas.microsoft.com/office/drawing/2010/main">
                <a:solidFill>
                  <a:srgbClr val="FF7C8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r>
              <a:rPr lang="en-US" sz="1000" b="1">
                <a:solidFill>
                  <a:schemeClr val="bg1"/>
                </a:solidFill>
              </a:rPr>
              <a:t>R3</a:t>
            </a:r>
          </a:p>
        </p:txBody>
      </p:sp>
      <p:sp>
        <p:nvSpPr>
          <p:cNvPr id="2382955" name="Rectangle 107"/>
          <p:cNvSpPr>
            <a:spLocks noChangeArrowheads="1"/>
          </p:cNvSpPr>
          <p:nvPr/>
        </p:nvSpPr>
        <p:spPr bwMode="auto">
          <a:xfrm>
            <a:off x="2805113" y="3438525"/>
            <a:ext cx="304800" cy="228600"/>
          </a:xfrm>
          <a:prstGeom prst="rect">
            <a:avLst/>
          </a:prstGeom>
          <a:noFill/>
          <a:ln w="28575">
            <a:noFill/>
            <a:miter lim="800000"/>
            <a:headEnd/>
            <a:tailEnd/>
          </a:ln>
          <a:effectLst/>
          <a:extLst>
            <a:ext uri="{909E8E84-426E-40DD-AFC4-6F175D3DCCD1}">
              <a14:hiddenFill xmlns:a14="http://schemas.microsoft.com/office/drawing/2010/main">
                <a:solidFill>
                  <a:srgbClr val="FF7C8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r>
              <a:rPr lang="en-US" sz="1000" b="1">
                <a:solidFill>
                  <a:schemeClr val="bg1"/>
                </a:solidFill>
              </a:rPr>
              <a:t>R4</a:t>
            </a:r>
          </a:p>
        </p:txBody>
      </p:sp>
      <p:sp>
        <p:nvSpPr>
          <p:cNvPr id="2382956" name="Rectangle 108"/>
          <p:cNvSpPr>
            <a:spLocks noChangeArrowheads="1"/>
          </p:cNvSpPr>
          <p:nvPr/>
        </p:nvSpPr>
        <p:spPr bwMode="auto">
          <a:xfrm>
            <a:off x="2805113" y="3667125"/>
            <a:ext cx="304800" cy="228600"/>
          </a:xfrm>
          <a:prstGeom prst="rect">
            <a:avLst/>
          </a:prstGeom>
          <a:noFill/>
          <a:ln w="28575">
            <a:noFill/>
            <a:miter lim="800000"/>
            <a:headEnd/>
            <a:tailEnd/>
          </a:ln>
          <a:effectLst/>
          <a:extLst>
            <a:ext uri="{909E8E84-426E-40DD-AFC4-6F175D3DCCD1}">
              <a14:hiddenFill xmlns:a14="http://schemas.microsoft.com/office/drawing/2010/main">
                <a:solidFill>
                  <a:srgbClr val="FF7C8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r>
              <a:rPr lang="en-US" sz="1000" b="1">
                <a:solidFill>
                  <a:schemeClr val="bg1"/>
                </a:solidFill>
              </a:rPr>
              <a:t>R5</a:t>
            </a:r>
          </a:p>
        </p:txBody>
      </p:sp>
      <p:sp>
        <p:nvSpPr>
          <p:cNvPr id="2382957" name="Rectangle 109"/>
          <p:cNvSpPr>
            <a:spLocks noChangeArrowheads="1"/>
          </p:cNvSpPr>
          <p:nvPr/>
        </p:nvSpPr>
        <p:spPr bwMode="auto">
          <a:xfrm>
            <a:off x="2805113" y="2752725"/>
            <a:ext cx="304800" cy="228600"/>
          </a:xfrm>
          <a:prstGeom prst="rect">
            <a:avLst/>
          </a:prstGeom>
          <a:noFill/>
          <a:ln w="28575">
            <a:noFill/>
            <a:miter lim="800000"/>
            <a:headEnd/>
            <a:tailEnd/>
          </a:ln>
          <a:effectLst/>
          <a:extLst>
            <a:ext uri="{909E8E84-426E-40DD-AFC4-6F175D3DCCD1}">
              <a14:hiddenFill xmlns:a14="http://schemas.microsoft.com/office/drawing/2010/main">
                <a:solidFill>
                  <a:srgbClr val="FF7C8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r>
              <a:rPr lang="en-US" sz="1000" b="1">
                <a:solidFill>
                  <a:schemeClr val="bg1"/>
                </a:solidFill>
              </a:rPr>
              <a:t>R1</a:t>
            </a:r>
          </a:p>
        </p:txBody>
      </p:sp>
      <p:sp>
        <p:nvSpPr>
          <p:cNvPr id="2382958" name="Rectangle 110"/>
          <p:cNvSpPr>
            <a:spLocks noChangeArrowheads="1"/>
          </p:cNvSpPr>
          <p:nvPr/>
        </p:nvSpPr>
        <p:spPr bwMode="auto">
          <a:xfrm>
            <a:off x="2805113" y="3895725"/>
            <a:ext cx="304800" cy="228600"/>
          </a:xfrm>
          <a:prstGeom prst="rect">
            <a:avLst/>
          </a:prstGeom>
          <a:noFill/>
          <a:ln w="28575">
            <a:noFill/>
            <a:miter lim="800000"/>
            <a:headEnd/>
            <a:tailEnd/>
          </a:ln>
          <a:effectLst/>
          <a:extLst>
            <a:ext uri="{909E8E84-426E-40DD-AFC4-6F175D3DCCD1}">
              <a14:hiddenFill xmlns:a14="http://schemas.microsoft.com/office/drawing/2010/main">
                <a:solidFill>
                  <a:srgbClr val="FF7C8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r>
              <a:rPr lang="en-US" sz="1000" b="1">
                <a:solidFill>
                  <a:schemeClr val="bg1"/>
                </a:solidFill>
              </a:rPr>
              <a:t>R6</a:t>
            </a:r>
          </a:p>
        </p:txBody>
      </p:sp>
      <p:sp>
        <p:nvSpPr>
          <p:cNvPr id="2382959" name="Rectangle 111"/>
          <p:cNvSpPr>
            <a:spLocks noChangeArrowheads="1"/>
          </p:cNvSpPr>
          <p:nvPr/>
        </p:nvSpPr>
        <p:spPr bwMode="auto">
          <a:xfrm>
            <a:off x="2805113" y="2524125"/>
            <a:ext cx="304800" cy="228600"/>
          </a:xfrm>
          <a:prstGeom prst="rect">
            <a:avLst/>
          </a:prstGeom>
          <a:noFill/>
          <a:ln w="28575">
            <a:noFill/>
            <a:miter lim="800000"/>
            <a:headEnd/>
            <a:tailEnd/>
          </a:ln>
          <a:effectLst/>
          <a:extLst>
            <a:ext uri="{909E8E84-426E-40DD-AFC4-6F175D3DCCD1}">
              <a14:hiddenFill xmlns:a14="http://schemas.microsoft.com/office/drawing/2010/main">
                <a:solidFill>
                  <a:srgbClr val="FF7C8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r>
              <a:rPr lang="en-US" sz="1000" b="1">
                <a:solidFill>
                  <a:schemeClr val="bg1"/>
                </a:solidFill>
              </a:rPr>
              <a:t>R0</a:t>
            </a:r>
          </a:p>
        </p:txBody>
      </p:sp>
      <p:sp>
        <p:nvSpPr>
          <p:cNvPr id="2382960" name="Rectangle 112"/>
          <p:cNvSpPr>
            <a:spLocks noChangeArrowheads="1"/>
          </p:cNvSpPr>
          <p:nvPr/>
        </p:nvSpPr>
        <p:spPr bwMode="auto">
          <a:xfrm>
            <a:off x="2805113" y="4124325"/>
            <a:ext cx="304800" cy="228600"/>
          </a:xfrm>
          <a:prstGeom prst="rect">
            <a:avLst/>
          </a:prstGeom>
          <a:noFill/>
          <a:ln w="28575">
            <a:noFill/>
            <a:miter lim="800000"/>
            <a:headEnd/>
            <a:tailEnd/>
          </a:ln>
          <a:effectLst/>
          <a:extLst>
            <a:ext uri="{909E8E84-426E-40DD-AFC4-6F175D3DCCD1}">
              <a14:hiddenFill xmlns:a14="http://schemas.microsoft.com/office/drawing/2010/main">
                <a:solidFill>
                  <a:srgbClr val="FF7C8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r>
              <a:rPr lang="en-US" sz="1000" b="1">
                <a:solidFill>
                  <a:schemeClr val="bg1"/>
                </a:solidFill>
              </a:rPr>
              <a:t>R7</a:t>
            </a:r>
          </a:p>
        </p:txBody>
      </p:sp>
      <p:sp>
        <p:nvSpPr>
          <p:cNvPr id="2382961" name="Text Box 113"/>
          <p:cNvSpPr txBox="1">
            <a:spLocks noChangeArrowheads="1"/>
          </p:cNvSpPr>
          <p:nvPr/>
        </p:nvSpPr>
        <p:spPr bwMode="auto">
          <a:xfrm>
            <a:off x="2143125" y="2795588"/>
            <a:ext cx="481094" cy="276999"/>
          </a:xfrm>
          <a:prstGeom prst="rect">
            <a:avLst/>
          </a:prstGeom>
          <a:noFill/>
          <a:ln w="2857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200" b="1">
                <a:solidFill>
                  <a:schemeClr val="bg1"/>
                </a:solidFill>
              </a:rPr>
              <a:t>regA</a:t>
            </a:r>
          </a:p>
        </p:txBody>
      </p:sp>
      <p:sp>
        <p:nvSpPr>
          <p:cNvPr id="2382962" name="Text Box 114"/>
          <p:cNvSpPr txBox="1">
            <a:spLocks noChangeArrowheads="1"/>
          </p:cNvSpPr>
          <p:nvPr/>
        </p:nvSpPr>
        <p:spPr bwMode="auto">
          <a:xfrm>
            <a:off x="2147888" y="3028950"/>
            <a:ext cx="474682" cy="276999"/>
          </a:xfrm>
          <a:prstGeom prst="rect">
            <a:avLst/>
          </a:prstGeom>
          <a:noFill/>
          <a:ln w="2857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200" b="1">
                <a:solidFill>
                  <a:schemeClr val="bg1"/>
                </a:solidFill>
              </a:rPr>
              <a:t>regB</a:t>
            </a:r>
          </a:p>
        </p:txBody>
      </p:sp>
      <p:sp>
        <p:nvSpPr>
          <p:cNvPr id="2382963" name="Text Box 115"/>
          <p:cNvSpPr txBox="1">
            <a:spLocks noChangeArrowheads="1"/>
          </p:cNvSpPr>
          <p:nvPr/>
        </p:nvSpPr>
        <p:spPr bwMode="auto">
          <a:xfrm>
            <a:off x="2071688" y="5400675"/>
            <a:ext cx="819455" cy="276999"/>
          </a:xfrm>
          <a:prstGeom prst="rect">
            <a:avLst/>
          </a:prstGeom>
          <a:noFill/>
          <a:ln w="2857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200" b="1" dirty="0">
                <a:solidFill>
                  <a:schemeClr val="bg1"/>
                </a:solidFill>
              </a:rPr>
              <a:t>Bits </a:t>
            </a:r>
            <a:r>
              <a:rPr lang="en-US" sz="1200" b="1" dirty="0" smtClean="0">
                <a:solidFill>
                  <a:schemeClr val="bg1"/>
                </a:solidFill>
              </a:rPr>
              <a:t>26-31</a:t>
            </a:r>
            <a:endParaRPr lang="en-US" sz="1200" b="1" dirty="0">
              <a:solidFill>
                <a:schemeClr val="bg1"/>
              </a:solidFill>
            </a:endParaRPr>
          </a:p>
        </p:txBody>
      </p:sp>
      <p:sp>
        <p:nvSpPr>
          <p:cNvPr id="2382964" name="Text Box 116"/>
          <p:cNvSpPr txBox="1">
            <a:spLocks noChangeArrowheads="1"/>
          </p:cNvSpPr>
          <p:nvPr/>
        </p:nvSpPr>
        <p:spPr bwMode="auto">
          <a:xfrm>
            <a:off x="8518525" y="4049713"/>
            <a:ext cx="519113" cy="304800"/>
          </a:xfrm>
          <a:prstGeom prst="rect">
            <a:avLst/>
          </a:prstGeom>
          <a:noFill/>
          <a:ln w="2857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solidFill>
                  <a:schemeClr val="bg1"/>
                </a:solidFill>
              </a:rPr>
              <a:t>data</a:t>
            </a:r>
          </a:p>
        </p:txBody>
      </p:sp>
      <p:sp>
        <p:nvSpPr>
          <p:cNvPr id="2382965" name="Text Box 117"/>
          <p:cNvSpPr txBox="1">
            <a:spLocks noChangeArrowheads="1"/>
          </p:cNvSpPr>
          <p:nvPr/>
        </p:nvSpPr>
        <p:spPr bwMode="auto">
          <a:xfrm>
            <a:off x="8534400" y="4343400"/>
            <a:ext cx="503279" cy="307777"/>
          </a:xfrm>
          <a:prstGeom prst="rect">
            <a:avLst/>
          </a:prstGeom>
          <a:noFill/>
          <a:ln w="2857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solidFill>
                  <a:schemeClr val="bg1"/>
                </a:solidFill>
              </a:rPr>
              <a:t>dest</a:t>
            </a:r>
          </a:p>
        </p:txBody>
      </p:sp>
      <p:sp>
        <p:nvSpPr>
          <p:cNvPr id="119" name="TextBox 118"/>
          <p:cNvSpPr txBox="1"/>
          <p:nvPr>
            <p:custDataLst>
              <p:tags r:id="rId1"/>
            </p:custDataLst>
          </p:nvPr>
        </p:nvSpPr>
        <p:spPr>
          <a:xfrm>
            <a:off x="1295400" y="5953780"/>
            <a:ext cx="914400" cy="523220"/>
          </a:xfrm>
          <a:prstGeom prst="rect">
            <a:avLst/>
          </a:prstGeom>
          <a:noFill/>
        </p:spPr>
        <p:txBody>
          <a:bodyPr wrap="square" rtlCol="0">
            <a:spAutoFit/>
          </a:bodyPr>
          <a:lstStyle/>
          <a:p>
            <a:pPr algn="ctr"/>
            <a:r>
              <a:rPr lang="en-US" sz="2800" dirty="0" smtClean="0">
                <a:solidFill>
                  <a:schemeClr val="bg1"/>
                </a:solidFill>
              </a:rPr>
              <a:t>IF/ID</a:t>
            </a:r>
          </a:p>
        </p:txBody>
      </p:sp>
      <p:sp>
        <p:nvSpPr>
          <p:cNvPr id="120" name="TextBox 119"/>
          <p:cNvSpPr txBox="1"/>
          <p:nvPr>
            <p:custDataLst>
              <p:tags r:id="rId2"/>
            </p:custDataLst>
          </p:nvPr>
        </p:nvSpPr>
        <p:spPr>
          <a:xfrm>
            <a:off x="3505200" y="5943600"/>
            <a:ext cx="1066800" cy="523220"/>
          </a:xfrm>
          <a:prstGeom prst="rect">
            <a:avLst/>
          </a:prstGeom>
          <a:noFill/>
        </p:spPr>
        <p:txBody>
          <a:bodyPr wrap="square" rtlCol="0">
            <a:spAutoFit/>
          </a:bodyPr>
          <a:lstStyle/>
          <a:p>
            <a:pPr algn="ctr"/>
            <a:r>
              <a:rPr lang="en-US" sz="2800" dirty="0" smtClean="0">
                <a:solidFill>
                  <a:schemeClr val="bg1"/>
                </a:solidFill>
              </a:rPr>
              <a:t>ID/EX</a:t>
            </a:r>
          </a:p>
        </p:txBody>
      </p:sp>
      <p:sp>
        <p:nvSpPr>
          <p:cNvPr id="121" name="TextBox 120"/>
          <p:cNvSpPr txBox="1"/>
          <p:nvPr>
            <p:custDataLst>
              <p:tags r:id="rId3"/>
            </p:custDataLst>
          </p:nvPr>
        </p:nvSpPr>
        <p:spPr>
          <a:xfrm>
            <a:off x="5257800" y="5943600"/>
            <a:ext cx="1524000" cy="523220"/>
          </a:xfrm>
          <a:prstGeom prst="rect">
            <a:avLst/>
          </a:prstGeom>
          <a:noFill/>
        </p:spPr>
        <p:txBody>
          <a:bodyPr wrap="square" rtlCol="0">
            <a:spAutoFit/>
          </a:bodyPr>
          <a:lstStyle/>
          <a:p>
            <a:pPr algn="ctr"/>
            <a:r>
              <a:rPr lang="en-US" sz="2800" dirty="0" smtClean="0">
                <a:solidFill>
                  <a:schemeClr val="bg1"/>
                </a:solidFill>
              </a:rPr>
              <a:t>EX/MEM</a:t>
            </a:r>
          </a:p>
        </p:txBody>
      </p:sp>
      <p:sp>
        <p:nvSpPr>
          <p:cNvPr id="122" name="TextBox 121"/>
          <p:cNvSpPr txBox="1"/>
          <p:nvPr>
            <p:custDataLst>
              <p:tags r:id="rId4"/>
            </p:custDataLst>
          </p:nvPr>
        </p:nvSpPr>
        <p:spPr>
          <a:xfrm>
            <a:off x="7162800" y="5943600"/>
            <a:ext cx="1676400" cy="523220"/>
          </a:xfrm>
          <a:prstGeom prst="rect">
            <a:avLst/>
          </a:prstGeom>
          <a:noFill/>
        </p:spPr>
        <p:txBody>
          <a:bodyPr wrap="square" rtlCol="0">
            <a:spAutoFit/>
          </a:bodyPr>
          <a:lstStyle/>
          <a:p>
            <a:pPr algn="ctr"/>
            <a:r>
              <a:rPr lang="en-US" sz="2800" dirty="0" smtClean="0">
                <a:solidFill>
                  <a:schemeClr val="bg1"/>
                </a:solidFill>
              </a:rPr>
              <a:t>MEM/WB</a:t>
            </a:r>
          </a:p>
        </p:txBody>
      </p:sp>
      <p:sp>
        <p:nvSpPr>
          <p:cNvPr id="118" name="Rectangle 79"/>
          <p:cNvSpPr>
            <a:spLocks noChangeArrowheads="1"/>
          </p:cNvSpPr>
          <p:nvPr/>
        </p:nvSpPr>
        <p:spPr bwMode="auto">
          <a:xfrm>
            <a:off x="2971800" y="44196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200" b="1" dirty="0" smtClean="0">
                <a:solidFill>
                  <a:schemeClr val="bg1"/>
                </a:solidFill>
              </a:rPr>
              <a:t>extend</a:t>
            </a:r>
            <a:endParaRPr lang="en-US" sz="1200" b="1" dirty="0">
              <a:solidFill>
                <a:schemeClr val="bg1"/>
              </a:solidFill>
            </a:endParaRPr>
          </a:p>
        </p:txBody>
      </p:sp>
      <p:sp>
        <p:nvSpPr>
          <p:cNvPr id="123" name="Line 4"/>
          <p:cNvSpPr>
            <a:spLocks noChangeShapeType="1"/>
          </p:cNvSpPr>
          <p:nvPr/>
        </p:nvSpPr>
        <p:spPr bwMode="auto">
          <a:xfrm>
            <a:off x="4876800" y="5195887"/>
            <a:ext cx="990599"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124" name="Line 57"/>
          <p:cNvSpPr>
            <a:spLocks noChangeShapeType="1"/>
          </p:cNvSpPr>
          <p:nvPr/>
        </p:nvSpPr>
        <p:spPr bwMode="auto">
          <a:xfrm>
            <a:off x="4267200" y="5119687"/>
            <a:ext cx="4191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125" name="Line 67"/>
          <p:cNvSpPr>
            <a:spLocks noChangeShapeType="1"/>
          </p:cNvSpPr>
          <p:nvPr/>
        </p:nvSpPr>
        <p:spPr bwMode="auto">
          <a:xfrm>
            <a:off x="4267200" y="5348287"/>
            <a:ext cx="4191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126" name="AutoShape 68"/>
          <p:cNvSpPr>
            <a:spLocks noChangeArrowheads="1"/>
          </p:cNvSpPr>
          <p:nvPr/>
        </p:nvSpPr>
        <p:spPr bwMode="auto">
          <a:xfrm rot="-5400000">
            <a:off x="4514850" y="5138737"/>
            <a:ext cx="533400" cy="1905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eaLnBrk="1" hangingPunct="1"/>
            <a:r>
              <a:rPr lang="en-US" sz="900">
                <a:solidFill>
                  <a:schemeClr val="bg1"/>
                </a:solidFill>
              </a:rPr>
              <a:t>M</a:t>
            </a:r>
          </a:p>
          <a:p>
            <a:pPr algn="ctr" eaLnBrk="1" hangingPunct="1"/>
            <a:r>
              <a:rPr lang="en-US" sz="900">
                <a:solidFill>
                  <a:schemeClr val="bg1"/>
                </a:solidFill>
              </a:rPr>
              <a:t>U</a:t>
            </a:r>
          </a:p>
          <a:p>
            <a:pPr algn="ctr" eaLnBrk="1" hangingPunct="1"/>
            <a:r>
              <a:rPr lang="en-US" sz="900">
                <a:solidFill>
                  <a:schemeClr val="bg1"/>
                </a:solidFill>
              </a:rPr>
              <a:t>X</a:t>
            </a:r>
          </a:p>
        </p:txBody>
      </p:sp>
      <p:sp>
        <p:nvSpPr>
          <p:cNvPr id="129" name="Rectangle 73"/>
          <p:cNvSpPr>
            <a:spLocks noChangeArrowheads="1"/>
          </p:cNvSpPr>
          <p:nvPr/>
        </p:nvSpPr>
        <p:spPr bwMode="auto">
          <a:xfrm>
            <a:off x="3810000" y="4953000"/>
            <a:ext cx="457200" cy="2286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600" b="1" dirty="0" smtClean="0">
                <a:solidFill>
                  <a:schemeClr val="bg1"/>
                </a:solidFill>
              </a:rPr>
              <a:t>Rd</a:t>
            </a:r>
            <a:endParaRPr lang="en-US" sz="1600" b="1" dirty="0">
              <a:solidFill>
                <a:schemeClr val="bg1"/>
              </a:solidFill>
            </a:endParaRPr>
          </a:p>
        </p:txBody>
      </p:sp>
      <p:cxnSp>
        <p:nvCxnSpPr>
          <p:cNvPr id="127" name="Straight Connector 126"/>
          <p:cNvCxnSpPr/>
          <p:nvPr/>
        </p:nvCxnSpPr>
        <p:spPr>
          <a:xfrm flipV="1">
            <a:off x="838200" y="6400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838200" y="6400800"/>
            <a:ext cx="914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flipV="1">
            <a:off x="1752600" y="6400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1752600" y="6781800"/>
            <a:ext cx="1066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flipV="1">
            <a:off x="2819400" y="6400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a:off x="2819400" y="6400800"/>
            <a:ext cx="1143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flipV="1">
            <a:off x="3962400" y="6400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a:off x="3962400" y="6781800"/>
            <a:ext cx="1084305"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V="1">
            <a:off x="5029200" y="6400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5029200" y="6400800"/>
            <a:ext cx="990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flipV="1">
            <a:off x="6019800" y="6400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6019800" y="6781800"/>
            <a:ext cx="102145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flipV="1">
            <a:off x="7010400" y="6400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7010400" y="6400800"/>
            <a:ext cx="990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flipV="1">
            <a:off x="8001000" y="6400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a:off x="76200" y="6781800"/>
            <a:ext cx="762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8001000" y="6781800"/>
            <a:ext cx="914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flipV="1">
            <a:off x="8915400" y="6400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8915400" y="6400800"/>
            <a:ext cx="228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81147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4898" name="Line 2"/>
          <p:cNvSpPr>
            <a:spLocks noChangeShapeType="1"/>
          </p:cNvSpPr>
          <p:nvPr/>
        </p:nvSpPr>
        <p:spPr bwMode="auto">
          <a:xfrm>
            <a:off x="8229600" y="5181600"/>
            <a:ext cx="762000"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4899" name="Line 3"/>
          <p:cNvSpPr>
            <a:spLocks noChangeShapeType="1"/>
          </p:cNvSpPr>
          <p:nvPr/>
        </p:nvSpPr>
        <p:spPr bwMode="auto">
          <a:xfrm>
            <a:off x="6324600" y="4648200"/>
            <a:ext cx="304800" cy="0"/>
          </a:xfrm>
          <a:prstGeom prst="line">
            <a:avLst/>
          </a:prstGeom>
          <a:noFill/>
          <a:ln w="28575">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4901" name="Rectangle 5"/>
          <p:cNvSpPr>
            <a:spLocks noChangeArrowheads="1"/>
          </p:cNvSpPr>
          <p:nvPr/>
        </p:nvSpPr>
        <p:spPr bwMode="auto">
          <a:xfrm>
            <a:off x="304800" y="3124200"/>
            <a:ext cx="381000" cy="685800"/>
          </a:xfrm>
          <a:prstGeom prst="rect">
            <a:avLst/>
          </a:prstGeom>
          <a:no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1400" dirty="0">
                <a:ln>
                  <a:solidFill>
                    <a:schemeClr val="bg1"/>
                  </a:solidFill>
                </a:ln>
                <a:solidFill>
                  <a:schemeClr val="bg1"/>
                </a:solidFill>
              </a:rPr>
              <a:t>PC</a:t>
            </a:r>
          </a:p>
        </p:txBody>
      </p:sp>
      <p:sp>
        <p:nvSpPr>
          <p:cNvPr id="2384902" name="Rectangle 6"/>
          <p:cNvSpPr>
            <a:spLocks noChangeArrowheads="1"/>
          </p:cNvSpPr>
          <p:nvPr/>
        </p:nvSpPr>
        <p:spPr bwMode="ltGray">
          <a:xfrm>
            <a:off x="990600" y="3124200"/>
            <a:ext cx="533400" cy="838200"/>
          </a:xfrm>
          <a:prstGeom prst="rect">
            <a:avLst/>
          </a:prstGeom>
          <a:solidFill>
            <a:schemeClr val="bg2"/>
          </a:solid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1400">
                <a:ln>
                  <a:solidFill>
                    <a:schemeClr val="bg1"/>
                  </a:solidFill>
                </a:ln>
                <a:solidFill>
                  <a:schemeClr val="bg1"/>
                </a:solidFill>
              </a:rPr>
              <a:t>Inst</a:t>
            </a:r>
          </a:p>
          <a:p>
            <a:pPr algn="ctr" eaLnBrk="1" hangingPunct="1"/>
            <a:r>
              <a:rPr lang="en-US" sz="1400">
                <a:ln>
                  <a:solidFill>
                    <a:schemeClr val="bg1"/>
                  </a:solidFill>
                </a:ln>
                <a:solidFill>
                  <a:schemeClr val="bg1"/>
                </a:solidFill>
              </a:rPr>
              <a:t>mem</a:t>
            </a:r>
          </a:p>
        </p:txBody>
      </p:sp>
      <p:sp>
        <p:nvSpPr>
          <p:cNvPr id="2384903" name="Rectangle 7"/>
          <p:cNvSpPr>
            <a:spLocks noChangeArrowheads="1"/>
          </p:cNvSpPr>
          <p:nvPr/>
        </p:nvSpPr>
        <p:spPr bwMode="ltGray">
          <a:xfrm rot="-5400000">
            <a:off x="2095500" y="3009900"/>
            <a:ext cx="1828800" cy="838200"/>
          </a:xfrm>
          <a:prstGeom prst="rect">
            <a:avLst/>
          </a:prstGeom>
          <a:solidFill>
            <a:schemeClr val="bg2"/>
          </a:solid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sz="1400">
                <a:ln>
                  <a:solidFill>
                    <a:schemeClr val="bg1"/>
                  </a:solidFill>
                </a:ln>
                <a:solidFill>
                  <a:schemeClr val="bg1"/>
                </a:solidFill>
              </a:rPr>
              <a:t>Register file</a:t>
            </a:r>
          </a:p>
          <a:p>
            <a:pPr eaLnBrk="1" hangingPunct="1"/>
            <a:endParaRPr lang="en-US" sz="1400">
              <a:ln>
                <a:solidFill>
                  <a:schemeClr val="bg1"/>
                </a:solidFill>
              </a:ln>
              <a:solidFill>
                <a:schemeClr val="bg1"/>
              </a:solidFill>
            </a:endParaRPr>
          </a:p>
          <a:p>
            <a:pPr eaLnBrk="1" hangingPunct="1"/>
            <a:endParaRPr lang="en-US" sz="1400">
              <a:ln>
                <a:solidFill>
                  <a:schemeClr val="bg1"/>
                </a:solidFill>
              </a:ln>
              <a:solidFill>
                <a:schemeClr val="bg1"/>
              </a:solidFill>
            </a:endParaRPr>
          </a:p>
          <a:p>
            <a:pPr eaLnBrk="1" hangingPunct="1"/>
            <a:endParaRPr lang="en-US" sz="1400">
              <a:ln>
                <a:solidFill>
                  <a:schemeClr val="bg1"/>
                </a:solidFill>
              </a:ln>
              <a:solidFill>
                <a:schemeClr val="bg1"/>
              </a:solidFill>
            </a:endParaRPr>
          </a:p>
        </p:txBody>
      </p:sp>
      <p:sp>
        <p:nvSpPr>
          <p:cNvPr id="2384904" name="AutoShape 8"/>
          <p:cNvSpPr>
            <a:spLocks noChangeArrowheads="1"/>
          </p:cNvSpPr>
          <p:nvPr/>
        </p:nvSpPr>
        <p:spPr bwMode="auto">
          <a:xfrm rot="-5400000">
            <a:off x="8134350" y="3067050"/>
            <a:ext cx="990600" cy="342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bg1"/>
            </a:solidFill>
            <a:miter lim="800000"/>
            <a:headEnd/>
            <a:tailEnd/>
          </a:ln>
          <a:effectLst/>
          <a:extLst/>
        </p:spPr>
        <p:txBody>
          <a:bodyPr vert="eaVert" wrap="none" anchor="ctr"/>
          <a:lstStyle/>
          <a:p>
            <a:pPr algn="ctr" eaLnBrk="1" hangingPunct="1"/>
            <a:r>
              <a:rPr lang="en-US" sz="1400">
                <a:ln>
                  <a:solidFill>
                    <a:schemeClr val="bg1"/>
                  </a:solidFill>
                </a:ln>
                <a:solidFill>
                  <a:schemeClr val="bg1"/>
                </a:solidFill>
              </a:rPr>
              <a:t>M</a:t>
            </a:r>
          </a:p>
          <a:p>
            <a:pPr algn="ctr" eaLnBrk="1" hangingPunct="1"/>
            <a:r>
              <a:rPr lang="en-US" sz="1400">
                <a:ln>
                  <a:solidFill>
                    <a:schemeClr val="bg1"/>
                  </a:solidFill>
                </a:ln>
                <a:solidFill>
                  <a:schemeClr val="bg1"/>
                </a:solidFill>
              </a:rPr>
              <a:t>U</a:t>
            </a:r>
          </a:p>
          <a:p>
            <a:pPr algn="ctr" eaLnBrk="1" hangingPunct="1"/>
            <a:r>
              <a:rPr lang="en-US" sz="1400">
                <a:ln>
                  <a:solidFill>
                    <a:schemeClr val="bg1"/>
                  </a:solidFill>
                </a:ln>
                <a:solidFill>
                  <a:schemeClr val="bg1"/>
                </a:solidFill>
              </a:rPr>
              <a:t>X</a:t>
            </a:r>
          </a:p>
        </p:txBody>
      </p:sp>
      <p:grpSp>
        <p:nvGrpSpPr>
          <p:cNvPr id="2384905" name="Group 9"/>
          <p:cNvGrpSpPr>
            <a:grpSpLocks/>
          </p:cNvGrpSpPr>
          <p:nvPr/>
        </p:nvGrpSpPr>
        <p:grpSpPr bwMode="auto">
          <a:xfrm>
            <a:off x="5105400" y="2895600"/>
            <a:ext cx="531984" cy="1371600"/>
            <a:chOff x="-72" y="2365"/>
            <a:chExt cx="389" cy="1056"/>
          </a:xfrm>
          <a:noFill/>
        </p:grpSpPr>
        <p:sp>
          <p:nvSpPr>
            <p:cNvPr id="2384906" name="Freeform 10"/>
            <p:cNvSpPr>
              <a:spLocks/>
            </p:cNvSpPr>
            <p:nvPr/>
          </p:nvSpPr>
          <p:spPr bwMode="auto">
            <a:xfrm rot="-5400000">
              <a:off x="-421" y="2714"/>
              <a:ext cx="1056" cy="358"/>
            </a:xfrm>
            <a:custGeom>
              <a:avLst/>
              <a:gdLst>
                <a:gd name="T0" fmla="*/ 480 w 672"/>
                <a:gd name="T1" fmla="*/ 288 h 288"/>
                <a:gd name="T2" fmla="*/ 672 w 672"/>
                <a:gd name="T3" fmla="*/ 0 h 288"/>
                <a:gd name="T4" fmla="*/ 432 w 672"/>
                <a:gd name="T5" fmla="*/ 0 h 288"/>
                <a:gd name="T6" fmla="*/ 384 w 672"/>
                <a:gd name="T7" fmla="*/ 96 h 288"/>
                <a:gd name="T8" fmla="*/ 288 w 672"/>
                <a:gd name="T9" fmla="*/ 96 h 288"/>
                <a:gd name="T10" fmla="*/ 240 w 672"/>
                <a:gd name="T11" fmla="*/ 0 h 288"/>
                <a:gd name="T12" fmla="*/ 0 w 672"/>
                <a:gd name="T13" fmla="*/ 0 h 288"/>
                <a:gd name="T14" fmla="*/ 192 w 672"/>
                <a:gd name="T15" fmla="*/ 288 h 288"/>
                <a:gd name="T16" fmla="*/ 480 w 672"/>
                <a:gd name="T17"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2" h="288">
                  <a:moveTo>
                    <a:pt x="480" y="288"/>
                  </a:moveTo>
                  <a:lnTo>
                    <a:pt x="672" y="0"/>
                  </a:lnTo>
                  <a:lnTo>
                    <a:pt x="432" y="0"/>
                  </a:lnTo>
                  <a:lnTo>
                    <a:pt x="384" y="96"/>
                  </a:lnTo>
                  <a:lnTo>
                    <a:pt x="288" y="96"/>
                  </a:lnTo>
                  <a:lnTo>
                    <a:pt x="240" y="0"/>
                  </a:lnTo>
                  <a:lnTo>
                    <a:pt x="0" y="0"/>
                  </a:lnTo>
                  <a:lnTo>
                    <a:pt x="192" y="288"/>
                  </a:lnTo>
                  <a:lnTo>
                    <a:pt x="480" y="288"/>
                  </a:lnTo>
                  <a:close/>
                </a:path>
              </a:pathLst>
            </a:custGeom>
            <a:grpFill/>
            <a:ln w="285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07" name="Text Box 11"/>
            <p:cNvSpPr txBox="1">
              <a:spLocks noChangeArrowheads="1"/>
            </p:cNvSpPr>
            <p:nvPr/>
          </p:nvSpPr>
          <p:spPr bwMode="auto">
            <a:xfrm>
              <a:off x="96" y="2630"/>
              <a:ext cx="221" cy="569"/>
            </a:xfrm>
            <a:prstGeom prst="rect">
              <a:avLst/>
            </a:prstGeom>
            <a:grp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ln>
                    <a:solidFill>
                      <a:schemeClr val="bg1"/>
                    </a:solidFill>
                  </a:ln>
                  <a:solidFill>
                    <a:schemeClr val="bg1"/>
                  </a:solidFill>
                </a:rPr>
                <a:t>A</a:t>
              </a:r>
            </a:p>
            <a:p>
              <a:pPr eaLnBrk="1" hangingPunct="1"/>
              <a:r>
                <a:rPr lang="en-US" sz="1400" b="1">
                  <a:ln>
                    <a:solidFill>
                      <a:schemeClr val="bg1"/>
                    </a:solidFill>
                  </a:ln>
                  <a:solidFill>
                    <a:schemeClr val="bg1"/>
                  </a:solidFill>
                </a:rPr>
                <a:t>L</a:t>
              </a:r>
            </a:p>
            <a:p>
              <a:pPr eaLnBrk="1" hangingPunct="1"/>
              <a:r>
                <a:rPr lang="en-US" sz="1400" b="1">
                  <a:ln>
                    <a:solidFill>
                      <a:schemeClr val="bg1"/>
                    </a:solidFill>
                  </a:ln>
                  <a:solidFill>
                    <a:schemeClr val="bg1"/>
                  </a:solidFill>
                </a:rPr>
                <a:t>U</a:t>
              </a:r>
            </a:p>
          </p:txBody>
        </p:sp>
      </p:grpSp>
      <p:sp>
        <p:nvSpPr>
          <p:cNvPr id="2384908" name="AutoShape 12"/>
          <p:cNvSpPr>
            <a:spLocks noChangeArrowheads="1"/>
          </p:cNvSpPr>
          <p:nvPr/>
        </p:nvSpPr>
        <p:spPr bwMode="auto">
          <a:xfrm rot="5400000" flipH="1">
            <a:off x="171450" y="1200150"/>
            <a:ext cx="762000" cy="342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bg1"/>
            </a:solidFill>
            <a:miter lim="800000"/>
            <a:headEnd/>
            <a:tailEnd/>
          </a:ln>
          <a:effectLst/>
          <a:extLst/>
        </p:spPr>
        <p:txBody>
          <a:bodyPr rot="10800000" vert="eaVert" wrap="none" anchor="ctr"/>
          <a:lstStyle/>
          <a:p>
            <a:pPr algn="ctr" eaLnBrk="1" hangingPunct="1"/>
            <a:r>
              <a:rPr lang="en-US" sz="1000">
                <a:ln>
                  <a:solidFill>
                    <a:schemeClr val="bg1"/>
                  </a:solidFill>
                </a:ln>
                <a:solidFill>
                  <a:schemeClr val="bg1"/>
                </a:solidFill>
              </a:rPr>
              <a:t>M</a:t>
            </a:r>
          </a:p>
          <a:p>
            <a:pPr algn="ctr" eaLnBrk="1" hangingPunct="1"/>
            <a:r>
              <a:rPr lang="en-US" sz="1000">
                <a:ln>
                  <a:solidFill>
                    <a:schemeClr val="bg1"/>
                  </a:solidFill>
                </a:ln>
                <a:solidFill>
                  <a:schemeClr val="bg1"/>
                </a:solidFill>
              </a:rPr>
              <a:t>U</a:t>
            </a:r>
          </a:p>
          <a:p>
            <a:pPr algn="ctr" eaLnBrk="1" hangingPunct="1"/>
            <a:r>
              <a:rPr lang="en-US" sz="1000">
                <a:ln>
                  <a:solidFill>
                    <a:schemeClr val="bg1"/>
                  </a:solidFill>
                </a:ln>
                <a:solidFill>
                  <a:schemeClr val="bg1"/>
                </a:solidFill>
              </a:rPr>
              <a:t>X</a:t>
            </a:r>
          </a:p>
        </p:txBody>
      </p:sp>
      <p:sp>
        <p:nvSpPr>
          <p:cNvPr id="2384909" name="Rectangle 13"/>
          <p:cNvSpPr>
            <a:spLocks noChangeArrowheads="1"/>
          </p:cNvSpPr>
          <p:nvPr/>
        </p:nvSpPr>
        <p:spPr bwMode="auto">
          <a:xfrm>
            <a:off x="609600" y="1981200"/>
            <a:ext cx="228600" cy="228600"/>
          </a:xfrm>
          <a:prstGeom prst="rect">
            <a:avLst/>
          </a:prstGeom>
          <a:no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1600" b="1" dirty="0">
                <a:ln>
                  <a:solidFill>
                    <a:schemeClr val="bg1"/>
                  </a:solidFill>
                </a:ln>
                <a:solidFill>
                  <a:schemeClr val="bg1"/>
                </a:solidFill>
              </a:rPr>
              <a:t>4</a:t>
            </a:r>
          </a:p>
        </p:txBody>
      </p:sp>
      <p:sp>
        <p:nvSpPr>
          <p:cNvPr id="2384910" name="Rectangle 14"/>
          <p:cNvSpPr>
            <a:spLocks noChangeArrowheads="1"/>
          </p:cNvSpPr>
          <p:nvPr/>
        </p:nvSpPr>
        <p:spPr bwMode="auto">
          <a:xfrm>
            <a:off x="1600200" y="914400"/>
            <a:ext cx="457200" cy="4953000"/>
          </a:xfrm>
          <a:prstGeom prst="rect">
            <a:avLst/>
          </a:prstGeom>
          <a:solidFill>
            <a:schemeClr val="bg2">
              <a:lumMod val="85000"/>
              <a:lumOff val="15000"/>
            </a:schemeClr>
          </a:solidFill>
          <a:ln w="28575">
            <a:solidFill>
              <a:schemeClr val="bg1"/>
            </a:solidFill>
            <a:miter lim="800000"/>
            <a:headEnd/>
            <a:tailEnd/>
          </a:ln>
          <a:effectLst/>
          <a:extLst/>
        </p:spPr>
        <p:txBody>
          <a:bodyPr wrap="none" anchor="ctr"/>
          <a:lstStyle/>
          <a:p>
            <a:endParaRPr lang="en-US">
              <a:ln>
                <a:solidFill>
                  <a:schemeClr val="bg1"/>
                </a:solidFill>
              </a:ln>
              <a:solidFill>
                <a:schemeClr val="bg1"/>
              </a:solidFill>
            </a:endParaRPr>
          </a:p>
        </p:txBody>
      </p:sp>
      <p:sp>
        <p:nvSpPr>
          <p:cNvPr id="2384911" name="Rectangle 15"/>
          <p:cNvSpPr>
            <a:spLocks noChangeArrowheads="1"/>
          </p:cNvSpPr>
          <p:nvPr/>
        </p:nvSpPr>
        <p:spPr bwMode="auto">
          <a:xfrm>
            <a:off x="3810000" y="914400"/>
            <a:ext cx="457200" cy="4953000"/>
          </a:xfrm>
          <a:prstGeom prst="rect">
            <a:avLst/>
          </a:prstGeom>
          <a:solidFill>
            <a:schemeClr val="bg2">
              <a:lumMod val="85000"/>
              <a:lumOff val="15000"/>
            </a:schemeClr>
          </a:solidFill>
          <a:ln w="28575">
            <a:solidFill>
              <a:schemeClr val="bg1"/>
            </a:solidFill>
            <a:miter lim="800000"/>
            <a:headEnd/>
            <a:tailEnd/>
          </a:ln>
          <a:effectLst/>
          <a:extLst/>
        </p:spPr>
        <p:txBody>
          <a:bodyPr wrap="none" anchor="ctr"/>
          <a:lstStyle/>
          <a:p>
            <a:endParaRPr lang="en-US">
              <a:ln>
                <a:solidFill>
                  <a:schemeClr val="bg1"/>
                </a:solidFill>
              </a:ln>
              <a:solidFill>
                <a:schemeClr val="bg1"/>
              </a:solidFill>
            </a:endParaRPr>
          </a:p>
        </p:txBody>
      </p:sp>
      <p:sp>
        <p:nvSpPr>
          <p:cNvPr id="2384912" name="Rectangle 16"/>
          <p:cNvSpPr>
            <a:spLocks noChangeArrowheads="1"/>
          </p:cNvSpPr>
          <p:nvPr/>
        </p:nvSpPr>
        <p:spPr bwMode="auto">
          <a:xfrm>
            <a:off x="5867400" y="914400"/>
            <a:ext cx="457200" cy="4953000"/>
          </a:xfrm>
          <a:prstGeom prst="rect">
            <a:avLst/>
          </a:prstGeom>
          <a:solidFill>
            <a:schemeClr val="bg2">
              <a:lumMod val="85000"/>
              <a:lumOff val="15000"/>
            </a:schemeClr>
          </a:solidFill>
          <a:ln w="28575">
            <a:solidFill>
              <a:schemeClr val="bg1"/>
            </a:solidFill>
            <a:miter lim="800000"/>
            <a:headEnd/>
            <a:tailEnd/>
          </a:ln>
          <a:effectLst/>
          <a:extLst/>
        </p:spPr>
        <p:txBody>
          <a:bodyPr wrap="none" anchor="ctr"/>
          <a:lstStyle/>
          <a:p>
            <a:endParaRPr lang="en-US">
              <a:ln>
                <a:solidFill>
                  <a:schemeClr val="bg1"/>
                </a:solidFill>
              </a:ln>
              <a:solidFill>
                <a:schemeClr val="bg1"/>
              </a:solidFill>
            </a:endParaRPr>
          </a:p>
        </p:txBody>
      </p:sp>
      <p:sp>
        <p:nvSpPr>
          <p:cNvPr id="2384913" name="Rectangle 17"/>
          <p:cNvSpPr>
            <a:spLocks noChangeArrowheads="1"/>
          </p:cNvSpPr>
          <p:nvPr/>
        </p:nvSpPr>
        <p:spPr bwMode="ltGray">
          <a:xfrm>
            <a:off x="6629400" y="3124200"/>
            <a:ext cx="838200" cy="1676400"/>
          </a:xfrm>
          <a:prstGeom prst="rect">
            <a:avLst/>
          </a:prstGeom>
          <a:solidFill>
            <a:schemeClr val="bg2"/>
          </a:solid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1400">
                <a:ln>
                  <a:solidFill>
                    <a:schemeClr val="bg1"/>
                  </a:solidFill>
                </a:ln>
                <a:solidFill>
                  <a:schemeClr val="bg1"/>
                </a:solidFill>
              </a:rPr>
              <a:t>Data</a:t>
            </a:r>
          </a:p>
          <a:p>
            <a:pPr algn="ctr" eaLnBrk="1" hangingPunct="1"/>
            <a:r>
              <a:rPr lang="en-US" sz="1400">
                <a:ln>
                  <a:solidFill>
                    <a:schemeClr val="bg1"/>
                  </a:solidFill>
                </a:ln>
                <a:solidFill>
                  <a:schemeClr val="bg1"/>
                </a:solidFill>
              </a:rPr>
              <a:t>mem</a:t>
            </a:r>
          </a:p>
        </p:txBody>
      </p:sp>
      <p:sp>
        <p:nvSpPr>
          <p:cNvPr id="2384914" name="Rectangle 18"/>
          <p:cNvSpPr>
            <a:spLocks noChangeArrowheads="1"/>
          </p:cNvSpPr>
          <p:nvPr/>
        </p:nvSpPr>
        <p:spPr bwMode="auto">
          <a:xfrm>
            <a:off x="7772400" y="914400"/>
            <a:ext cx="457200" cy="4953000"/>
          </a:xfrm>
          <a:prstGeom prst="rect">
            <a:avLst/>
          </a:prstGeom>
          <a:solidFill>
            <a:schemeClr val="bg2">
              <a:lumMod val="85000"/>
              <a:lumOff val="15000"/>
            </a:schemeClr>
          </a:solidFill>
          <a:ln w="28575">
            <a:solidFill>
              <a:schemeClr val="bg1"/>
            </a:solidFill>
            <a:miter lim="800000"/>
            <a:headEnd/>
            <a:tailEnd/>
          </a:ln>
          <a:effectLst/>
          <a:extLst/>
        </p:spPr>
        <p:txBody>
          <a:bodyPr wrap="none" anchor="ctr"/>
          <a:lstStyle/>
          <a:p>
            <a:endParaRPr lang="en-US">
              <a:ln>
                <a:solidFill>
                  <a:schemeClr val="bg1"/>
                </a:solidFill>
              </a:ln>
              <a:solidFill>
                <a:schemeClr val="bg1"/>
              </a:solidFill>
            </a:endParaRPr>
          </a:p>
        </p:txBody>
      </p:sp>
      <p:grpSp>
        <p:nvGrpSpPr>
          <p:cNvPr id="2384915" name="Group 19"/>
          <p:cNvGrpSpPr>
            <a:grpSpLocks/>
          </p:cNvGrpSpPr>
          <p:nvPr/>
        </p:nvGrpSpPr>
        <p:grpSpPr bwMode="auto">
          <a:xfrm>
            <a:off x="1066800" y="1981200"/>
            <a:ext cx="388938" cy="762000"/>
            <a:chOff x="624" y="1248"/>
            <a:chExt cx="245" cy="480"/>
          </a:xfrm>
          <a:noFill/>
        </p:grpSpPr>
        <p:sp>
          <p:nvSpPr>
            <p:cNvPr id="2384916" name="Freeform 20"/>
            <p:cNvSpPr>
              <a:spLocks/>
            </p:cNvSpPr>
            <p:nvPr/>
          </p:nvSpPr>
          <p:spPr bwMode="auto">
            <a:xfrm>
              <a:off x="624" y="1248"/>
              <a:ext cx="240" cy="480"/>
            </a:xfrm>
            <a:custGeom>
              <a:avLst/>
              <a:gdLst>
                <a:gd name="T0" fmla="*/ 0 w 240"/>
                <a:gd name="T1" fmla="*/ 0 h 480"/>
                <a:gd name="T2" fmla="*/ 240 w 240"/>
                <a:gd name="T3" fmla="*/ 144 h 480"/>
                <a:gd name="T4" fmla="*/ 240 w 240"/>
                <a:gd name="T5" fmla="*/ 336 h 480"/>
                <a:gd name="T6" fmla="*/ 0 w 240"/>
                <a:gd name="T7" fmla="*/ 480 h 480"/>
                <a:gd name="T8" fmla="*/ 0 w 240"/>
                <a:gd name="T9" fmla="*/ 336 h 480"/>
                <a:gd name="T10" fmla="*/ 96 w 240"/>
                <a:gd name="T11" fmla="*/ 240 h 480"/>
                <a:gd name="T12" fmla="*/ 0 w 240"/>
                <a:gd name="T13" fmla="*/ 144 h 480"/>
                <a:gd name="T14" fmla="*/ 0 w 240"/>
                <a:gd name="T15" fmla="*/ 0 h 4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0" h="480">
                  <a:moveTo>
                    <a:pt x="0" y="0"/>
                  </a:moveTo>
                  <a:lnTo>
                    <a:pt x="240" y="144"/>
                  </a:lnTo>
                  <a:lnTo>
                    <a:pt x="240" y="336"/>
                  </a:lnTo>
                  <a:lnTo>
                    <a:pt x="0" y="480"/>
                  </a:lnTo>
                  <a:lnTo>
                    <a:pt x="0" y="336"/>
                  </a:lnTo>
                  <a:lnTo>
                    <a:pt x="96" y="240"/>
                  </a:lnTo>
                  <a:lnTo>
                    <a:pt x="0" y="144"/>
                  </a:lnTo>
                  <a:lnTo>
                    <a:pt x="0" y="0"/>
                  </a:lnTo>
                  <a:close/>
                </a:path>
              </a:pathLst>
            </a:custGeom>
            <a:grpFill/>
            <a:ln w="285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17" name="Text Box 21"/>
            <p:cNvSpPr txBox="1">
              <a:spLocks noChangeArrowheads="1"/>
            </p:cNvSpPr>
            <p:nvPr/>
          </p:nvSpPr>
          <p:spPr bwMode="auto">
            <a:xfrm>
              <a:off x="680" y="1346"/>
              <a:ext cx="189" cy="233"/>
            </a:xfrm>
            <a:prstGeom prst="rect">
              <a:avLst/>
            </a:prstGeom>
            <a:grp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1" dirty="0">
                  <a:ln>
                    <a:solidFill>
                      <a:schemeClr val="bg1"/>
                    </a:solidFill>
                  </a:ln>
                  <a:solidFill>
                    <a:schemeClr val="bg1"/>
                  </a:solidFill>
                </a:rPr>
                <a:t>+</a:t>
              </a:r>
            </a:p>
          </p:txBody>
        </p:sp>
      </p:grpSp>
      <p:sp>
        <p:nvSpPr>
          <p:cNvPr id="2384918" name="Line 22"/>
          <p:cNvSpPr>
            <a:spLocks noChangeShapeType="1"/>
          </p:cNvSpPr>
          <p:nvPr/>
        </p:nvSpPr>
        <p:spPr bwMode="auto">
          <a:xfrm>
            <a:off x="1524000" y="3429000"/>
            <a:ext cx="762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19" name="Line 23"/>
          <p:cNvSpPr>
            <a:spLocks noChangeShapeType="1"/>
          </p:cNvSpPr>
          <p:nvPr/>
        </p:nvSpPr>
        <p:spPr bwMode="auto">
          <a:xfrm>
            <a:off x="1447800" y="2362200"/>
            <a:ext cx="1524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20" name="Line 24"/>
          <p:cNvSpPr>
            <a:spLocks noChangeShapeType="1"/>
          </p:cNvSpPr>
          <p:nvPr/>
        </p:nvSpPr>
        <p:spPr bwMode="auto">
          <a:xfrm flipV="1">
            <a:off x="1524000" y="1600200"/>
            <a:ext cx="0" cy="7620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21" name="Line 25"/>
          <p:cNvSpPr>
            <a:spLocks noChangeShapeType="1"/>
          </p:cNvSpPr>
          <p:nvPr/>
        </p:nvSpPr>
        <p:spPr bwMode="auto">
          <a:xfrm flipH="1">
            <a:off x="714375" y="1600200"/>
            <a:ext cx="809625"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22" name="Line 26"/>
          <p:cNvSpPr>
            <a:spLocks noChangeShapeType="1"/>
          </p:cNvSpPr>
          <p:nvPr/>
        </p:nvSpPr>
        <p:spPr bwMode="auto">
          <a:xfrm>
            <a:off x="838200" y="2133600"/>
            <a:ext cx="2286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23" name="Line 27"/>
          <p:cNvSpPr>
            <a:spLocks noChangeShapeType="1"/>
          </p:cNvSpPr>
          <p:nvPr/>
        </p:nvSpPr>
        <p:spPr bwMode="auto">
          <a:xfrm>
            <a:off x="685800" y="3429000"/>
            <a:ext cx="3048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24" name="Line 28"/>
          <p:cNvSpPr>
            <a:spLocks noChangeShapeType="1"/>
          </p:cNvSpPr>
          <p:nvPr/>
        </p:nvSpPr>
        <p:spPr bwMode="auto">
          <a:xfrm flipV="1">
            <a:off x="838200" y="2590800"/>
            <a:ext cx="0" cy="838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25" name="Line 29"/>
          <p:cNvSpPr>
            <a:spLocks noChangeShapeType="1"/>
          </p:cNvSpPr>
          <p:nvPr/>
        </p:nvSpPr>
        <p:spPr bwMode="auto">
          <a:xfrm>
            <a:off x="838200" y="2590800"/>
            <a:ext cx="2286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26" name="Line 30"/>
          <p:cNvSpPr>
            <a:spLocks noChangeShapeType="1"/>
          </p:cNvSpPr>
          <p:nvPr/>
        </p:nvSpPr>
        <p:spPr bwMode="auto">
          <a:xfrm flipV="1">
            <a:off x="152400" y="1371600"/>
            <a:ext cx="0" cy="20574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27" name="Line 31"/>
          <p:cNvSpPr>
            <a:spLocks noChangeShapeType="1"/>
          </p:cNvSpPr>
          <p:nvPr/>
        </p:nvSpPr>
        <p:spPr bwMode="auto">
          <a:xfrm>
            <a:off x="152400" y="1371600"/>
            <a:ext cx="2286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28" name="Line 32"/>
          <p:cNvSpPr>
            <a:spLocks noChangeShapeType="1"/>
          </p:cNvSpPr>
          <p:nvPr/>
        </p:nvSpPr>
        <p:spPr bwMode="auto">
          <a:xfrm>
            <a:off x="152400" y="3429000"/>
            <a:ext cx="1524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29" name="Line 33"/>
          <p:cNvSpPr>
            <a:spLocks noChangeShapeType="1"/>
          </p:cNvSpPr>
          <p:nvPr/>
        </p:nvSpPr>
        <p:spPr bwMode="auto">
          <a:xfrm>
            <a:off x="2057400" y="3429000"/>
            <a:ext cx="762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30" name="Line 34"/>
          <p:cNvSpPr>
            <a:spLocks noChangeShapeType="1"/>
          </p:cNvSpPr>
          <p:nvPr/>
        </p:nvSpPr>
        <p:spPr bwMode="auto">
          <a:xfrm>
            <a:off x="2133600" y="3048000"/>
            <a:ext cx="0" cy="25908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31" name="Line 35"/>
          <p:cNvSpPr>
            <a:spLocks noChangeShapeType="1"/>
          </p:cNvSpPr>
          <p:nvPr/>
        </p:nvSpPr>
        <p:spPr bwMode="auto">
          <a:xfrm>
            <a:off x="2133600" y="4495800"/>
            <a:ext cx="16764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32" name="Line 36"/>
          <p:cNvSpPr>
            <a:spLocks noChangeShapeType="1"/>
          </p:cNvSpPr>
          <p:nvPr/>
        </p:nvSpPr>
        <p:spPr bwMode="auto">
          <a:xfrm>
            <a:off x="2133600" y="3048000"/>
            <a:ext cx="4572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33" name="Line 37"/>
          <p:cNvSpPr>
            <a:spLocks noChangeShapeType="1"/>
          </p:cNvSpPr>
          <p:nvPr/>
        </p:nvSpPr>
        <p:spPr bwMode="auto">
          <a:xfrm>
            <a:off x="2133600" y="3276600"/>
            <a:ext cx="4572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34" name="Line 38"/>
          <p:cNvSpPr>
            <a:spLocks noChangeShapeType="1"/>
          </p:cNvSpPr>
          <p:nvPr/>
        </p:nvSpPr>
        <p:spPr bwMode="auto">
          <a:xfrm>
            <a:off x="3429000" y="3810000"/>
            <a:ext cx="381000" cy="0"/>
          </a:xfrm>
          <a:prstGeom prst="line">
            <a:avLst/>
          </a:prstGeom>
          <a:noFill/>
          <a:ln w="28575">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4935" name="Line 39"/>
          <p:cNvSpPr>
            <a:spLocks noChangeShapeType="1"/>
          </p:cNvSpPr>
          <p:nvPr/>
        </p:nvSpPr>
        <p:spPr bwMode="auto">
          <a:xfrm>
            <a:off x="3429000" y="3200400"/>
            <a:ext cx="3810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36" name="Line 40"/>
          <p:cNvSpPr>
            <a:spLocks noChangeShapeType="1"/>
          </p:cNvSpPr>
          <p:nvPr/>
        </p:nvSpPr>
        <p:spPr bwMode="auto">
          <a:xfrm>
            <a:off x="4267200" y="3810000"/>
            <a:ext cx="381000" cy="0"/>
          </a:xfrm>
          <a:prstGeom prst="line">
            <a:avLst/>
          </a:prstGeom>
          <a:noFill/>
          <a:ln w="28575">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4937" name="Line 41"/>
          <p:cNvSpPr>
            <a:spLocks noChangeShapeType="1"/>
          </p:cNvSpPr>
          <p:nvPr/>
        </p:nvSpPr>
        <p:spPr bwMode="auto">
          <a:xfrm>
            <a:off x="4267200" y="3200400"/>
            <a:ext cx="8382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38" name="Line 42"/>
          <p:cNvSpPr>
            <a:spLocks noChangeShapeType="1"/>
          </p:cNvSpPr>
          <p:nvPr/>
        </p:nvSpPr>
        <p:spPr bwMode="auto">
          <a:xfrm>
            <a:off x="2057400" y="2362200"/>
            <a:ext cx="17526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39" name="Line 43"/>
          <p:cNvSpPr>
            <a:spLocks noChangeShapeType="1"/>
          </p:cNvSpPr>
          <p:nvPr/>
        </p:nvSpPr>
        <p:spPr bwMode="auto">
          <a:xfrm>
            <a:off x="4267200" y="4419600"/>
            <a:ext cx="3810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40" name="AutoShape 44"/>
          <p:cNvSpPr>
            <a:spLocks noChangeArrowheads="1"/>
          </p:cNvSpPr>
          <p:nvPr/>
        </p:nvSpPr>
        <p:spPr bwMode="auto">
          <a:xfrm rot="-5400000">
            <a:off x="4324350" y="3905250"/>
            <a:ext cx="990600" cy="342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bg1"/>
            </a:solidFill>
            <a:miter lim="800000"/>
            <a:headEnd/>
            <a:tailEnd/>
          </a:ln>
          <a:effectLst/>
          <a:extLst/>
        </p:spPr>
        <p:txBody>
          <a:bodyPr vert="eaVert" wrap="none" anchor="ctr"/>
          <a:lstStyle/>
          <a:p>
            <a:pPr algn="ctr" eaLnBrk="1" hangingPunct="1"/>
            <a:r>
              <a:rPr lang="en-US" sz="1400">
                <a:ln>
                  <a:solidFill>
                    <a:schemeClr val="bg1"/>
                  </a:solidFill>
                </a:ln>
                <a:solidFill>
                  <a:schemeClr val="bg1"/>
                </a:solidFill>
              </a:rPr>
              <a:t>M</a:t>
            </a:r>
          </a:p>
          <a:p>
            <a:pPr algn="ctr" eaLnBrk="1" hangingPunct="1"/>
            <a:r>
              <a:rPr lang="en-US" sz="1400">
                <a:ln>
                  <a:solidFill>
                    <a:schemeClr val="bg1"/>
                  </a:solidFill>
                </a:ln>
                <a:solidFill>
                  <a:schemeClr val="bg1"/>
                </a:solidFill>
              </a:rPr>
              <a:t>U</a:t>
            </a:r>
          </a:p>
          <a:p>
            <a:pPr algn="ctr" eaLnBrk="1" hangingPunct="1"/>
            <a:r>
              <a:rPr lang="en-US" sz="1400">
                <a:ln>
                  <a:solidFill>
                    <a:schemeClr val="bg1"/>
                  </a:solidFill>
                </a:ln>
                <a:solidFill>
                  <a:schemeClr val="bg1"/>
                </a:solidFill>
              </a:rPr>
              <a:t>X</a:t>
            </a:r>
          </a:p>
        </p:txBody>
      </p:sp>
      <p:sp>
        <p:nvSpPr>
          <p:cNvPr id="2384941" name="Line 45"/>
          <p:cNvSpPr>
            <a:spLocks noChangeShapeType="1"/>
          </p:cNvSpPr>
          <p:nvPr/>
        </p:nvSpPr>
        <p:spPr bwMode="auto">
          <a:xfrm flipH="1" flipV="1">
            <a:off x="4987925" y="4038600"/>
            <a:ext cx="117475"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42" name="Line 46"/>
          <p:cNvSpPr>
            <a:spLocks noChangeShapeType="1"/>
          </p:cNvSpPr>
          <p:nvPr/>
        </p:nvSpPr>
        <p:spPr bwMode="auto">
          <a:xfrm>
            <a:off x="5586413" y="3505200"/>
            <a:ext cx="280987"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43" name="Line 47"/>
          <p:cNvSpPr>
            <a:spLocks noChangeShapeType="1"/>
          </p:cNvSpPr>
          <p:nvPr/>
        </p:nvSpPr>
        <p:spPr bwMode="auto">
          <a:xfrm>
            <a:off x="6324600" y="3505200"/>
            <a:ext cx="3048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44" name="Line 48"/>
          <p:cNvSpPr>
            <a:spLocks noChangeShapeType="1"/>
          </p:cNvSpPr>
          <p:nvPr/>
        </p:nvSpPr>
        <p:spPr bwMode="auto">
          <a:xfrm flipV="1">
            <a:off x="6477000" y="2971800"/>
            <a:ext cx="0" cy="5334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45" name="Line 49"/>
          <p:cNvSpPr>
            <a:spLocks noChangeShapeType="1"/>
          </p:cNvSpPr>
          <p:nvPr/>
        </p:nvSpPr>
        <p:spPr bwMode="auto">
          <a:xfrm>
            <a:off x="6477000" y="2971800"/>
            <a:ext cx="12954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46" name="Line 50"/>
          <p:cNvSpPr>
            <a:spLocks noChangeShapeType="1"/>
          </p:cNvSpPr>
          <p:nvPr/>
        </p:nvSpPr>
        <p:spPr bwMode="auto">
          <a:xfrm>
            <a:off x="7467600" y="3505200"/>
            <a:ext cx="3048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47" name="Line 51"/>
          <p:cNvSpPr>
            <a:spLocks noChangeShapeType="1"/>
          </p:cNvSpPr>
          <p:nvPr/>
        </p:nvSpPr>
        <p:spPr bwMode="auto">
          <a:xfrm>
            <a:off x="8229600" y="3505200"/>
            <a:ext cx="2286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48" name="Line 52"/>
          <p:cNvSpPr>
            <a:spLocks noChangeShapeType="1"/>
          </p:cNvSpPr>
          <p:nvPr/>
        </p:nvSpPr>
        <p:spPr bwMode="auto">
          <a:xfrm>
            <a:off x="8229600" y="2971800"/>
            <a:ext cx="2286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49" name="Line 53"/>
          <p:cNvSpPr>
            <a:spLocks noChangeShapeType="1"/>
          </p:cNvSpPr>
          <p:nvPr/>
        </p:nvSpPr>
        <p:spPr bwMode="auto">
          <a:xfrm>
            <a:off x="4343400" y="3810000"/>
            <a:ext cx="0" cy="838200"/>
          </a:xfrm>
          <a:prstGeom prst="line">
            <a:avLst/>
          </a:prstGeom>
          <a:noFill/>
          <a:ln w="28575">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4950" name="Line 54"/>
          <p:cNvSpPr>
            <a:spLocks noChangeShapeType="1"/>
          </p:cNvSpPr>
          <p:nvPr/>
        </p:nvSpPr>
        <p:spPr bwMode="auto">
          <a:xfrm>
            <a:off x="4343400" y="4648200"/>
            <a:ext cx="1524000" cy="0"/>
          </a:xfrm>
          <a:prstGeom prst="line">
            <a:avLst/>
          </a:prstGeom>
          <a:noFill/>
          <a:ln w="28575">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4951" name="Line 55"/>
          <p:cNvSpPr>
            <a:spLocks noChangeShapeType="1"/>
          </p:cNvSpPr>
          <p:nvPr/>
        </p:nvSpPr>
        <p:spPr bwMode="auto">
          <a:xfrm>
            <a:off x="2286000" y="3886200"/>
            <a:ext cx="304800" cy="0"/>
          </a:xfrm>
          <a:prstGeom prst="line">
            <a:avLst/>
          </a:prstGeom>
          <a:noFill/>
          <a:ln w="57150">
            <a:solidFill>
              <a:srgbClr val="CC00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4952" name="Line 56"/>
          <p:cNvSpPr>
            <a:spLocks noChangeShapeType="1"/>
          </p:cNvSpPr>
          <p:nvPr/>
        </p:nvSpPr>
        <p:spPr bwMode="auto">
          <a:xfrm>
            <a:off x="2286000" y="3581400"/>
            <a:ext cx="304800" cy="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4954" name="Line 58"/>
          <p:cNvSpPr>
            <a:spLocks noChangeShapeType="1"/>
          </p:cNvSpPr>
          <p:nvPr/>
        </p:nvSpPr>
        <p:spPr bwMode="auto">
          <a:xfrm>
            <a:off x="6248400" y="2133600"/>
            <a:ext cx="2286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55" name="Line 59"/>
          <p:cNvSpPr>
            <a:spLocks noChangeShapeType="1"/>
          </p:cNvSpPr>
          <p:nvPr/>
        </p:nvSpPr>
        <p:spPr bwMode="auto">
          <a:xfrm flipV="1">
            <a:off x="6477000" y="1143000"/>
            <a:ext cx="0" cy="9906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56" name="Line 60"/>
          <p:cNvSpPr>
            <a:spLocks noChangeShapeType="1"/>
          </p:cNvSpPr>
          <p:nvPr/>
        </p:nvSpPr>
        <p:spPr bwMode="auto">
          <a:xfrm flipH="1">
            <a:off x="719138" y="1143000"/>
            <a:ext cx="5757862"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61" name="Line 65"/>
          <p:cNvSpPr>
            <a:spLocks noChangeShapeType="1"/>
          </p:cNvSpPr>
          <p:nvPr/>
        </p:nvSpPr>
        <p:spPr bwMode="auto">
          <a:xfrm>
            <a:off x="4267200" y="5638800"/>
            <a:ext cx="16002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62" name="Line 66"/>
          <p:cNvSpPr>
            <a:spLocks noChangeShapeType="1"/>
          </p:cNvSpPr>
          <p:nvPr/>
        </p:nvSpPr>
        <p:spPr bwMode="auto">
          <a:xfrm>
            <a:off x="6324600" y="5638800"/>
            <a:ext cx="14478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65" name="Text Box 69"/>
          <p:cNvSpPr txBox="1">
            <a:spLocks noChangeArrowheads="1"/>
          </p:cNvSpPr>
          <p:nvPr/>
        </p:nvSpPr>
        <p:spPr bwMode="auto">
          <a:xfrm>
            <a:off x="2081213" y="4862513"/>
            <a:ext cx="81945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200" b="1" dirty="0">
                <a:ln>
                  <a:solidFill>
                    <a:schemeClr val="bg1"/>
                  </a:solidFill>
                </a:ln>
                <a:solidFill>
                  <a:schemeClr val="bg1"/>
                </a:solidFill>
              </a:rPr>
              <a:t>Bits </a:t>
            </a:r>
            <a:r>
              <a:rPr lang="en-US" sz="1200" b="1" dirty="0" smtClean="0">
                <a:ln>
                  <a:solidFill>
                    <a:schemeClr val="bg1"/>
                  </a:solidFill>
                </a:ln>
                <a:solidFill>
                  <a:schemeClr val="bg1"/>
                </a:solidFill>
              </a:rPr>
              <a:t>11-15</a:t>
            </a:r>
            <a:endParaRPr lang="en-US" sz="1200" b="1" dirty="0">
              <a:ln>
                <a:solidFill>
                  <a:schemeClr val="bg1"/>
                </a:solidFill>
              </a:ln>
              <a:solidFill>
                <a:schemeClr val="bg1"/>
              </a:solidFill>
            </a:endParaRPr>
          </a:p>
        </p:txBody>
      </p:sp>
      <p:sp>
        <p:nvSpPr>
          <p:cNvPr id="2384966" name="Text Box 70"/>
          <p:cNvSpPr txBox="1">
            <a:spLocks noChangeArrowheads="1"/>
          </p:cNvSpPr>
          <p:nvPr/>
        </p:nvSpPr>
        <p:spPr bwMode="auto">
          <a:xfrm>
            <a:off x="2079625" y="5100638"/>
            <a:ext cx="81945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200" b="1" dirty="0">
                <a:ln>
                  <a:solidFill>
                    <a:schemeClr val="bg1"/>
                  </a:solidFill>
                </a:ln>
                <a:solidFill>
                  <a:schemeClr val="bg1"/>
                </a:solidFill>
              </a:rPr>
              <a:t>Bits </a:t>
            </a:r>
            <a:r>
              <a:rPr lang="en-US" sz="1200" b="1" dirty="0" smtClean="0">
                <a:ln>
                  <a:solidFill>
                    <a:schemeClr val="bg1"/>
                  </a:solidFill>
                </a:ln>
                <a:solidFill>
                  <a:schemeClr val="bg1"/>
                </a:solidFill>
              </a:rPr>
              <a:t>16-20</a:t>
            </a:r>
            <a:endParaRPr lang="en-US" sz="1200" b="1" dirty="0">
              <a:ln>
                <a:solidFill>
                  <a:schemeClr val="bg1"/>
                </a:solidFill>
              </a:ln>
              <a:solidFill>
                <a:schemeClr val="bg1"/>
              </a:solidFill>
            </a:endParaRPr>
          </a:p>
        </p:txBody>
      </p:sp>
      <p:sp>
        <p:nvSpPr>
          <p:cNvPr id="2384967" name="Line 71"/>
          <p:cNvSpPr>
            <a:spLocks noChangeShapeType="1"/>
          </p:cNvSpPr>
          <p:nvPr/>
        </p:nvSpPr>
        <p:spPr bwMode="auto">
          <a:xfrm>
            <a:off x="2133600" y="5638800"/>
            <a:ext cx="16764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68" name="Rectangle 72"/>
          <p:cNvSpPr>
            <a:spLocks noChangeArrowheads="1"/>
          </p:cNvSpPr>
          <p:nvPr/>
        </p:nvSpPr>
        <p:spPr bwMode="auto">
          <a:xfrm>
            <a:off x="3810000" y="54864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600" b="1">
                <a:ln>
                  <a:solidFill>
                    <a:schemeClr val="bg1"/>
                  </a:solidFill>
                </a:ln>
                <a:solidFill>
                  <a:schemeClr val="bg1"/>
                </a:solidFill>
              </a:rPr>
              <a:t>nop</a:t>
            </a:r>
          </a:p>
        </p:txBody>
      </p:sp>
      <p:sp>
        <p:nvSpPr>
          <p:cNvPr id="2384970" name="Rectangle 74"/>
          <p:cNvSpPr>
            <a:spLocks noChangeArrowheads="1"/>
          </p:cNvSpPr>
          <p:nvPr/>
        </p:nvSpPr>
        <p:spPr bwMode="auto">
          <a:xfrm>
            <a:off x="3810000" y="42672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200" b="1">
                <a:ln>
                  <a:solidFill>
                    <a:schemeClr val="bg1"/>
                  </a:solidFill>
                </a:ln>
                <a:solidFill>
                  <a:schemeClr val="bg1"/>
                </a:solidFill>
              </a:rPr>
              <a:t>0</a:t>
            </a:r>
          </a:p>
        </p:txBody>
      </p:sp>
      <p:sp>
        <p:nvSpPr>
          <p:cNvPr id="2384971" name="Rectangle 75"/>
          <p:cNvSpPr>
            <a:spLocks noChangeArrowheads="1"/>
          </p:cNvSpPr>
          <p:nvPr/>
        </p:nvSpPr>
        <p:spPr bwMode="auto">
          <a:xfrm>
            <a:off x="3810000" y="36576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600" b="1">
                <a:ln>
                  <a:solidFill>
                    <a:schemeClr val="bg1"/>
                  </a:solidFill>
                </a:ln>
                <a:solidFill>
                  <a:schemeClr val="bg1"/>
                </a:solidFill>
              </a:rPr>
              <a:t>0</a:t>
            </a:r>
          </a:p>
        </p:txBody>
      </p:sp>
      <p:sp>
        <p:nvSpPr>
          <p:cNvPr id="2384972" name="Rectangle 76"/>
          <p:cNvSpPr>
            <a:spLocks noChangeArrowheads="1"/>
          </p:cNvSpPr>
          <p:nvPr/>
        </p:nvSpPr>
        <p:spPr bwMode="auto">
          <a:xfrm>
            <a:off x="3810000" y="30480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600" b="1">
                <a:ln>
                  <a:solidFill>
                    <a:schemeClr val="bg1"/>
                  </a:solidFill>
                </a:ln>
                <a:solidFill>
                  <a:schemeClr val="bg1"/>
                </a:solidFill>
              </a:rPr>
              <a:t>0</a:t>
            </a:r>
          </a:p>
        </p:txBody>
      </p:sp>
      <p:sp>
        <p:nvSpPr>
          <p:cNvPr id="2384973" name="Rectangle 77"/>
          <p:cNvSpPr>
            <a:spLocks noChangeArrowheads="1"/>
          </p:cNvSpPr>
          <p:nvPr/>
        </p:nvSpPr>
        <p:spPr bwMode="auto">
          <a:xfrm>
            <a:off x="3810000" y="22098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400" b="1">
                <a:ln>
                  <a:solidFill>
                    <a:schemeClr val="bg1"/>
                  </a:solidFill>
                </a:ln>
                <a:solidFill>
                  <a:schemeClr val="bg1"/>
                </a:solidFill>
              </a:rPr>
              <a:t>0</a:t>
            </a:r>
          </a:p>
        </p:txBody>
      </p:sp>
      <p:sp>
        <p:nvSpPr>
          <p:cNvPr id="2384974" name="Rectangle 78"/>
          <p:cNvSpPr>
            <a:spLocks noChangeArrowheads="1"/>
          </p:cNvSpPr>
          <p:nvPr/>
        </p:nvSpPr>
        <p:spPr bwMode="auto">
          <a:xfrm>
            <a:off x="1600200" y="22098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400" b="1">
                <a:ln>
                  <a:solidFill>
                    <a:schemeClr val="bg1"/>
                  </a:solidFill>
                </a:ln>
                <a:solidFill>
                  <a:schemeClr val="bg1"/>
                </a:solidFill>
              </a:rPr>
              <a:t>0</a:t>
            </a:r>
          </a:p>
        </p:txBody>
      </p:sp>
      <p:sp>
        <p:nvSpPr>
          <p:cNvPr id="2384975" name="Rectangle 79"/>
          <p:cNvSpPr>
            <a:spLocks noChangeArrowheads="1"/>
          </p:cNvSpPr>
          <p:nvPr/>
        </p:nvSpPr>
        <p:spPr bwMode="auto">
          <a:xfrm>
            <a:off x="5867400" y="19812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600" b="1">
                <a:ln>
                  <a:solidFill>
                    <a:schemeClr val="bg1"/>
                  </a:solidFill>
                </a:ln>
                <a:solidFill>
                  <a:schemeClr val="bg1"/>
                </a:solidFill>
              </a:rPr>
              <a:t>0</a:t>
            </a:r>
          </a:p>
        </p:txBody>
      </p:sp>
      <p:sp>
        <p:nvSpPr>
          <p:cNvPr id="2384976" name="Rectangle 80"/>
          <p:cNvSpPr>
            <a:spLocks noChangeArrowheads="1"/>
          </p:cNvSpPr>
          <p:nvPr/>
        </p:nvSpPr>
        <p:spPr bwMode="auto">
          <a:xfrm>
            <a:off x="5867400" y="33528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600" b="1">
                <a:ln>
                  <a:solidFill>
                    <a:schemeClr val="bg1"/>
                  </a:solidFill>
                </a:ln>
                <a:solidFill>
                  <a:schemeClr val="bg1"/>
                </a:solidFill>
              </a:rPr>
              <a:t>0</a:t>
            </a:r>
          </a:p>
        </p:txBody>
      </p:sp>
      <p:sp>
        <p:nvSpPr>
          <p:cNvPr id="2384977" name="Rectangle 81"/>
          <p:cNvSpPr>
            <a:spLocks noChangeArrowheads="1"/>
          </p:cNvSpPr>
          <p:nvPr/>
        </p:nvSpPr>
        <p:spPr bwMode="auto">
          <a:xfrm>
            <a:off x="5867400" y="54864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600" b="1">
                <a:ln>
                  <a:solidFill>
                    <a:schemeClr val="bg1"/>
                  </a:solidFill>
                </a:ln>
                <a:solidFill>
                  <a:schemeClr val="bg1"/>
                </a:solidFill>
              </a:rPr>
              <a:t>nop</a:t>
            </a:r>
          </a:p>
        </p:txBody>
      </p:sp>
      <p:sp>
        <p:nvSpPr>
          <p:cNvPr id="2384978" name="Rectangle 82"/>
          <p:cNvSpPr>
            <a:spLocks noChangeArrowheads="1"/>
          </p:cNvSpPr>
          <p:nvPr/>
        </p:nvSpPr>
        <p:spPr bwMode="auto">
          <a:xfrm>
            <a:off x="5867400" y="50292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600" b="1">
                <a:ln>
                  <a:solidFill>
                    <a:schemeClr val="bg1"/>
                  </a:solidFill>
                </a:ln>
                <a:solidFill>
                  <a:schemeClr val="bg1"/>
                </a:solidFill>
              </a:rPr>
              <a:t>0</a:t>
            </a:r>
          </a:p>
        </p:txBody>
      </p:sp>
      <p:sp>
        <p:nvSpPr>
          <p:cNvPr id="2384979" name="Rectangle 83"/>
          <p:cNvSpPr>
            <a:spLocks noChangeArrowheads="1"/>
          </p:cNvSpPr>
          <p:nvPr/>
        </p:nvSpPr>
        <p:spPr bwMode="auto">
          <a:xfrm>
            <a:off x="5867400" y="44958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600" b="1">
                <a:ln>
                  <a:solidFill>
                    <a:schemeClr val="bg1"/>
                  </a:solidFill>
                </a:ln>
                <a:solidFill>
                  <a:schemeClr val="bg1"/>
                </a:solidFill>
              </a:rPr>
              <a:t>0</a:t>
            </a:r>
          </a:p>
        </p:txBody>
      </p:sp>
      <p:sp>
        <p:nvSpPr>
          <p:cNvPr id="2384981" name="Rectangle 85"/>
          <p:cNvSpPr>
            <a:spLocks noChangeArrowheads="1"/>
          </p:cNvSpPr>
          <p:nvPr/>
        </p:nvSpPr>
        <p:spPr bwMode="auto">
          <a:xfrm>
            <a:off x="7772400" y="54864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600" b="1">
                <a:ln>
                  <a:solidFill>
                    <a:schemeClr val="bg1"/>
                  </a:solidFill>
                </a:ln>
                <a:solidFill>
                  <a:schemeClr val="bg1"/>
                </a:solidFill>
              </a:rPr>
              <a:t>nop</a:t>
            </a:r>
          </a:p>
        </p:txBody>
      </p:sp>
      <p:sp>
        <p:nvSpPr>
          <p:cNvPr id="2384982" name="Rectangle 86"/>
          <p:cNvSpPr>
            <a:spLocks noChangeArrowheads="1"/>
          </p:cNvSpPr>
          <p:nvPr/>
        </p:nvSpPr>
        <p:spPr bwMode="auto">
          <a:xfrm>
            <a:off x="7772400" y="50292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600" b="1">
                <a:ln>
                  <a:solidFill>
                    <a:schemeClr val="bg1"/>
                  </a:solidFill>
                </a:ln>
                <a:solidFill>
                  <a:schemeClr val="bg1"/>
                </a:solidFill>
              </a:rPr>
              <a:t>0</a:t>
            </a:r>
          </a:p>
        </p:txBody>
      </p:sp>
      <p:sp>
        <p:nvSpPr>
          <p:cNvPr id="2384983" name="Rectangle 87"/>
          <p:cNvSpPr>
            <a:spLocks noChangeArrowheads="1"/>
          </p:cNvSpPr>
          <p:nvPr/>
        </p:nvSpPr>
        <p:spPr bwMode="auto">
          <a:xfrm>
            <a:off x="7772400" y="28194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600" b="1">
                <a:ln>
                  <a:solidFill>
                    <a:schemeClr val="bg1"/>
                  </a:solidFill>
                </a:ln>
                <a:solidFill>
                  <a:schemeClr val="bg1"/>
                </a:solidFill>
              </a:rPr>
              <a:t>0</a:t>
            </a:r>
          </a:p>
        </p:txBody>
      </p:sp>
      <p:sp>
        <p:nvSpPr>
          <p:cNvPr id="2384984" name="Rectangle 88"/>
          <p:cNvSpPr>
            <a:spLocks noChangeArrowheads="1"/>
          </p:cNvSpPr>
          <p:nvPr/>
        </p:nvSpPr>
        <p:spPr bwMode="auto">
          <a:xfrm>
            <a:off x="7772400" y="33528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600" b="1">
                <a:ln>
                  <a:solidFill>
                    <a:schemeClr val="bg1"/>
                  </a:solidFill>
                </a:ln>
                <a:solidFill>
                  <a:schemeClr val="bg1"/>
                </a:solidFill>
              </a:rPr>
              <a:t>0</a:t>
            </a:r>
          </a:p>
        </p:txBody>
      </p:sp>
      <p:sp>
        <p:nvSpPr>
          <p:cNvPr id="2384985" name="Line 89"/>
          <p:cNvSpPr>
            <a:spLocks noChangeShapeType="1"/>
          </p:cNvSpPr>
          <p:nvPr/>
        </p:nvSpPr>
        <p:spPr bwMode="auto">
          <a:xfrm>
            <a:off x="6324600" y="5181600"/>
            <a:ext cx="14478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n>
                <a:solidFill>
                  <a:schemeClr val="bg1"/>
                </a:solidFill>
              </a:ln>
              <a:solidFill>
                <a:schemeClr val="bg1"/>
              </a:solidFill>
            </a:endParaRPr>
          </a:p>
        </p:txBody>
      </p:sp>
      <p:sp>
        <p:nvSpPr>
          <p:cNvPr id="2384986" name="Line 90"/>
          <p:cNvSpPr>
            <a:spLocks noChangeShapeType="1"/>
          </p:cNvSpPr>
          <p:nvPr/>
        </p:nvSpPr>
        <p:spPr bwMode="auto">
          <a:xfrm flipH="1">
            <a:off x="8382000" y="4648200"/>
            <a:ext cx="609600" cy="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4987" name="Line 91"/>
          <p:cNvSpPr>
            <a:spLocks noChangeShapeType="1"/>
          </p:cNvSpPr>
          <p:nvPr/>
        </p:nvSpPr>
        <p:spPr bwMode="auto">
          <a:xfrm flipH="1">
            <a:off x="8382000" y="4343400"/>
            <a:ext cx="609600" cy="0"/>
          </a:xfrm>
          <a:prstGeom prst="line">
            <a:avLst/>
          </a:prstGeom>
          <a:noFill/>
          <a:ln w="57150">
            <a:solidFill>
              <a:srgbClr val="CC00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4988" name="Line 92"/>
          <p:cNvSpPr>
            <a:spLocks noChangeShapeType="1"/>
          </p:cNvSpPr>
          <p:nvPr/>
        </p:nvSpPr>
        <p:spPr bwMode="auto">
          <a:xfrm>
            <a:off x="8796338" y="3200400"/>
            <a:ext cx="195262" cy="0"/>
          </a:xfrm>
          <a:prstGeom prst="line">
            <a:avLst/>
          </a:prstGeom>
          <a:noFill/>
          <a:ln w="57150">
            <a:solidFill>
              <a:srgbClr val="CC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4989" name="Line 93"/>
          <p:cNvSpPr>
            <a:spLocks noChangeShapeType="1"/>
          </p:cNvSpPr>
          <p:nvPr/>
        </p:nvSpPr>
        <p:spPr bwMode="auto">
          <a:xfrm>
            <a:off x="8991600" y="3200400"/>
            <a:ext cx="0" cy="1143000"/>
          </a:xfrm>
          <a:prstGeom prst="line">
            <a:avLst/>
          </a:prstGeom>
          <a:noFill/>
          <a:ln w="57150">
            <a:solidFill>
              <a:srgbClr val="CC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4990" name="Line 94"/>
          <p:cNvSpPr>
            <a:spLocks noChangeShapeType="1"/>
          </p:cNvSpPr>
          <p:nvPr/>
        </p:nvSpPr>
        <p:spPr bwMode="auto">
          <a:xfrm flipV="1">
            <a:off x="8991600" y="4648200"/>
            <a:ext cx="0" cy="5334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2384991" name="Rectangle 95"/>
          <p:cNvSpPr>
            <a:spLocks noChangeArrowheads="1"/>
          </p:cNvSpPr>
          <p:nvPr/>
        </p:nvSpPr>
        <p:spPr bwMode="auto">
          <a:xfrm>
            <a:off x="5867400" y="25908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600" b="1">
                <a:ln>
                  <a:solidFill>
                    <a:schemeClr val="bg1"/>
                  </a:solidFill>
                </a:ln>
                <a:solidFill>
                  <a:schemeClr val="bg1"/>
                </a:solidFill>
              </a:rPr>
              <a:t>0</a:t>
            </a:r>
          </a:p>
        </p:txBody>
      </p:sp>
      <p:sp>
        <p:nvSpPr>
          <p:cNvPr id="2384992" name="Rectangle 96"/>
          <p:cNvSpPr>
            <a:spLocks noChangeArrowheads="1"/>
          </p:cNvSpPr>
          <p:nvPr/>
        </p:nvSpPr>
        <p:spPr bwMode="auto">
          <a:xfrm rot="5400000">
            <a:off x="1066800" y="3200400"/>
            <a:ext cx="1524000" cy="4572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600" b="1">
                <a:ln>
                  <a:solidFill>
                    <a:schemeClr val="bg1"/>
                  </a:solidFill>
                </a:ln>
                <a:solidFill>
                  <a:schemeClr val="bg1"/>
                </a:solidFill>
              </a:rPr>
              <a:t>nop</a:t>
            </a:r>
          </a:p>
        </p:txBody>
      </p:sp>
      <p:sp>
        <p:nvSpPr>
          <p:cNvPr id="2384993" name="Rectangle 97"/>
          <p:cNvSpPr>
            <a:spLocks noChangeArrowheads="1"/>
          </p:cNvSpPr>
          <p:nvPr/>
        </p:nvSpPr>
        <p:spPr bwMode="auto">
          <a:xfrm>
            <a:off x="3048000" y="2971800"/>
            <a:ext cx="304800" cy="228600"/>
          </a:xfrm>
          <a:prstGeom prst="rect">
            <a:avLst/>
          </a:prstGeom>
          <a:noFill/>
          <a:ln w="28575">
            <a:solidFill>
              <a:schemeClr val="bg1"/>
            </a:solidFill>
            <a:miter lim="800000"/>
            <a:headEnd/>
            <a:tailEnd/>
          </a:ln>
          <a:effectLst/>
          <a:extLst/>
        </p:spPr>
        <p:txBody>
          <a:bodyPr wrap="none" anchor="ctr"/>
          <a:lstStyle/>
          <a:p>
            <a:pPr algn="ctr" eaLnBrk="1" hangingPunct="1"/>
            <a:r>
              <a:rPr lang="en-US" sz="1600" b="1">
                <a:ln>
                  <a:solidFill>
                    <a:schemeClr val="bg1"/>
                  </a:solidFill>
                </a:ln>
                <a:solidFill>
                  <a:schemeClr val="bg1"/>
                </a:solidFill>
              </a:rPr>
              <a:t>9</a:t>
            </a:r>
          </a:p>
        </p:txBody>
      </p:sp>
      <p:sp>
        <p:nvSpPr>
          <p:cNvPr id="2384994" name="Rectangle 98"/>
          <p:cNvSpPr>
            <a:spLocks noChangeArrowheads="1"/>
          </p:cNvSpPr>
          <p:nvPr/>
        </p:nvSpPr>
        <p:spPr bwMode="auto">
          <a:xfrm>
            <a:off x="3048000" y="3200400"/>
            <a:ext cx="304800" cy="228600"/>
          </a:xfrm>
          <a:prstGeom prst="rect">
            <a:avLst/>
          </a:prstGeom>
          <a:noFill/>
          <a:ln w="28575">
            <a:solidFill>
              <a:schemeClr val="bg1"/>
            </a:solidFill>
            <a:miter lim="800000"/>
            <a:headEnd/>
            <a:tailEnd/>
          </a:ln>
          <a:effectLst/>
          <a:extLst/>
        </p:spPr>
        <p:txBody>
          <a:bodyPr wrap="none" anchor="ctr"/>
          <a:lstStyle/>
          <a:p>
            <a:pPr algn="ctr" eaLnBrk="1" hangingPunct="1"/>
            <a:r>
              <a:rPr lang="en-US" sz="1600" b="1">
                <a:ln>
                  <a:solidFill>
                    <a:schemeClr val="bg1"/>
                  </a:solidFill>
                </a:ln>
                <a:solidFill>
                  <a:schemeClr val="bg1"/>
                </a:solidFill>
              </a:rPr>
              <a:t>12</a:t>
            </a:r>
          </a:p>
        </p:txBody>
      </p:sp>
      <p:sp>
        <p:nvSpPr>
          <p:cNvPr id="2384995" name="Rectangle 99"/>
          <p:cNvSpPr>
            <a:spLocks noChangeArrowheads="1"/>
          </p:cNvSpPr>
          <p:nvPr/>
        </p:nvSpPr>
        <p:spPr bwMode="auto">
          <a:xfrm>
            <a:off x="3048000" y="3429000"/>
            <a:ext cx="304800" cy="228600"/>
          </a:xfrm>
          <a:prstGeom prst="rect">
            <a:avLst/>
          </a:prstGeom>
          <a:noFill/>
          <a:ln w="28575">
            <a:solidFill>
              <a:schemeClr val="bg1"/>
            </a:solidFill>
            <a:miter lim="800000"/>
            <a:headEnd/>
            <a:tailEnd/>
          </a:ln>
          <a:effectLst/>
          <a:extLst/>
        </p:spPr>
        <p:txBody>
          <a:bodyPr wrap="none" anchor="ctr"/>
          <a:lstStyle/>
          <a:p>
            <a:pPr algn="ctr" eaLnBrk="1" hangingPunct="1"/>
            <a:r>
              <a:rPr lang="en-US" sz="1600" b="1">
                <a:ln>
                  <a:solidFill>
                    <a:schemeClr val="bg1"/>
                  </a:solidFill>
                </a:ln>
                <a:solidFill>
                  <a:schemeClr val="bg1"/>
                </a:solidFill>
              </a:rPr>
              <a:t>18</a:t>
            </a:r>
          </a:p>
        </p:txBody>
      </p:sp>
      <p:sp>
        <p:nvSpPr>
          <p:cNvPr id="2384996" name="Rectangle 100"/>
          <p:cNvSpPr>
            <a:spLocks noChangeArrowheads="1"/>
          </p:cNvSpPr>
          <p:nvPr/>
        </p:nvSpPr>
        <p:spPr bwMode="auto">
          <a:xfrm>
            <a:off x="3048000" y="3657600"/>
            <a:ext cx="304800" cy="228600"/>
          </a:xfrm>
          <a:prstGeom prst="rect">
            <a:avLst/>
          </a:prstGeom>
          <a:noFill/>
          <a:ln w="28575">
            <a:solidFill>
              <a:schemeClr val="bg1"/>
            </a:solidFill>
            <a:miter lim="800000"/>
            <a:headEnd/>
            <a:tailEnd/>
          </a:ln>
          <a:effectLst/>
          <a:extLst/>
        </p:spPr>
        <p:txBody>
          <a:bodyPr wrap="none" anchor="ctr"/>
          <a:lstStyle/>
          <a:p>
            <a:pPr algn="ctr" eaLnBrk="1" hangingPunct="1"/>
            <a:r>
              <a:rPr lang="en-US" sz="1600" b="1">
                <a:ln>
                  <a:solidFill>
                    <a:schemeClr val="bg1"/>
                  </a:solidFill>
                </a:ln>
                <a:solidFill>
                  <a:schemeClr val="bg1"/>
                </a:solidFill>
              </a:rPr>
              <a:t>7</a:t>
            </a:r>
          </a:p>
        </p:txBody>
      </p:sp>
      <p:sp>
        <p:nvSpPr>
          <p:cNvPr id="2384997" name="Rectangle 101"/>
          <p:cNvSpPr>
            <a:spLocks noChangeArrowheads="1"/>
          </p:cNvSpPr>
          <p:nvPr/>
        </p:nvSpPr>
        <p:spPr bwMode="auto">
          <a:xfrm>
            <a:off x="3048000" y="2743200"/>
            <a:ext cx="304800" cy="228600"/>
          </a:xfrm>
          <a:prstGeom prst="rect">
            <a:avLst/>
          </a:prstGeom>
          <a:noFill/>
          <a:ln w="28575">
            <a:solidFill>
              <a:schemeClr val="bg1"/>
            </a:solidFill>
            <a:miter lim="800000"/>
            <a:headEnd/>
            <a:tailEnd/>
          </a:ln>
          <a:effectLst/>
          <a:extLst/>
        </p:spPr>
        <p:txBody>
          <a:bodyPr wrap="none" anchor="ctr"/>
          <a:lstStyle/>
          <a:p>
            <a:pPr algn="ctr" eaLnBrk="1" hangingPunct="1"/>
            <a:r>
              <a:rPr lang="en-US" sz="1600" b="1" dirty="0">
                <a:ln>
                  <a:solidFill>
                    <a:schemeClr val="bg1"/>
                  </a:solidFill>
                </a:ln>
                <a:solidFill>
                  <a:schemeClr val="bg1"/>
                </a:solidFill>
              </a:rPr>
              <a:t>36</a:t>
            </a:r>
          </a:p>
        </p:txBody>
      </p:sp>
      <p:sp>
        <p:nvSpPr>
          <p:cNvPr id="2384998" name="Rectangle 102"/>
          <p:cNvSpPr>
            <a:spLocks noChangeArrowheads="1"/>
          </p:cNvSpPr>
          <p:nvPr/>
        </p:nvSpPr>
        <p:spPr bwMode="auto">
          <a:xfrm>
            <a:off x="3048000" y="3886200"/>
            <a:ext cx="304800" cy="228600"/>
          </a:xfrm>
          <a:prstGeom prst="rect">
            <a:avLst/>
          </a:prstGeom>
          <a:noFill/>
          <a:ln w="28575">
            <a:solidFill>
              <a:schemeClr val="bg1"/>
            </a:solidFill>
            <a:miter lim="800000"/>
            <a:headEnd/>
            <a:tailEnd/>
          </a:ln>
          <a:effectLst/>
          <a:extLst/>
        </p:spPr>
        <p:txBody>
          <a:bodyPr wrap="none" anchor="ctr"/>
          <a:lstStyle/>
          <a:p>
            <a:pPr algn="ctr" eaLnBrk="1" hangingPunct="1"/>
            <a:r>
              <a:rPr lang="en-US" sz="1600" b="1">
                <a:ln>
                  <a:solidFill>
                    <a:schemeClr val="bg1"/>
                  </a:solidFill>
                </a:ln>
                <a:solidFill>
                  <a:schemeClr val="bg1"/>
                </a:solidFill>
              </a:rPr>
              <a:t>41</a:t>
            </a:r>
          </a:p>
        </p:txBody>
      </p:sp>
      <p:sp>
        <p:nvSpPr>
          <p:cNvPr id="2384999" name="Rectangle 103"/>
          <p:cNvSpPr>
            <a:spLocks noChangeArrowheads="1"/>
          </p:cNvSpPr>
          <p:nvPr/>
        </p:nvSpPr>
        <p:spPr bwMode="blackWhite">
          <a:xfrm>
            <a:off x="3048000" y="2514600"/>
            <a:ext cx="304800" cy="228600"/>
          </a:xfrm>
          <a:prstGeom prst="rect">
            <a:avLst/>
          </a:prstGeom>
          <a:solidFill>
            <a:schemeClr val="bg2"/>
          </a:solid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1600" b="1">
                <a:ln>
                  <a:solidFill>
                    <a:schemeClr val="bg1"/>
                  </a:solidFill>
                </a:ln>
                <a:solidFill>
                  <a:schemeClr val="bg1"/>
                </a:solidFill>
              </a:rPr>
              <a:t>0</a:t>
            </a:r>
          </a:p>
        </p:txBody>
      </p:sp>
      <p:sp>
        <p:nvSpPr>
          <p:cNvPr id="2385000" name="Rectangle 104"/>
          <p:cNvSpPr>
            <a:spLocks noChangeArrowheads="1"/>
          </p:cNvSpPr>
          <p:nvPr/>
        </p:nvSpPr>
        <p:spPr bwMode="auto">
          <a:xfrm>
            <a:off x="3048000" y="4114800"/>
            <a:ext cx="304800" cy="228600"/>
          </a:xfrm>
          <a:prstGeom prst="rect">
            <a:avLst/>
          </a:prstGeom>
          <a:noFill/>
          <a:ln w="28575">
            <a:solidFill>
              <a:schemeClr val="bg1"/>
            </a:solidFill>
            <a:miter lim="800000"/>
            <a:headEnd/>
            <a:tailEnd/>
          </a:ln>
          <a:effectLst/>
          <a:extLst/>
        </p:spPr>
        <p:txBody>
          <a:bodyPr wrap="none" anchor="ctr"/>
          <a:lstStyle/>
          <a:p>
            <a:pPr algn="ctr" eaLnBrk="1" hangingPunct="1"/>
            <a:r>
              <a:rPr lang="en-US" sz="1600" b="1">
                <a:ln>
                  <a:solidFill>
                    <a:schemeClr val="bg1"/>
                  </a:solidFill>
                </a:ln>
                <a:solidFill>
                  <a:schemeClr val="bg1"/>
                </a:solidFill>
              </a:rPr>
              <a:t>22</a:t>
            </a:r>
          </a:p>
        </p:txBody>
      </p:sp>
      <p:sp>
        <p:nvSpPr>
          <p:cNvPr id="2385001" name="Rectangle 105"/>
          <p:cNvSpPr>
            <a:spLocks noChangeArrowheads="1"/>
          </p:cNvSpPr>
          <p:nvPr/>
        </p:nvSpPr>
        <p:spPr bwMode="auto">
          <a:xfrm>
            <a:off x="2805113" y="2981325"/>
            <a:ext cx="304800" cy="228600"/>
          </a:xfrm>
          <a:prstGeom prst="rect">
            <a:avLst/>
          </a:prstGeom>
          <a:noFill/>
          <a:ln>
            <a:noFill/>
          </a:ln>
          <a:effectLst/>
          <a:extLst>
            <a:ext uri="{909E8E84-426E-40DD-AFC4-6F175D3DCCD1}">
              <a14:hiddenFill xmlns:a14="http://schemas.microsoft.com/office/drawing/2010/main">
                <a:solidFill>
                  <a:srgbClr val="FF7C80"/>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r>
              <a:rPr lang="en-US" sz="1000" b="1">
                <a:ln>
                  <a:solidFill>
                    <a:schemeClr val="bg1"/>
                  </a:solidFill>
                </a:ln>
                <a:solidFill>
                  <a:schemeClr val="bg1"/>
                </a:solidFill>
              </a:rPr>
              <a:t>R2</a:t>
            </a:r>
          </a:p>
        </p:txBody>
      </p:sp>
      <p:sp>
        <p:nvSpPr>
          <p:cNvPr id="2385002" name="Rectangle 106"/>
          <p:cNvSpPr>
            <a:spLocks noChangeArrowheads="1"/>
          </p:cNvSpPr>
          <p:nvPr/>
        </p:nvSpPr>
        <p:spPr bwMode="auto">
          <a:xfrm>
            <a:off x="2805113" y="3209925"/>
            <a:ext cx="304800" cy="228600"/>
          </a:xfrm>
          <a:prstGeom prst="rect">
            <a:avLst/>
          </a:prstGeom>
          <a:noFill/>
          <a:ln>
            <a:noFill/>
          </a:ln>
          <a:effectLst/>
          <a:extLst>
            <a:ext uri="{909E8E84-426E-40DD-AFC4-6F175D3DCCD1}">
              <a14:hiddenFill xmlns:a14="http://schemas.microsoft.com/office/drawing/2010/main">
                <a:solidFill>
                  <a:srgbClr val="FF7C80"/>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r>
              <a:rPr lang="en-US" sz="1000" b="1">
                <a:ln>
                  <a:solidFill>
                    <a:schemeClr val="bg1"/>
                  </a:solidFill>
                </a:ln>
                <a:solidFill>
                  <a:schemeClr val="bg1"/>
                </a:solidFill>
              </a:rPr>
              <a:t>R3</a:t>
            </a:r>
          </a:p>
        </p:txBody>
      </p:sp>
      <p:sp>
        <p:nvSpPr>
          <p:cNvPr id="2385003" name="Rectangle 107"/>
          <p:cNvSpPr>
            <a:spLocks noChangeArrowheads="1"/>
          </p:cNvSpPr>
          <p:nvPr/>
        </p:nvSpPr>
        <p:spPr bwMode="auto">
          <a:xfrm>
            <a:off x="2805113" y="3438525"/>
            <a:ext cx="304800" cy="228600"/>
          </a:xfrm>
          <a:prstGeom prst="rect">
            <a:avLst/>
          </a:prstGeom>
          <a:noFill/>
          <a:ln>
            <a:noFill/>
          </a:ln>
          <a:effectLst/>
          <a:extLst>
            <a:ext uri="{909E8E84-426E-40DD-AFC4-6F175D3DCCD1}">
              <a14:hiddenFill xmlns:a14="http://schemas.microsoft.com/office/drawing/2010/main">
                <a:solidFill>
                  <a:srgbClr val="FF7C80"/>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r>
              <a:rPr lang="en-US" sz="1000" b="1">
                <a:ln>
                  <a:solidFill>
                    <a:schemeClr val="bg1"/>
                  </a:solidFill>
                </a:ln>
                <a:solidFill>
                  <a:schemeClr val="bg1"/>
                </a:solidFill>
              </a:rPr>
              <a:t>R4</a:t>
            </a:r>
          </a:p>
        </p:txBody>
      </p:sp>
      <p:sp>
        <p:nvSpPr>
          <p:cNvPr id="2385004" name="Rectangle 108"/>
          <p:cNvSpPr>
            <a:spLocks noChangeArrowheads="1"/>
          </p:cNvSpPr>
          <p:nvPr/>
        </p:nvSpPr>
        <p:spPr bwMode="auto">
          <a:xfrm>
            <a:off x="2805113" y="3667125"/>
            <a:ext cx="304800" cy="228600"/>
          </a:xfrm>
          <a:prstGeom prst="rect">
            <a:avLst/>
          </a:prstGeom>
          <a:noFill/>
          <a:ln>
            <a:noFill/>
          </a:ln>
          <a:effectLst/>
          <a:extLst>
            <a:ext uri="{909E8E84-426E-40DD-AFC4-6F175D3DCCD1}">
              <a14:hiddenFill xmlns:a14="http://schemas.microsoft.com/office/drawing/2010/main">
                <a:solidFill>
                  <a:srgbClr val="FF7C80"/>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r>
              <a:rPr lang="en-US" sz="1000" b="1">
                <a:ln>
                  <a:solidFill>
                    <a:schemeClr val="bg1"/>
                  </a:solidFill>
                </a:ln>
                <a:solidFill>
                  <a:schemeClr val="bg1"/>
                </a:solidFill>
              </a:rPr>
              <a:t>R5</a:t>
            </a:r>
          </a:p>
        </p:txBody>
      </p:sp>
      <p:sp>
        <p:nvSpPr>
          <p:cNvPr id="2385005" name="Rectangle 109"/>
          <p:cNvSpPr>
            <a:spLocks noChangeArrowheads="1"/>
          </p:cNvSpPr>
          <p:nvPr/>
        </p:nvSpPr>
        <p:spPr bwMode="auto">
          <a:xfrm>
            <a:off x="2805113" y="2752725"/>
            <a:ext cx="304800" cy="228600"/>
          </a:xfrm>
          <a:prstGeom prst="rect">
            <a:avLst/>
          </a:prstGeom>
          <a:noFill/>
          <a:ln>
            <a:noFill/>
          </a:ln>
          <a:effectLst/>
          <a:extLst>
            <a:ext uri="{909E8E84-426E-40DD-AFC4-6F175D3DCCD1}">
              <a14:hiddenFill xmlns:a14="http://schemas.microsoft.com/office/drawing/2010/main">
                <a:solidFill>
                  <a:srgbClr val="FF7C80"/>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r>
              <a:rPr lang="en-US" sz="1000" b="1">
                <a:ln>
                  <a:solidFill>
                    <a:schemeClr val="bg1"/>
                  </a:solidFill>
                </a:ln>
                <a:solidFill>
                  <a:schemeClr val="bg1"/>
                </a:solidFill>
              </a:rPr>
              <a:t>R1</a:t>
            </a:r>
          </a:p>
        </p:txBody>
      </p:sp>
      <p:sp>
        <p:nvSpPr>
          <p:cNvPr id="2385006" name="Rectangle 110"/>
          <p:cNvSpPr>
            <a:spLocks noChangeArrowheads="1"/>
          </p:cNvSpPr>
          <p:nvPr/>
        </p:nvSpPr>
        <p:spPr bwMode="auto">
          <a:xfrm>
            <a:off x="2805113" y="3895725"/>
            <a:ext cx="304800" cy="228600"/>
          </a:xfrm>
          <a:prstGeom prst="rect">
            <a:avLst/>
          </a:prstGeom>
          <a:noFill/>
          <a:ln>
            <a:noFill/>
          </a:ln>
          <a:effectLst/>
          <a:extLst>
            <a:ext uri="{909E8E84-426E-40DD-AFC4-6F175D3DCCD1}">
              <a14:hiddenFill xmlns:a14="http://schemas.microsoft.com/office/drawing/2010/main">
                <a:solidFill>
                  <a:srgbClr val="FF7C80"/>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r>
              <a:rPr lang="en-US" sz="1000" b="1">
                <a:ln>
                  <a:solidFill>
                    <a:schemeClr val="bg1"/>
                  </a:solidFill>
                </a:ln>
                <a:solidFill>
                  <a:schemeClr val="bg1"/>
                </a:solidFill>
              </a:rPr>
              <a:t>R6</a:t>
            </a:r>
          </a:p>
        </p:txBody>
      </p:sp>
      <p:sp>
        <p:nvSpPr>
          <p:cNvPr id="2385007" name="Rectangle 111"/>
          <p:cNvSpPr>
            <a:spLocks noChangeArrowheads="1"/>
          </p:cNvSpPr>
          <p:nvPr/>
        </p:nvSpPr>
        <p:spPr bwMode="auto">
          <a:xfrm>
            <a:off x="2805113" y="2524125"/>
            <a:ext cx="304800" cy="228600"/>
          </a:xfrm>
          <a:prstGeom prst="rect">
            <a:avLst/>
          </a:prstGeom>
          <a:noFill/>
          <a:ln>
            <a:noFill/>
          </a:ln>
          <a:effectLst/>
          <a:extLst>
            <a:ext uri="{909E8E84-426E-40DD-AFC4-6F175D3DCCD1}">
              <a14:hiddenFill xmlns:a14="http://schemas.microsoft.com/office/drawing/2010/main">
                <a:solidFill>
                  <a:srgbClr val="FF7C80"/>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r>
              <a:rPr lang="en-US" sz="1000" b="1" dirty="0">
                <a:ln>
                  <a:solidFill>
                    <a:schemeClr val="bg1"/>
                  </a:solidFill>
                </a:ln>
                <a:solidFill>
                  <a:schemeClr val="bg1"/>
                </a:solidFill>
              </a:rPr>
              <a:t>R0</a:t>
            </a:r>
          </a:p>
        </p:txBody>
      </p:sp>
      <p:sp>
        <p:nvSpPr>
          <p:cNvPr id="2385008" name="Rectangle 112"/>
          <p:cNvSpPr>
            <a:spLocks noChangeArrowheads="1"/>
          </p:cNvSpPr>
          <p:nvPr/>
        </p:nvSpPr>
        <p:spPr bwMode="auto">
          <a:xfrm>
            <a:off x="2805113" y="4124325"/>
            <a:ext cx="304800" cy="228600"/>
          </a:xfrm>
          <a:prstGeom prst="rect">
            <a:avLst/>
          </a:prstGeom>
          <a:noFill/>
          <a:ln>
            <a:noFill/>
          </a:ln>
          <a:effectLst/>
          <a:extLst>
            <a:ext uri="{909E8E84-426E-40DD-AFC4-6F175D3DCCD1}">
              <a14:hiddenFill xmlns:a14="http://schemas.microsoft.com/office/drawing/2010/main">
                <a:solidFill>
                  <a:srgbClr val="FF7C80"/>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r>
              <a:rPr lang="en-US" sz="1000" b="1">
                <a:ln>
                  <a:solidFill>
                    <a:schemeClr val="bg1"/>
                  </a:solidFill>
                </a:ln>
                <a:solidFill>
                  <a:schemeClr val="bg1"/>
                </a:solidFill>
              </a:rPr>
              <a:t>R7</a:t>
            </a:r>
          </a:p>
        </p:txBody>
      </p:sp>
      <p:sp>
        <p:nvSpPr>
          <p:cNvPr id="2385009" name="Text Box 113"/>
          <p:cNvSpPr txBox="1">
            <a:spLocks noChangeArrowheads="1"/>
          </p:cNvSpPr>
          <p:nvPr/>
        </p:nvSpPr>
        <p:spPr bwMode="auto">
          <a:xfrm>
            <a:off x="2071688" y="5400675"/>
            <a:ext cx="81945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200" b="1" dirty="0">
                <a:ln>
                  <a:solidFill>
                    <a:schemeClr val="bg1"/>
                  </a:solidFill>
                </a:ln>
                <a:solidFill>
                  <a:schemeClr val="bg1"/>
                </a:solidFill>
              </a:rPr>
              <a:t>Bits </a:t>
            </a:r>
            <a:r>
              <a:rPr lang="en-US" sz="1200" b="1" dirty="0" smtClean="0">
                <a:ln>
                  <a:solidFill>
                    <a:schemeClr val="bg1"/>
                  </a:solidFill>
                </a:ln>
                <a:solidFill>
                  <a:schemeClr val="bg1"/>
                </a:solidFill>
              </a:rPr>
              <a:t>26-31</a:t>
            </a:r>
            <a:endParaRPr lang="en-US" sz="1200" b="1" dirty="0">
              <a:ln>
                <a:solidFill>
                  <a:schemeClr val="bg1"/>
                </a:solidFill>
              </a:ln>
              <a:solidFill>
                <a:schemeClr val="bg1"/>
              </a:solidFill>
            </a:endParaRPr>
          </a:p>
        </p:txBody>
      </p:sp>
      <p:sp>
        <p:nvSpPr>
          <p:cNvPr id="2385010" name="Text Box 114"/>
          <p:cNvSpPr txBox="1">
            <a:spLocks noChangeArrowheads="1"/>
          </p:cNvSpPr>
          <p:nvPr/>
        </p:nvSpPr>
        <p:spPr bwMode="auto">
          <a:xfrm>
            <a:off x="8518525" y="4049713"/>
            <a:ext cx="5191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solidFill>
                  <a:schemeClr val="bg1"/>
                </a:solidFill>
              </a:rPr>
              <a:t>data</a:t>
            </a:r>
          </a:p>
        </p:txBody>
      </p:sp>
      <p:sp>
        <p:nvSpPr>
          <p:cNvPr id="2385011" name="Text Box 115"/>
          <p:cNvSpPr txBox="1">
            <a:spLocks noChangeArrowheads="1"/>
          </p:cNvSpPr>
          <p:nvPr/>
        </p:nvSpPr>
        <p:spPr bwMode="auto">
          <a:xfrm>
            <a:off x="8534400" y="4343400"/>
            <a:ext cx="50327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solidFill>
                  <a:schemeClr val="bg1"/>
                </a:solidFill>
              </a:rPr>
              <a:t>dest</a:t>
            </a:r>
          </a:p>
        </p:txBody>
      </p:sp>
      <p:sp>
        <p:nvSpPr>
          <p:cNvPr id="2385012" name="Text Box 116"/>
          <p:cNvSpPr txBox="1">
            <a:spLocks noChangeArrowheads="1"/>
          </p:cNvSpPr>
          <p:nvPr/>
        </p:nvSpPr>
        <p:spPr bwMode="auto">
          <a:xfrm>
            <a:off x="212725" y="4841875"/>
            <a:ext cx="73129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1" dirty="0">
                <a:ln>
                  <a:solidFill>
                    <a:schemeClr val="bg1"/>
                  </a:solidFill>
                </a:ln>
                <a:solidFill>
                  <a:schemeClr val="bg1"/>
                </a:solidFill>
              </a:rPr>
              <a:t>Initial</a:t>
            </a:r>
          </a:p>
          <a:p>
            <a:pPr eaLnBrk="1" hangingPunct="1"/>
            <a:r>
              <a:rPr lang="en-US" b="1" dirty="0">
                <a:ln>
                  <a:solidFill>
                    <a:schemeClr val="bg1"/>
                  </a:solidFill>
                </a:ln>
                <a:solidFill>
                  <a:schemeClr val="bg1"/>
                </a:solidFill>
              </a:rPr>
              <a:t>State</a:t>
            </a:r>
          </a:p>
        </p:txBody>
      </p:sp>
      <p:sp>
        <p:nvSpPr>
          <p:cNvPr id="118" name="TextBox 117"/>
          <p:cNvSpPr txBox="1"/>
          <p:nvPr>
            <p:custDataLst>
              <p:tags r:id="rId1"/>
            </p:custDataLst>
          </p:nvPr>
        </p:nvSpPr>
        <p:spPr>
          <a:xfrm>
            <a:off x="1295400" y="5953780"/>
            <a:ext cx="914400" cy="523220"/>
          </a:xfrm>
          <a:prstGeom prst="rect">
            <a:avLst/>
          </a:prstGeom>
          <a:noFill/>
        </p:spPr>
        <p:txBody>
          <a:bodyPr wrap="square" rtlCol="0">
            <a:spAutoFit/>
          </a:bodyPr>
          <a:lstStyle/>
          <a:p>
            <a:pPr algn="ctr"/>
            <a:r>
              <a:rPr lang="en-US" sz="2800" dirty="0" smtClean="0">
                <a:solidFill>
                  <a:schemeClr val="bg1"/>
                </a:solidFill>
              </a:rPr>
              <a:t>IF/ID</a:t>
            </a:r>
          </a:p>
        </p:txBody>
      </p:sp>
      <p:sp>
        <p:nvSpPr>
          <p:cNvPr id="119" name="TextBox 118"/>
          <p:cNvSpPr txBox="1"/>
          <p:nvPr>
            <p:custDataLst>
              <p:tags r:id="rId2"/>
            </p:custDataLst>
          </p:nvPr>
        </p:nvSpPr>
        <p:spPr>
          <a:xfrm>
            <a:off x="3505200" y="5943600"/>
            <a:ext cx="1066800" cy="523220"/>
          </a:xfrm>
          <a:prstGeom prst="rect">
            <a:avLst/>
          </a:prstGeom>
          <a:noFill/>
        </p:spPr>
        <p:txBody>
          <a:bodyPr wrap="square" rtlCol="0">
            <a:spAutoFit/>
          </a:bodyPr>
          <a:lstStyle/>
          <a:p>
            <a:pPr algn="ctr"/>
            <a:r>
              <a:rPr lang="en-US" sz="2800" dirty="0" smtClean="0">
                <a:solidFill>
                  <a:schemeClr val="bg1"/>
                </a:solidFill>
              </a:rPr>
              <a:t>ID/EX</a:t>
            </a:r>
          </a:p>
        </p:txBody>
      </p:sp>
      <p:sp>
        <p:nvSpPr>
          <p:cNvPr id="120" name="TextBox 119"/>
          <p:cNvSpPr txBox="1"/>
          <p:nvPr>
            <p:custDataLst>
              <p:tags r:id="rId3"/>
            </p:custDataLst>
          </p:nvPr>
        </p:nvSpPr>
        <p:spPr>
          <a:xfrm>
            <a:off x="5257800" y="5943600"/>
            <a:ext cx="1524000" cy="523220"/>
          </a:xfrm>
          <a:prstGeom prst="rect">
            <a:avLst/>
          </a:prstGeom>
          <a:noFill/>
        </p:spPr>
        <p:txBody>
          <a:bodyPr wrap="square" rtlCol="0">
            <a:spAutoFit/>
          </a:bodyPr>
          <a:lstStyle/>
          <a:p>
            <a:pPr algn="ctr"/>
            <a:r>
              <a:rPr lang="en-US" sz="2800" dirty="0" smtClean="0">
                <a:solidFill>
                  <a:schemeClr val="bg1"/>
                </a:solidFill>
              </a:rPr>
              <a:t>EX/MEM</a:t>
            </a:r>
          </a:p>
        </p:txBody>
      </p:sp>
      <p:sp>
        <p:nvSpPr>
          <p:cNvPr id="121" name="TextBox 120"/>
          <p:cNvSpPr txBox="1"/>
          <p:nvPr>
            <p:custDataLst>
              <p:tags r:id="rId4"/>
            </p:custDataLst>
          </p:nvPr>
        </p:nvSpPr>
        <p:spPr>
          <a:xfrm>
            <a:off x="7162800" y="5943600"/>
            <a:ext cx="1676400" cy="523220"/>
          </a:xfrm>
          <a:prstGeom prst="rect">
            <a:avLst/>
          </a:prstGeom>
          <a:noFill/>
        </p:spPr>
        <p:txBody>
          <a:bodyPr wrap="square" rtlCol="0">
            <a:spAutoFit/>
          </a:bodyPr>
          <a:lstStyle/>
          <a:p>
            <a:pPr algn="ctr"/>
            <a:r>
              <a:rPr lang="en-US" sz="2800" dirty="0" smtClean="0">
                <a:solidFill>
                  <a:schemeClr val="bg1"/>
                </a:solidFill>
              </a:rPr>
              <a:t>MEM/WB</a:t>
            </a:r>
          </a:p>
        </p:txBody>
      </p:sp>
      <p:sp>
        <p:nvSpPr>
          <p:cNvPr id="117" name="Rectangle 79"/>
          <p:cNvSpPr>
            <a:spLocks noChangeArrowheads="1"/>
          </p:cNvSpPr>
          <p:nvPr/>
        </p:nvSpPr>
        <p:spPr bwMode="auto">
          <a:xfrm>
            <a:off x="2971800" y="4419600"/>
            <a:ext cx="457200" cy="3810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200" b="1" dirty="0" smtClean="0">
                <a:solidFill>
                  <a:schemeClr val="bg1"/>
                </a:solidFill>
              </a:rPr>
              <a:t>extend</a:t>
            </a:r>
            <a:endParaRPr lang="en-US" sz="1200" b="1" dirty="0">
              <a:solidFill>
                <a:schemeClr val="bg1"/>
              </a:solidFill>
            </a:endParaRPr>
          </a:p>
        </p:txBody>
      </p:sp>
      <p:sp>
        <p:nvSpPr>
          <p:cNvPr id="128" name="Line 57"/>
          <p:cNvSpPr>
            <a:spLocks noChangeShapeType="1"/>
          </p:cNvSpPr>
          <p:nvPr/>
        </p:nvSpPr>
        <p:spPr bwMode="auto">
          <a:xfrm>
            <a:off x="2133600" y="5105400"/>
            <a:ext cx="16764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129" name="Line 67"/>
          <p:cNvSpPr>
            <a:spLocks noChangeShapeType="1"/>
          </p:cNvSpPr>
          <p:nvPr/>
        </p:nvSpPr>
        <p:spPr bwMode="auto">
          <a:xfrm>
            <a:off x="2133600" y="5334000"/>
            <a:ext cx="16764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130" name="Rectangle 73"/>
          <p:cNvSpPr>
            <a:spLocks noChangeArrowheads="1"/>
          </p:cNvSpPr>
          <p:nvPr/>
        </p:nvSpPr>
        <p:spPr bwMode="auto">
          <a:xfrm>
            <a:off x="3810000" y="5181600"/>
            <a:ext cx="457200" cy="2286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600" b="1" dirty="0">
                <a:solidFill>
                  <a:schemeClr val="bg1"/>
                </a:solidFill>
              </a:rPr>
              <a:t>0</a:t>
            </a:r>
          </a:p>
        </p:txBody>
      </p:sp>
      <p:sp>
        <p:nvSpPr>
          <p:cNvPr id="131" name="Line 4"/>
          <p:cNvSpPr>
            <a:spLocks noChangeShapeType="1"/>
          </p:cNvSpPr>
          <p:nvPr/>
        </p:nvSpPr>
        <p:spPr bwMode="auto">
          <a:xfrm>
            <a:off x="4876800" y="5195887"/>
            <a:ext cx="990599"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132" name="Line 57"/>
          <p:cNvSpPr>
            <a:spLocks noChangeShapeType="1"/>
          </p:cNvSpPr>
          <p:nvPr/>
        </p:nvSpPr>
        <p:spPr bwMode="auto">
          <a:xfrm>
            <a:off x="4267200" y="5119687"/>
            <a:ext cx="4191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133" name="Line 67"/>
          <p:cNvSpPr>
            <a:spLocks noChangeShapeType="1"/>
          </p:cNvSpPr>
          <p:nvPr/>
        </p:nvSpPr>
        <p:spPr bwMode="auto">
          <a:xfrm>
            <a:off x="4267200" y="5348287"/>
            <a:ext cx="4191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solidFill>
                <a:schemeClr val="bg1"/>
              </a:solidFill>
            </a:endParaRPr>
          </a:p>
        </p:txBody>
      </p:sp>
      <p:sp>
        <p:nvSpPr>
          <p:cNvPr id="134" name="AutoShape 68"/>
          <p:cNvSpPr>
            <a:spLocks noChangeArrowheads="1"/>
          </p:cNvSpPr>
          <p:nvPr/>
        </p:nvSpPr>
        <p:spPr bwMode="auto">
          <a:xfrm rot="-5400000">
            <a:off x="4514850" y="5138737"/>
            <a:ext cx="533400" cy="1905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eaLnBrk="1" hangingPunct="1"/>
            <a:r>
              <a:rPr lang="en-US" sz="900">
                <a:solidFill>
                  <a:schemeClr val="bg1"/>
                </a:solidFill>
              </a:rPr>
              <a:t>M</a:t>
            </a:r>
          </a:p>
          <a:p>
            <a:pPr algn="ctr" eaLnBrk="1" hangingPunct="1"/>
            <a:r>
              <a:rPr lang="en-US" sz="900">
                <a:solidFill>
                  <a:schemeClr val="bg1"/>
                </a:solidFill>
              </a:rPr>
              <a:t>U</a:t>
            </a:r>
          </a:p>
          <a:p>
            <a:pPr algn="ctr" eaLnBrk="1" hangingPunct="1"/>
            <a:r>
              <a:rPr lang="en-US" sz="900">
                <a:solidFill>
                  <a:schemeClr val="bg1"/>
                </a:solidFill>
              </a:rPr>
              <a:t>X</a:t>
            </a:r>
          </a:p>
        </p:txBody>
      </p:sp>
      <p:sp>
        <p:nvSpPr>
          <p:cNvPr id="135" name="Rectangle 73"/>
          <p:cNvSpPr>
            <a:spLocks noChangeArrowheads="1"/>
          </p:cNvSpPr>
          <p:nvPr/>
        </p:nvSpPr>
        <p:spPr bwMode="auto">
          <a:xfrm>
            <a:off x="3810000" y="4953000"/>
            <a:ext cx="457200" cy="228600"/>
          </a:xfrm>
          <a:prstGeom prst="rect">
            <a:avLst/>
          </a:prstGeom>
          <a:solidFill>
            <a:schemeClr val="bg2"/>
          </a:solidFill>
          <a:ln w="28575">
            <a:solidFill>
              <a:schemeClr val="bg1"/>
            </a:solidFill>
            <a:miter lim="800000"/>
            <a:headEnd/>
            <a:tailEnd/>
          </a:ln>
          <a:effectLst/>
          <a:extLst/>
        </p:spPr>
        <p:txBody>
          <a:bodyPr wrap="none" anchor="ctr"/>
          <a:lstStyle/>
          <a:p>
            <a:pPr algn="ctr" eaLnBrk="1" hangingPunct="1"/>
            <a:r>
              <a:rPr lang="en-US" sz="1600" b="1" dirty="0">
                <a:solidFill>
                  <a:schemeClr val="bg1"/>
                </a:solidFill>
              </a:rPr>
              <a:t>0</a:t>
            </a:r>
          </a:p>
        </p:txBody>
      </p:sp>
      <p:sp>
        <p:nvSpPr>
          <p:cNvPr id="122" name="Text Box 117"/>
          <p:cNvSpPr txBox="1">
            <a:spLocks noChangeArrowheads="1"/>
          </p:cNvSpPr>
          <p:nvPr/>
        </p:nvSpPr>
        <p:spPr bwMode="auto">
          <a:xfrm>
            <a:off x="152400" y="0"/>
            <a:ext cx="166744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1" dirty="0" smtClean="0">
                <a:solidFill>
                  <a:schemeClr val="accent5">
                    <a:lumMod val="60000"/>
                    <a:lumOff val="40000"/>
                  </a:schemeClr>
                </a:solidFill>
              </a:rPr>
              <a:t>At time 1, </a:t>
            </a:r>
          </a:p>
          <a:p>
            <a:pPr eaLnBrk="1" hangingPunct="1"/>
            <a:r>
              <a:rPr lang="en-US" b="1" dirty="0" smtClean="0">
                <a:solidFill>
                  <a:schemeClr val="accent5">
                    <a:lumMod val="60000"/>
                    <a:lumOff val="40000"/>
                  </a:schemeClr>
                </a:solidFill>
              </a:rPr>
              <a:t>Fetch</a:t>
            </a:r>
          </a:p>
          <a:p>
            <a:pPr eaLnBrk="1" hangingPunct="1"/>
            <a:r>
              <a:rPr lang="en-US" sz="2400" b="1" dirty="0" smtClean="0">
                <a:solidFill>
                  <a:schemeClr val="accent5">
                    <a:lumMod val="60000"/>
                    <a:lumOff val="40000"/>
                  </a:schemeClr>
                </a:solidFill>
              </a:rPr>
              <a:t>add r3 r1 r2</a:t>
            </a:r>
            <a:endParaRPr lang="en-US" sz="2400" b="1" dirty="0">
              <a:solidFill>
                <a:schemeClr val="accent5">
                  <a:lumMod val="60000"/>
                  <a:lumOff val="40000"/>
                </a:schemeClr>
              </a:solidFill>
            </a:endParaRPr>
          </a:p>
        </p:txBody>
      </p:sp>
      <p:cxnSp>
        <p:nvCxnSpPr>
          <p:cNvPr id="123" name="Straight Connector 122"/>
          <p:cNvCxnSpPr/>
          <p:nvPr/>
        </p:nvCxnSpPr>
        <p:spPr>
          <a:xfrm flipV="1">
            <a:off x="838200" y="6400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838200" y="6400800"/>
            <a:ext cx="914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flipV="1">
            <a:off x="1752600" y="6400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1752600" y="6781800"/>
            <a:ext cx="1066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V="1">
            <a:off x="2819400" y="6400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2819400" y="6400800"/>
            <a:ext cx="1143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V="1">
            <a:off x="3962400" y="6400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3962400" y="6781800"/>
            <a:ext cx="1084305"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V="1">
            <a:off x="5029200" y="6400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5029200" y="6400800"/>
            <a:ext cx="990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flipV="1">
            <a:off x="6019800" y="6400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6019800" y="6781800"/>
            <a:ext cx="102145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flipV="1">
            <a:off x="7010400" y="6400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7010400" y="6400800"/>
            <a:ext cx="990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flipV="1">
            <a:off x="8001000" y="6400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76200" y="6781800"/>
            <a:ext cx="762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8001000" y="6781800"/>
            <a:ext cx="914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flipV="1">
            <a:off x="8915400" y="6400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8915400" y="6400800"/>
            <a:ext cx="228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51" name="TextBox 150"/>
          <p:cNvSpPr txBox="1"/>
          <p:nvPr/>
        </p:nvSpPr>
        <p:spPr>
          <a:xfrm>
            <a:off x="304800" y="3444546"/>
            <a:ext cx="354584" cy="369332"/>
          </a:xfrm>
          <a:prstGeom prst="rect">
            <a:avLst/>
          </a:prstGeom>
          <a:noFill/>
        </p:spPr>
        <p:txBody>
          <a:bodyPr wrap="none" rtlCol="0">
            <a:spAutoFit/>
          </a:bodyPr>
          <a:lstStyle/>
          <a:p>
            <a:r>
              <a:rPr lang="en-US" dirty="0" smtClean="0">
                <a:solidFill>
                  <a:schemeClr val="accent5">
                    <a:lumMod val="60000"/>
                    <a:lumOff val="40000"/>
                  </a:schemeClr>
                </a:solidFill>
              </a:rPr>
              <a:t> 0</a:t>
            </a:r>
            <a:endParaRPr lang="en-US" dirty="0">
              <a:solidFill>
                <a:schemeClr val="accent5">
                  <a:lumMod val="60000"/>
                  <a:lumOff val="40000"/>
                </a:schemeClr>
              </a:solidFill>
            </a:endParaRPr>
          </a:p>
        </p:txBody>
      </p:sp>
      <p:sp>
        <p:nvSpPr>
          <p:cNvPr id="152" name="Text Box 118"/>
          <p:cNvSpPr txBox="1">
            <a:spLocks noChangeArrowheads="1"/>
          </p:cNvSpPr>
          <p:nvPr/>
        </p:nvSpPr>
        <p:spPr bwMode="auto">
          <a:xfrm>
            <a:off x="212725" y="6061075"/>
            <a:ext cx="89159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1" dirty="0">
                <a:solidFill>
                  <a:schemeClr val="bg1"/>
                </a:solidFill>
              </a:rPr>
              <a:t>Time: </a:t>
            </a:r>
            <a:r>
              <a:rPr lang="en-US" b="1" dirty="0" smtClean="0">
                <a:solidFill>
                  <a:schemeClr val="bg1"/>
                </a:solidFill>
              </a:rPr>
              <a:t>0</a:t>
            </a:r>
            <a:endParaRPr lang="en-US" b="1" dirty="0">
              <a:solidFill>
                <a:schemeClr val="bg1"/>
              </a:solidFill>
            </a:endParaRPr>
          </a:p>
        </p:txBody>
      </p:sp>
      <p:sp>
        <p:nvSpPr>
          <p:cNvPr id="153" name="TextBox 152"/>
          <p:cNvSpPr txBox="1"/>
          <p:nvPr/>
        </p:nvSpPr>
        <p:spPr>
          <a:xfrm>
            <a:off x="0" y="3429000"/>
            <a:ext cx="354584" cy="369332"/>
          </a:xfrm>
          <a:prstGeom prst="rect">
            <a:avLst/>
          </a:prstGeom>
          <a:noFill/>
        </p:spPr>
        <p:txBody>
          <a:bodyPr wrap="none" rtlCol="0">
            <a:spAutoFit/>
          </a:bodyPr>
          <a:lstStyle/>
          <a:p>
            <a:r>
              <a:rPr lang="en-US" dirty="0" smtClean="0">
                <a:solidFill>
                  <a:schemeClr val="accent5">
                    <a:lumMod val="60000"/>
                    <a:lumOff val="40000"/>
                  </a:schemeClr>
                </a:solidFill>
              </a:rPr>
              <a:t> 4</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1709526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p:bldP spid="151" grpId="0"/>
      <p:bldP spid="15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7426" name="Rectangle 2"/>
          <p:cNvSpPr>
            <a:spLocks noGrp="1" noChangeArrowheads="1"/>
          </p:cNvSpPr>
          <p:nvPr>
            <p:ph type="title"/>
            <p:custDataLst>
              <p:tags r:id="rId1"/>
            </p:custDataLst>
          </p:nvPr>
        </p:nvSpPr>
        <p:spPr/>
        <p:txBody>
          <a:bodyPr>
            <a:normAutofit fontScale="90000"/>
          </a:bodyPr>
          <a:lstStyle/>
          <a:p>
            <a:r>
              <a:rPr lang="en-GB" dirty="0" smtClean="0"/>
              <a:t>Takeaway</a:t>
            </a:r>
            <a:endParaRPr lang="en-GB" dirty="0"/>
          </a:p>
        </p:txBody>
      </p:sp>
      <p:sp>
        <p:nvSpPr>
          <p:cNvPr id="2407427" name="Rectangle 3"/>
          <p:cNvSpPr>
            <a:spLocks noGrp="1" noChangeArrowheads="1"/>
          </p:cNvSpPr>
          <p:nvPr>
            <p:ph idx="1"/>
            <p:custDataLst>
              <p:tags r:id="rId2"/>
            </p:custDataLst>
          </p:nvPr>
        </p:nvSpPr>
        <p:spPr/>
        <p:txBody>
          <a:bodyPr/>
          <a:lstStyle/>
          <a:p>
            <a:r>
              <a:rPr lang="en-GB" dirty="0" smtClean="0"/>
              <a:t>Pipelining is a powerful technique to mask latencies and increase throughput</a:t>
            </a:r>
          </a:p>
          <a:p>
            <a:pPr lvl="1"/>
            <a:r>
              <a:rPr lang="en-GB" dirty="0" smtClean="0"/>
              <a:t>Logically, instructions execute one at a time</a:t>
            </a:r>
          </a:p>
          <a:p>
            <a:pPr lvl="1"/>
            <a:r>
              <a:rPr lang="en-GB" dirty="0" smtClean="0"/>
              <a:t>Physically, instructions execute in parallel</a:t>
            </a:r>
          </a:p>
          <a:p>
            <a:pPr lvl="2"/>
            <a:r>
              <a:rPr lang="en-GB" dirty="0" smtClean="0">
                <a:solidFill>
                  <a:schemeClr val="accent5">
                    <a:lumMod val="60000"/>
                    <a:lumOff val="40000"/>
                  </a:schemeClr>
                </a:solidFill>
              </a:rPr>
              <a:t>Instruction level parallelism</a:t>
            </a:r>
          </a:p>
          <a:p>
            <a:endParaRPr lang="en-GB" dirty="0" smtClean="0"/>
          </a:p>
          <a:p>
            <a:r>
              <a:rPr lang="en-GB" dirty="0" smtClean="0"/>
              <a:t>Abstraction promotes decoupling</a:t>
            </a:r>
          </a:p>
          <a:p>
            <a:pPr lvl="1"/>
            <a:r>
              <a:rPr lang="en-GB" dirty="0" smtClean="0"/>
              <a:t>Interface (ISA) vs. implementation (Pipeline)</a:t>
            </a:r>
          </a:p>
        </p:txBody>
      </p:sp>
    </p:spTree>
    <p:extLst>
      <p:ext uri="{BB962C8B-B14F-4D97-AF65-F5344CB8AC3E}">
        <p14:creationId xmlns:p14="http://schemas.microsoft.com/office/powerpoint/2010/main" val="35746443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Hazards</a:t>
            </a:r>
            <a:endParaRPr lang="en-US" dirty="0"/>
          </a:p>
        </p:txBody>
      </p:sp>
      <p:sp>
        <p:nvSpPr>
          <p:cNvPr id="5" name="TextBox 4"/>
          <p:cNvSpPr txBox="1"/>
          <p:nvPr/>
        </p:nvSpPr>
        <p:spPr>
          <a:xfrm>
            <a:off x="228600" y="5943600"/>
            <a:ext cx="3879362" cy="523220"/>
          </a:xfrm>
          <a:prstGeom prst="rect">
            <a:avLst/>
          </a:prstGeom>
          <a:noFill/>
        </p:spPr>
        <p:txBody>
          <a:bodyPr wrap="none" rtlCol="0">
            <a:spAutoFit/>
          </a:bodyPr>
          <a:lstStyle/>
          <a:p>
            <a:r>
              <a:rPr lang="en-US" sz="2800" dirty="0" smtClean="0">
                <a:solidFill>
                  <a:schemeClr val="bg1"/>
                </a:solidFill>
              </a:rPr>
              <a:t>See P&amp;H Chapter: </a:t>
            </a:r>
            <a:r>
              <a:rPr lang="en-US" sz="2800" dirty="0" smtClean="0">
                <a:solidFill>
                  <a:schemeClr val="accent5">
                    <a:lumMod val="60000"/>
                    <a:lumOff val="40000"/>
                  </a:schemeClr>
                </a:solidFill>
              </a:rPr>
              <a:t>4.7-4.8</a:t>
            </a:r>
          </a:p>
        </p:txBody>
      </p:sp>
    </p:spTree>
    <p:extLst>
      <p:ext uri="{BB962C8B-B14F-4D97-AF65-F5344CB8AC3E}">
        <p14:creationId xmlns:p14="http://schemas.microsoft.com/office/powerpoint/2010/main" val="21891736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Hazards</a:t>
            </a:r>
            <a:endParaRPr lang="en-US" dirty="0"/>
          </a:p>
        </p:txBody>
      </p:sp>
      <p:sp>
        <p:nvSpPr>
          <p:cNvPr id="3" name="Content Placeholder 2"/>
          <p:cNvSpPr>
            <a:spLocks noGrp="1"/>
          </p:cNvSpPr>
          <p:nvPr>
            <p:ph idx="1"/>
          </p:nvPr>
        </p:nvSpPr>
        <p:spPr/>
        <p:txBody>
          <a:bodyPr>
            <a:normAutofit/>
          </a:bodyPr>
          <a:lstStyle/>
          <a:p>
            <a:r>
              <a:rPr lang="en-US" sz="3600" dirty="0" smtClean="0"/>
              <a:t>3 kinds</a:t>
            </a:r>
            <a:endParaRPr lang="en-US" sz="3600" dirty="0"/>
          </a:p>
          <a:p>
            <a:pPr marL="1200150" lvl="1" indent="-457200"/>
            <a:r>
              <a:rPr lang="en-US" sz="3200" dirty="0" smtClean="0"/>
              <a:t>Structural hazards</a:t>
            </a:r>
          </a:p>
          <a:p>
            <a:pPr marL="1600200" lvl="2" indent="-457200"/>
            <a:r>
              <a:rPr lang="en-US" sz="2800" dirty="0" smtClean="0"/>
              <a:t>Multiple instructions want to use same unit</a:t>
            </a:r>
          </a:p>
          <a:p>
            <a:pPr marL="1600200" lvl="2" indent="-457200"/>
            <a:endParaRPr lang="en-US" sz="2800" dirty="0"/>
          </a:p>
          <a:p>
            <a:pPr marL="1200150" lvl="1" indent="-457200"/>
            <a:r>
              <a:rPr lang="en-US" sz="3200" dirty="0" smtClean="0"/>
              <a:t>Data hazards</a:t>
            </a:r>
          </a:p>
          <a:p>
            <a:pPr marL="1600200" lvl="2" indent="-457200"/>
            <a:r>
              <a:rPr lang="en-US" sz="2800" dirty="0" smtClean="0"/>
              <a:t>Results of instruction needed before</a:t>
            </a:r>
          </a:p>
          <a:p>
            <a:pPr marL="1600200" lvl="2" indent="-457200"/>
            <a:endParaRPr lang="en-US" sz="2800" dirty="0" smtClean="0"/>
          </a:p>
          <a:p>
            <a:pPr marL="1200150" lvl="1" indent="-457200"/>
            <a:r>
              <a:rPr lang="en-US" sz="3200" dirty="0" smtClean="0"/>
              <a:t>Control hazards</a:t>
            </a:r>
          </a:p>
          <a:p>
            <a:pPr marL="1600200" lvl="2" indent="-457200"/>
            <a:r>
              <a:rPr lang="en-US" sz="2800" dirty="0" smtClean="0"/>
              <a:t>Don’t know which side of branch to take</a:t>
            </a:r>
          </a:p>
          <a:p>
            <a:pPr marL="1600200" lvl="2" indent="-457200"/>
            <a:endParaRPr lang="en-US" sz="2800" dirty="0"/>
          </a:p>
        </p:txBody>
      </p:sp>
    </p:spTree>
    <p:extLst>
      <p:ext uri="{BB962C8B-B14F-4D97-AF65-F5344CB8AC3E}">
        <p14:creationId xmlns:p14="http://schemas.microsoft.com/office/powerpoint/2010/main" val="24645901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What about </a:t>
            </a:r>
            <a:r>
              <a:rPr lang="en-US" dirty="0" smtClean="0">
                <a:solidFill>
                  <a:schemeClr val="accent5">
                    <a:lumMod val="60000"/>
                    <a:lumOff val="40000"/>
                  </a:schemeClr>
                </a:solidFill>
              </a:rPr>
              <a:t>data dependencies</a:t>
            </a:r>
            <a:r>
              <a:rPr lang="en-US" dirty="0" smtClean="0">
                <a:solidFill>
                  <a:schemeClr val="accent1"/>
                </a:solidFill>
              </a:rPr>
              <a:t> </a:t>
            </a:r>
            <a:r>
              <a:rPr lang="en-US" dirty="0" smtClean="0"/>
              <a:t>(also known as a </a:t>
            </a:r>
            <a:r>
              <a:rPr lang="en-US" dirty="0" smtClean="0">
                <a:solidFill>
                  <a:schemeClr val="accent5">
                    <a:lumMod val="60000"/>
                    <a:lumOff val="40000"/>
                  </a:schemeClr>
                </a:solidFill>
              </a:rPr>
              <a:t>data hazard</a:t>
            </a:r>
            <a:r>
              <a:rPr lang="en-US" dirty="0" smtClean="0">
                <a:solidFill>
                  <a:schemeClr val="accent1"/>
                </a:solidFill>
              </a:rPr>
              <a:t> </a:t>
            </a:r>
            <a:r>
              <a:rPr lang="en-US" dirty="0" smtClean="0"/>
              <a:t>in a pipelined processor)?</a:t>
            </a:r>
          </a:p>
          <a:p>
            <a:r>
              <a:rPr lang="en-US" dirty="0" smtClean="0"/>
              <a:t>i.e. add r3, r1, r2</a:t>
            </a:r>
          </a:p>
          <a:p>
            <a:r>
              <a:rPr lang="en-US" dirty="0"/>
              <a:t> </a:t>
            </a:r>
            <a:r>
              <a:rPr lang="en-US" dirty="0" smtClean="0"/>
              <a:t>     sub r5, r3, r4</a:t>
            </a:r>
          </a:p>
          <a:p>
            <a:endParaRPr lang="en-US" dirty="0"/>
          </a:p>
          <a:p>
            <a:endParaRPr lang="en-US" dirty="0" smtClean="0"/>
          </a:p>
          <a:p>
            <a:r>
              <a:rPr lang="en-US" dirty="0"/>
              <a:t>Need to detect and then fix such hazards</a:t>
            </a:r>
          </a:p>
          <a:p>
            <a:endParaRPr lang="en-US" dirty="0"/>
          </a:p>
        </p:txBody>
      </p:sp>
      <p:sp>
        <p:nvSpPr>
          <p:cNvPr id="4" name="Oval 3"/>
          <p:cNvSpPr/>
          <p:nvPr/>
        </p:nvSpPr>
        <p:spPr>
          <a:xfrm>
            <a:off x="1524000" y="1981200"/>
            <a:ext cx="533400" cy="4572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981200" y="2590800"/>
            <a:ext cx="533400" cy="4572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stCxn id="4" idx="5"/>
            <a:endCxn id="5" idx="0"/>
          </p:cNvCxnSpPr>
          <p:nvPr/>
        </p:nvCxnSpPr>
        <p:spPr>
          <a:xfrm>
            <a:off x="1979285" y="2371445"/>
            <a:ext cx="268615" cy="219355"/>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2833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4050" name="Rectangle 2"/>
          <p:cNvSpPr>
            <a:spLocks noGrp="1" noChangeArrowheads="1"/>
          </p:cNvSpPr>
          <p:nvPr>
            <p:ph type="title"/>
            <p:custDataLst>
              <p:tags r:id="rId1"/>
            </p:custDataLst>
          </p:nvPr>
        </p:nvSpPr>
        <p:spPr/>
        <p:txBody>
          <a:bodyPr>
            <a:normAutofit fontScale="90000"/>
          </a:bodyPr>
          <a:lstStyle/>
          <a:p>
            <a:r>
              <a:rPr lang="en-US" dirty="0" smtClean="0"/>
              <a:t>Data Hazards</a:t>
            </a:r>
            <a:endParaRPr lang="en-US" dirty="0"/>
          </a:p>
        </p:txBody>
      </p:sp>
      <p:sp>
        <p:nvSpPr>
          <p:cNvPr id="2434051" name="Rectangle 3"/>
          <p:cNvSpPr>
            <a:spLocks noGrp="1" noChangeArrowheads="1"/>
          </p:cNvSpPr>
          <p:nvPr>
            <p:ph idx="1"/>
            <p:custDataLst>
              <p:tags r:id="rId2"/>
            </p:custDataLst>
          </p:nvPr>
        </p:nvSpPr>
        <p:spPr>
          <a:xfrm>
            <a:off x="76200" y="609600"/>
            <a:ext cx="9067800" cy="6324600"/>
          </a:xfrm>
        </p:spPr>
        <p:txBody>
          <a:bodyPr>
            <a:normAutofit/>
          </a:bodyPr>
          <a:lstStyle/>
          <a:p>
            <a:r>
              <a:rPr lang="en-US" dirty="0" smtClean="0">
                <a:solidFill>
                  <a:schemeClr val="accent5">
                    <a:lumMod val="60000"/>
                    <a:lumOff val="40000"/>
                  </a:schemeClr>
                </a:solidFill>
              </a:rPr>
              <a:t>Data Hazards</a:t>
            </a:r>
          </a:p>
          <a:p>
            <a:pPr lvl="1"/>
            <a:r>
              <a:rPr lang="en-US" dirty="0" smtClean="0"/>
              <a:t>register file reads occur in stage 2 (ID) </a:t>
            </a:r>
          </a:p>
          <a:p>
            <a:pPr lvl="1"/>
            <a:r>
              <a:rPr lang="en-US" dirty="0" smtClean="0"/>
              <a:t>register file writes occur in stage 5 (WB)</a:t>
            </a:r>
          </a:p>
          <a:p>
            <a:pPr lvl="1"/>
            <a:r>
              <a:rPr lang="en-US" dirty="0" smtClean="0"/>
              <a:t>next instructions may read values about to be written</a:t>
            </a:r>
          </a:p>
          <a:p>
            <a:pPr lvl="2"/>
            <a:r>
              <a:rPr lang="en-US" dirty="0" err="1" smtClean="0"/>
              <a:t>i.e</a:t>
            </a:r>
            <a:r>
              <a:rPr lang="en-US" dirty="0" smtClean="0"/>
              <a:t> instruction may need values that are being computed further down the pipeline</a:t>
            </a:r>
          </a:p>
          <a:p>
            <a:pPr lvl="2"/>
            <a:r>
              <a:rPr lang="en-US" i="1" dirty="0" smtClean="0"/>
              <a:t>in fact, this is quite common</a:t>
            </a:r>
          </a:p>
        </p:txBody>
      </p:sp>
      <p:sp>
        <p:nvSpPr>
          <p:cNvPr id="5" name="Rounded Rectangular Callout 4" hidden="1"/>
          <p:cNvSpPr/>
          <p:nvPr>
            <p:custDataLst>
              <p:tags r:id="rId3"/>
            </p:custDataLst>
          </p:nvPr>
        </p:nvSpPr>
        <p:spPr>
          <a:xfrm>
            <a:off x="2895600" y="3657600"/>
            <a:ext cx="2590800" cy="685800"/>
          </a:xfrm>
          <a:prstGeom prst="wedgeRoundRectCallout">
            <a:avLst>
              <a:gd name="adj1" fmla="val 9819"/>
              <a:gd name="adj2" fmla="val -81071"/>
              <a:gd name="adj3" fmla="val 16667"/>
            </a:avLst>
          </a:prstGeom>
          <a:noFill/>
          <a:ln w="28575">
            <a:solidFill>
              <a:schemeClr val="accent4">
                <a:alpha val="50196"/>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4"/>
                </a:solidFill>
              </a:rPr>
              <a:t>“earlier” = started earlier</a:t>
            </a:r>
          </a:p>
          <a:p>
            <a:pPr algn="ctr"/>
            <a:r>
              <a:rPr lang="en-US" dirty="0" smtClean="0">
                <a:solidFill>
                  <a:schemeClr val="accent4"/>
                </a:solidFill>
              </a:rPr>
              <a:t>= stage right</a:t>
            </a:r>
            <a:endParaRPr lang="en-US" dirty="0">
              <a:solidFill>
                <a:schemeClr val="accent4"/>
              </a:solidFill>
            </a:endParaRPr>
          </a:p>
        </p:txBody>
      </p:sp>
      <p:sp>
        <p:nvSpPr>
          <p:cNvPr id="6" name="Rounded Rectangular Callout 5" hidden="1"/>
          <p:cNvSpPr/>
          <p:nvPr>
            <p:custDataLst>
              <p:tags r:id="rId4"/>
            </p:custDataLst>
          </p:nvPr>
        </p:nvSpPr>
        <p:spPr>
          <a:xfrm>
            <a:off x="6324600" y="3581400"/>
            <a:ext cx="1752600" cy="381000"/>
          </a:xfrm>
          <a:prstGeom prst="wedgeRoundRectCallout">
            <a:avLst>
              <a:gd name="adj1" fmla="val 9819"/>
              <a:gd name="adj2" fmla="val -81071"/>
              <a:gd name="adj3" fmla="val 16667"/>
            </a:avLst>
          </a:prstGeom>
          <a:noFill/>
          <a:ln w="28575">
            <a:solidFill>
              <a:schemeClr val="accent4">
                <a:alpha val="50196"/>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4"/>
                </a:solidFill>
              </a:rPr>
              <a:t>stage left</a:t>
            </a:r>
            <a:endParaRPr lang="en-US" dirty="0">
              <a:solidFill>
                <a:schemeClr val="accent4"/>
              </a:solidFill>
            </a:endParaRPr>
          </a:p>
        </p:txBody>
      </p:sp>
      <p:sp>
        <p:nvSpPr>
          <p:cNvPr id="7" name="Rectangle 6" hidden="1"/>
          <p:cNvSpPr/>
          <p:nvPr>
            <p:custDataLst>
              <p:tags r:id="rId5"/>
            </p:custDataLst>
          </p:nvPr>
        </p:nvSpPr>
        <p:spPr>
          <a:xfrm>
            <a:off x="2362200" y="3124200"/>
            <a:ext cx="6553200" cy="369332"/>
          </a:xfrm>
          <a:prstGeom prst="rect">
            <a:avLst/>
          </a:prstGeom>
        </p:spPr>
        <p:txBody>
          <a:bodyPr wrap="square">
            <a:spAutoFit/>
          </a:bodyPr>
          <a:lstStyle/>
          <a:p>
            <a:pPr lvl="1"/>
            <a:r>
              <a:rPr lang="en-US" dirty="0" smtClean="0">
                <a:solidFill>
                  <a:schemeClr val="accent4"/>
                </a:solidFill>
              </a:rPr>
              <a:t>destination </a:t>
            </a:r>
            <a:r>
              <a:rPr lang="en-US" dirty="0" err="1" smtClean="0">
                <a:solidFill>
                  <a:schemeClr val="accent4"/>
                </a:solidFill>
              </a:rPr>
              <a:t>reg</a:t>
            </a:r>
            <a:r>
              <a:rPr lang="en-US" dirty="0" smtClean="0">
                <a:solidFill>
                  <a:schemeClr val="accent4"/>
                </a:solidFill>
              </a:rPr>
              <a:t> of earlier instruction == source </a:t>
            </a:r>
            <a:r>
              <a:rPr lang="en-US" dirty="0" err="1" smtClean="0">
                <a:solidFill>
                  <a:schemeClr val="accent4"/>
                </a:solidFill>
              </a:rPr>
              <a:t>reg</a:t>
            </a:r>
            <a:r>
              <a:rPr lang="en-US" dirty="0" smtClean="0">
                <a:solidFill>
                  <a:schemeClr val="accent4"/>
                </a:solidFill>
              </a:rPr>
              <a:t> of current</a:t>
            </a:r>
          </a:p>
        </p:txBody>
      </p:sp>
    </p:spTree>
    <p:extLst>
      <p:ext uri="{BB962C8B-B14F-4D97-AF65-F5344CB8AC3E}">
        <p14:creationId xmlns:p14="http://schemas.microsoft.com/office/powerpoint/2010/main" val="29273077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0" name="Straight Connector 289"/>
          <p:cNvCxnSpPr/>
          <p:nvPr>
            <p:custDataLst>
              <p:tags r:id="rId1"/>
            </p:custDataLst>
          </p:nvPr>
        </p:nvCxnSpPr>
        <p:spPr>
          <a:xfrm rot="16200000" flipH="1">
            <a:off x="457200" y="3886199"/>
            <a:ext cx="5105400" cy="76200"/>
          </a:xfrm>
          <a:prstGeom prst="line">
            <a:avLst/>
          </a:prstGeom>
          <a:ln w="28575">
            <a:solidFill>
              <a:schemeClr val="bg2">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91" name="Straight Connector 290"/>
          <p:cNvCxnSpPr/>
          <p:nvPr>
            <p:custDataLst>
              <p:tags r:id="rId2"/>
            </p:custDataLst>
          </p:nvPr>
        </p:nvCxnSpPr>
        <p:spPr>
          <a:xfrm rot="16200000" flipH="1">
            <a:off x="1142999" y="3886200"/>
            <a:ext cx="5105400" cy="76200"/>
          </a:xfrm>
          <a:prstGeom prst="line">
            <a:avLst/>
          </a:prstGeom>
          <a:ln w="28575">
            <a:solidFill>
              <a:schemeClr val="bg2">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custDataLst>
              <p:tags r:id="rId3"/>
            </p:custDataLst>
          </p:nvPr>
        </p:nvCxnSpPr>
        <p:spPr>
          <a:xfrm rot="16200000" flipH="1">
            <a:off x="1828800" y="3886199"/>
            <a:ext cx="5105400" cy="76200"/>
          </a:xfrm>
          <a:prstGeom prst="line">
            <a:avLst/>
          </a:prstGeom>
          <a:ln w="28575">
            <a:solidFill>
              <a:schemeClr val="bg2">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93" name="Straight Connector 292"/>
          <p:cNvCxnSpPr/>
          <p:nvPr>
            <p:custDataLst>
              <p:tags r:id="rId4"/>
            </p:custDataLst>
          </p:nvPr>
        </p:nvCxnSpPr>
        <p:spPr>
          <a:xfrm rot="16200000" flipH="1">
            <a:off x="2514600" y="3886200"/>
            <a:ext cx="5105400" cy="76200"/>
          </a:xfrm>
          <a:prstGeom prst="line">
            <a:avLst/>
          </a:prstGeom>
          <a:ln w="28575">
            <a:solidFill>
              <a:schemeClr val="bg2">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custDataLst>
              <p:tags r:id="rId5"/>
            </p:custDataLst>
          </p:nvPr>
        </p:nvCxnSpPr>
        <p:spPr>
          <a:xfrm rot="16200000" flipH="1">
            <a:off x="3200400" y="3886200"/>
            <a:ext cx="5105400" cy="76200"/>
          </a:xfrm>
          <a:prstGeom prst="line">
            <a:avLst/>
          </a:prstGeom>
          <a:ln w="28575">
            <a:solidFill>
              <a:schemeClr val="bg2">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95" name="Straight Connector 294"/>
          <p:cNvCxnSpPr/>
          <p:nvPr>
            <p:custDataLst>
              <p:tags r:id="rId6"/>
            </p:custDataLst>
          </p:nvPr>
        </p:nvCxnSpPr>
        <p:spPr>
          <a:xfrm rot="16200000" flipH="1">
            <a:off x="3886200" y="3886201"/>
            <a:ext cx="5105400" cy="76200"/>
          </a:xfrm>
          <a:prstGeom prst="line">
            <a:avLst/>
          </a:prstGeom>
          <a:ln w="28575">
            <a:solidFill>
              <a:schemeClr val="bg2">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96" name="Straight Connector 295"/>
          <p:cNvCxnSpPr/>
          <p:nvPr>
            <p:custDataLst>
              <p:tags r:id="rId7"/>
            </p:custDataLst>
          </p:nvPr>
        </p:nvCxnSpPr>
        <p:spPr>
          <a:xfrm rot="16200000" flipH="1">
            <a:off x="4572000" y="3886200"/>
            <a:ext cx="5105400" cy="76200"/>
          </a:xfrm>
          <a:prstGeom prst="line">
            <a:avLst/>
          </a:prstGeom>
          <a:ln w="28575">
            <a:solidFill>
              <a:schemeClr val="bg2">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97" name="Straight Connector 296"/>
          <p:cNvCxnSpPr/>
          <p:nvPr>
            <p:custDataLst>
              <p:tags r:id="rId8"/>
            </p:custDataLst>
          </p:nvPr>
        </p:nvCxnSpPr>
        <p:spPr>
          <a:xfrm rot="16200000" flipH="1">
            <a:off x="5257800" y="3886201"/>
            <a:ext cx="5105400" cy="76200"/>
          </a:xfrm>
          <a:prstGeom prst="line">
            <a:avLst/>
          </a:prstGeom>
          <a:ln w="28575">
            <a:solidFill>
              <a:schemeClr val="bg2">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05" name="Title 304"/>
          <p:cNvSpPr>
            <a:spLocks noGrp="1"/>
          </p:cNvSpPr>
          <p:nvPr>
            <p:ph type="title"/>
            <p:custDataLst>
              <p:tags r:id="rId9"/>
            </p:custDataLst>
          </p:nvPr>
        </p:nvSpPr>
        <p:spPr/>
        <p:txBody>
          <a:bodyPr>
            <a:normAutofit fontScale="90000"/>
          </a:bodyPr>
          <a:lstStyle/>
          <a:p>
            <a:r>
              <a:rPr lang="en-US" dirty="0" smtClean="0"/>
              <a:t>Data Hazards</a:t>
            </a:r>
            <a:endParaRPr lang="en-US" dirty="0"/>
          </a:p>
        </p:txBody>
      </p:sp>
      <p:cxnSp>
        <p:nvCxnSpPr>
          <p:cNvPr id="286" name="Straight Arrow Connector 285"/>
          <p:cNvCxnSpPr/>
          <p:nvPr>
            <p:custDataLst>
              <p:tags r:id="rId10"/>
            </p:custDataLst>
          </p:nvPr>
        </p:nvCxnSpPr>
        <p:spPr>
          <a:xfrm>
            <a:off x="2133600" y="1371599"/>
            <a:ext cx="63246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87" name="Straight Arrow Connector 286"/>
          <p:cNvCxnSpPr/>
          <p:nvPr>
            <p:custDataLst>
              <p:tags r:id="rId11"/>
            </p:custDataLst>
          </p:nvPr>
        </p:nvCxnSpPr>
        <p:spPr>
          <a:xfrm rot="16200000" flipH="1">
            <a:off x="-419099" y="3924300"/>
            <a:ext cx="5181600" cy="7620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98" name="TextBox 297"/>
          <p:cNvSpPr txBox="1"/>
          <p:nvPr>
            <p:custDataLst>
              <p:tags r:id="rId12"/>
            </p:custDataLst>
          </p:nvPr>
        </p:nvSpPr>
        <p:spPr>
          <a:xfrm>
            <a:off x="2398414" y="457199"/>
            <a:ext cx="6440786" cy="954107"/>
          </a:xfrm>
          <a:prstGeom prst="rect">
            <a:avLst/>
          </a:prstGeom>
          <a:noFill/>
        </p:spPr>
        <p:txBody>
          <a:bodyPr wrap="square" rtlCol="0">
            <a:spAutoFit/>
          </a:bodyPr>
          <a:lstStyle/>
          <a:p>
            <a:r>
              <a:rPr lang="en-US" sz="2800" dirty="0" smtClean="0">
                <a:solidFill>
                  <a:schemeClr val="bg1"/>
                </a:solidFill>
              </a:rPr>
              <a:t>Clock cycle</a:t>
            </a:r>
          </a:p>
          <a:p>
            <a:pPr>
              <a:tabLst>
                <a:tab pos="687388" algn="l"/>
                <a:tab pos="1428750" algn="l"/>
                <a:tab pos="2168525" algn="l"/>
                <a:tab pos="2803525" algn="l"/>
                <a:tab pos="3544888" algn="l"/>
                <a:tab pos="4232275" algn="l"/>
                <a:tab pos="4911725" algn="l"/>
                <a:tab pos="5546725" algn="l"/>
              </a:tabLst>
            </a:pPr>
            <a:r>
              <a:rPr lang="en-US" sz="2800" dirty="0" smtClean="0">
                <a:solidFill>
                  <a:schemeClr val="bg1"/>
                </a:solidFill>
              </a:rPr>
              <a:t>1	2	3	4	5	6	7	8	9</a:t>
            </a:r>
          </a:p>
        </p:txBody>
      </p:sp>
      <p:sp>
        <p:nvSpPr>
          <p:cNvPr id="300" name="Rectangle 3"/>
          <p:cNvSpPr txBox="1">
            <a:spLocks noChangeArrowheads="1"/>
          </p:cNvSpPr>
          <p:nvPr>
            <p:custDataLst>
              <p:tags r:id="rId13"/>
            </p:custDataLst>
          </p:nvPr>
        </p:nvSpPr>
        <p:spPr>
          <a:xfrm>
            <a:off x="228600" y="2743199"/>
            <a:ext cx="1828800" cy="609600"/>
          </a:xfrm>
          <a:prstGeom prst="rect">
            <a:avLst/>
          </a:prstGeom>
        </p:spPr>
        <p:txBody>
          <a:bodyPr vert="horz" wrap="none" lIns="0" tIns="0" rIns="0" bIns="0" rtlCol="0">
            <a:noAutofit/>
          </a:bodyPr>
          <a:lstStyle/>
          <a:p>
            <a:pPr marL="3175" marR="0" lvl="0" indent="-3175" algn="r" defTabSz="914400" rtl="0" eaLnBrk="1" fontAlgn="auto" latinLnBrk="0" hangingPunct="1">
              <a:lnSpc>
                <a:spcPct val="120000"/>
              </a:lnSpc>
              <a:spcBef>
                <a:spcPct val="20000"/>
              </a:spcBef>
              <a:spcAft>
                <a:spcPts val="0"/>
              </a:spcAft>
              <a:buClrTx/>
              <a:buSzPct val="80000"/>
              <a:buFontTx/>
              <a:buNone/>
              <a:tabLst>
                <a:tab pos="627063" algn="l"/>
              </a:tabLst>
              <a:defRPr/>
            </a:pPr>
            <a:r>
              <a:rPr kumimoji="0" lang="en-US" sz="2800" b="0" i="0" u="none" strike="noStrike" kern="1200" cap="none" spc="0" normalizeH="0" baseline="0" noProof="0" dirty="0" smtClean="0">
                <a:ln>
                  <a:noFill/>
                </a:ln>
                <a:solidFill>
                  <a:schemeClr val="bg1"/>
                </a:solidFill>
                <a:effectLst/>
                <a:uLnTx/>
                <a:uFillTx/>
                <a:latin typeface="+mj-lt"/>
                <a:ea typeface="+mn-ea"/>
                <a:cs typeface="Arial" pitchFamily="34" charset="0"/>
              </a:rPr>
              <a:t>	sub</a:t>
            </a:r>
            <a:r>
              <a:rPr kumimoji="0" lang="en-US" sz="2800" b="0" i="0" u="none" strike="noStrike" kern="1200" cap="none" spc="0" normalizeH="0" noProof="0" dirty="0" smtClean="0">
                <a:ln>
                  <a:noFill/>
                </a:ln>
                <a:solidFill>
                  <a:schemeClr val="bg1"/>
                </a:solidFill>
                <a:effectLst/>
                <a:uLnTx/>
                <a:uFillTx/>
                <a:latin typeface="+mj-lt"/>
                <a:ea typeface="+mn-ea"/>
                <a:cs typeface="Arial" pitchFamily="34" charset="0"/>
              </a:rPr>
              <a:t> </a:t>
            </a:r>
            <a:r>
              <a:rPr kumimoji="0" lang="en-US" sz="2800" b="0" i="0" u="none" strike="noStrike" kern="1200" cap="none" spc="0" normalizeH="0" baseline="0" noProof="0" dirty="0" smtClean="0">
                <a:ln>
                  <a:noFill/>
                </a:ln>
                <a:solidFill>
                  <a:schemeClr val="bg1"/>
                </a:solidFill>
                <a:effectLst/>
                <a:uLnTx/>
                <a:uFillTx/>
                <a:latin typeface="+mj-lt"/>
                <a:ea typeface="+mn-ea"/>
                <a:cs typeface="Arial" pitchFamily="34" charset="0"/>
              </a:rPr>
              <a:t>r5, r3, r4</a:t>
            </a:r>
          </a:p>
        </p:txBody>
      </p:sp>
      <p:sp>
        <p:nvSpPr>
          <p:cNvPr id="301" name="Rectangle 3"/>
          <p:cNvSpPr txBox="1">
            <a:spLocks noChangeArrowheads="1"/>
          </p:cNvSpPr>
          <p:nvPr>
            <p:custDataLst>
              <p:tags r:id="rId14"/>
            </p:custDataLst>
          </p:nvPr>
        </p:nvSpPr>
        <p:spPr>
          <a:xfrm>
            <a:off x="152400" y="3733799"/>
            <a:ext cx="1905000" cy="533400"/>
          </a:xfrm>
          <a:prstGeom prst="rect">
            <a:avLst/>
          </a:prstGeom>
        </p:spPr>
        <p:txBody>
          <a:bodyPr vert="horz" wrap="none" lIns="0" tIns="0" rIns="0" bIns="0" rtlCol="0">
            <a:noAutofit/>
          </a:bodyPr>
          <a:lstStyle/>
          <a:p>
            <a:pPr marL="3175" marR="0" lvl="0" indent="-3175" algn="r" defTabSz="914400" rtl="0" eaLnBrk="1" fontAlgn="auto" latinLnBrk="0" hangingPunct="1">
              <a:lnSpc>
                <a:spcPct val="120000"/>
              </a:lnSpc>
              <a:spcBef>
                <a:spcPct val="20000"/>
              </a:spcBef>
              <a:spcAft>
                <a:spcPts val="0"/>
              </a:spcAft>
              <a:buClrTx/>
              <a:buSzPct val="80000"/>
              <a:buFontTx/>
              <a:buNone/>
              <a:tabLst>
                <a:tab pos="627063" algn="l"/>
              </a:tabLst>
              <a:defRPr/>
            </a:pPr>
            <a:r>
              <a:rPr kumimoji="0" lang="en-US" sz="2800" b="0" i="0" u="none" strike="noStrike" kern="1200" cap="none" spc="0" normalizeH="0" baseline="0" noProof="0" dirty="0" smtClean="0">
                <a:ln>
                  <a:noFill/>
                </a:ln>
                <a:solidFill>
                  <a:schemeClr val="bg1"/>
                </a:solidFill>
                <a:effectLst/>
                <a:uLnTx/>
                <a:uFillTx/>
                <a:latin typeface="+mj-lt"/>
                <a:ea typeface="+mn-ea"/>
                <a:cs typeface="Arial" pitchFamily="34" charset="0"/>
              </a:rPr>
              <a:t>	lw r6,  4(r3)</a:t>
            </a:r>
          </a:p>
        </p:txBody>
      </p:sp>
      <p:sp>
        <p:nvSpPr>
          <p:cNvPr id="302" name="Rectangle 3"/>
          <p:cNvSpPr txBox="1">
            <a:spLocks noChangeArrowheads="1"/>
          </p:cNvSpPr>
          <p:nvPr>
            <p:custDataLst>
              <p:tags r:id="rId15"/>
            </p:custDataLst>
          </p:nvPr>
        </p:nvSpPr>
        <p:spPr>
          <a:xfrm>
            <a:off x="304800" y="4724399"/>
            <a:ext cx="1828800" cy="609600"/>
          </a:xfrm>
          <a:prstGeom prst="rect">
            <a:avLst/>
          </a:prstGeom>
        </p:spPr>
        <p:txBody>
          <a:bodyPr vert="horz" wrap="none" lIns="0" tIns="0" rIns="0" bIns="0" rtlCol="0">
            <a:noAutofit/>
          </a:bodyPr>
          <a:lstStyle/>
          <a:p>
            <a:pPr marL="3175" marR="0" lvl="0" indent="-3175" algn="r" defTabSz="914400" rtl="0" eaLnBrk="1" fontAlgn="auto" latinLnBrk="0" hangingPunct="1">
              <a:lnSpc>
                <a:spcPct val="120000"/>
              </a:lnSpc>
              <a:spcBef>
                <a:spcPct val="20000"/>
              </a:spcBef>
              <a:spcAft>
                <a:spcPts val="0"/>
              </a:spcAft>
              <a:buClrTx/>
              <a:buSzPct val="80000"/>
              <a:buFontTx/>
              <a:buNone/>
              <a:tabLst>
                <a:tab pos="627063" algn="l"/>
              </a:tabLst>
              <a:defRPr/>
            </a:pPr>
            <a:r>
              <a:rPr kumimoji="0" lang="en-US" sz="2800" b="0" i="0" u="none" strike="noStrike" kern="1200" cap="none" spc="0" normalizeH="0" baseline="0" noProof="0" dirty="0" smtClean="0">
                <a:ln>
                  <a:noFill/>
                </a:ln>
                <a:solidFill>
                  <a:schemeClr val="bg1"/>
                </a:solidFill>
                <a:effectLst/>
                <a:uLnTx/>
                <a:uFillTx/>
                <a:latin typeface="+mj-lt"/>
                <a:ea typeface="+mn-ea"/>
                <a:cs typeface="Arial" pitchFamily="34" charset="0"/>
              </a:rPr>
              <a:t>	or</a:t>
            </a:r>
            <a:r>
              <a:rPr kumimoji="0" lang="en-US" sz="2800" b="0" i="0" u="none" strike="noStrike" kern="1200" cap="none" spc="0" normalizeH="0" noProof="0" dirty="0" smtClean="0">
                <a:ln>
                  <a:noFill/>
                </a:ln>
                <a:solidFill>
                  <a:schemeClr val="bg1"/>
                </a:solidFill>
                <a:effectLst/>
                <a:uLnTx/>
                <a:uFillTx/>
                <a:latin typeface="+mj-lt"/>
                <a:ea typeface="+mn-ea"/>
                <a:cs typeface="Arial" pitchFamily="34" charset="0"/>
              </a:rPr>
              <a:t> </a:t>
            </a:r>
            <a:r>
              <a:rPr kumimoji="0" lang="en-US" sz="2800" b="0" i="0" u="none" strike="noStrike" kern="1200" cap="none" spc="0" normalizeH="0" baseline="0" noProof="0" dirty="0" smtClean="0">
                <a:ln>
                  <a:noFill/>
                </a:ln>
                <a:solidFill>
                  <a:schemeClr val="bg1"/>
                </a:solidFill>
                <a:effectLst/>
                <a:uLnTx/>
                <a:uFillTx/>
                <a:latin typeface="+mj-lt"/>
                <a:ea typeface="+mn-ea"/>
                <a:cs typeface="Arial" pitchFamily="34" charset="0"/>
              </a:rPr>
              <a:t>r5, r3, r5</a:t>
            </a:r>
          </a:p>
        </p:txBody>
      </p:sp>
      <p:sp>
        <p:nvSpPr>
          <p:cNvPr id="303" name="Rectangle 3"/>
          <p:cNvSpPr txBox="1">
            <a:spLocks noChangeArrowheads="1"/>
          </p:cNvSpPr>
          <p:nvPr>
            <p:custDataLst>
              <p:tags r:id="rId16"/>
            </p:custDataLst>
          </p:nvPr>
        </p:nvSpPr>
        <p:spPr>
          <a:xfrm>
            <a:off x="228600" y="5714999"/>
            <a:ext cx="1905000" cy="533400"/>
          </a:xfrm>
          <a:prstGeom prst="rect">
            <a:avLst/>
          </a:prstGeom>
        </p:spPr>
        <p:txBody>
          <a:bodyPr vert="horz" wrap="none" lIns="0" tIns="0" rIns="0" bIns="0" rtlCol="0">
            <a:noAutofit/>
          </a:bodyPr>
          <a:lstStyle/>
          <a:p>
            <a:pPr marL="3175" marR="0" lvl="0" indent="-3175" algn="r" defTabSz="914400" rtl="0" eaLnBrk="1" fontAlgn="auto" latinLnBrk="0" hangingPunct="1">
              <a:lnSpc>
                <a:spcPct val="120000"/>
              </a:lnSpc>
              <a:spcBef>
                <a:spcPct val="20000"/>
              </a:spcBef>
              <a:spcAft>
                <a:spcPts val="0"/>
              </a:spcAft>
              <a:buClrTx/>
              <a:buSzPct val="80000"/>
              <a:buFontTx/>
              <a:buNone/>
              <a:defRPr/>
            </a:pPr>
            <a:r>
              <a:rPr kumimoji="0" lang="en-US" sz="2800" b="0" i="0" u="none" strike="noStrike" kern="1200" cap="none" spc="0" normalizeH="0" baseline="0" noProof="0" dirty="0" err="1" smtClean="0">
                <a:ln>
                  <a:noFill/>
                </a:ln>
                <a:solidFill>
                  <a:schemeClr val="bg1"/>
                </a:solidFill>
                <a:effectLst/>
                <a:uLnTx/>
                <a:uFillTx/>
                <a:latin typeface="+mj-lt"/>
                <a:ea typeface="+mn-ea"/>
                <a:cs typeface="Arial" pitchFamily="34" charset="0"/>
              </a:rPr>
              <a:t>sw</a:t>
            </a:r>
            <a:r>
              <a:rPr lang="en-US" sz="2800" dirty="0" smtClean="0">
                <a:solidFill>
                  <a:schemeClr val="bg1"/>
                </a:solidFill>
                <a:latin typeface="+mj-lt"/>
                <a:cs typeface="Arial" pitchFamily="34" charset="0"/>
              </a:rPr>
              <a:t> </a:t>
            </a:r>
            <a:r>
              <a:rPr kumimoji="0" lang="en-US" sz="2800" b="0" i="0" u="none" strike="noStrike" kern="1200" cap="none" spc="0" normalizeH="0" baseline="0" noProof="0" dirty="0" smtClean="0">
                <a:ln>
                  <a:noFill/>
                </a:ln>
                <a:solidFill>
                  <a:schemeClr val="bg1"/>
                </a:solidFill>
                <a:effectLst/>
                <a:uLnTx/>
                <a:uFillTx/>
                <a:latin typeface="+mj-lt"/>
                <a:ea typeface="+mn-ea"/>
                <a:cs typeface="Arial" pitchFamily="34" charset="0"/>
              </a:rPr>
              <a:t>r6, 12(r3)</a:t>
            </a:r>
            <a:endParaRPr kumimoji="0" lang="en-US" sz="2800" b="0" i="0" u="none" strike="noStrike" kern="1200" cap="none" spc="0" normalizeH="0" baseline="0" noProof="0" dirty="0" smtClean="0">
              <a:ln>
                <a:noFill/>
              </a:ln>
              <a:solidFill>
                <a:schemeClr val="accent2"/>
              </a:solidFill>
              <a:effectLst/>
              <a:uLnTx/>
              <a:uFillTx/>
              <a:latin typeface="+mj-lt"/>
              <a:ea typeface="+mn-ea"/>
              <a:cs typeface="Arial" pitchFamily="34" charset="0"/>
            </a:endParaRPr>
          </a:p>
        </p:txBody>
      </p:sp>
      <p:sp>
        <p:nvSpPr>
          <p:cNvPr id="306" name="Rectangle 3"/>
          <p:cNvSpPr txBox="1">
            <a:spLocks noChangeArrowheads="1"/>
          </p:cNvSpPr>
          <p:nvPr>
            <p:custDataLst>
              <p:tags r:id="rId17"/>
            </p:custDataLst>
          </p:nvPr>
        </p:nvSpPr>
        <p:spPr>
          <a:xfrm>
            <a:off x="228600" y="1828799"/>
            <a:ext cx="1828800" cy="609600"/>
          </a:xfrm>
          <a:prstGeom prst="rect">
            <a:avLst/>
          </a:prstGeom>
        </p:spPr>
        <p:txBody>
          <a:bodyPr vert="horz" wrap="none" lIns="0" tIns="0" rIns="0" bIns="0" rtlCol="0">
            <a:noAutofit/>
          </a:bodyPr>
          <a:lstStyle/>
          <a:p>
            <a:pPr marL="3175" marR="0" lvl="0" indent="-3175" algn="r" defTabSz="914400" rtl="0" eaLnBrk="1" fontAlgn="auto" latinLnBrk="0" hangingPunct="1">
              <a:lnSpc>
                <a:spcPct val="120000"/>
              </a:lnSpc>
              <a:spcBef>
                <a:spcPct val="20000"/>
              </a:spcBef>
              <a:spcAft>
                <a:spcPts val="0"/>
              </a:spcAft>
              <a:buClrTx/>
              <a:buSzPct val="80000"/>
              <a:buFontTx/>
              <a:buNone/>
              <a:tabLst>
                <a:tab pos="627063" algn="l"/>
              </a:tabLst>
              <a:defRPr/>
            </a:pPr>
            <a:r>
              <a:rPr kumimoji="0" lang="en-US" sz="2800" b="0" i="0" u="none" strike="noStrike" kern="1200" cap="none" spc="0" normalizeH="0" baseline="0" noProof="0" dirty="0" smtClean="0">
                <a:ln>
                  <a:noFill/>
                </a:ln>
                <a:solidFill>
                  <a:schemeClr val="bg1"/>
                </a:solidFill>
                <a:effectLst/>
                <a:uLnTx/>
                <a:uFillTx/>
                <a:latin typeface="+mj-lt"/>
                <a:ea typeface="+mn-ea"/>
                <a:cs typeface="Arial" pitchFamily="34" charset="0"/>
              </a:rPr>
              <a:t>	add r3, r1, r2</a:t>
            </a:r>
          </a:p>
        </p:txBody>
      </p:sp>
      <p:cxnSp>
        <p:nvCxnSpPr>
          <p:cNvPr id="288" name="Straight Arrow Connector 287" hidden="1"/>
          <p:cNvCxnSpPr/>
          <p:nvPr>
            <p:custDataLst>
              <p:tags r:id="rId18"/>
            </p:custDataLst>
          </p:nvPr>
        </p:nvCxnSpPr>
        <p:spPr>
          <a:xfrm rot="10800000" flipV="1">
            <a:off x="3810000" y="1600200"/>
            <a:ext cx="1828800" cy="914400"/>
          </a:xfrm>
          <a:prstGeom prst="straightConnector1">
            <a:avLst/>
          </a:prstGeom>
          <a:ln w="28575">
            <a:solidFill>
              <a:schemeClr val="accent4"/>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299" name="Straight Arrow Connector 298" hidden="1"/>
          <p:cNvCxnSpPr/>
          <p:nvPr>
            <p:custDataLst>
              <p:tags r:id="rId19"/>
            </p:custDataLst>
          </p:nvPr>
        </p:nvCxnSpPr>
        <p:spPr>
          <a:xfrm rot="5400000">
            <a:off x="4114800" y="2057400"/>
            <a:ext cx="1981200" cy="1066800"/>
          </a:xfrm>
          <a:prstGeom prst="straightConnector1">
            <a:avLst/>
          </a:prstGeom>
          <a:ln w="28575">
            <a:solidFill>
              <a:schemeClr val="accent4"/>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309" name="Straight Arrow Connector 308" hidden="1"/>
          <p:cNvCxnSpPr/>
          <p:nvPr>
            <p:custDataLst>
              <p:tags r:id="rId20"/>
            </p:custDataLst>
          </p:nvPr>
        </p:nvCxnSpPr>
        <p:spPr>
          <a:xfrm rot="5400000">
            <a:off x="3962400" y="2895600"/>
            <a:ext cx="2971800" cy="381000"/>
          </a:xfrm>
          <a:prstGeom prst="straightConnector1">
            <a:avLst/>
          </a:prstGeom>
          <a:ln w="28575">
            <a:solidFill>
              <a:schemeClr val="accent4"/>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314" name="Straight Arrow Connector 313" hidden="1"/>
          <p:cNvCxnSpPr/>
          <p:nvPr>
            <p:custDataLst>
              <p:tags r:id="rId21"/>
            </p:custDataLst>
          </p:nvPr>
        </p:nvCxnSpPr>
        <p:spPr>
          <a:xfrm rot="16200000" flipH="1">
            <a:off x="3771900" y="3467101"/>
            <a:ext cx="4038601" cy="304800"/>
          </a:xfrm>
          <a:prstGeom prst="straightConnector1">
            <a:avLst/>
          </a:prstGeom>
          <a:ln w="28575">
            <a:solidFill>
              <a:schemeClr val="accent4"/>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19" name="Straight Arrow Connector 318" hidden="1"/>
          <p:cNvCxnSpPr/>
          <p:nvPr>
            <p:custDataLst>
              <p:tags r:id="rId22"/>
            </p:custDataLst>
          </p:nvPr>
        </p:nvCxnSpPr>
        <p:spPr>
          <a:xfrm rot="5400000">
            <a:off x="4800600" y="3048000"/>
            <a:ext cx="1981200" cy="1066800"/>
          </a:xfrm>
          <a:prstGeom prst="straightConnector1">
            <a:avLst/>
          </a:prstGeom>
          <a:ln w="28575">
            <a:solidFill>
              <a:schemeClr val="accent4"/>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324" name="Straight Arrow Connector 323" hidden="1"/>
          <p:cNvCxnSpPr/>
          <p:nvPr>
            <p:custDataLst>
              <p:tags r:id="rId23"/>
            </p:custDataLst>
          </p:nvPr>
        </p:nvCxnSpPr>
        <p:spPr>
          <a:xfrm rot="5400000">
            <a:off x="5486400" y="4038600"/>
            <a:ext cx="1981200" cy="1066800"/>
          </a:xfrm>
          <a:prstGeom prst="straightConnector1">
            <a:avLst/>
          </a:prstGeom>
          <a:ln w="28575">
            <a:solidFill>
              <a:schemeClr val="accent4"/>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310" name="Straight Arrow Connector 309"/>
          <p:cNvCxnSpPr/>
          <p:nvPr>
            <p:custDataLst>
              <p:tags r:id="rId24"/>
            </p:custDataLst>
          </p:nvPr>
        </p:nvCxnSpPr>
        <p:spPr>
          <a:xfrm>
            <a:off x="457200" y="990600"/>
            <a:ext cx="1028700" cy="1588"/>
          </a:xfrm>
          <a:prstGeom prst="straightConnector1">
            <a:avLst/>
          </a:prstGeom>
          <a:ln w="28575">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18" name="TextBox 317"/>
          <p:cNvSpPr txBox="1"/>
          <p:nvPr/>
        </p:nvSpPr>
        <p:spPr>
          <a:xfrm>
            <a:off x="462262" y="605135"/>
            <a:ext cx="756938" cy="461665"/>
          </a:xfrm>
          <a:prstGeom prst="rect">
            <a:avLst/>
          </a:prstGeom>
          <a:noFill/>
        </p:spPr>
        <p:txBody>
          <a:bodyPr wrap="none" rtlCol="0">
            <a:spAutoFit/>
          </a:bodyPr>
          <a:lstStyle/>
          <a:p>
            <a:r>
              <a:rPr lang="en-US" sz="2400" dirty="0" smtClean="0">
                <a:solidFill>
                  <a:schemeClr val="accent5">
                    <a:lumMod val="60000"/>
                    <a:lumOff val="40000"/>
                  </a:schemeClr>
                </a:solidFill>
              </a:rPr>
              <a:t>time</a:t>
            </a:r>
            <a:endParaRPr lang="en-US" sz="2400" dirty="0">
              <a:solidFill>
                <a:schemeClr val="accent5">
                  <a:lumMod val="60000"/>
                  <a:lumOff val="40000"/>
                </a:schemeClr>
              </a:solidFill>
            </a:endParaRPr>
          </a:p>
        </p:txBody>
      </p:sp>
    </p:spTree>
    <p:extLst>
      <p:ext uri="{BB962C8B-B14F-4D97-AF65-F5344CB8AC3E}">
        <p14:creationId xmlns:p14="http://schemas.microsoft.com/office/powerpoint/2010/main" val="518195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 grpId="0"/>
      <p:bldP spid="301" grpId="0"/>
      <p:bldP spid="302" grpId="0"/>
      <p:bldP spid="303" grpId="0"/>
      <p:bldP spid="30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4050" name="Rectangle 2"/>
          <p:cNvSpPr>
            <a:spLocks noGrp="1" noChangeArrowheads="1"/>
          </p:cNvSpPr>
          <p:nvPr>
            <p:ph type="title"/>
            <p:custDataLst>
              <p:tags r:id="rId1"/>
            </p:custDataLst>
          </p:nvPr>
        </p:nvSpPr>
        <p:spPr/>
        <p:txBody>
          <a:bodyPr>
            <a:normAutofit fontScale="90000"/>
          </a:bodyPr>
          <a:lstStyle/>
          <a:p>
            <a:r>
              <a:rPr lang="en-US" dirty="0" smtClean="0"/>
              <a:t>Data Hazards</a:t>
            </a:r>
            <a:endParaRPr lang="en-US" dirty="0"/>
          </a:p>
        </p:txBody>
      </p:sp>
      <p:sp>
        <p:nvSpPr>
          <p:cNvPr id="2434051" name="Rectangle 3"/>
          <p:cNvSpPr>
            <a:spLocks noGrp="1" noChangeArrowheads="1"/>
          </p:cNvSpPr>
          <p:nvPr>
            <p:ph idx="1"/>
            <p:custDataLst>
              <p:tags r:id="rId2"/>
            </p:custDataLst>
          </p:nvPr>
        </p:nvSpPr>
        <p:spPr>
          <a:xfrm>
            <a:off x="76200" y="609600"/>
            <a:ext cx="9067800" cy="6324600"/>
          </a:xfrm>
        </p:spPr>
        <p:txBody>
          <a:bodyPr>
            <a:normAutofit/>
          </a:bodyPr>
          <a:lstStyle/>
          <a:p>
            <a:r>
              <a:rPr lang="en-US" dirty="0" smtClean="0">
                <a:solidFill>
                  <a:schemeClr val="accent5">
                    <a:lumMod val="60000"/>
                    <a:lumOff val="40000"/>
                  </a:schemeClr>
                </a:solidFill>
              </a:rPr>
              <a:t>Data Hazards</a:t>
            </a:r>
          </a:p>
          <a:p>
            <a:pPr lvl="1"/>
            <a:r>
              <a:rPr lang="en-US" dirty="0" smtClean="0"/>
              <a:t>register file reads occur in stage 2 (ID) </a:t>
            </a:r>
          </a:p>
          <a:p>
            <a:pPr lvl="1"/>
            <a:r>
              <a:rPr lang="en-US" dirty="0" smtClean="0"/>
              <a:t>register file writes occur in stage 5 (WB)</a:t>
            </a:r>
          </a:p>
          <a:p>
            <a:pPr lvl="1"/>
            <a:r>
              <a:rPr lang="en-US" dirty="0" smtClean="0"/>
              <a:t>next instructions may read values about to be written</a:t>
            </a:r>
          </a:p>
          <a:p>
            <a:pPr lvl="1"/>
            <a:endParaRPr lang="en-US" dirty="0"/>
          </a:p>
          <a:p>
            <a:r>
              <a:rPr lang="en-US" dirty="0"/>
              <a:t>i.e. add r3, r1, r2</a:t>
            </a:r>
          </a:p>
          <a:p>
            <a:r>
              <a:rPr lang="en-US" dirty="0"/>
              <a:t>      sub r5, r3, r4</a:t>
            </a:r>
          </a:p>
          <a:p>
            <a:endParaRPr lang="en-US" dirty="0" smtClean="0"/>
          </a:p>
          <a:p>
            <a:r>
              <a:rPr lang="en-US" dirty="0" smtClean="0">
                <a:solidFill>
                  <a:schemeClr val="bg1"/>
                </a:solidFill>
              </a:rPr>
              <a:t>How to detect? </a:t>
            </a:r>
          </a:p>
        </p:txBody>
      </p:sp>
      <p:sp>
        <p:nvSpPr>
          <p:cNvPr id="5" name="Rounded Rectangular Callout 4" hidden="1"/>
          <p:cNvSpPr/>
          <p:nvPr>
            <p:custDataLst>
              <p:tags r:id="rId3"/>
            </p:custDataLst>
          </p:nvPr>
        </p:nvSpPr>
        <p:spPr>
          <a:xfrm>
            <a:off x="2895600" y="3657600"/>
            <a:ext cx="2590800" cy="685800"/>
          </a:xfrm>
          <a:prstGeom prst="wedgeRoundRectCallout">
            <a:avLst>
              <a:gd name="adj1" fmla="val 9819"/>
              <a:gd name="adj2" fmla="val -81071"/>
              <a:gd name="adj3" fmla="val 16667"/>
            </a:avLst>
          </a:prstGeom>
          <a:noFill/>
          <a:ln w="28575">
            <a:solidFill>
              <a:schemeClr val="accent4">
                <a:alpha val="50196"/>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4"/>
                </a:solidFill>
              </a:rPr>
              <a:t>“earlier” = started earlier</a:t>
            </a:r>
          </a:p>
          <a:p>
            <a:pPr algn="ctr"/>
            <a:r>
              <a:rPr lang="en-US" dirty="0" smtClean="0">
                <a:solidFill>
                  <a:schemeClr val="accent4"/>
                </a:solidFill>
              </a:rPr>
              <a:t>= stage right</a:t>
            </a:r>
            <a:endParaRPr lang="en-US" dirty="0">
              <a:solidFill>
                <a:schemeClr val="accent4"/>
              </a:solidFill>
            </a:endParaRPr>
          </a:p>
        </p:txBody>
      </p:sp>
      <p:sp>
        <p:nvSpPr>
          <p:cNvPr id="6" name="Rounded Rectangular Callout 5" hidden="1"/>
          <p:cNvSpPr/>
          <p:nvPr>
            <p:custDataLst>
              <p:tags r:id="rId4"/>
            </p:custDataLst>
          </p:nvPr>
        </p:nvSpPr>
        <p:spPr>
          <a:xfrm>
            <a:off x="6324600" y="3581400"/>
            <a:ext cx="1752600" cy="381000"/>
          </a:xfrm>
          <a:prstGeom prst="wedgeRoundRectCallout">
            <a:avLst>
              <a:gd name="adj1" fmla="val 9819"/>
              <a:gd name="adj2" fmla="val -81071"/>
              <a:gd name="adj3" fmla="val 16667"/>
            </a:avLst>
          </a:prstGeom>
          <a:noFill/>
          <a:ln w="28575">
            <a:solidFill>
              <a:schemeClr val="accent4">
                <a:alpha val="50196"/>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4"/>
                </a:solidFill>
              </a:rPr>
              <a:t>stage left</a:t>
            </a:r>
            <a:endParaRPr lang="en-US" dirty="0">
              <a:solidFill>
                <a:schemeClr val="accent4"/>
              </a:solidFill>
            </a:endParaRPr>
          </a:p>
        </p:txBody>
      </p:sp>
      <p:sp>
        <p:nvSpPr>
          <p:cNvPr id="7" name="Rectangle 6" hidden="1"/>
          <p:cNvSpPr/>
          <p:nvPr>
            <p:custDataLst>
              <p:tags r:id="rId5"/>
            </p:custDataLst>
          </p:nvPr>
        </p:nvSpPr>
        <p:spPr>
          <a:xfrm>
            <a:off x="2362200" y="3124200"/>
            <a:ext cx="6553200" cy="369332"/>
          </a:xfrm>
          <a:prstGeom prst="rect">
            <a:avLst/>
          </a:prstGeom>
        </p:spPr>
        <p:txBody>
          <a:bodyPr wrap="square">
            <a:spAutoFit/>
          </a:bodyPr>
          <a:lstStyle/>
          <a:p>
            <a:pPr lvl="1"/>
            <a:r>
              <a:rPr lang="en-US" dirty="0" smtClean="0">
                <a:solidFill>
                  <a:schemeClr val="accent4"/>
                </a:solidFill>
              </a:rPr>
              <a:t>destination </a:t>
            </a:r>
            <a:r>
              <a:rPr lang="en-US" dirty="0" err="1" smtClean="0">
                <a:solidFill>
                  <a:schemeClr val="accent4"/>
                </a:solidFill>
              </a:rPr>
              <a:t>reg</a:t>
            </a:r>
            <a:r>
              <a:rPr lang="en-US" dirty="0" smtClean="0">
                <a:solidFill>
                  <a:schemeClr val="accent4"/>
                </a:solidFill>
              </a:rPr>
              <a:t> of earlier instruction == source </a:t>
            </a:r>
            <a:r>
              <a:rPr lang="en-US" dirty="0" err="1" smtClean="0">
                <a:solidFill>
                  <a:schemeClr val="accent4"/>
                </a:solidFill>
              </a:rPr>
              <a:t>reg</a:t>
            </a:r>
            <a:r>
              <a:rPr lang="en-US" dirty="0" smtClean="0">
                <a:solidFill>
                  <a:schemeClr val="accent4"/>
                </a:solidFill>
              </a:rPr>
              <a:t> of current</a:t>
            </a:r>
          </a:p>
        </p:txBody>
      </p:sp>
      <p:sp>
        <p:nvSpPr>
          <p:cNvPr id="8" name="Oval 7"/>
          <p:cNvSpPr/>
          <p:nvPr/>
        </p:nvSpPr>
        <p:spPr>
          <a:xfrm>
            <a:off x="1447800" y="3352800"/>
            <a:ext cx="533400" cy="4572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F6FF"/>
              </a:solidFill>
            </a:endParaRPr>
          </a:p>
        </p:txBody>
      </p:sp>
      <p:sp>
        <p:nvSpPr>
          <p:cNvPr id="9" name="Oval 8"/>
          <p:cNvSpPr/>
          <p:nvPr/>
        </p:nvSpPr>
        <p:spPr>
          <a:xfrm>
            <a:off x="1905000" y="3962400"/>
            <a:ext cx="533400" cy="4572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F6FF"/>
              </a:solidFill>
            </a:endParaRPr>
          </a:p>
        </p:txBody>
      </p:sp>
      <p:cxnSp>
        <p:nvCxnSpPr>
          <p:cNvPr id="10" name="Straight Arrow Connector 9"/>
          <p:cNvCxnSpPr/>
          <p:nvPr/>
        </p:nvCxnSpPr>
        <p:spPr>
          <a:xfrm>
            <a:off x="1828800" y="3733800"/>
            <a:ext cx="268615" cy="219355"/>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2" name="Rounded Rectangle 1"/>
          <p:cNvSpPr/>
          <p:nvPr/>
        </p:nvSpPr>
        <p:spPr>
          <a:xfrm>
            <a:off x="152400" y="4876800"/>
            <a:ext cx="2971800" cy="8382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5367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34051">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Announcements</a:t>
            </a:r>
            <a:endParaRPr lang="en-US" dirty="0"/>
          </a:p>
        </p:txBody>
      </p:sp>
      <p:sp>
        <p:nvSpPr>
          <p:cNvPr id="4" name="Content Placeholder 3"/>
          <p:cNvSpPr>
            <a:spLocks noGrp="1"/>
          </p:cNvSpPr>
          <p:nvPr>
            <p:ph idx="1"/>
          </p:nvPr>
        </p:nvSpPr>
        <p:spPr>
          <a:xfrm>
            <a:off x="304800" y="914400"/>
            <a:ext cx="9067800" cy="6324600"/>
          </a:xfrm>
        </p:spPr>
        <p:txBody>
          <a:bodyPr>
            <a:normAutofit/>
          </a:bodyPr>
          <a:lstStyle/>
          <a:p>
            <a:r>
              <a:rPr lang="en-US" sz="2800" dirty="0" smtClean="0">
                <a:solidFill>
                  <a:schemeClr val="accent5">
                    <a:lumMod val="60000"/>
                    <a:lumOff val="40000"/>
                  </a:schemeClr>
                </a:solidFill>
              </a:rPr>
              <a:t>Prelim1:</a:t>
            </a:r>
            <a:endParaRPr lang="en-US" sz="2800" dirty="0">
              <a:solidFill>
                <a:schemeClr val="accent5">
                  <a:lumMod val="60000"/>
                  <a:lumOff val="40000"/>
                </a:schemeClr>
              </a:solidFill>
            </a:endParaRPr>
          </a:p>
          <a:p>
            <a:pPr marL="573088" lvl="1" indent="-457200">
              <a:buFont typeface="Arial"/>
              <a:buChar char="•"/>
            </a:pPr>
            <a:r>
              <a:rPr lang="en-US" sz="2400" dirty="0" smtClean="0"/>
              <a:t>Time: We </a:t>
            </a:r>
            <a:r>
              <a:rPr lang="en-US" sz="2400" dirty="0"/>
              <a:t>will start at </a:t>
            </a:r>
            <a:r>
              <a:rPr lang="en-US" sz="2400" dirty="0" smtClean="0">
                <a:solidFill>
                  <a:schemeClr val="accent5">
                    <a:lumMod val="60000"/>
                    <a:lumOff val="40000"/>
                  </a:schemeClr>
                </a:solidFill>
              </a:rPr>
              <a:t>7:30pm </a:t>
            </a:r>
            <a:r>
              <a:rPr lang="en-US" sz="2400" dirty="0">
                <a:solidFill>
                  <a:schemeClr val="accent5">
                    <a:lumMod val="60000"/>
                    <a:lumOff val="40000"/>
                  </a:schemeClr>
                </a:solidFill>
              </a:rPr>
              <a:t>sharp</a:t>
            </a:r>
            <a:r>
              <a:rPr lang="en-US" sz="2400" dirty="0"/>
              <a:t>, so come </a:t>
            </a:r>
            <a:r>
              <a:rPr lang="en-US" sz="2400" dirty="0" smtClean="0"/>
              <a:t>early</a:t>
            </a:r>
          </a:p>
          <a:p>
            <a:pPr marL="573088" lvl="1" indent="-457200">
              <a:buFont typeface="Arial"/>
              <a:buChar char="•"/>
            </a:pPr>
            <a:r>
              <a:rPr lang="en-US" sz="2400" dirty="0" smtClean="0"/>
              <a:t>Location: on previous slide</a:t>
            </a:r>
          </a:p>
          <a:p>
            <a:pPr marL="573088" lvl="1" indent="-457200">
              <a:buFont typeface="Arial"/>
              <a:buChar char="•"/>
            </a:pPr>
            <a:r>
              <a:rPr lang="en-US" sz="2400" dirty="0" smtClean="0">
                <a:solidFill>
                  <a:schemeClr val="accent5">
                    <a:lumMod val="60000"/>
                    <a:lumOff val="40000"/>
                  </a:schemeClr>
                </a:solidFill>
              </a:rPr>
              <a:t>Closed </a:t>
            </a:r>
            <a:r>
              <a:rPr lang="en-US" sz="2400" dirty="0">
                <a:solidFill>
                  <a:schemeClr val="accent5">
                    <a:lumMod val="60000"/>
                    <a:lumOff val="40000"/>
                  </a:schemeClr>
                </a:solidFill>
              </a:rPr>
              <a:t>Book</a:t>
            </a:r>
          </a:p>
          <a:p>
            <a:pPr marL="1031875" lvl="2" indent="-457200">
              <a:buFont typeface="Arial"/>
              <a:buChar char="•"/>
            </a:pPr>
            <a:r>
              <a:rPr lang="en-US" sz="2000" dirty="0"/>
              <a:t>Cannot use electronic device or outside </a:t>
            </a:r>
            <a:r>
              <a:rPr lang="en-US" sz="2000" dirty="0" smtClean="0"/>
              <a:t>material</a:t>
            </a:r>
            <a:endParaRPr lang="en-US" dirty="0"/>
          </a:p>
          <a:p>
            <a:pPr marL="573088" lvl="1" indent="-457200">
              <a:buFont typeface="Arial"/>
              <a:buChar char="•"/>
            </a:pPr>
            <a:r>
              <a:rPr lang="en-US" sz="2400" dirty="0"/>
              <a:t>Practice prelims are online in CMS</a:t>
            </a:r>
          </a:p>
          <a:p>
            <a:pPr marL="573088" lvl="1" indent="-457200">
              <a:buFont typeface="Arial"/>
              <a:buChar char="•"/>
            </a:pPr>
            <a:endParaRPr lang="en-US" sz="2400" dirty="0" smtClean="0"/>
          </a:p>
          <a:p>
            <a:pPr marL="573088" lvl="1" indent="-457200">
              <a:buFont typeface="Arial"/>
              <a:buChar char="•"/>
            </a:pPr>
            <a:r>
              <a:rPr lang="en-US" sz="2400" dirty="0" smtClean="0"/>
              <a:t>Material covered </a:t>
            </a:r>
            <a:r>
              <a:rPr lang="en-US" sz="2400" dirty="0" smtClean="0">
                <a:solidFill>
                  <a:schemeClr val="accent5">
                    <a:lumMod val="60000"/>
                    <a:lumOff val="40000"/>
                  </a:schemeClr>
                </a:solidFill>
              </a:rPr>
              <a:t>everything up to end of this week</a:t>
            </a:r>
          </a:p>
          <a:p>
            <a:pPr marL="1031875" lvl="2" indent="-457200">
              <a:buFont typeface="Arial"/>
              <a:buChar char="•"/>
            </a:pPr>
            <a:r>
              <a:rPr lang="en-US" sz="2000" dirty="0" smtClean="0"/>
              <a:t>Everything up to and including data hazards</a:t>
            </a:r>
          </a:p>
          <a:p>
            <a:pPr marL="1031875" lvl="2" indent="-457200">
              <a:buFont typeface="Arial"/>
              <a:buChar char="•"/>
            </a:pPr>
            <a:r>
              <a:rPr lang="en-US" sz="2000" dirty="0" smtClean="0"/>
              <a:t>Appendix B </a:t>
            </a:r>
            <a:r>
              <a:rPr lang="en-US" sz="2000" dirty="0"/>
              <a:t>(logic, gates, FSMs, memory, ALUs</a:t>
            </a:r>
            <a:r>
              <a:rPr lang="en-US" sz="2000" dirty="0" smtClean="0"/>
              <a:t>) </a:t>
            </a:r>
          </a:p>
          <a:p>
            <a:pPr marL="1031875" lvl="2" indent="-457200">
              <a:buFont typeface="Arial"/>
              <a:buChar char="•"/>
            </a:pPr>
            <a:r>
              <a:rPr lang="en-US" sz="2000" dirty="0" smtClean="0"/>
              <a:t>Chapter </a:t>
            </a:r>
            <a:r>
              <a:rPr lang="en-US" sz="2000" dirty="0"/>
              <a:t>4 (pipelined [and </a:t>
            </a:r>
            <a:r>
              <a:rPr lang="en-US" sz="2000" dirty="0" smtClean="0"/>
              <a:t>non] </a:t>
            </a:r>
            <a:r>
              <a:rPr lang="en-US" sz="2000" dirty="0"/>
              <a:t>MIPS processor with hazards</a:t>
            </a:r>
            <a:r>
              <a:rPr lang="en-US" sz="2000" dirty="0" smtClean="0"/>
              <a:t>)</a:t>
            </a:r>
          </a:p>
          <a:p>
            <a:pPr marL="1031875" lvl="2" indent="-457200">
              <a:buFont typeface="Arial"/>
              <a:buChar char="•"/>
            </a:pPr>
            <a:r>
              <a:rPr lang="en-US" sz="2000" dirty="0" smtClean="0"/>
              <a:t>Chapters 2 (Numbers / Arithmetic, simple MIPS instructions)</a:t>
            </a:r>
          </a:p>
          <a:p>
            <a:pPr marL="1031875" lvl="2" indent="-457200">
              <a:buFont typeface="Arial"/>
              <a:buChar char="•"/>
            </a:pPr>
            <a:r>
              <a:rPr lang="en-US" sz="2000" dirty="0" smtClean="0"/>
              <a:t>Chapter </a:t>
            </a:r>
            <a:r>
              <a:rPr lang="en-US" sz="2000" dirty="0"/>
              <a:t>1 (Performance</a:t>
            </a:r>
            <a:r>
              <a:rPr lang="en-US" sz="2000" dirty="0" smtClean="0"/>
              <a:t>)</a:t>
            </a:r>
          </a:p>
          <a:p>
            <a:pPr marL="1031875" lvl="2" indent="-457200">
              <a:buFont typeface="Arial"/>
              <a:buChar char="•"/>
            </a:pPr>
            <a:r>
              <a:rPr lang="en-US" sz="2000" dirty="0" smtClean="0"/>
              <a:t>HW1</a:t>
            </a:r>
            <a:r>
              <a:rPr lang="en-US" sz="2000" dirty="0"/>
              <a:t>, </a:t>
            </a:r>
            <a:r>
              <a:rPr lang="en-US" sz="2000" dirty="0" smtClean="0"/>
              <a:t>Lab0, Lab1, Lab2, C-Lab0, C-Lab1</a:t>
            </a:r>
          </a:p>
          <a:p>
            <a:endParaRPr lang="en-US" dirty="0"/>
          </a:p>
          <a:p>
            <a:endParaRPr lang="en-US" dirty="0"/>
          </a:p>
        </p:txBody>
      </p:sp>
    </p:spTree>
    <p:extLst>
      <p:ext uri="{BB962C8B-B14F-4D97-AF65-F5344CB8AC3E}">
        <p14:creationId xmlns:p14="http://schemas.microsoft.com/office/powerpoint/2010/main" val="8808433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8"/>
          <p:cNvSpPr>
            <a:spLocks noChangeShapeType="1"/>
          </p:cNvSpPr>
          <p:nvPr>
            <p:custDataLst>
              <p:tags r:id="rId1"/>
            </p:custDataLst>
          </p:nvPr>
        </p:nvSpPr>
        <p:spPr bwMode="auto">
          <a:xfrm>
            <a:off x="381000" y="2667000"/>
            <a:ext cx="0" cy="12192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5" name="Text Box 11"/>
          <p:cNvSpPr txBox="1">
            <a:spLocks noChangeArrowheads="1"/>
          </p:cNvSpPr>
          <p:nvPr>
            <p:custDataLst>
              <p:tags r:id="rId2"/>
            </p:custDataLst>
          </p:nvPr>
        </p:nvSpPr>
        <p:spPr bwMode="auto">
          <a:xfrm>
            <a:off x="76200" y="3896380"/>
            <a:ext cx="685800" cy="457200"/>
          </a:xfrm>
          <a:prstGeom prst="rect">
            <a:avLst/>
          </a:prstGeom>
          <a:solidFill>
            <a:schemeClr val="tx1"/>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Consolas" pitchFamily="49" charset="0"/>
            </a:endParaRPr>
          </a:p>
        </p:txBody>
      </p:sp>
      <p:sp>
        <p:nvSpPr>
          <p:cNvPr id="7" name="Line 21"/>
          <p:cNvSpPr>
            <a:spLocks noChangeShapeType="1"/>
          </p:cNvSpPr>
          <p:nvPr>
            <p:custDataLst>
              <p:tags r:id="rId3"/>
            </p:custDataLst>
          </p:nvPr>
        </p:nvSpPr>
        <p:spPr bwMode="auto">
          <a:xfrm>
            <a:off x="381000" y="4343400"/>
            <a:ext cx="0" cy="68580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2" name="Line 18"/>
          <p:cNvSpPr>
            <a:spLocks noChangeShapeType="1"/>
          </p:cNvSpPr>
          <p:nvPr>
            <p:custDataLst>
              <p:tags r:id="rId4"/>
            </p:custDataLst>
          </p:nvPr>
        </p:nvSpPr>
        <p:spPr bwMode="auto">
          <a:xfrm>
            <a:off x="381000" y="3200400"/>
            <a:ext cx="228600" cy="0"/>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p>
        </p:txBody>
      </p:sp>
      <p:sp>
        <p:nvSpPr>
          <p:cNvPr id="13" name="Text Box 11"/>
          <p:cNvSpPr txBox="1">
            <a:spLocks noChangeArrowheads="1"/>
          </p:cNvSpPr>
          <p:nvPr>
            <p:custDataLst>
              <p:tags r:id="rId5"/>
            </p:custDataLst>
          </p:nvPr>
        </p:nvSpPr>
        <p:spPr bwMode="auto">
          <a:xfrm rot="16200000">
            <a:off x="-1028699" y="3086099"/>
            <a:ext cx="5257800" cy="4572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4" name="Text Box 11"/>
          <p:cNvSpPr txBox="1">
            <a:spLocks noChangeArrowheads="1"/>
          </p:cNvSpPr>
          <p:nvPr>
            <p:custDataLst>
              <p:tags r:id="rId6"/>
            </p:custDataLst>
          </p:nvPr>
        </p:nvSpPr>
        <p:spPr bwMode="auto">
          <a:xfrm rot="16200000">
            <a:off x="952503" y="2247900"/>
            <a:ext cx="1295398" cy="457197"/>
          </a:xfrm>
          <a:prstGeom prst="rect">
            <a:avLst/>
          </a:prstGeom>
          <a:solidFill>
            <a:schemeClr val="tx1"/>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5" name="Line 49"/>
          <p:cNvSpPr>
            <a:spLocks noChangeShapeType="1"/>
          </p:cNvSpPr>
          <p:nvPr>
            <p:custDataLst>
              <p:tags r:id="rId7"/>
            </p:custDataLst>
          </p:nvPr>
        </p:nvSpPr>
        <p:spPr bwMode="auto">
          <a:xfrm flipH="1" flipV="1">
            <a:off x="1143000" y="2362200"/>
            <a:ext cx="228600" cy="0"/>
          </a:xfrm>
          <a:prstGeom prst="line">
            <a:avLst/>
          </a:prstGeom>
          <a:noFill/>
          <a:ln w="25400" cap="sq">
            <a:solidFill>
              <a:schemeClr val="bg1"/>
            </a:solidFill>
            <a:round/>
            <a:headEnd type="arrow" w="med" len="med"/>
            <a:tailEnd type="none" w="med" len="med"/>
          </a:ln>
          <a:effectLst/>
        </p:spPr>
        <p:txBody>
          <a:bodyPr wrap="square" anchor="ctr" anchorCtr="1">
            <a:noAutofit/>
          </a:bodyPr>
          <a:lstStyle/>
          <a:p>
            <a:endParaRPr lang="en-US"/>
          </a:p>
        </p:txBody>
      </p:sp>
      <p:sp>
        <p:nvSpPr>
          <p:cNvPr id="24" name="TextBox 23"/>
          <p:cNvSpPr txBox="1"/>
          <p:nvPr>
            <p:custDataLst>
              <p:tags r:id="rId8"/>
            </p:custDataLst>
          </p:nvPr>
        </p:nvSpPr>
        <p:spPr>
          <a:xfrm>
            <a:off x="1143000" y="6029980"/>
            <a:ext cx="914400" cy="523220"/>
          </a:xfrm>
          <a:prstGeom prst="rect">
            <a:avLst/>
          </a:prstGeom>
          <a:noFill/>
        </p:spPr>
        <p:txBody>
          <a:bodyPr wrap="square" rtlCol="0">
            <a:spAutoFit/>
          </a:bodyPr>
          <a:lstStyle/>
          <a:p>
            <a:pPr algn="ctr"/>
            <a:r>
              <a:rPr lang="en-US" sz="2800" dirty="0" smtClean="0">
                <a:solidFill>
                  <a:schemeClr val="bg1"/>
                </a:solidFill>
              </a:rPr>
              <a:t>IF/ID</a:t>
            </a:r>
          </a:p>
        </p:txBody>
      </p:sp>
      <p:grpSp>
        <p:nvGrpSpPr>
          <p:cNvPr id="6" name="Group 26"/>
          <p:cNvGrpSpPr/>
          <p:nvPr>
            <p:custDataLst>
              <p:tags r:id="rId9"/>
            </p:custDataLst>
          </p:nvPr>
        </p:nvGrpSpPr>
        <p:grpSpPr>
          <a:xfrm>
            <a:off x="609599" y="2895600"/>
            <a:ext cx="381000" cy="609600"/>
            <a:chOff x="868680" y="2971800"/>
            <a:chExt cx="304800" cy="304800"/>
          </a:xfrm>
          <a:solidFill>
            <a:schemeClr val="tx1"/>
          </a:solidFill>
        </p:grpSpPr>
        <p:sp>
          <p:nvSpPr>
            <p:cNvPr id="28" name="Freeform 27"/>
            <p:cNvSpPr/>
            <p:nvPr>
              <p:custDataLst>
                <p:tags r:id="rId102"/>
              </p:custDataLst>
            </p:nvPr>
          </p:nvSpPr>
          <p:spPr>
            <a:xfrm>
              <a:off x="86868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Box 11"/>
            <p:cNvSpPr txBox="1">
              <a:spLocks noChangeArrowheads="1"/>
            </p:cNvSpPr>
            <p:nvPr>
              <p:custDataLst>
                <p:tags r:id="rId103"/>
              </p:custDataLst>
            </p:nvPr>
          </p:nvSpPr>
          <p:spPr bwMode="auto">
            <a:xfrm>
              <a:off x="960121"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30" name="Line 18"/>
          <p:cNvSpPr>
            <a:spLocks noChangeShapeType="1"/>
          </p:cNvSpPr>
          <p:nvPr>
            <p:custDataLst>
              <p:tags r:id="rId10"/>
            </p:custDataLst>
          </p:nvPr>
        </p:nvSpPr>
        <p:spPr bwMode="auto">
          <a:xfrm>
            <a:off x="990600" y="3200400"/>
            <a:ext cx="152400" cy="0"/>
          </a:xfrm>
          <a:prstGeom prst="line">
            <a:avLst/>
          </a:prstGeom>
          <a:noFill/>
          <a:ln w="25400" cap="sq">
            <a:solidFill>
              <a:schemeClr val="accent1"/>
            </a:solidFill>
            <a:round/>
            <a:headEnd type="none" w="med" len="med"/>
            <a:tailEnd type="none" w="med" len="med"/>
          </a:ln>
          <a:effectLst/>
        </p:spPr>
        <p:txBody>
          <a:bodyPr wrap="square" anchor="ctr" anchorCtr="1">
            <a:noAutofit/>
          </a:bodyPr>
          <a:lstStyle/>
          <a:p>
            <a:endParaRPr lang="en-US"/>
          </a:p>
        </p:txBody>
      </p:sp>
      <p:sp>
        <p:nvSpPr>
          <p:cNvPr id="31" name="Line 18"/>
          <p:cNvSpPr>
            <a:spLocks noChangeShapeType="1"/>
          </p:cNvSpPr>
          <p:nvPr>
            <p:custDataLst>
              <p:tags r:id="rId11"/>
            </p:custDataLst>
          </p:nvPr>
        </p:nvSpPr>
        <p:spPr bwMode="auto">
          <a:xfrm>
            <a:off x="1143000" y="4038600"/>
            <a:ext cx="228600" cy="0"/>
          </a:xfrm>
          <a:prstGeom prst="line">
            <a:avLst/>
          </a:prstGeom>
          <a:noFill/>
          <a:ln w="25400" cap="sq">
            <a:solidFill>
              <a:schemeClr val="accent1"/>
            </a:solidFill>
            <a:round/>
            <a:headEnd type="oval" w="med" len="med"/>
            <a:tailEnd type="arrow" w="med" len="med"/>
          </a:ln>
          <a:effectLst/>
        </p:spPr>
        <p:txBody>
          <a:bodyPr wrap="square" anchor="ctr" anchorCtr="1">
            <a:noAutofit/>
          </a:bodyPr>
          <a:lstStyle/>
          <a:p>
            <a:endParaRPr lang="en-US"/>
          </a:p>
        </p:txBody>
      </p:sp>
      <p:sp>
        <p:nvSpPr>
          <p:cNvPr id="32" name="Text Box 11"/>
          <p:cNvSpPr txBox="1">
            <a:spLocks noChangeArrowheads="1"/>
          </p:cNvSpPr>
          <p:nvPr>
            <p:custDataLst>
              <p:tags r:id="rId12"/>
            </p:custDataLst>
          </p:nvPr>
        </p:nvSpPr>
        <p:spPr bwMode="auto">
          <a:xfrm rot="16200000">
            <a:off x="1295400" y="3809999"/>
            <a:ext cx="609598" cy="457197"/>
          </a:xfrm>
          <a:prstGeom prst="rect">
            <a:avLst/>
          </a:prstGeom>
          <a:solidFill>
            <a:schemeClr val="tx1"/>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33" name="Rectangle 19"/>
          <p:cNvSpPr>
            <a:spLocks noChangeArrowheads="1"/>
          </p:cNvSpPr>
          <p:nvPr>
            <p:custDataLst>
              <p:tags r:id="rId13"/>
            </p:custDataLst>
          </p:nvPr>
        </p:nvSpPr>
        <p:spPr bwMode="auto">
          <a:xfrm rot="10800000">
            <a:off x="609601" y="4495800"/>
            <a:ext cx="304800" cy="1143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36" name="Line 21"/>
          <p:cNvSpPr>
            <a:spLocks noChangeShapeType="1"/>
          </p:cNvSpPr>
          <p:nvPr>
            <p:custDataLst>
              <p:tags r:id="rId14"/>
            </p:custDataLst>
          </p:nvPr>
        </p:nvSpPr>
        <p:spPr bwMode="auto">
          <a:xfrm>
            <a:off x="1143000" y="3200400"/>
            <a:ext cx="0" cy="1447800"/>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p>
        </p:txBody>
      </p:sp>
      <p:sp>
        <p:nvSpPr>
          <p:cNvPr id="37" name="Line 21"/>
          <p:cNvSpPr>
            <a:spLocks noChangeShapeType="1"/>
          </p:cNvSpPr>
          <p:nvPr>
            <p:custDataLst>
              <p:tags r:id="rId15"/>
            </p:custDataLst>
          </p:nvPr>
        </p:nvSpPr>
        <p:spPr bwMode="auto">
          <a:xfrm>
            <a:off x="914400" y="4648200"/>
            <a:ext cx="2286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38" name="Line 21"/>
          <p:cNvSpPr>
            <a:spLocks noChangeShapeType="1"/>
          </p:cNvSpPr>
          <p:nvPr>
            <p:custDataLst>
              <p:tags r:id="rId16"/>
            </p:custDataLst>
          </p:nvPr>
        </p:nvSpPr>
        <p:spPr bwMode="auto">
          <a:xfrm>
            <a:off x="381000" y="5029200"/>
            <a:ext cx="228600" cy="0"/>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p>
        </p:txBody>
      </p:sp>
      <p:sp>
        <p:nvSpPr>
          <p:cNvPr id="39" name="Line 21"/>
          <p:cNvSpPr>
            <a:spLocks noChangeShapeType="1"/>
          </p:cNvSpPr>
          <p:nvPr>
            <p:custDataLst>
              <p:tags r:id="rId17"/>
            </p:custDataLst>
          </p:nvPr>
        </p:nvSpPr>
        <p:spPr bwMode="auto">
          <a:xfrm>
            <a:off x="914400" y="4953000"/>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40" name="Line 21"/>
          <p:cNvSpPr>
            <a:spLocks noChangeShapeType="1"/>
          </p:cNvSpPr>
          <p:nvPr>
            <p:custDataLst>
              <p:tags r:id="rId18"/>
            </p:custDataLst>
          </p:nvPr>
        </p:nvSpPr>
        <p:spPr bwMode="auto">
          <a:xfrm>
            <a:off x="914400" y="5257800"/>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41" name="Line 21"/>
          <p:cNvSpPr>
            <a:spLocks noChangeShapeType="1"/>
          </p:cNvSpPr>
          <p:nvPr>
            <p:custDataLst>
              <p:tags r:id="rId19"/>
            </p:custDataLst>
          </p:nvPr>
        </p:nvSpPr>
        <p:spPr bwMode="auto">
          <a:xfrm>
            <a:off x="914400" y="5562600"/>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42" name="Text Box 11"/>
          <p:cNvSpPr txBox="1">
            <a:spLocks noChangeArrowheads="1"/>
          </p:cNvSpPr>
          <p:nvPr>
            <p:custDataLst>
              <p:tags r:id="rId20"/>
            </p:custDataLst>
          </p:nvPr>
        </p:nvSpPr>
        <p:spPr bwMode="auto">
          <a:xfrm>
            <a:off x="76200" y="3886200"/>
            <a:ext cx="685800" cy="457200"/>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Consolas" pitchFamily="49" charset="0"/>
            </a:endParaRPr>
          </a:p>
        </p:txBody>
      </p:sp>
      <p:sp>
        <p:nvSpPr>
          <p:cNvPr id="43" name="Text Box 11"/>
          <p:cNvSpPr txBox="1">
            <a:spLocks noChangeArrowheads="1"/>
          </p:cNvSpPr>
          <p:nvPr>
            <p:custDataLst>
              <p:tags r:id="rId21"/>
            </p:custDataLst>
          </p:nvPr>
        </p:nvSpPr>
        <p:spPr bwMode="auto">
          <a:xfrm rot="16200000">
            <a:off x="1257302" y="3086100"/>
            <a:ext cx="5257800" cy="457199"/>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44" name="Text Box 11"/>
          <p:cNvSpPr txBox="1">
            <a:spLocks noChangeArrowheads="1"/>
          </p:cNvSpPr>
          <p:nvPr>
            <p:custDataLst>
              <p:tags r:id="rId22"/>
            </p:custDataLst>
          </p:nvPr>
        </p:nvSpPr>
        <p:spPr bwMode="auto">
          <a:xfrm rot="16200000">
            <a:off x="3352802" y="5029200"/>
            <a:ext cx="1066798" cy="457198"/>
          </a:xfrm>
          <a:prstGeom prst="rect">
            <a:avLst/>
          </a:prstGeom>
          <a:solidFill>
            <a:schemeClr val="tx1"/>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48" name="Line 25"/>
          <p:cNvSpPr>
            <a:spLocks noChangeShapeType="1"/>
          </p:cNvSpPr>
          <p:nvPr>
            <p:custDataLst>
              <p:tags r:id="rId23"/>
            </p:custDataLst>
          </p:nvPr>
        </p:nvSpPr>
        <p:spPr bwMode="auto">
          <a:xfrm flipV="1">
            <a:off x="2667000" y="2590800"/>
            <a:ext cx="0" cy="304799"/>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49" name="Line 25"/>
          <p:cNvSpPr>
            <a:spLocks noChangeShapeType="1"/>
          </p:cNvSpPr>
          <p:nvPr>
            <p:custDataLst>
              <p:tags r:id="rId24"/>
            </p:custDataLst>
          </p:nvPr>
        </p:nvSpPr>
        <p:spPr bwMode="auto">
          <a:xfrm flipV="1">
            <a:off x="3124200" y="2590801"/>
            <a:ext cx="0" cy="304799"/>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63" name="Line 25"/>
          <p:cNvSpPr>
            <a:spLocks noChangeShapeType="1"/>
          </p:cNvSpPr>
          <p:nvPr>
            <p:custDataLst>
              <p:tags r:id="rId25"/>
            </p:custDataLst>
          </p:nvPr>
        </p:nvSpPr>
        <p:spPr bwMode="auto">
          <a:xfrm>
            <a:off x="2133599" y="1295400"/>
            <a:ext cx="228601" cy="1"/>
          </a:xfrm>
          <a:prstGeom prst="line">
            <a:avLst/>
          </a:prstGeom>
          <a:noFill/>
          <a:ln w="57150" cap="sq">
            <a:solidFill>
              <a:schemeClr val="accent2"/>
            </a:solidFill>
            <a:prstDash val="solid"/>
            <a:round/>
            <a:headEnd type="none" w="med" len="med"/>
            <a:tailEnd type="arrow" w="sm" len="sm"/>
          </a:ln>
          <a:effectLst/>
        </p:spPr>
        <p:txBody>
          <a:bodyPr anchor="ctr" anchorCtr="1">
            <a:noAutofit/>
          </a:bodyPr>
          <a:lstStyle/>
          <a:p>
            <a:endParaRPr lang="en-US" dirty="0"/>
          </a:p>
        </p:txBody>
      </p:sp>
      <p:sp>
        <p:nvSpPr>
          <p:cNvPr id="64" name="Line 43"/>
          <p:cNvSpPr>
            <a:spLocks noChangeShapeType="1"/>
          </p:cNvSpPr>
          <p:nvPr>
            <p:custDataLst>
              <p:tags r:id="rId26"/>
            </p:custDataLst>
          </p:nvPr>
        </p:nvSpPr>
        <p:spPr bwMode="auto">
          <a:xfrm>
            <a:off x="2133599" y="1676400"/>
            <a:ext cx="228601" cy="0"/>
          </a:xfrm>
          <a:prstGeom prst="line">
            <a:avLst/>
          </a:prstGeom>
          <a:noFill/>
          <a:ln w="57150" cap="sq">
            <a:solidFill>
              <a:srgbClr val="66FF33"/>
            </a:solidFill>
            <a:prstDash val="solid"/>
            <a:round/>
            <a:headEnd type="none" w="med" len="med"/>
            <a:tailEnd type="arrow" w="sm" len="sm"/>
          </a:ln>
          <a:effectLst/>
        </p:spPr>
        <p:txBody>
          <a:bodyPr wrap="square" anchor="ctr" anchorCtr="1">
            <a:noAutofit/>
          </a:bodyPr>
          <a:lstStyle/>
          <a:p>
            <a:endParaRPr lang="en-US"/>
          </a:p>
        </p:txBody>
      </p:sp>
      <p:sp>
        <p:nvSpPr>
          <p:cNvPr id="67" name="Text Box 11"/>
          <p:cNvSpPr txBox="1">
            <a:spLocks noChangeArrowheads="1"/>
          </p:cNvSpPr>
          <p:nvPr>
            <p:custDataLst>
              <p:tags r:id="rId27"/>
            </p:custDataLst>
          </p:nvPr>
        </p:nvSpPr>
        <p:spPr bwMode="auto">
          <a:xfrm rot="16200000">
            <a:off x="3581402" y="1752603"/>
            <a:ext cx="609600" cy="457198"/>
          </a:xfrm>
          <a:prstGeom prst="rect">
            <a:avLst/>
          </a:prstGeom>
          <a:solidFill>
            <a:schemeClr val="tx1"/>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68" name="Text Box 11"/>
          <p:cNvSpPr txBox="1">
            <a:spLocks noChangeArrowheads="1"/>
          </p:cNvSpPr>
          <p:nvPr>
            <p:custDataLst>
              <p:tags r:id="rId28"/>
            </p:custDataLst>
          </p:nvPr>
        </p:nvSpPr>
        <p:spPr bwMode="auto">
          <a:xfrm rot="16200000">
            <a:off x="3581401" y="914403"/>
            <a:ext cx="609600" cy="457198"/>
          </a:xfrm>
          <a:prstGeom prst="rect">
            <a:avLst/>
          </a:prstGeom>
          <a:solidFill>
            <a:schemeClr val="tx1"/>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69" name="Line 43"/>
          <p:cNvSpPr>
            <a:spLocks noChangeShapeType="1"/>
          </p:cNvSpPr>
          <p:nvPr>
            <p:custDataLst>
              <p:tags r:id="rId29"/>
            </p:custDataLst>
          </p:nvPr>
        </p:nvSpPr>
        <p:spPr bwMode="auto">
          <a:xfrm>
            <a:off x="3352802" y="1981200"/>
            <a:ext cx="304798"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0" name="Line 43"/>
          <p:cNvSpPr>
            <a:spLocks noChangeShapeType="1"/>
          </p:cNvSpPr>
          <p:nvPr>
            <p:custDataLst>
              <p:tags r:id="rId30"/>
            </p:custDataLst>
          </p:nvPr>
        </p:nvSpPr>
        <p:spPr bwMode="auto">
          <a:xfrm>
            <a:off x="3352802" y="1143000"/>
            <a:ext cx="304798"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4" name="Text Box 11"/>
          <p:cNvSpPr txBox="1">
            <a:spLocks noChangeArrowheads="1"/>
          </p:cNvSpPr>
          <p:nvPr>
            <p:custDataLst>
              <p:tags r:id="rId31"/>
            </p:custDataLst>
          </p:nvPr>
        </p:nvSpPr>
        <p:spPr bwMode="auto">
          <a:xfrm rot="16200000">
            <a:off x="3738889" y="4272290"/>
            <a:ext cx="294619" cy="457198"/>
          </a:xfrm>
          <a:prstGeom prst="rect">
            <a:avLst/>
          </a:prstGeom>
          <a:solidFill>
            <a:schemeClr val="tx1"/>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75" name="TextBox 74"/>
          <p:cNvSpPr txBox="1"/>
          <p:nvPr>
            <p:custDataLst>
              <p:tags r:id="rId32"/>
            </p:custDataLst>
          </p:nvPr>
        </p:nvSpPr>
        <p:spPr>
          <a:xfrm>
            <a:off x="3352800" y="6019800"/>
            <a:ext cx="1066800" cy="523220"/>
          </a:xfrm>
          <a:prstGeom prst="rect">
            <a:avLst/>
          </a:prstGeom>
          <a:noFill/>
        </p:spPr>
        <p:txBody>
          <a:bodyPr wrap="square" rtlCol="0">
            <a:spAutoFit/>
          </a:bodyPr>
          <a:lstStyle/>
          <a:p>
            <a:pPr algn="ctr"/>
            <a:r>
              <a:rPr lang="en-US" sz="2800" dirty="0" smtClean="0">
                <a:solidFill>
                  <a:schemeClr val="bg1"/>
                </a:solidFill>
              </a:rPr>
              <a:t>ID/EX</a:t>
            </a:r>
          </a:p>
        </p:txBody>
      </p:sp>
      <p:sp>
        <p:nvSpPr>
          <p:cNvPr id="76" name="Text Box 11"/>
          <p:cNvSpPr txBox="1">
            <a:spLocks noChangeArrowheads="1"/>
          </p:cNvSpPr>
          <p:nvPr>
            <p:custDataLst>
              <p:tags r:id="rId33"/>
            </p:custDataLst>
          </p:nvPr>
        </p:nvSpPr>
        <p:spPr bwMode="auto">
          <a:xfrm rot="16200000">
            <a:off x="3086100" y="3086099"/>
            <a:ext cx="5257800" cy="4572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78" name="TextBox 77"/>
          <p:cNvSpPr txBox="1"/>
          <p:nvPr>
            <p:custDataLst>
              <p:tags r:id="rId34"/>
            </p:custDataLst>
          </p:nvPr>
        </p:nvSpPr>
        <p:spPr>
          <a:xfrm>
            <a:off x="5105400" y="6019800"/>
            <a:ext cx="1524000" cy="523220"/>
          </a:xfrm>
          <a:prstGeom prst="rect">
            <a:avLst/>
          </a:prstGeom>
          <a:noFill/>
        </p:spPr>
        <p:txBody>
          <a:bodyPr wrap="square" rtlCol="0">
            <a:spAutoFit/>
          </a:bodyPr>
          <a:lstStyle/>
          <a:p>
            <a:pPr algn="ctr"/>
            <a:r>
              <a:rPr lang="en-US" sz="2800" dirty="0" smtClean="0">
                <a:solidFill>
                  <a:schemeClr val="bg1"/>
                </a:solidFill>
              </a:rPr>
              <a:t>EX/MEM</a:t>
            </a:r>
          </a:p>
        </p:txBody>
      </p:sp>
      <p:sp>
        <p:nvSpPr>
          <p:cNvPr id="79" name="Text Box 11"/>
          <p:cNvSpPr txBox="1">
            <a:spLocks noChangeArrowheads="1"/>
          </p:cNvSpPr>
          <p:nvPr>
            <p:custDataLst>
              <p:tags r:id="rId35"/>
            </p:custDataLst>
          </p:nvPr>
        </p:nvSpPr>
        <p:spPr bwMode="auto">
          <a:xfrm rot="16200000">
            <a:off x="5410202" y="2590801"/>
            <a:ext cx="609600" cy="457199"/>
          </a:xfrm>
          <a:prstGeom prst="rect">
            <a:avLst/>
          </a:prstGeom>
          <a:solidFill>
            <a:schemeClr val="tx1"/>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80" name="Text Box 11"/>
          <p:cNvSpPr txBox="1">
            <a:spLocks noChangeArrowheads="1"/>
          </p:cNvSpPr>
          <p:nvPr>
            <p:custDataLst>
              <p:tags r:id="rId36"/>
            </p:custDataLst>
          </p:nvPr>
        </p:nvSpPr>
        <p:spPr bwMode="auto">
          <a:xfrm rot="16200000">
            <a:off x="5410200" y="1371600"/>
            <a:ext cx="609600" cy="457200"/>
          </a:xfrm>
          <a:prstGeom prst="rect">
            <a:avLst/>
          </a:prstGeom>
          <a:solidFill>
            <a:schemeClr val="tx1"/>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81" name="Line 43"/>
          <p:cNvSpPr>
            <a:spLocks noChangeShapeType="1"/>
          </p:cNvSpPr>
          <p:nvPr>
            <p:custDataLst>
              <p:tags r:id="rId37"/>
            </p:custDataLst>
          </p:nvPr>
        </p:nvSpPr>
        <p:spPr bwMode="auto">
          <a:xfrm flipV="1">
            <a:off x="5257800" y="1600200"/>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2" name="Rectangle 19"/>
          <p:cNvSpPr>
            <a:spLocks noChangeArrowheads="1"/>
          </p:cNvSpPr>
          <p:nvPr>
            <p:custDataLst>
              <p:tags r:id="rId38"/>
            </p:custDataLst>
          </p:nvPr>
        </p:nvSpPr>
        <p:spPr bwMode="auto">
          <a:xfrm>
            <a:off x="4419599" y="1828800"/>
            <a:ext cx="228600" cy="12192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83" name="Freeform 82"/>
          <p:cNvSpPr/>
          <p:nvPr>
            <p:custDataLst>
              <p:tags r:id="rId39"/>
            </p:custDataLst>
          </p:nvPr>
        </p:nvSpPr>
        <p:spPr>
          <a:xfrm>
            <a:off x="4800600" y="914400"/>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Line 43"/>
          <p:cNvSpPr>
            <a:spLocks noChangeShapeType="1"/>
          </p:cNvSpPr>
          <p:nvPr>
            <p:custDataLst>
              <p:tags r:id="rId40"/>
            </p:custDataLst>
          </p:nvPr>
        </p:nvSpPr>
        <p:spPr bwMode="auto">
          <a:xfrm>
            <a:off x="4114799" y="1981200"/>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6" name="Line 43"/>
          <p:cNvSpPr>
            <a:spLocks noChangeShapeType="1"/>
          </p:cNvSpPr>
          <p:nvPr>
            <p:custDataLst>
              <p:tags r:id="rId41"/>
            </p:custDataLst>
          </p:nvPr>
        </p:nvSpPr>
        <p:spPr bwMode="auto">
          <a:xfrm>
            <a:off x="4114799" y="2895601"/>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4" name="Text Box 11"/>
          <p:cNvSpPr txBox="1">
            <a:spLocks noChangeArrowheads="1"/>
          </p:cNvSpPr>
          <p:nvPr>
            <p:custDataLst>
              <p:tags r:id="rId42"/>
            </p:custDataLst>
          </p:nvPr>
        </p:nvSpPr>
        <p:spPr bwMode="auto">
          <a:xfrm rot="16200000">
            <a:off x="5219701" y="3086100"/>
            <a:ext cx="5257800" cy="457199"/>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96" name="TextBox 95"/>
          <p:cNvSpPr txBox="1"/>
          <p:nvPr>
            <p:custDataLst>
              <p:tags r:id="rId43"/>
            </p:custDataLst>
          </p:nvPr>
        </p:nvSpPr>
        <p:spPr>
          <a:xfrm>
            <a:off x="7010400" y="6019800"/>
            <a:ext cx="1676400" cy="523220"/>
          </a:xfrm>
          <a:prstGeom prst="rect">
            <a:avLst/>
          </a:prstGeom>
          <a:noFill/>
        </p:spPr>
        <p:txBody>
          <a:bodyPr wrap="square" rtlCol="0">
            <a:spAutoFit/>
          </a:bodyPr>
          <a:lstStyle/>
          <a:p>
            <a:pPr algn="ctr"/>
            <a:r>
              <a:rPr lang="en-US" sz="2800" dirty="0" smtClean="0">
                <a:solidFill>
                  <a:schemeClr val="bg1"/>
                </a:solidFill>
              </a:rPr>
              <a:t>MEM/WB</a:t>
            </a:r>
          </a:p>
        </p:txBody>
      </p:sp>
      <p:sp>
        <p:nvSpPr>
          <p:cNvPr id="97" name="Text Box 11"/>
          <p:cNvSpPr txBox="1">
            <a:spLocks noChangeArrowheads="1"/>
          </p:cNvSpPr>
          <p:nvPr>
            <p:custDataLst>
              <p:tags r:id="rId44"/>
            </p:custDataLst>
          </p:nvPr>
        </p:nvSpPr>
        <p:spPr bwMode="auto">
          <a:xfrm rot="16200000">
            <a:off x="7543803" y="2590802"/>
            <a:ext cx="609600" cy="457198"/>
          </a:xfrm>
          <a:prstGeom prst="rect">
            <a:avLst/>
          </a:prstGeom>
          <a:solidFill>
            <a:schemeClr val="tx1"/>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98" name="Text Box 11"/>
          <p:cNvSpPr txBox="1">
            <a:spLocks noChangeArrowheads="1"/>
          </p:cNvSpPr>
          <p:nvPr>
            <p:custDataLst>
              <p:tags r:id="rId45"/>
            </p:custDataLst>
          </p:nvPr>
        </p:nvSpPr>
        <p:spPr bwMode="auto">
          <a:xfrm rot="16200000">
            <a:off x="7543802" y="1371601"/>
            <a:ext cx="609600" cy="457198"/>
          </a:xfrm>
          <a:prstGeom prst="rect">
            <a:avLst/>
          </a:prstGeom>
          <a:solidFill>
            <a:schemeClr val="tx1"/>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99" name="Rectangle 4"/>
          <p:cNvSpPr>
            <a:spLocks noChangeArrowheads="1"/>
          </p:cNvSpPr>
          <p:nvPr>
            <p:custDataLst>
              <p:tags r:id="rId46"/>
            </p:custDataLst>
          </p:nvPr>
        </p:nvSpPr>
        <p:spPr bwMode="auto">
          <a:xfrm>
            <a:off x="6172200" y="2209800"/>
            <a:ext cx="1219200" cy="15240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endParaRPr lang="en-US"/>
          </a:p>
        </p:txBody>
      </p:sp>
      <p:sp>
        <p:nvSpPr>
          <p:cNvPr id="100" name="Text Box 5"/>
          <p:cNvSpPr txBox="1">
            <a:spLocks noChangeArrowheads="1"/>
          </p:cNvSpPr>
          <p:nvPr>
            <p:custDataLst>
              <p:tags r:id="rId47"/>
            </p:custDataLst>
          </p:nvPr>
        </p:nvSpPr>
        <p:spPr bwMode="auto">
          <a:xfrm>
            <a:off x="6172200" y="3124200"/>
            <a:ext cx="1219200" cy="642239"/>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sz="2800" dirty="0" err="1" smtClean="0">
                <a:solidFill>
                  <a:srgbClr val="FFFFFF"/>
                </a:solidFill>
                <a:latin typeface="Calibri"/>
              </a:rPr>
              <a:t>mem</a:t>
            </a:r>
            <a:endParaRPr lang="en-US" sz="2400" dirty="0">
              <a:solidFill>
                <a:srgbClr val="FFFFFF"/>
              </a:solidFill>
              <a:latin typeface="Calibri"/>
            </a:endParaRPr>
          </a:p>
        </p:txBody>
      </p:sp>
      <p:sp>
        <p:nvSpPr>
          <p:cNvPr id="101" name="Text Box 5"/>
          <p:cNvSpPr txBox="1">
            <a:spLocks noChangeArrowheads="1"/>
          </p:cNvSpPr>
          <p:nvPr>
            <p:custDataLst>
              <p:tags r:id="rId48"/>
            </p:custDataLst>
          </p:nvPr>
        </p:nvSpPr>
        <p:spPr bwMode="auto">
          <a:xfrm>
            <a:off x="6172200" y="266700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d</a:t>
            </a:r>
            <a:r>
              <a:rPr lang="en-US" sz="2400" baseline="-25000" dirty="0" smtClean="0">
                <a:solidFill>
                  <a:srgbClr val="FFFFFF"/>
                </a:solidFill>
                <a:latin typeface="Calibri"/>
              </a:rPr>
              <a:t>in</a:t>
            </a:r>
            <a:endParaRPr lang="en-US" sz="2400" baseline="-25000" dirty="0">
              <a:solidFill>
                <a:srgbClr val="FFFFFF"/>
              </a:solidFill>
              <a:latin typeface="Calibri"/>
            </a:endParaRPr>
          </a:p>
        </p:txBody>
      </p:sp>
      <p:sp>
        <p:nvSpPr>
          <p:cNvPr id="102" name="Text Box 5"/>
          <p:cNvSpPr txBox="1">
            <a:spLocks noChangeArrowheads="1"/>
          </p:cNvSpPr>
          <p:nvPr>
            <p:custDataLst>
              <p:tags r:id="rId49"/>
            </p:custDataLst>
          </p:nvPr>
        </p:nvSpPr>
        <p:spPr bwMode="auto">
          <a:xfrm>
            <a:off x="6720100" y="2653725"/>
            <a:ext cx="6713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d</a:t>
            </a:r>
            <a:r>
              <a:rPr lang="en-US" sz="2400" baseline="-25000" dirty="0" err="1" smtClean="0">
                <a:solidFill>
                  <a:srgbClr val="FFFFFF"/>
                </a:solidFill>
                <a:latin typeface="Calibri"/>
              </a:rPr>
              <a:t>out</a:t>
            </a:r>
            <a:endParaRPr lang="en-US" sz="2400" baseline="-25000" dirty="0">
              <a:solidFill>
                <a:srgbClr val="FFFFFF"/>
              </a:solidFill>
              <a:latin typeface="Calibri"/>
            </a:endParaRPr>
          </a:p>
        </p:txBody>
      </p:sp>
      <p:sp>
        <p:nvSpPr>
          <p:cNvPr id="103" name="Text Box 5"/>
          <p:cNvSpPr txBox="1">
            <a:spLocks noChangeArrowheads="1"/>
          </p:cNvSpPr>
          <p:nvPr>
            <p:custDataLst>
              <p:tags r:id="rId50"/>
            </p:custDataLst>
          </p:nvPr>
        </p:nvSpPr>
        <p:spPr bwMode="auto">
          <a:xfrm>
            <a:off x="6248400" y="2209800"/>
            <a:ext cx="9761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addr</a:t>
            </a:r>
            <a:endParaRPr lang="en-US" sz="2400" dirty="0">
              <a:solidFill>
                <a:srgbClr val="FFFFFF"/>
              </a:solidFill>
              <a:latin typeface="Calibri"/>
            </a:endParaRPr>
          </a:p>
        </p:txBody>
      </p:sp>
      <p:sp>
        <p:nvSpPr>
          <p:cNvPr id="109" name="Text Box 11"/>
          <p:cNvSpPr txBox="1">
            <a:spLocks noChangeArrowheads="1"/>
          </p:cNvSpPr>
          <p:nvPr>
            <p:custDataLst>
              <p:tags r:id="rId51"/>
            </p:custDataLst>
          </p:nvPr>
        </p:nvSpPr>
        <p:spPr bwMode="auto">
          <a:xfrm rot="16200000">
            <a:off x="3581402" y="3429001"/>
            <a:ext cx="609598" cy="457197"/>
          </a:xfrm>
          <a:prstGeom prst="rect">
            <a:avLst/>
          </a:prstGeom>
          <a:solidFill>
            <a:schemeClr val="tx1"/>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10" name="Text Box 11"/>
          <p:cNvSpPr txBox="1">
            <a:spLocks noChangeArrowheads="1"/>
          </p:cNvSpPr>
          <p:nvPr>
            <p:custDataLst>
              <p:tags r:id="rId52"/>
            </p:custDataLst>
          </p:nvPr>
        </p:nvSpPr>
        <p:spPr bwMode="auto">
          <a:xfrm rot="16200000">
            <a:off x="3581399" y="2667002"/>
            <a:ext cx="609598" cy="457197"/>
          </a:xfrm>
          <a:prstGeom prst="rect">
            <a:avLst/>
          </a:prstGeom>
          <a:solidFill>
            <a:schemeClr val="tx1"/>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11" name="Line 43"/>
          <p:cNvSpPr>
            <a:spLocks noChangeShapeType="1"/>
          </p:cNvSpPr>
          <p:nvPr>
            <p:custDataLst>
              <p:tags r:id="rId53"/>
            </p:custDataLst>
          </p:nvPr>
        </p:nvSpPr>
        <p:spPr bwMode="auto">
          <a:xfrm>
            <a:off x="4114800" y="1143000"/>
            <a:ext cx="685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12" name="Line 43"/>
          <p:cNvSpPr>
            <a:spLocks noChangeShapeType="1"/>
          </p:cNvSpPr>
          <p:nvPr>
            <p:custDataLst>
              <p:tags r:id="rId54"/>
            </p:custDataLst>
          </p:nvPr>
        </p:nvSpPr>
        <p:spPr bwMode="auto">
          <a:xfrm>
            <a:off x="4648200" y="2209800"/>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p>
        </p:txBody>
      </p:sp>
      <p:sp>
        <p:nvSpPr>
          <p:cNvPr id="113" name="Line 43"/>
          <p:cNvSpPr>
            <a:spLocks noChangeShapeType="1"/>
          </p:cNvSpPr>
          <p:nvPr>
            <p:custDataLst>
              <p:tags r:id="rId55"/>
            </p:custDataLst>
          </p:nvPr>
        </p:nvSpPr>
        <p:spPr bwMode="auto">
          <a:xfrm flipV="1">
            <a:off x="5943600" y="1600200"/>
            <a:ext cx="16764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14" name="Line 43"/>
          <p:cNvSpPr>
            <a:spLocks noChangeShapeType="1"/>
          </p:cNvSpPr>
          <p:nvPr>
            <p:custDataLst>
              <p:tags r:id="rId56"/>
            </p:custDataLst>
          </p:nvPr>
        </p:nvSpPr>
        <p:spPr bwMode="auto">
          <a:xfrm flipV="1">
            <a:off x="5943600" y="2819400"/>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15" name="Line 43"/>
          <p:cNvSpPr>
            <a:spLocks noChangeShapeType="1"/>
          </p:cNvSpPr>
          <p:nvPr>
            <p:custDataLst>
              <p:tags r:id="rId57"/>
            </p:custDataLst>
          </p:nvPr>
        </p:nvSpPr>
        <p:spPr bwMode="auto">
          <a:xfrm flipV="1">
            <a:off x="7391400" y="2819400"/>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16" name="Line 43"/>
          <p:cNvSpPr>
            <a:spLocks noChangeShapeType="1"/>
          </p:cNvSpPr>
          <p:nvPr>
            <p:custDataLst>
              <p:tags r:id="rId58"/>
            </p:custDataLst>
          </p:nvPr>
        </p:nvSpPr>
        <p:spPr bwMode="auto">
          <a:xfrm flipV="1">
            <a:off x="8077200" y="2743200"/>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17" name="Line 43"/>
          <p:cNvSpPr>
            <a:spLocks noChangeShapeType="1"/>
          </p:cNvSpPr>
          <p:nvPr>
            <p:custDataLst>
              <p:tags r:id="rId59"/>
            </p:custDataLst>
          </p:nvPr>
        </p:nvSpPr>
        <p:spPr bwMode="auto">
          <a:xfrm flipV="1">
            <a:off x="8077200" y="1600200"/>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18" name="Line 43"/>
          <p:cNvSpPr>
            <a:spLocks noChangeShapeType="1"/>
          </p:cNvSpPr>
          <p:nvPr>
            <p:custDataLst>
              <p:tags r:id="rId60"/>
            </p:custDataLst>
          </p:nvPr>
        </p:nvSpPr>
        <p:spPr bwMode="auto">
          <a:xfrm>
            <a:off x="8610600" y="2133600"/>
            <a:ext cx="381000" cy="0"/>
          </a:xfrm>
          <a:prstGeom prst="line">
            <a:avLst/>
          </a:prstGeom>
          <a:noFill/>
          <a:ln w="5715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19" name="Line 43"/>
          <p:cNvSpPr>
            <a:spLocks noChangeShapeType="1"/>
          </p:cNvSpPr>
          <p:nvPr>
            <p:custDataLst>
              <p:tags r:id="rId61"/>
            </p:custDataLst>
          </p:nvPr>
        </p:nvSpPr>
        <p:spPr bwMode="auto">
          <a:xfrm flipV="1">
            <a:off x="8991600" y="1066800"/>
            <a:ext cx="0" cy="1066800"/>
          </a:xfrm>
          <a:prstGeom prst="line">
            <a:avLst/>
          </a:prstGeom>
          <a:noFill/>
          <a:ln w="57150" cap="sq">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20" name="Line 43"/>
          <p:cNvSpPr>
            <a:spLocks noChangeShapeType="1"/>
          </p:cNvSpPr>
          <p:nvPr>
            <p:custDataLst>
              <p:tags r:id="rId62"/>
            </p:custDataLst>
          </p:nvPr>
        </p:nvSpPr>
        <p:spPr bwMode="auto">
          <a:xfrm flipH="1" flipV="1">
            <a:off x="8686800" y="1066800"/>
            <a:ext cx="304800" cy="0"/>
          </a:xfrm>
          <a:prstGeom prst="line">
            <a:avLst/>
          </a:prstGeom>
          <a:noFill/>
          <a:ln w="57150" cap="sq">
            <a:solidFill>
              <a:srgbClr val="66FF33"/>
            </a:solidFill>
            <a:prstDash val="solid"/>
            <a:round/>
            <a:headEnd type="none" w="med" len="med"/>
            <a:tailEnd type="arrow" w="sm" len="sm"/>
          </a:ln>
          <a:effectLst/>
        </p:spPr>
        <p:txBody>
          <a:bodyPr wrap="square" anchor="ctr" anchorCtr="1">
            <a:noAutofit/>
          </a:bodyPr>
          <a:lstStyle/>
          <a:p>
            <a:endParaRPr lang="en-US"/>
          </a:p>
        </p:txBody>
      </p:sp>
      <p:sp>
        <p:nvSpPr>
          <p:cNvPr id="121" name="Text Box 11"/>
          <p:cNvSpPr txBox="1">
            <a:spLocks noChangeArrowheads="1"/>
          </p:cNvSpPr>
          <p:nvPr>
            <p:custDataLst>
              <p:tags r:id="rId63"/>
            </p:custDataLst>
          </p:nvPr>
        </p:nvSpPr>
        <p:spPr bwMode="auto">
          <a:xfrm rot="16200000">
            <a:off x="5181599" y="5029201"/>
            <a:ext cx="1066800" cy="457198"/>
          </a:xfrm>
          <a:prstGeom prst="rect">
            <a:avLst/>
          </a:prstGeom>
          <a:solidFill>
            <a:schemeClr val="tx1"/>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22" name="Text Box 11"/>
          <p:cNvSpPr txBox="1">
            <a:spLocks noChangeArrowheads="1"/>
          </p:cNvSpPr>
          <p:nvPr>
            <p:custDataLst>
              <p:tags r:id="rId64"/>
            </p:custDataLst>
          </p:nvPr>
        </p:nvSpPr>
        <p:spPr bwMode="auto">
          <a:xfrm rot="16200000">
            <a:off x="5486397" y="4191002"/>
            <a:ext cx="457200" cy="457198"/>
          </a:xfrm>
          <a:prstGeom prst="rect">
            <a:avLst/>
          </a:prstGeom>
          <a:solidFill>
            <a:schemeClr val="tx1"/>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23" name="Text Box 11"/>
          <p:cNvSpPr txBox="1">
            <a:spLocks noChangeArrowheads="1"/>
          </p:cNvSpPr>
          <p:nvPr>
            <p:custDataLst>
              <p:tags r:id="rId65"/>
            </p:custDataLst>
          </p:nvPr>
        </p:nvSpPr>
        <p:spPr bwMode="auto">
          <a:xfrm rot="16200000">
            <a:off x="7315201" y="5029201"/>
            <a:ext cx="1066799" cy="457198"/>
          </a:xfrm>
          <a:prstGeom prst="rect">
            <a:avLst/>
          </a:prstGeom>
          <a:solidFill>
            <a:schemeClr val="tx1"/>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24" name="Text Box 11"/>
          <p:cNvSpPr txBox="1">
            <a:spLocks noChangeArrowheads="1"/>
          </p:cNvSpPr>
          <p:nvPr>
            <p:custDataLst>
              <p:tags r:id="rId66"/>
            </p:custDataLst>
          </p:nvPr>
        </p:nvSpPr>
        <p:spPr bwMode="auto">
          <a:xfrm rot="16200000">
            <a:off x="7619999" y="4191001"/>
            <a:ext cx="457200" cy="457198"/>
          </a:xfrm>
          <a:prstGeom prst="rect">
            <a:avLst/>
          </a:prstGeom>
          <a:solidFill>
            <a:schemeClr val="tx1"/>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25" name="Line 43"/>
          <p:cNvSpPr>
            <a:spLocks noChangeShapeType="1"/>
          </p:cNvSpPr>
          <p:nvPr>
            <p:custDataLst>
              <p:tags r:id="rId67"/>
            </p:custDataLst>
          </p:nvPr>
        </p:nvSpPr>
        <p:spPr bwMode="auto">
          <a:xfrm>
            <a:off x="8077200" y="4419600"/>
            <a:ext cx="914400" cy="0"/>
          </a:xfrm>
          <a:prstGeom prst="line">
            <a:avLst/>
          </a:prstGeom>
          <a:noFill/>
          <a:ln w="57150" cap="flat">
            <a:solidFill>
              <a:schemeClr val="accent2"/>
            </a:solidFill>
            <a:prstDash val="solid"/>
            <a:round/>
            <a:headEnd type="none" w="med" len="med"/>
            <a:tailEnd type="none" w="sm" len="sm"/>
          </a:ln>
          <a:effectLst/>
        </p:spPr>
        <p:txBody>
          <a:bodyPr wrap="square" anchor="ctr" anchorCtr="1">
            <a:noAutofit/>
          </a:bodyPr>
          <a:lstStyle/>
          <a:p>
            <a:endParaRPr lang="en-US"/>
          </a:p>
        </p:txBody>
      </p:sp>
      <p:sp>
        <p:nvSpPr>
          <p:cNvPr id="126" name="Line 43"/>
          <p:cNvSpPr>
            <a:spLocks noChangeShapeType="1"/>
          </p:cNvSpPr>
          <p:nvPr>
            <p:custDataLst>
              <p:tags r:id="rId68"/>
            </p:custDataLst>
          </p:nvPr>
        </p:nvSpPr>
        <p:spPr bwMode="auto">
          <a:xfrm flipV="1">
            <a:off x="8991600" y="3352800"/>
            <a:ext cx="0" cy="1066800"/>
          </a:xfrm>
          <a:prstGeom prst="line">
            <a:avLst/>
          </a:prstGeom>
          <a:noFill/>
          <a:ln w="57150" cap="sq">
            <a:solidFill>
              <a:schemeClr val="accent2"/>
            </a:solidFill>
            <a:prstDash val="solid"/>
            <a:round/>
            <a:headEnd type="none" w="med" len="med"/>
            <a:tailEnd type="none" w="sm" len="sm"/>
          </a:ln>
          <a:effectLst/>
        </p:spPr>
        <p:txBody>
          <a:bodyPr wrap="square" anchor="ctr" anchorCtr="1">
            <a:noAutofit/>
          </a:bodyPr>
          <a:lstStyle/>
          <a:p>
            <a:endParaRPr lang="en-US"/>
          </a:p>
        </p:txBody>
      </p:sp>
      <p:sp>
        <p:nvSpPr>
          <p:cNvPr id="127" name="Line 43"/>
          <p:cNvSpPr>
            <a:spLocks noChangeShapeType="1"/>
          </p:cNvSpPr>
          <p:nvPr>
            <p:custDataLst>
              <p:tags r:id="rId69"/>
            </p:custDataLst>
          </p:nvPr>
        </p:nvSpPr>
        <p:spPr bwMode="auto">
          <a:xfrm flipH="1" flipV="1">
            <a:off x="8686800" y="3352800"/>
            <a:ext cx="304800" cy="0"/>
          </a:xfrm>
          <a:prstGeom prst="line">
            <a:avLst/>
          </a:prstGeom>
          <a:noFill/>
          <a:ln w="57150" cap="sq">
            <a:solidFill>
              <a:schemeClr val="accent2"/>
            </a:solidFill>
            <a:prstDash val="solid"/>
            <a:round/>
            <a:headEnd type="none" w="med" len="med"/>
            <a:tailEnd type="arrow" w="sm" len="sm"/>
          </a:ln>
          <a:effectLst/>
        </p:spPr>
        <p:txBody>
          <a:bodyPr wrap="square" anchor="ctr" anchorCtr="1">
            <a:noAutofit/>
          </a:bodyPr>
          <a:lstStyle/>
          <a:p>
            <a:endParaRPr lang="en-US"/>
          </a:p>
        </p:txBody>
      </p:sp>
      <p:grpSp>
        <p:nvGrpSpPr>
          <p:cNvPr id="8" name="Group 188"/>
          <p:cNvGrpSpPr/>
          <p:nvPr>
            <p:custDataLst>
              <p:tags r:id="rId70"/>
            </p:custDataLst>
          </p:nvPr>
        </p:nvGrpSpPr>
        <p:grpSpPr>
          <a:xfrm>
            <a:off x="1371600" y="838201"/>
            <a:ext cx="6705602" cy="4952998"/>
            <a:chOff x="1371600" y="838201"/>
            <a:chExt cx="6705602" cy="4952998"/>
          </a:xfrm>
          <a:solidFill>
            <a:schemeClr val="bg2"/>
          </a:solidFill>
        </p:grpSpPr>
        <p:sp>
          <p:nvSpPr>
            <p:cNvPr id="173" name="Text Box 11"/>
            <p:cNvSpPr txBox="1">
              <a:spLocks noChangeArrowheads="1"/>
            </p:cNvSpPr>
            <p:nvPr>
              <p:custDataLst>
                <p:tags r:id="rId86"/>
              </p:custDataLst>
            </p:nvPr>
          </p:nvSpPr>
          <p:spPr bwMode="auto">
            <a:xfrm rot="16200000">
              <a:off x="800104" y="2095500"/>
              <a:ext cx="1600197" cy="457197"/>
            </a:xfrm>
            <a:prstGeom prst="rect">
              <a:avLst/>
            </a:prstGeom>
            <a:grp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inst</a:t>
              </a:r>
              <a:endParaRPr lang="en-US" sz="2400" dirty="0">
                <a:solidFill>
                  <a:srgbClr val="FFFFFF"/>
                </a:solidFill>
                <a:latin typeface="+mj-lt"/>
              </a:endParaRPr>
            </a:p>
          </p:txBody>
        </p:sp>
        <p:sp>
          <p:nvSpPr>
            <p:cNvPr id="174" name="Text Box 11"/>
            <p:cNvSpPr txBox="1">
              <a:spLocks noChangeArrowheads="1"/>
            </p:cNvSpPr>
            <p:nvPr>
              <p:custDataLst>
                <p:tags r:id="rId87"/>
              </p:custDataLst>
            </p:nvPr>
          </p:nvSpPr>
          <p:spPr bwMode="auto">
            <a:xfrm rot="16200000">
              <a:off x="1295400" y="3809998"/>
              <a:ext cx="609598" cy="457197"/>
            </a:xfrm>
            <a:prstGeom prst="rect">
              <a:avLst/>
            </a:prstGeom>
            <a:grp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mj-lt"/>
                </a:rPr>
                <a:t>PC+4</a:t>
              </a:r>
              <a:endParaRPr lang="en-US" dirty="0">
                <a:solidFill>
                  <a:srgbClr val="FFFFFF"/>
                </a:solidFill>
                <a:latin typeface="+mj-lt"/>
              </a:endParaRPr>
            </a:p>
          </p:txBody>
        </p:sp>
        <p:sp>
          <p:nvSpPr>
            <p:cNvPr id="175" name="Text Box 11"/>
            <p:cNvSpPr txBox="1">
              <a:spLocks noChangeArrowheads="1"/>
            </p:cNvSpPr>
            <p:nvPr>
              <p:custDataLst>
                <p:tags r:id="rId88"/>
              </p:custDataLst>
            </p:nvPr>
          </p:nvSpPr>
          <p:spPr bwMode="auto">
            <a:xfrm rot="16200000">
              <a:off x="3352802" y="5029200"/>
              <a:ext cx="1066797" cy="457198"/>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OP</a:t>
              </a:r>
              <a:endParaRPr lang="en-US" sz="2400" dirty="0">
                <a:solidFill>
                  <a:srgbClr val="FFFFFF"/>
                </a:solidFill>
                <a:latin typeface="+mj-lt"/>
              </a:endParaRPr>
            </a:p>
          </p:txBody>
        </p:sp>
        <p:sp>
          <p:nvSpPr>
            <p:cNvPr id="176" name="Text Box 11"/>
            <p:cNvSpPr txBox="1">
              <a:spLocks noChangeArrowheads="1"/>
            </p:cNvSpPr>
            <p:nvPr>
              <p:custDataLst>
                <p:tags r:id="rId89"/>
              </p:custDataLst>
            </p:nvPr>
          </p:nvSpPr>
          <p:spPr bwMode="auto">
            <a:xfrm rot="16200000">
              <a:off x="3581402" y="1752602"/>
              <a:ext cx="609600" cy="457198"/>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B</a:t>
              </a:r>
              <a:endParaRPr lang="en-US" sz="2400" dirty="0">
                <a:solidFill>
                  <a:srgbClr val="FFFFFF"/>
                </a:solidFill>
                <a:latin typeface="+mj-lt"/>
              </a:endParaRPr>
            </a:p>
          </p:txBody>
        </p:sp>
        <p:sp>
          <p:nvSpPr>
            <p:cNvPr id="177" name="Text Box 11"/>
            <p:cNvSpPr txBox="1">
              <a:spLocks noChangeArrowheads="1"/>
            </p:cNvSpPr>
            <p:nvPr>
              <p:custDataLst>
                <p:tags r:id="rId90"/>
              </p:custDataLst>
            </p:nvPr>
          </p:nvSpPr>
          <p:spPr bwMode="auto">
            <a:xfrm rot="16200000">
              <a:off x="3581401" y="914402"/>
              <a:ext cx="609600" cy="457198"/>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A</a:t>
              </a:r>
              <a:endParaRPr lang="en-US" sz="2400" dirty="0">
                <a:solidFill>
                  <a:srgbClr val="FFFFFF"/>
                </a:solidFill>
                <a:latin typeface="+mj-lt"/>
              </a:endParaRPr>
            </a:p>
          </p:txBody>
        </p:sp>
        <p:sp>
          <p:nvSpPr>
            <p:cNvPr id="178" name="Text Box 11"/>
            <p:cNvSpPr txBox="1">
              <a:spLocks noChangeArrowheads="1"/>
            </p:cNvSpPr>
            <p:nvPr>
              <p:custDataLst>
                <p:tags r:id="rId91"/>
              </p:custDataLst>
            </p:nvPr>
          </p:nvSpPr>
          <p:spPr bwMode="auto">
            <a:xfrm rot="16200000">
              <a:off x="3733797" y="4267198"/>
              <a:ext cx="304803" cy="457198"/>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000" dirty="0" err="1" smtClean="0">
                  <a:solidFill>
                    <a:srgbClr val="FFFFFF"/>
                  </a:solidFill>
                  <a:latin typeface="+mj-lt"/>
                </a:rPr>
                <a:t>Rt</a:t>
              </a:r>
              <a:endParaRPr lang="en-US" sz="2000" dirty="0">
                <a:solidFill>
                  <a:srgbClr val="FFFFFF"/>
                </a:solidFill>
                <a:latin typeface="+mj-lt"/>
              </a:endParaRPr>
            </a:p>
          </p:txBody>
        </p:sp>
        <p:sp>
          <p:nvSpPr>
            <p:cNvPr id="179" name="Text Box 11"/>
            <p:cNvSpPr txBox="1">
              <a:spLocks noChangeArrowheads="1"/>
            </p:cNvSpPr>
            <p:nvPr>
              <p:custDataLst>
                <p:tags r:id="rId92"/>
              </p:custDataLst>
            </p:nvPr>
          </p:nvSpPr>
          <p:spPr bwMode="auto">
            <a:xfrm rot="16200000">
              <a:off x="5410202" y="2590800"/>
              <a:ext cx="609600" cy="457199"/>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B</a:t>
              </a:r>
              <a:endParaRPr lang="en-US" sz="2400" dirty="0">
                <a:solidFill>
                  <a:srgbClr val="FFFFFF"/>
                </a:solidFill>
                <a:latin typeface="+mj-lt"/>
              </a:endParaRPr>
            </a:p>
          </p:txBody>
        </p:sp>
        <p:sp>
          <p:nvSpPr>
            <p:cNvPr id="180" name="Text Box 11"/>
            <p:cNvSpPr txBox="1">
              <a:spLocks noChangeArrowheads="1"/>
            </p:cNvSpPr>
            <p:nvPr>
              <p:custDataLst>
                <p:tags r:id="rId93"/>
              </p:custDataLst>
            </p:nvPr>
          </p:nvSpPr>
          <p:spPr bwMode="auto">
            <a:xfrm rot="16200000">
              <a:off x="5410200" y="1371599"/>
              <a:ext cx="609600" cy="457200"/>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D</a:t>
              </a:r>
              <a:endParaRPr lang="en-US" sz="2400" dirty="0">
                <a:solidFill>
                  <a:srgbClr val="FFFFFF"/>
                </a:solidFill>
                <a:latin typeface="+mj-lt"/>
              </a:endParaRPr>
            </a:p>
          </p:txBody>
        </p:sp>
        <p:sp>
          <p:nvSpPr>
            <p:cNvPr id="181" name="Text Box 11"/>
            <p:cNvSpPr txBox="1">
              <a:spLocks noChangeArrowheads="1"/>
            </p:cNvSpPr>
            <p:nvPr>
              <p:custDataLst>
                <p:tags r:id="rId94"/>
              </p:custDataLst>
            </p:nvPr>
          </p:nvSpPr>
          <p:spPr bwMode="auto">
            <a:xfrm rot="16200000">
              <a:off x="7543803" y="2590801"/>
              <a:ext cx="609600" cy="457198"/>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M</a:t>
              </a:r>
              <a:endParaRPr lang="en-US" sz="2400" dirty="0">
                <a:solidFill>
                  <a:srgbClr val="FFFFFF"/>
                </a:solidFill>
                <a:latin typeface="+mj-lt"/>
              </a:endParaRPr>
            </a:p>
          </p:txBody>
        </p:sp>
        <p:sp>
          <p:nvSpPr>
            <p:cNvPr id="182" name="Text Box 11"/>
            <p:cNvSpPr txBox="1">
              <a:spLocks noChangeArrowheads="1"/>
            </p:cNvSpPr>
            <p:nvPr>
              <p:custDataLst>
                <p:tags r:id="rId95"/>
              </p:custDataLst>
            </p:nvPr>
          </p:nvSpPr>
          <p:spPr bwMode="auto">
            <a:xfrm rot="16200000">
              <a:off x="7543802" y="1371600"/>
              <a:ext cx="609600" cy="457198"/>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D</a:t>
              </a:r>
              <a:endParaRPr lang="en-US" sz="2400" dirty="0">
                <a:solidFill>
                  <a:srgbClr val="FFFFFF"/>
                </a:solidFill>
                <a:latin typeface="+mj-lt"/>
              </a:endParaRPr>
            </a:p>
          </p:txBody>
        </p:sp>
        <p:sp>
          <p:nvSpPr>
            <p:cNvPr id="183" name="Text Box 11"/>
            <p:cNvSpPr txBox="1">
              <a:spLocks noChangeArrowheads="1"/>
            </p:cNvSpPr>
            <p:nvPr>
              <p:custDataLst>
                <p:tags r:id="rId96"/>
              </p:custDataLst>
            </p:nvPr>
          </p:nvSpPr>
          <p:spPr bwMode="auto">
            <a:xfrm rot="16200000">
              <a:off x="3581402" y="3429001"/>
              <a:ext cx="609598" cy="457197"/>
            </a:xfrm>
            <a:prstGeom prst="rect">
              <a:avLst/>
            </a:prstGeom>
            <a:grp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mj-lt"/>
                </a:rPr>
                <a:t>PC+4</a:t>
              </a:r>
              <a:endParaRPr lang="en-US" dirty="0">
                <a:solidFill>
                  <a:srgbClr val="FFFFFF"/>
                </a:solidFill>
                <a:latin typeface="+mj-lt"/>
              </a:endParaRPr>
            </a:p>
          </p:txBody>
        </p:sp>
        <p:sp>
          <p:nvSpPr>
            <p:cNvPr id="184" name="Text Box 11"/>
            <p:cNvSpPr txBox="1">
              <a:spLocks noChangeArrowheads="1"/>
            </p:cNvSpPr>
            <p:nvPr>
              <p:custDataLst>
                <p:tags r:id="rId97"/>
              </p:custDataLst>
            </p:nvPr>
          </p:nvSpPr>
          <p:spPr bwMode="auto">
            <a:xfrm rot="16200000">
              <a:off x="3581399" y="2667001"/>
              <a:ext cx="609598" cy="457197"/>
            </a:xfrm>
            <a:prstGeom prst="rect">
              <a:avLst/>
            </a:prstGeom>
            <a:grp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2000" dirty="0" err="1" smtClean="0">
                  <a:solidFill>
                    <a:srgbClr val="FFFFFF"/>
                  </a:solidFill>
                  <a:latin typeface="+mj-lt"/>
                </a:rPr>
                <a:t>imm</a:t>
              </a:r>
              <a:endParaRPr lang="en-US" dirty="0">
                <a:solidFill>
                  <a:srgbClr val="FFFFFF"/>
                </a:solidFill>
                <a:latin typeface="+mj-lt"/>
              </a:endParaRPr>
            </a:p>
          </p:txBody>
        </p:sp>
        <p:sp>
          <p:nvSpPr>
            <p:cNvPr id="185" name="Text Box 11"/>
            <p:cNvSpPr txBox="1">
              <a:spLocks noChangeArrowheads="1"/>
            </p:cNvSpPr>
            <p:nvPr>
              <p:custDataLst>
                <p:tags r:id="rId98"/>
              </p:custDataLst>
            </p:nvPr>
          </p:nvSpPr>
          <p:spPr bwMode="auto">
            <a:xfrm rot="16200000">
              <a:off x="5181599" y="5029201"/>
              <a:ext cx="1066799" cy="457198"/>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OP</a:t>
              </a:r>
              <a:endParaRPr lang="en-US" sz="2400" dirty="0">
                <a:solidFill>
                  <a:srgbClr val="FFFFFF"/>
                </a:solidFill>
                <a:latin typeface="+mj-lt"/>
              </a:endParaRPr>
            </a:p>
          </p:txBody>
        </p:sp>
        <p:sp>
          <p:nvSpPr>
            <p:cNvPr id="186" name="Text Box 11"/>
            <p:cNvSpPr txBox="1">
              <a:spLocks noChangeArrowheads="1"/>
            </p:cNvSpPr>
            <p:nvPr>
              <p:custDataLst>
                <p:tags r:id="rId99"/>
              </p:custDataLst>
            </p:nvPr>
          </p:nvSpPr>
          <p:spPr bwMode="auto">
            <a:xfrm rot="16200000">
              <a:off x="5486397" y="4191002"/>
              <a:ext cx="457200" cy="457198"/>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Rd</a:t>
              </a:r>
              <a:endParaRPr lang="en-US" sz="2400" dirty="0">
                <a:solidFill>
                  <a:srgbClr val="FFFFFF"/>
                </a:solidFill>
                <a:latin typeface="+mj-lt"/>
              </a:endParaRPr>
            </a:p>
          </p:txBody>
        </p:sp>
        <p:sp>
          <p:nvSpPr>
            <p:cNvPr id="187" name="Text Box 11"/>
            <p:cNvSpPr txBox="1">
              <a:spLocks noChangeArrowheads="1"/>
            </p:cNvSpPr>
            <p:nvPr>
              <p:custDataLst>
                <p:tags r:id="rId100"/>
              </p:custDataLst>
            </p:nvPr>
          </p:nvSpPr>
          <p:spPr bwMode="auto">
            <a:xfrm rot="16200000">
              <a:off x="7315202" y="5029200"/>
              <a:ext cx="1066798" cy="457198"/>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OP</a:t>
              </a:r>
              <a:endParaRPr lang="en-US" sz="2400" dirty="0">
                <a:solidFill>
                  <a:srgbClr val="FFFFFF"/>
                </a:solidFill>
                <a:latin typeface="+mj-lt"/>
              </a:endParaRPr>
            </a:p>
          </p:txBody>
        </p:sp>
        <p:sp>
          <p:nvSpPr>
            <p:cNvPr id="188" name="Text Box 11"/>
            <p:cNvSpPr txBox="1">
              <a:spLocks noChangeArrowheads="1"/>
            </p:cNvSpPr>
            <p:nvPr>
              <p:custDataLst>
                <p:tags r:id="rId101"/>
              </p:custDataLst>
            </p:nvPr>
          </p:nvSpPr>
          <p:spPr bwMode="auto">
            <a:xfrm rot="16200000">
              <a:off x="7619999" y="4191001"/>
              <a:ext cx="457200" cy="457198"/>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Rd</a:t>
              </a:r>
              <a:endParaRPr lang="en-US" sz="2400" dirty="0">
                <a:solidFill>
                  <a:srgbClr val="FFFFFF"/>
                </a:solidFill>
                <a:latin typeface="+mj-lt"/>
              </a:endParaRPr>
            </a:p>
          </p:txBody>
        </p:sp>
      </p:grpSp>
      <p:sp>
        <p:nvSpPr>
          <p:cNvPr id="190" name="Line 43"/>
          <p:cNvSpPr>
            <a:spLocks noChangeShapeType="1"/>
          </p:cNvSpPr>
          <p:nvPr>
            <p:custDataLst>
              <p:tags r:id="rId71"/>
            </p:custDataLst>
          </p:nvPr>
        </p:nvSpPr>
        <p:spPr bwMode="auto">
          <a:xfrm>
            <a:off x="6705600" y="1600200"/>
            <a:ext cx="0" cy="609600"/>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p>
        </p:txBody>
      </p:sp>
      <p:sp>
        <p:nvSpPr>
          <p:cNvPr id="191" name="Text Box 11"/>
          <p:cNvSpPr txBox="1">
            <a:spLocks noChangeArrowheads="1"/>
          </p:cNvSpPr>
          <p:nvPr>
            <p:custDataLst>
              <p:tags r:id="rId72"/>
            </p:custDataLst>
          </p:nvPr>
        </p:nvSpPr>
        <p:spPr bwMode="auto">
          <a:xfrm>
            <a:off x="76200" y="3886200"/>
            <a:ext cx="685800" cy="457200"/>
          </a:xfrm>
          <a:prstGeom prst="rect">
            <a:avLst/>
          </a:prstGeom>
          <a:solidFill>
            <a:schemeClr val="bg2"/>
          </a:solid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193" name="Rectangle 4"/>
          <p:cNvSpPr>
            <a:spLocks noChangeArrowheads="1"/>
          </p:cNvSpPr>
          <p:nvPr>
            <p:custDataLst>
              <p:tags r:id="rId73"/>
            </p:custDataLst>
          </p:nvPr>
        </p:nvSpPr>
        <p:spPr bwMode="auto">
          <a:xfrm>
            <a:off x="76200" y="762000"/>
            <a:ext cx="1066800" cy="19050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pPr algn="ctr"/>
            <a:r>
              <a:rPr lang="en-US" sz="2800" dirty="0" smtClean="0">
                <a:solidFill>
                  <a:schemeClr val="bg1"/>
                </a:solidFill>
              </a:rPr>
              <a:t>inst</a:t>
            </a:r>
            <a:br>
              <a:rPr lang="en-US" sz="2800" dirty="0" smtClean="0">
                <a:solidFill>
                  <a:schemeClr val="bg1"/>
                </a:solidFill>
              </a:rPr>
            </a:br>
            <a:r>
              <a:rPr lang="en-US" sz="2800" dirty="0" err="1" smtClean="0">
                <a:solidFill>
                  <a:schemeClr val="bg1"/>
                </a:solidFill>
              </a:rPr>
              <a:t>mem</a:t>
            </a:r>
            <a:endParaRPr lang="en-US" sz="2800" dirty="0">
              <a:solidFill>
                <a:schemeClr val="bg1"/>
              </a:solidFill>
            </a:endParaRPr>
          </a:p>
        </p:txBody>
      </p:sp>
      <p:sp>
        <p:nvSpPr>
          <p:cNvPr id="105" name="Rectangle 19"/>
          <p:cNvSpPr>
            <a:spLocks noChangeArrowheads="1"/>
          </p:cNvSpPr>
          <p:nvPr>
            <p:custDataLst>
              <p:tags r:id="rId74"/>
            </p:custDataLst>
          </p:nvPr>
        </p:nvSpPr>
        <p:spPr bwMode="auto">
          <a:xfrm>
            <a:off x="8382000" y="1447800"/>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nvGrpSpPr>
          <p:cNvPr id="9" name="Group 155"/>
          <p:cNvGrpSpPr/>
          <p:nvPr>
            <p:custDataLst>
              <p:tags r:id="rId75"/>
            </p:custDataLst>
          </p:nvPr>
        </p:nvGrpSpPr>
        <p:grpSpPr>
          <a:xfrm>
            <a:off x="2362200" y="762000"/>
            <a:ext cx="990600" cy="1828800"/>
            <a:chOff x="2362200" y="762001"/>
            <a:chExt cx="990600" cy="1828800"/>
          </a:xfrm>
        </p:grpSpPr>
        <p:sp>
          <p:nvSpPr>
            <p:cNvPr id="155" name="Rectangle 22"/>
            <p:cNvSpPr>
              <a:spLocks noChangeArrowheads="1"/>
            </p:cNvSpPr>
            <p:nvPr>
              <p:custDataLst>
                <p:tags r:id="rId79"/>
              </p:custDataLst>
            </p:nvPr>
          </p:nvSpPr>
          <p:spPr bwMode="auto">
            <a:xfrm>
              <a:off x="2362200" y="762001"/>
              <a:ext cx="990600" cy="1828800"/>
            </a:xfrm>
            <a:prstGeom prst="rect">
              <a:avLst/>
            </a:prstGeom>
            <a:solidFill>
              <a:schemeClr val="bg2"/>
            </a:solidFill>
            <a:ln w="25400" cap="sq" algn="ctr">
              <a:solidFill>
                <a:schemeClr val="bg1"/>
              </a:solidFill>
              <a:miter lim="800000"/>
              <a:headEnd/>
              <a:tailEnd/>
            </a:ln>
            <a:effectLst/>
          </p:spPr>
          <p:txBody>
            <a:bodyPr anchor="ctr" anchorCtr="1">
              <a:noAutofit/>
            </a:bodyPr>
            <a:lstStyle/>
            <a:p>
              <a:pPr algn="ctr"/>
              <a:endParaRPr lang="en-US" sz="2800" dirty="0">
                <a:solidFill>
                  <a:schemeClr val="bg1"/>
                </a:solidFill>
              </a:endParaRPr>
            </a:p>
          </p:txBody>
        </p:sp>
        <p:sp>
          <p:nvSpPr>
            <p:cNvPr id="149" name="TextBox 148"/>
            <p:cNvSpPr txBox="1"/>
            <p:nvPr>
              <p:custDataLst>
                <p:tags r:id="rId80"/>
              </p:custDataLst>
            </p:nvPr>
          </p:nvSpPr>
          <p:spPr>
            <a:xfrm>
              <a:off x="2438400" y="1143001"/>
              <a:ext cx="457200" cy="369332"/>
            </a:xfrm>
            <a:prstGeom prst="rect">
              <a:avLst/>
            </a:prstGeom>
            <a:noFill/>
          </p:spPr>
          <p:txBody>
            <a:bodyPr wrap="square" lIns="0" tIns="0" rIns="0" bIns="0" rtlCol="0" anchor="ctr" anchorCtr="0">
              <a:noAutofit/>
            </a:bodyPr>
            <a:lstStyle/>
            <a:p>
              <a:r>
                <a:rPr lang="en-US" sz="2400" dirty="0" smtClean="0">
                  <a:solidFill>
                    <a:schemeClr val="bg1"/>
                  </a:solidFill>
                </a:rPr>
                <a:t>Rd</a:t>
              </a:r>
            </a:p>
          </p:txBody>
        </p:sp>
        <p:sp>
          <p:nvSpPr>
            <p:cNvPr id="150" name="TextBox 149"/>
            <p:cNvSpPr txBox="1"/>
            <p:nvPr>
              <p:custDataLst>
                <p:tags r:id="rId81"/>
              </p:custDataLst>
            </p:nvPr>
          </p:nvSpPr>
          <p:spPr>
            <a:xfrm>
              <a:off x="2438400" y="2221469"/>
              <a:ext cx="457200" cy="369332"/>
            </a:xfrm>
            <a:prstGeom prst="rect">
              <a:avLst/>
            </a:prstGeom>
            <a:noFill/>
          </p:spPr>
          <p:txBody>
            <a:bodyPr wrap="square" lIns="0" tIns="0" rIns="0" bIns="0" rtlCol="0" anchor="ctr" anchorCtr="1">
              <a:noAutofit/>
            </a:bodyPr>
            <a:lstStyle/>
            <a:p>
              <a:r>
                <a:rPr lang="en-US" sz="2400" dirty="0" smtClean="0">
                  <a:solidFill>
                    <a:schemeClr val="bg1"/>
                  </a:solidFill>
                </a:rPr>
                <a:t>Ra</a:t>
              </a:r>
            </a:p>
          </p:txBody>
        </p:sp>
        <p:sp>
          <p:nvSpPr>
            <p:cNvPr id="151" name="TextBox 150"/>
            <p:cNvSpPr txBox="1"/>
            <p:nvPr>
              <p:custDataLst>
                <p:tags r:id="rId82"/>
              </p:custDataLst>
            </p:nvPr>
          </p:nvSpPr>
          <p:spPr>
            <a:xfrm>
              <a:off x="2895600" y="2221468"/>
              <a:ext cx="457200" cy="369332"/>
            </a:xfrm>
            <a:prstGeom prst="rect">
              <a:avLst/>
            </a:prstGeom>
            <a:noFill/>
          </p:spPr>
          <p:txBody>
            <a:bodyPr wrap="square" lIns="0" tIns="0" rIns="0" bIns="0" rtlCol="0" anchor="ctr" anchorCtr="1">
              <a:noAutofit/>
            </a:bodyPr>
            <a:lstStyle/>
            <a:p>
              <a:r>
                <a:rPr lang="en-US" sz="2400" dirty="0" err="1" smtClean="0">
                  <a:solidFill>
                    <a:schemeClr val="bg1"/>
                  </a:solidFill>
                </a:rPr>
                <a:t>Rb</a:t>
              </a:r>
              <a:endParaRPr lang="en-US" sz="2400" dirty="0" smtClean="0">
                <a:solidFill>
                  <a:schemeClr val="bg1"/>
                </a:solidFill>
              </a:endParaRPr>
            </a:p>
          </p:txBody>
        </p:sp>
        <p:sp>
          <p:nvSpPr>
            <p:cNvPr id="152" name="TextBox 151"/>
            <p:cNvSpPr txBox="1"/>
            <p:nvPr>
              <p:custDataLst>
                <p:tags r:id="rId83"/>
              </p:custDataLst>
            </p:nvPr>
          </p:nvSpPr>
          <p:spPr>
            <a:xfrm>
              <a:off x="2438400" y="1509292"/>
              <a:ext cx="457200" cy="369332"/>
            </a:xfrm>
            <a:prstGeom prst="rect">
              <a:avLst/>
            </a:prstGeom>
            <a:noFill/>
          </p:spPr>
          <p:txBody>
            <a:bodyPr wrap="square" lIns="0" tIns="0" rIns="0" bIns="0" rtlCol="0" anchor="ctr" anchorCtr="0">
              <a:noAutofit/>
            </a:bodyPr>
            <a:lstStyle/>
            <a:p>
              <a:r>
                <a:rPr lang="en-US" sz="2400" dirty="0" smtClean="0">
                  <a:solidFill>
                    <a:schemeClr val="bg1"/>
                  </a:solidFill>
                </a:rPr>
                <a:t>D</a:t>
              </a:r>
            </a:p>
          </p:txBody>
        </p:sp>
        <p:sp>
          <p:nvSpPr>
            <p:cNvPr id="153" name="TextBox 152"/>
            <p:cNvSpPr txBox="1"/>
            <p:nvPr>
              <p:custDataLst>
                <p:tags r:id="rId84"/>
              </p:custDataLst>
            </p:nvPr>
          </p:nvSpPr>
          <p:spPr>
            <a:xfrm>
              <a:off x="2819400" y="1764269"/>
              <a:ext cx="457200" cy="369332"/>
            </a:xfrm>
            <a:prstGeom prst="rect">
              <a:avLst/>
            </a:prstGeom>
            <a:noFill/>
          </p:spPr>
          <p:txBody>
            <a:bodyPr wrap="square" lIns="0" tIns="0" rIns="0" bIns="0" rtlCol="0" anchor="ctr" anchorCtr="0">
              <a:noAutofit/>
            </a:bodyPr>
            <a:lstStyle/>
            <a:p>
              <a:pPr algn="r"/>
              <a:r>
                <a:rPr lang="en-US" sz="2400" dirty="0" smtClean="0">
                  <a:solidFill>
                    <a:schemeClr val="bg1"/>
                  </a:solidFill>
                </a:rPr>
                <a:t>B</a:t>
              </a:r>
            </a:p>
          </p:txBody>
        </p:sp>
        <p:sp>
          <p:nvSpPr>
            <p:cNvPr id="154" name="TextBox 153"/>
            <p:cNvSpPr txBox="1"/>
            <p:nvPr>
              <p:custDataLst>
                <p:tags r:id="rId85"/>
              </p:custDataLst>
            </p:nvPr>
          </p:nvSpPr>
          <p:spPr>
            <a:xfrm>
              <a:off x="2819400" y="990601"/>
              <a:ext cx="457200" cy="369332"/>
            </a:xfrm>
            <a:prstGeom prst="rect">
              <a:avLst/>
            </a:prstGeom>
            <a:noFill/>
          </p:spPr>
          <p:txBody>
            <a:bodyPr wrap="square" lIns="0" tIns="0" rIns="0" bIns="0" rtlCol="0" anchor="ctr" anchorCtr="0">
              <a:noAutofit/>
            </a:bodyPr>
            <a:lstStyle/>
            <a:p>
              <a:pPr algn="r"/>
              <a:r>
                <a:rPr lang="en-US" sz="2400" dirty="0" smtClean="0">
                  <a:solidFill>
                    <a:schemeClr val="bg1"/>
                  </a:solidFill>
                </a:rPr>
                <a:t>A</a:t>
              </a:r>
            </a:p>
          </p:txBody>
        </p:sp>
      </p:grpSp>
      <p:sp>
        <p:nvSpPr>
          <p:cNvPr id="35" name="SMARTInkAnnotation645"/>
          <p:cNvSpPr/>
          <p:nvPr/>
        </p:nvSpPr>
        <p:spPr>
          <a:xfrm>
            <a:off x="-998220" y="487680"/>
            <a:ext cx="1" cy="7621"/>
          </a:xfrm>
          <a:custGeom>
            <a:avLst/>
            <a:gdLst/>
            <a:ahLst/>
            <a:cxnLst/>
            <a:rect l="0" t="0" r="0" b="0"/>
            <a:pathLst>
              <a:path w="1" h="7621">
                <a:moveTo>
                  <a:pt x="0" y="0"/>
                </a:moveTo>
                <a:lnTo>
                  <a:pt x="0" y="76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Text Box 11"/>
          <p:cNvSpPr txBox="1">
            <a:spLocks noChangeArrowheads="1"/>
          </p:cNvSpPr>
          <p:nvPr>
            <p:custDataLst>
              <p:tags r:id="rId76"/>
            </p:custDataLst>
          </p:nvPr>
        </p:nvSpPr>
        <p:spPr bwMode="auto">
          <a:xfrm rot="16200000">
            <a:off x="3738890" y="3957311"/>
            <a:ext cx="294619" cy="457198"/>
          </a:xfrm>
          <a:prstGeom prst="rect">
            <a:avLst/>
          </a:prstGeom>
          <a:solidFill>
            <a:schemeClr val="tx1"/>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06" name="Text Box 11"/>
          <p:cNvSpPr txBox="1">
            <a:spLocks noChangeArrowheads="1"/>
          </p:cNvSpPr>
          <p:nvPr>
            <p:custDataLst>
              <p:tags r:id="rId77"/>
            </p:custDataLst>
          </p:nvPr>
        </p:nvSpPr>
        <p:spPr bwMode="auto">
          <a:xfrm rot="16200000">
            <a:off x="3733798" y="3962403"/>
            <a:ext cx="304803" cy="457198"/>
          </a:xfrm>
          <a:prstGeom prst="rect">
            <a:avLst/>
          </a:prstGeom>
          <a:solidFill>
            <a:schemeClr val="bg2"/>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mj-lt"/>
              </a:rPr>
              <a:t>Rd</a:t>
            </a:r>
            <a:endParaRPr lang="en-US" sz="2000" dirty="0">
              <a:solidFill>
                <a:srgbClr val="FFFFFF"/>
              </a:solidFill>
              <a:latin typeface="+mj-lt"/>
            </a:endParaRPr>
          </a:p>
        </p:txBody>
      </p:sp>
      <p:sp>
        <p:nvSpPr>
          <p:cNvPr id="108" name="Rectangle 2"/>
          <p:cNvSpPr txBox="1">
            <a:spLocks noChangeArrowheads="1"/>
          </p:cNvSpPr>
          <p:nvPr>
            <p:custDataLst>
              <p:tags r:id="rId78"/>
            </p:custDataLst>
          </p:nvPr>
        </p:nvSpPr>
        <p:spPr>
          <a:xfrm>
            <a:off x="228600" y="-76200"/>
            <a:ext cx="8686800" cy="563880"/>
          </a:xfrm>
          <a:prstGeom prst="rect">
            <a:avLst/>
          </a:prstGeom>
        </p:spPr>
        <p:txBody>
          <a:bodyPr>
            <a:noAutofit/>
          </a:bodyPr>
          <a:lstStyle>
            <a:lvl1pPr algn="ctr" defTabSz="914400" rtl="0" eaLnBrk="1" latinLnBrk="0" hangingPunct="1">
              <a:spcBef>
                <a:spcPct val="0"/>
              </a:spcBef>
              <a:buNone/>
              <a:defRPr sz="4000" kern="1200">
                <a:solidFill>
                  <a:schemeClr val="accent1"/>
                </a:solidFill>
                <a:latin typeface="Helvetica"/>
                <a:ea typeface="+mj-ea"/>
                <a:cs typeface="Helvetica"/>
              </a:defRPr>
            </a:lvl1pPr>
          </a:lstStyle>
          <a:p>
            <a:r>
              <a:rPr lang="en-US" dirty="0" smtClean="0">
                <a:solidFill>
                  <a:schemeClr val="accent5">
                    <a:lumMod val="60000"/>
                    <a:lumOff val="40000"/>
                  </a:schemeClr>
                </a:solidFill>
              </a:rPr>
              <a:t>Detecting Data Hazards</a:t>
            </a:r>
            <a:endParaRPr lang="en-US" dirty="0">
              <a:solidFill>
                <a:schemeClr val="accent5">
                  <a:lumMod val="60000"/>
                  <a:lumOff val="40000"/>
                </a:schemeClr>
              </a:solidFill>
            </a:endParaRPr>
          </a:p>
        </p:txBody>
      </p:sp>
      <p:sp>
        <p:nvSpPr>
          <p:cNvPr id="2" name="TextBox 1"/>
          <p:cNvSpPr txBox="1"/>
          <p:nvPr/>
        </p:nvSpPr>
        <p:spPr>
          <a:xfrm>
            <a:off x="1752600" y="4133671"/>
            <a:ext cx="2026645" cy="1200329"/>
          </a:xfrm>
          <a:prstGeom prst="rect">
            <a:avLst/>
          </a:prstGeom>
          <a:noFill/>
        </p:spPr>
        <p:txBody>
          <a:bodyPr wrap="none" rtlCol="0">
            <a:spAutoFit/>
          </a:bodyPr>
          <a:lstStyle/>
          <a:p>
            <a:r>
              <a:rPr lang="en-US" dirty="0" smtClean="0">
                <a:solidFill>
                  <a:schemeClr val="accent5">
                    <a:lumMod val="60000"/>
                    <a:lumOff val="40000"/>
                  </a:schemeClr>
                </a:solidFill>
              </a:rPr>
              <a:t>IF/</a:t>
            </a:r>
            <a:r>
              <a:rPr lang="en-US" dirty="0" err="1" smtClean="0">
                <a:solidFill>
                  <a:schemeClr val="accent5">
                    <a:lumMod val="60000"/>
                    <a:lumOff val="40000"/>
                  </a:schemeClr>
                </a:solidFill>
              </a:rPr>
              <a:t>ID.Ra</a:t>
            </a:r>
            <a:r>
              <a:rPr lang="en-US" dirty="0" smtClean="0">
                <a:solidFill>
                  <a:schemeClr val="accent5">
                    <a:lumMod val="60000"/>
                    <a:lumOff val="40000"/>
                  </a:schemeClr>
                </a:solidFill>
              </a:rPr>
              <a:t> ≠ 0 &amp;&amp;</a:t>
            </a:r>
          </a:p>
          <a:p>
            <a:r>
              <a:rPr lang="en-US" dirty="0" smtClean="0">
                <a:solidFill>
                  <a:schemeClr val="accent5">
                    <a:lumMod val="60000"/>
                    <a:lumOff val="40000"/>
                  </a:schemeClr>
                </a:solidFill>
              </a:rPr>
              <a:t>(IF/</a:t>
            </a:r>
            <a:r>
              <a:rPr lang="en-US" dirty="0" err="1" smtClean="0">
                <a:solidFill>
                  <a:schemeClr val="accent5">
                    <a:lumMod val="60000"/>
                    <a:lumOff val="40000"/>
                  </a:schemeClr>
                </a:solidFill>
              </a:rPr>
              <a:t>ID.Ra</a:t>
            </a:r>
            <a:r>
              <a:rPr lang="en-US" dirty="0" smtClean="0">
                <a:solidFill>
                  <a:schemeClr val="accent5">
                    <a:lumMod val="60000"/>
                    <a:lumOff val="40000"/>
                  </a:schemeClr>
                </a:solidFill>
              </a:rPr>
              <a:t>==ID/</a:t>
            </a:r>
            <a:r>
              <a:rPr lang="en-US" dirty="0" err="1" smtClean="0">
                <a:solidFill>
                  <a:schemeClr val="accent5">
                    <a:lumMod val="60000"/>
                    <a:lumOff val="40000"/>
                  </a:schemeClr>
                </a:solidFill>
              </a:rPr>
              <a:t>Ex.Rd</a:t>
            </a:r>
            <a:endParaRPr lang="en-US" dirty="0" smtClean="0">
              <a:solidFill>
                <a:schemeClr val="accent5">
                  <a:lumMod val="60000"/>
                  <a:lumOff val="40000"/>
                </a:schemeClr>
              </a:solidFill>
            </a:endParaRPr>
          </a:p>
          <a:p>
            <a:r>
              <a:rPr lang="en-US" dirty="0" smtClean="0">
                <a:solidFill>
                  <a:schemeClr val="accent5">
                    <a:lumMod val="60000"/>
                    <a:lumOff val="40000"/>
                  </a:schemeClr>
                </a:solidFill>
              </a:rPr>
              <a:t>IF/</a:t>
            </a:r>
            <a:r>
              <a:rPr lang="en-US" dirty="0" err="1" smtClean="0">
                <a:solidFill>
                  <a:schemeClr val="accent5">
                    <a:lumMod val="60000"/>
                    <a:lumOff val="40000"/>
                  </a:schemeClr>
                </a:solidFill>
              </a:rPr>
              <a:t>ID.Ra</a:t>
            </a:r>
            <a:r>
              <a:rPr lang="en-US" dirty="0" smtClean="0">
                <a:solidFill>
                  <a:schemeClr val="accent5">
                    <a:lumMod val="60000"/>
                    <a:lumOff val="40000"/>
                  </a:schemeClr>
                </a:solidFill>
              </a:rPr>
              <a:t>==Ex/</a:t>
            </a:r>
            <a:r>
              <a:rPr lang="en-US" dirty="0" err="1" smtClean="0">
                <a:solidFill>
                  <a:schemeClr val="accent5">
                    <a:lumMod val="60000"/>
                    <a:lumOff val="40000"/>
                  </a:schemeClr>
                </a:solidFill>
              </a:rPr>
              <a:t>M.Rd</a:t>
            </a:r>
            <a:endParaRPr lang="en-US" dirty="0" smtClean="0">
              <a:solidFill>
                <a:schemeClr val="accent5">
                  <a:lumMod val="60000"/>
                  <a:lumOff val="40000"/>
                </a:schemeClr>
              </a:solidFill>
            </a:endParaRPr>
          </a:p>
          <a:p>
            <a:r>
              <a:rPr lang="en-US" dirty="0" smtClean="0">
                <a:solidFill>
                  <a:schemeClr val="accent5">
                    <a:lumMod val="60000"/>
                    <a:lumOff val="40000"/>
                  </a:schemeClr>
                </a:solidFill>
              </a:rPr>
              <a:t>IF/</a:t>
            </a:r>
            <a:r>
              <a:rPr lang="en-US" dirty="0" err="1" smtClean="0">
                <a:solidFill>
                  <a:schemeClr val="accent5">
                    <a:lumMod val="60000"/>
                    <a:lumOff val="40000"/>
                  </a:schemeClr>
                </a:solidFill>
              </a:rPr>
              <a:t>ID.Ra</a:t>
            </a:r>
            <a:r>
              <a:rPr lang="en-US" dirty="0" smtClean="0">
                <a:solidFill>
                  <a:schemeClr val="accent5">
                    <a:lumMod val="60000"/>
                    <a:lumOff val="40000"/>
                  </a:schemeClr>
                </a:solidFill>
              </a:rPr>
              <a:t>==M/</a:t>
            </a:r>
            <a:r>
              <a:rPr lang="en-US" dirty="0" err="1" smtClean="0">
                <a:solidFill>
                  <a:schemeClr val="accent5">
                    <a:lumMod val="60000"/>
                    <a:lumOff val="40000"/>
                  </a:schemeClr>
                </a:solidFill>
              </a:rPr>
              <a:t>W.Rd</a:t>
            </a:r>
            <a:r>
              <a:rPr lang="en-US" dirty="0" smtClean="0">
                <a:solidFill>
                  <a:schemeClr val="accent5">
                    <a:lumMod val="60000"/>
                    <a:lumOff val="40000"/>
                  </a:schemeClr>
                </a:solidFill>
              </a:rPr>
              <a:t>)</a:t>
            </a:r>
            <a:endParaRPr lang="en-US" dirty="0">
              <a:solidFill>
                <a:schemeClr val="accent5">
                  <a:lumMod val="60000"/>
                  <a:lumOff val="40000"/>
                </a:schemeClr>
              </a:solidFill>
            </a:endParaRPr>
          </a:p>
        </p:txBody>
      </p:sp>
      <p:sp>
        <p:nvSpPr>
          <p:cNvPr id="3" name="Oval 2"/>
          <p:cNvSpPr/>
          <p:nvPr/>
        </p:nvSpPr>
        <p:spPr>
          <a:xfrm>
            <a:off x="3505201" y="3924300"/>
            <a:ext cx="761998" cy="495299"/>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a:off x="5334002" y="4152901"/>
            <a:ext cx="761998" cy="495299"/>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p:cNvSpPr/>
          <p:nvPr/>
        </p:nvSpPr>
        <p:spPr>
          <a:xfrm>
            <a:off x="7467602" y="4152901"/>
            <a:ext cx="761998" cy="495299"/>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endCxn id="3" idx="2"/>
          </p:cNvCxnSpPr>
          <p:nvPr/>
        </p:nvCxnSpPr>
        <p:spPr>
          <a:xfrm flipV="1">
            <a:off x="3352802" y="4171950"/>
            <a:ext cx="152399" cy="247651"/>
          </a:xfrm>
          <a:prstGeom prst="lin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128" idx="2"/>
          </p:cNvCxnSpPr>
          <p:nvPr/>
        </p:nvCxnSpPr>
        <p:spPr>
          <a:xfrm flipV="1">
            <a:off x="3505201" y="4400551"/>
            <a:ext cx="1828801" cy="420931"/>
          </a:xfrm>
          <a:prstGeom prst="lin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endCxn id="129" idx="3"/>
          </p:cNvCxnSpPr>
          <p:nvPr/>
        </p:nvCxnSpPr>
        <p:spPr>
          <a:xfrm flipV="1">
            <a:off x="3505201" y="4575665"/>
            <a:ext cx="4073993" cy="491635"/>
          </a:xfrm>
          <a:prstGeom prst="lin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30" name="Oval 129"/>
          <p:cNvSpPr/>
          <p:nvPr/>
        </p:nvSpPr>
        <p:spPr>
          <a:xfrm>
            <a:off x="2286001" y="2209800"/>
            <a:ext cx="761998" cy="495299"/>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a:stCxn id="130" idx="3"/>
          </p:cNvCxnSpPr>
          <p:nvPr/>
        </p:nvCxnSpPr>
        <p:spPr>
          <a:xfrm>
            <a:off x="2397593" y="2632564"/>
            <a:ext cx="40807" cy="1553346"/>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9912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8" grpId="0" animBg="1"/>
      <p:bldP spid="129" grpId="0" animBg="1"/>
      <p:bldP spid="13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4050" name="Rectangle 2"/>
          <p:cNvSpPr>
            <a:spLocks noGrp="1" noChangeArrowheads="1"/>
          </p:cNvSpPr>
          <p:nvPr>
            <p:ph type="title"/>
            <p:custDataLst>
              <p:tags r:id="rId1"/>
            </p:custDataLst>
          </p:nvPr>
        </p:nvSpPr>
        <p:spPr/>
        <p:txBody>
          <a:bodyPr>
            <a:normAutofit fontScale="90000"/>
          </a:bodyPr>
          <a:lstStyle/>
          <a:p>
            <a:r>
              <a:rPr lang="en-US" dirty="0" smtClean="0"/>
              <a:t>Data Hazards</a:t>
            </a:r>
            <a:endParaRPr lang="en-US" dirty="0"/>
          </a:p>
        </p:txBody>
      </p:sp>
      <p:sp>
        <p:nvSpPr>
          <p:cNvPr id="2434051" name="Rectangle 3"/>
          <p:cNvSpPr>
            <a:spLocks noGrp="1" noChangeArrowheads="1"/>
          </p:cNvSpPr>
          <p:nvPr>
            <p:ph idx="1"/>
            <p:custDataLst>
              <p:tags r:id="rId2"/>
            </p:custDataLst>
          </p:nvPr>
        </p:nvSpPr>
        <p:spPr>
          <a:xfrm>
            <a:off x="76200" y="609600"/>
            <a:ext cx="9067800" cy="6324600"/>
          </a:xfrm>
        </p:spPr>
        <p:txBody>
          <a:bodyPr>
            <a:normAutofit/>
          </a:bodyPr>
          <a:lstStyle/>
          <a:p>
            <a:r>
              <a:rPr lang="en-US" dirty="0" smtClean="0">
                <a:solidFill>
                  <a:schemeClr val="accent5">
                    <a:lumMod val="60000"/>
                    <a:lumOff val="40000"/>
                  </a:schemeClr>
                </a:solidFill>
              </a:rPr>
              <a:t>Data Hazards</a:t>
            </a:r>
          </a:p>
          <a:p>
            <a:pPr lvl="1"/>
            <a:r>
              <a:rPr lang="en-US" dirty="0" smtClean="0"/>
              <a:t>register file reads occur in stage 2 (ID) </a:t>
            </a:r>
          </a:p>
          <a:p>
            <a:pPr lvl="1"/>
            <a:r>
              <a:rPr lang="en-US" dirty="0" smtClean="0"/>
              <a:t>register file writes occur in stage 5 (WB)</a:t>
            </a:r>
          </a:p>
          <a:p>
            <a:pPr lvl="1"/>
            <a:r>
              <a:rPr lang="en-US" dirty="0" smtClean="0"/>
              <a:t>next instructions may read values about to be written</a:t>
            </a:r>
          </a:p>
          <a:p>
            <a:r>
              <a:rPr lang="en-US" dirty="0" smtClean="0">
                <a:solidFill>
                  <a:schemeClr val="accent5">
                    <a:lumMod val="60000"/>
                    <a:lumOff val="40000"/>
                  </a:schemeClr>
                </a:solidFill>
              </a:rPr>
              <a:t>How to detect?</a:t>
            </a:r>
            <a:r>
              <a:rPr lang="en-US" dirty="0" smtClean="0">
                <a:solidFill>
                  <a:schemeClr val="accent1"/>
                </a:solidFill>
              </a:rPr>
              <a:t> </a:t>
            </a:r>
            <a:r>
              <a:rPr lang="en-US" dirty="0" smtClean="0"/>
              <a:t>Logic in ID stage:</a:t>
            </a:r>
          </a:p>
          <a:p>
            <a:r>
              <a:rPr lang="en-US" dirty="0" smtClean="0"/>
              <a:t>	stall = (IF/</a:t>
            </a:r>
            <a:r>
              <a:rPr lang="en-US" dirty="0" err="1" smtClean="0"/>
              <a:t>ID.Ra</a:t>
            </a:r>
            <a:r>
              <a:rPr lang="en-US" dirty="0" smtClean="0"/>
              <a:t> != 0 &amp;&amp; </a:t>
            </a:r>
          </a:p>
          <a:p>
            <a:r>
              <a:rPr lang="en-US" dirty="0"/>
              <a:t>	</a:t>
            </a:r>
            <a:r>
              <a:rPr lang="en-US" dirty="0" smtClean="0"/>
              <a:t>		(IF/</a:t>
            </a:r>
            <a:r>
              <a:rPr lang="en-US" dirty="0" err="1" smtClean="0"/>
              <a:t>ID.Ra</a:t>
            </a:r>
            <a:r>
              <a:rPr lang="en-US" dirty="0" smtClean="0"/>
              <a:t> == ID/</a:t>
            </a:r>
            <a:r>
              <a:rPr lang="en-US" dirty="0" err="1" smtClean="0"/>
              <a:t>EX.Rd</a:t>
            </a:r>
            <a:r>
              <a:rPr lang="en-US" dirty="0" smtClean="0"/>
              <a:t> || </a:t>
            </a:r>
            <a:br>
              <a:rPr lang="en-US" dirty="0" smtClean="0"/>
            </a:br>
            <a:r>
              <a:rPr lang="en-US" dirty="0" smtClean="0"/>
              <a:t>	 		 IF/</a:t>
            </a:r>
            <a:r>
              <a:rPr lang="en-US" dirty="0" err="1" smtClean="0"/>
              <a:t>ID.Ra</a:t>
            </a:r>
            <a:r>
              <a:rPr lang="en-US" dirty="0" smtClean="0"/>
              <a:t> == EX/</a:t>
            </a:r>
            <a:r>
              <a:rPr lang="en-US" dirty="0" err="1" smtClean="0"/>
              <a:t>M.Rd</a:t>
            </a:r>
            <a:r>
              <a:rPr lang="en-US" dirty="0" smtClean="0"/>
              <a:t> || </a:t>
            </a:r>
            <a:br>
              <a:rPr lang="en-US" dirty="0" smtClean="0"/>
            </a:br>
            <a:r>
              <a:rPr lang="en-US" dirty="0" smtClean="0"/>
              <a:t>	 		 IF/</a:t>
            </a:r>
            <a:r>
              <a:rPr lang="en-US" dirty="0" err="1" smtClean="0"/>
              <a:t>ID.Ra</a:t>
            </a:r>
            <a:r>
              <a:rPr lang="en-US" dirty="0" smtClean="0"/>
              <a:t> == M/</a:t>
            </a:r>
            <a:r>
              <a:rPr lang="en-US" dirty="0" err="1" smtClean="0"/>
              <a:t>WB.Rd</a:t>
            </a:r>
            <a:r>
              <a:rPr lang="en-US" dirty="0" smtClean="0"/>
              <a:t>))</a:t>
            </a:r>
          </a:p>
          <a:p>
            <a:r>
              <a:rPr lang="en-US" dirty="0" smtClean="0"/>
              <a:t>		      || (same for </a:t>
            </a:r>
            <a:r>
              <a:rPr lang="en-US" dirty="0" err="1" smtClean="0"/>
              <a:t>Rb</a:t>
            </a:r>
            <a:r>
              <a:rPr lang="en-US" dirty="0" smtClean="0"/>
              <a:t>)</a:t>
            </a:r>
          </a:p>
          <a:p>
            <a:endParaRPr lang="en-US" dirty="0" smtClean="0"/>
          </a:p>
        </p:txBody>
      </p:sp>
      <p:sp>
        <p:nvSpPr>
          <p:cNvPr id="5" name="Rounded Rectangular Callout 4" hidden="1"/>
          <p:cNvSpPr/>
          <p:nvPr>
            <p:custDataLst>
              <p:tags r:id="rId3"/>
            </p:custDataLst>
          </p:nvPr>
        </p:nvSpPr>
        <p:spPr>
          <a:xfrm>
            <a:off x="2895600" y="3657600"/>
            <a:ext cx="2590800" cy="685800"/>
          </a:xfrm>
          <a:prstGeom prst="wedgeRoundRectCallout">
            <a:avLst>
              <a:gd name="adj1" fmla="val 9819"/>
              <a:gd name="adj2" fmla="val -81071"/>
              <a:gd name="adj3" fmla="val 16667"/>
            </a:avLst>
          </a:prstGeom>
          <a:noFill/>
          <a:ln w="28575">
            <a:solidFill>
              <a:schemeClr val="accent4">
                <a:alpha val="50196"/>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4"/>
                </a:solidFill>
              </a:rPr>
              <a:t>“earlier” = started earlier</a:t>
            </a:r>
          </a:p>
          <a:p>
            <a:pPr algn="ctr"/>
            <a:r>
              <a:rPr lang="en-US" dirty="0" smtClean="0">
                <a:solidFill>
                  <a:schemeClr val="accent4"/>
                </a:solidFill>
              </a:rPr>
              <a:t>= stage right</a:t>
            </a:r>
            <a:endParaRPr lang="en-US" dirty="0">
              <a:solidFill>
                <a:schemeClr val="accent4"/>
              </a:solidFill>
            </a:endParaRPr>
          </a:p>
        </p:txBody>
      </p:sp>
      <p:sp>
        <p:nvSpPr>
          <p:cNvPr id="6" name="Rounded Rectangular Callout 5" hidden="1"/>
          <p:cNvSpPr/>
          <p:nvPr>
            <p:custDataLst>
              <p:tags r:id="rId4"/>
            </p:custDataLst>
          </p:nvPr>
        </p:nvSpPr>
        <p:spPr>
          <a:xfrm>
            <a:off x="6324600" y="3581400"/>
            <a:ext cx="1752600" cy="381000"/>
          </a:xfrm>
          <a:prstGeom prst="wedgeRoundRectCallout">
            <a:avLst>
              <a:gd name="adj1" fmla="val 9819"/>
              <a:gd name="adj2" fmla="val -81071"/>
              <a:gd name="adj3" fmla="val 16667"/>
            </a:avLst>
          </a:prstGeom>
          <a:noFill/>
          <a:ln w="28575">
            <a:solidFill>
              <a:schemeClr val="accent4">
                <a:alpha val="50196"/>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4"/>
                </a:solidFill>
              </a:rPr>
              <a:t>stage left</a:t>
            </a:r>
            <a:endParaRPr lang="en-US" dirty="0">
              <a:solidFill>
                <a:schemeClr val="accent4"/>
              </a:solidFill>
            </a:endParaRPr>
          </a:p>
        </p:txBody>
      </p:sp>
      <p:sp>
        <p:nvSpPr>
          <p:cNvPr id="7" name="Rectangle 6" hidden="1"/>
          <p:cNvSpPr/>
          <p:nvPr>
            <p:custDataLst>
              <p:tags r:id="rId5"/>
            </p:custDataLst>
          </p:nvPr>
        </p:nvSpPr>
        <p:spPr>
          <a:xfrm>
            <a:off x="2362200" y="3124200"/>
            <a:ext cx="6553200" cy="369332"/>
          </a:xfrm>
          <a:prstGeom prst="rect">
            <a:avLst/>
          </a:prstGeom>
        </p:spPr>
        <p:txBody>
          <a:bodyPr wrap="square">
            <a:spAutoFit/>
          </a:bodyPr>
          <a:lstStyle/>
          <a:p>
            <a:pPr lvl="1"/>
            <a:r>
              <a:rPr lang="en-US" dirty="0" smtClean="0">
                <a:solidFill>
                  <a:schemeClr val="accent4"/>
                </a:solidFill>
              </a:rPr>
              <a:t>destination </a:t>
            </a:r>
            <a:r>
              <a:rPr lang="en-US" dirty="0" err="1" smtClean="0">
                <a:solidFill>
                  <a:schemeClr val="accent4"/>
                </a:solidFill>
              </a:rPr>
              <a:t>reg</a:t>
            </a:r>
            <a:r>
              <a:rPr lang="en-US" dirty="0" smtClean="0">
                <a:solidFill>
                  <a:schemeClr val="accent4"/>
                </a:solidFill>
              </a:rPr>
              <a:t> of earlier instruction == source </a:t>
            </a:r>
            <a:r>
              <a:rPr lang="en-US" dirty="0" err="1" smtClean="0">
                <a:solidFill>
                  <a:schemeClr val="accent4"/>
                </a:solidFill>
              </a:rPr>
              <a:t>reg</a:t>
            </a:r>
            <a:r>
              <a:rPr lang="en-US" dirty="0" smtClean="0">
                <a:solidFill>
                  <a:schemeClr val="accent4"/>
                </a:solidFill>
              </a:rPr>
              <a:t> of current</a:t>
            </a:r>
          </a:p>
        </p:txBody>
      </p:sp>
    </p:spTree>
    <p:extLst>
      <p:ext uri="{BB962C8B-B14F-4D97-AF65-F5344CB8AC3E}">
        <p14:creationId xmlns:p14="http://schemas.microsoft.com/office/powerpoint/2010/main" val="1052284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3405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3405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34051">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340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Line 8"/>
          <p:cNvSpPr>
            <a:spLocks noChangeShapeType="1"/>
          </p:cNvSpPr>
          <p:nvPr>
            <p:custDataLst>
              <p:tags r:id="rId1"/>
            </p:custDataLst>
          </p:nvPr>
        </p:nvSpPr>
        <p:spPr bwMode="auto">
          <a:xfrm>
            <a:off x="381000" y="2667000"/>
            <a:ext cx="0" cy="12192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148" name="Text Box 11"/>
          <p:cNvSpPr txBox="1">
            <a:spLocks noChangeArrowheads="1"/>
          </p:cNvSpPr>
          <p:nvPr>
            <p:custDataLst>
              <p:tags r:id="rId2"/>
            </p:custDataLst>
          </p:nvPr>
        </p:nvSpPr>
        <p:spPr bwMode="auto">
          <a:xfrm>
            <a:off x="76200" y="3896380"/>
            <a:ext cx="685800" cy="457200"/>
          </a:xfrm>
          <a:prstGeom prst="rect">
            <a:avLst/>
          </a:prstGeom>
          <a:solidFill>
            <a:schemeClr val="tx1"/>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Consolas" pitchFamily="49" charset="0"/>
            </a:endParaRPr>
          </a:p>
        </p:txBody>
      </p:sp>
      <p:sp>
        <p:nvSpPr>
          <p:cNvPr id="149" name="Line 21"/>
          <p:cNvSpPr>
            <a:spLocks noChangeShapeType="1"/>
          </p:cNvSpPr>
          <p:nvPr>
            <p:custDataLst>
              <p:tags r:id="rId3"/>
            </p:custDataLst>
          </p:nvPr>
        </p:nvSpPr>
        <p:spPr bwMode="auto">
          <a:xfrm>
            <a:off x="381000" y="4343400"/>
            <a:ext cx="0" cy="68580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50" name="Line 18"/>
          <p:cNvSpPr>
            <a:spLocks noChangeShapeType="1"/>
          </p:cNvSpPr>
          <p:nvPr>
            <p:custDataLst>
              <p:tags r:id="rId4"/>
            </p:custDataLst>
          </p:nvPr>
        </p:nvSpPr>
        <p:spPr bwMode="auto">
          <a:xfrm>
            <a:off x="381000" y="3200400"/>
            <a:ext cx="228600" cy="0"/>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p>
        </p:txBody>
      </p:sp>
      <p:sp>
        <p:nvSpPr>
          <p:cNvPr id="151" name="Text Box 11"/>
          <p:cNvSpPr txBox="1">
            <a:spLocks noChangeArrowheads="1"/>
          </p:cNvSpPr>
          <p:nvPr>
            <p:custDataLst>
              <p:tags r:id="rId5"/>
            </p:custDataLst>
          </p:nvPr>
        </p:nvSpPr>
        <p:spPr bwMode="auto">
          <a:xfrm rot="16200000">
            <a:off x="-876299" y="3086099"/>
            <a:ext cx="5257800" cy="4572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2" name="Text Box 11"/>
          <p:cNvSpPr txBox="1">
            <a:spLocks noChangeArrowheads="1"/>
          </p:cNvSpPr>
          <p:nvPr>
            <p:custDataLst>
              <p:tags r:id="rId6"/>
            </p:custDataLst>
          </p:nvPr>
        </p:nvSpPr>
        <p:spPr bwMode="auto">
          <a:xfrm rot="16200000">
            <a:off x="1104903" y="2247900"/>
            <a:ext cx="1295398" cy="457197"/>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53" name="Line 49"/>
          <p:cNvSpPr>
            <a:spLocks noChangeShapeType="1"/>
          </p:cNvSpPr>
          <p:nvPr>
            <p:custDataLst>
              <p:tags r:id="rId7"/>
            </p:custDataLst>
          </p:nvPr>
        </p:nvSpPr>
        <p:spPr bwMode="auto">
          <a:xfrm flipH="1" flipV="1">
            <a:off x="1371600" y="2362200"/>
            <a:ext cx="152400" cy="0"/>
          </a:xfrm>
          <a:prstGeom prst="line">
            <a:avLst/>
          </a:prstGeom>
          <a:noFill/>
          <a:ln w="25400" cap="sq">
            <a:solidFill>
              <a:schemeClr val="bg1"/>
            </a:solidFill>
            <a:round/>
            <a:headEnd type="arrow" w="med" len="med"/>
            <a:tailEnd type="none" w="med" len="med"/>
          </a:ln>
          <a:effectLst/>
        </p:spPr>
        <p:txBody>
          <a:bodyPr wrap="square" anchor="ctr" anchorCtr="1">
            <a:noAutofit/>
          </a:bodyPr>
          <a:lstStyle/>
          <a:p>
            <a:endParaRPr lang="en-US"/>
          </a:p>
        </p:txBody>
      </p:sp>
      <p:sp>
        <p:nvSpPr>
          <p:cNvPr id="154" name="TextBox 153"/>
          <p:cNvSpPr txBox="1"/>
          <p:nvPr>
            <p:custDataLst>
              <p:tags r:id="rId8"/>
            </p:custDataLst>
          </p:nvPr>
        </p:nvSpPr>
        <p:spPr>
          <a:xfrm>
            <a:off x="1295400" y="6029980"/>
            <a:ext cx="914400" cy="523220"/>
          </a:xfrm>
          <a:prstGeom prst="rect">
            <a:avLst/>
          </a:prstGeom>
          <a:noFill/>
        </p:spPr>
        <p:txBody>
          <a:bodyPr wrap="square" rtlCol="0">
            <a:spAutoFit/>
          </a:bodyPr>
          <a:lstStyle/>
          <a:p>
            <a:pPr algn="ctr"/>
            <a:r>
              <a:rPr lang="en-US" sz="2800" dirty="0" smtClean="0">
                <a:solidFill>
                  <a:schemeClr val="bg1"/>
                </a:solidFill>
              </a:rPr>
              <a:t>IF/ID</a:t>
            </a:r>
          </a:p>
        </p:txBody>
      </p:sp>
      <p:grpSp>
        <p:nvGrpSpPr>
          <p:cNvPr id="155" name="Group 154"/>
          <p:cNvGrpSpPr/>
          <p:nvPr>
            <p:custDataLst>
              <p:tags r:id="rId9"/>
            </p:custDataLst>
          </p:nvPr>
        </p:nvGrpSpPr>
        <p:grpSpPr>
          <a:xfrm>
            <a:off x="609599" y="2895600"/>
            <a:ext cx="381000" cy="609600"/>
            <a:chOff x="868680" y="2971800"/>
            <a:chExt cx="304800" cy="304800"/>
          </a:xfrm>
          <a:solidFill>
            <a:schemeClr val="tx1"/>
          </a:solidFill>
        </p:grpSpPr>
        <p:sp>
          <p:nvSpPr>
            <p:cNvPr id="156" name="Freeform 155"/>
            <p:cNvSpPr/>
            <p:nvPr>
              <p:custDataLst>
                <p:tags r:id="rId104"/>
              </p:custDataLst>
            </p:nvPr>
          </p:nvSpPr>
          <p:spPr>
            <a:xfrm>
              <a:off x="86868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Text Box 11"/>
            <p:cNvSpPr txBox="1">
              <a:spLocks noChangeArrowheads="1"/>
            </p:cNvSpPr>
            <p:nvPr>
              <p:custDataLst>
                <p:tags r:id="rId105"/>
              </p:custDataLst>
            </p:nvPr>
          </p:nvSpPr>
          <p:spPr bwMode="auto">
            <a:xfrm>
              <a:off x="960121"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58" name="Line 18"/>
          <p:cNvSpPr>
            <a:spLocks noChangeShapeType="1"/>
          </p:cNvSpPr>
          <p:nvPr>
            <p:custDataLst>
              <p:tags r:id="rId10"/>
            </p:custDataLst>
          </p:nvPr>
        </p:nvSpPr>
        <p:spPr bwMode="auto">
          <a:xfrm>
            <a:off x="990600" y="3200400"/>
            <a:ext cx="152400" cy="0"/>
          </a:xfrm>
          <a:prstGeom prst="line">
            <a:avLst/>
          </a:prstGeom>
          <a:noFill/>
          <a:ln w="25400" cap="sq">
            <a:solidFill>
              <a:schemeClr val="accent1"/>
            </a:solidFill>
            <a:round/>
            <a:headEnd type="none" w="med" len="med"/>
            <a:tailEnd type="none" w="med" len="med"/>
          </a:ln>
          <a:effectLst/>
        </p:spPr>
        <p:txBody>
          <a:bodyPr wrap="square" anchor="ctr" anchorCtr="1">
            <a:noAutofit/>
          </a:bodyPr>
          <a:lstStyle/>
          <a:p>
            <a:endParaRPr lang="en-US"/>
          </a:p>
        </p:txBody>
      </p:sp>
      <p:sp>
        <p:nvSpPr>
          <p:cNvPr id="159" name="Line 18"/>
          <p:cNvSpPr>
            <a:spLocks noChangeShapeType="1"/>
          </p:cNvSpPr>
          <p:nvPr>
            <p:custDataLst>
              <p:tags r:id="rId11"/>
            </p:custDataLst>
          </p:nvPr>
        </p:nvSpPr>
        <p:spPr bwMode="auto">
          <a:xfrm>
            <a:off x="1143000" y="4038600"/>
            <a:ext cx="304800" cy="0"/>
          </a:xfrm>
          <a:prstGeom prst="line">
            <a:avLst/>
          </a:prstGeom>
          <a:noFill/>
          <a:ln w="25400" cap="sq">
            <a:solidFill>
              <a:schemeClr val="accent1"/>
            </a:solidFill>
            <a:round/>
            <a:headEnd type="oval" w="med" len="med"/>
            <a:tailEnd type="arrow" w="med" len="med"/>
          </a:ln>
          <a:effectLst/>
        </p:spPr>
        <p:txBody>
          <a:bodyPr wrap="square" anchor="ctr" anchorCtr="1">
            <a:noAutofit/>
          </a:bodyPr>
          <a:lstStyle/>
          <a:p>
            <a:endParaRPr lang="en-US"/>
          </a:p>
        </p:txBody>
      </p:sp>
      <p:sp>
        <p:nvSpPr>
          <p:cNvPr id="160" name="Text Box 11"/>
          <p:cNvSpPr txBox="1">
            <a:spLocks noChangeArrowheads="1"/>
          </p:cNvSpPr>
          <p:nvPr>
            <p:custDataLst>
              <p:tags r:id="rId12"/>
            </p:custDataLst>
          </p:nvPr>
        </p:nvSpPr>
        <p:spPr bwMode="auto">
          <a:xfrm rot="16200000">
            <a:off x="1447800" y="3809999"/>
            <a:ext cx="609598" cy="457197"/>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61" name="Rectangle 19"/>
          <p:cNvSpPr>
            <a:spLocks noChangeArrowheads="1"/>
          </p:cNvSpPr>
          <p:nvPr>
            <p:custDataLst>
              <p:tags r:id="rId13"/>
            </p:custDataLst>
          </p:nvPr>
        </p:nvSpPr>
        <p:spPr bwMode="auto">
          <a:xfrm rot="10800000">
            <a:off x="609601" y="4495800"/>
            <a:ext cx="304800" cy="1143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62" name="Line 21"/>
          <p:cNvSpPr>
            <a:spLocks noChangeShapeType="1"/>
          </p:cNvSpPr>
          <p:nvPr>
            <p:custDataLst>
              <p:tags r:id="rId14"/>
            </p:custDataLst>
          </p:nvPr>
        </p:nvSpPr>
        <p:spPr bwMode="auto">
          <a:xfrm>
            <a:off x="1143000" y="3200400"/>
            <a:ext cx="0" cy="1447800"/>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p>
        </p:txBody>
      </p:sp>
      <p:sp>
        <p:nvSpPr>
          <p:cNvPr id="163" name="Line 21"/>
          <p:cNvSpPr>
            <a:spLocks noChangeShapeType="1"/>
          </p:cNvSpPr>
          <p:nvPr>
            <p:custDataLst>
              <p:tags r:id="rId15"/>
            </p:custDataLst>
          </p:nvPr>
        </p:nvSpPr>
        <p:spPr bwMode="auto">
          <a:xfrm>
            <a:off x="914400" y="4648200"/>
            <a:ext cx="2286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64" name="Line 21"/>
          <p:cNvSpPr>
            <a:spLocks noChangeShapeType="1"/>
          </p:cNvSpPr>
          <p:nvPr>
            <p:custDataLst>
              <p:tags r:id="rId16"/>
            </p:custDataLst>
          </p:nvPr>
        </p:nvSpPr>
        <p:spPr bwMode="auto">
          <a:xfrm>
            <a:off x="381000" y="5029200"/>
            <a:ext cx="228600" cy="0"/>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p>
        </p:txBody>
      </p:sp>
      <p:sp>
        <p:nvSpPr>
          <p:cNvPr id="165" name="Line 21"/>
          <p:cNvSpPr>
            <a:spLocks noChangeShapeType="1"/>
          </p:cNvSpPr>
          <p:nvPr>
            <p:custDataLst>
              <p:tags r:id="rId17"/>
            </p:custDataLst>
          </p:nvPr>
        </p:nvSpPr>
        <p:spPr bwMode="auto">
          <a:xfrm>
            <a:off x="914400" y="4953000"/>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66" name="Line 21"/>
          <p:cNvSpPr>
            <a:spLocks noChangeShapeType="1"/>
          </p:cNvSpPr>
          <p:nvPr>
            <p:custDataLst>
              <p:tags r:id="rId18"/>
            </p:custDataLst>
          </p:nvPr>
        </p:nvSpPr>
        <p:spPr bwMode="auto">
          <a:xfrm>
            <a:off x="914400" y="5257800"/>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67" name="Line 21"/>
          <p:cNvSpPr>
            <a:spLocks noChangeShapeType="1"/>
          </p:cNvSpPr>
          <p:nvPr>
            <p:custDataLst>
              <p:tags r:id="rId19"/>
            </p:custDataLst>
          </p:nvPr>
        </p:nvSpPr>
        <p:spPr bwMode="auto">
          <a:xfrm>
            <a:off x="914400" y="5562600"/>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68" name="Text Box 11"/>
          <p:cNvSpPr txBox="1">
            <a:spLocks noChangeArrowheads="1"/>
          </p:cNvSpPr>
          <p:nvPr>
            <p:custDataLst>
              <p:tags r:id="rId20"/>
            </p:custDataLst>
          </p:nvPr>
        </p:nvSpPr>
        <p:spPr bwMode="auto">
          <a:xfrm>
            <a:off x="76200" y="3886200"/>
            <a:ext cx="685800" cy="457200"/>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Consolas" pitchFamily="49" charset="0"/>
            </a:endParaRPr>
          </a:p>
        </p:txBody>
      </p:sp>
      <p:sp>
        <p:nvSpPr>
          <p:cNvPr id="169" name="Text Box 11"/>
          <p:cNvSpPr txBox="1">
            <a:spLocks noChangeArrowheads="1"/>
          </p:cNvSpPr>
          <p:nvPr>
            <p:custDataLst>
              <p:tags r:id="rId21"/>
            </p:custDataLst>
          </p:nvPr>
        </p:nvSpPr>
        <p:spPr bwMode="auto">
          <a:xfrm rot="16200000">
            <a:off x="1257302" y="3086100"/>
            <a:ext cx="5257800" cy="457199"/>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70" name="Text Box 11"/>
          <p:cNvSpPr txBox="1">
            <a:spLocks noChangeArrowheads="1"/>
          </p:cNvSpPr>
          <p:nvPr>
            <p:custDataLst>
              <p:tags r:id="rId22"/>
            </p:custDataLst>
          </p:nvPr>
        </p:nvSpPr>
        <p:spPr bwMode="auto">
          <a:xfrm rot="16200000">
            <a:off x="3352802" y="5029200"/>
            <a:ext cx="1066798" cy="457198"/>
          </a:xfrm>
          <a:prstGeom prst="rect">
            <a:avLst/>
          </a:prstGeom>
          <a:solidFill>
            <a:schemeClr val="bg2"/>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71" name="Line 25"/>
          <p:cNvSpPr>
            <a:spLocks noChangeShapeType="1"/>
          </p:cNvSpPr>
          <p:nvPr>
            <p:custDataLst>
              <p:tags r:id="rId23"/>
            </p:custDataLst>
          </p:nvPr>
        </p:nvSpPr>
        <p:spPr bwMode="auto">
          <a:xfrm flipV="1">
            <a:off x="2667000" y="2590800"/>
            <a:ext cx="0" cy="304799"/>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72" name="Line 25"/>
          <p:cNvSpPr>
            <a:spLocks noChangeShapeType="1"/>
          </p:cNvSpPr>
          <p:nvPr>
            <p:custDataLst>
              <p:tags r:id="rId24"/>
            </p:custDataLst>
          </p:nvPr>
        </p:nvSpPr>
        <p:spPr bwMode="auto">
          <a:xfrm flipV="1">
            <a:off x="3124200" y="2590801"/>
            <a:ext cx="0" cy="304799"/>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73" name="Line 25"/>
          <p:cNvSpPr>
            <a:spLocks noChangeShapeType="1"/>
          </p:cNvSpPr>
          <p:nvPr>
            <p:custDataLst>
              <p:tags r:id="rId25"/>
            </p:custDataLst>
          </p:nvPr>
        </p:nvSpPr>
        <p:spPr bwMode="auto">
          <a:xfrm>
            <a:off x="2133599" y="1295400"/>
            <a:ext cx="228601" cy="1"/>
          </a:xfrm>
          <a:prstGeom prst="line">
            <a:avLst/>
          </a:prstGeom>
          <a:noFill/>
          <a:ln w="57150" cap="sq">
            <a:solidFill>
              <a:schemeClr val="accent2"/>
            </a:solidFill>
            <a:prstDash val="solid"/>
            <a:round/>
            <a:headEnd type="none" w="med" len="med"/>
            <a:tailEnd type="arrow" w="sm" len="sm"/>
          </a:ln>
          <a:effectLst/>
        </p:spPr>
        <p:txBody>
          <a:bodyPr anchor="ctr" anchorCtr="1">
            <a:noAutofit/>
          </a:bodyPr>
          <a:lstStyle/>
          <a:p>
            <a:endParaRPr lang="en-US" dirty="0"/>
          </a:p>
        </p:txBody>
      </p:sp>
      <p:sp>
        <p:nvSpPr>
          <p:cNvPr id="174" name="Line 43"/>
          <p:cNvSpPr>
            <a:spLocks noChangeShapeType="1"/>
          </p:cNvSpPr>
          <p:nvPr>
            <p:custDataLst>
              <p:tags r:id="rId26"/>
            </p:custDataLst>
          </p:nvPr>
        </p:nvSpPr>
        <p:spPr bwMode="auto">
          <a:xfrm>
            <a:off x="2133599" y="1676400"/>
            <a:ext cx="228601" cy="0"/>
          </a:xfrm>
          <a:prstGeom prst="line">
            <a:avLst/>
          </a:prstGeom>
          <a:noFill/>
          <a:ln w="57150" cap="sq">
            <a:solidFill>
              <a:srgbClr val="66FF33"/>
            </a:solidFill>
            <a:prstDash val="solid"/>
            <a:round/>
            <a:headEnd type="none" w="med" len="med"/>
            <a:tailEnd type="arrow" w="sm" len="sm"/>
          </a:ln>
          <a:effectLst/>
        </p:spPr>
        <p:txBody>
          <a:bodyPr wrap="square" anchor="ctr" anchorCtr="1">
            <a:noAutofit/>
          </a:bodyPr>
          <a:lstStyle/>
          <a:p>
            <a:endParaRPr lang="en-US"/>
          </a:p>
        </p:txBody>
      </p:sp>
      <p:sp>
        <p:nvSpPr>
          <p:cNvPr id="175" name="Text Box 11"/>
          <p:cNvSpPr txBox="1">
            <a:spLocks noChangeArrowheads="1"/>
          </p:cNvSpPr>
          <p:nvPr>
            <p:custDataLst>
              <p:tags r:id="rId27"/>
            </p:custDataLst>
          </p:nvPr>
        </p:nvSpPr>
        <p:spPr bwMode="auto">
          <a:xfrm rot="16200000">
            <a:off x="3581402" y="1752603"/>
            <a:ext cx="609600" cy="457198"/>
          </a:xfrm>
          <a:prstGeom prst="rect">
            <a:avLst/>
          </a:prstGeom>
          <a:solidFill>
            <a:schemeClr val="bg2"/>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76" name="Text Box 11"/>
          <p:cNvSpPr txBox="1">
            <a:spLocks noChangeArrowheads="1"/>
          </p:cNvSpPr>
          <p:nvPr>
            <p:custDataLst>
              <p:tags r:id="rId28"/>
            </p:custDataLst>
          </p:nvPr>
        </p:nvSpPr>
        <p:spPr bwMode="auto">
          <a:xfrm rot="16200000">
            <a:off x="3581401" y="914403"/>
            <a:ext cx="609600" cy="457198"/>
          </a:xfrm>
          <a:prstGeom prst="rect">
            <a:avLst/>
          </a:prstGeom>
          <a:solidFill>
            <a:schemeClr val="bg2"/>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77" name="Line 43"/>
          <p:cNvSpPr>
            <a:spLocks noChangeShapeType="1"/>
          </p:cNvSpPr>
          <p:nvPr>
            <p:custDataLst>
              <p:tags r:id="rId29"/>
            </p:custDataLst>
          </p:nvPr>
        </p:nvSpPr>
        <p:spPr bwMode="auto">
          <a:xfrm>
            <a:off x="3352802" y="1981200"/>
            <a:ext cx="304798"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78" name="Line 43"/>
          <p:cNvSpPr>
            <a:spLocks noChangeShapeType="1"/>
          </p:cNvSpPr>
          <p:nvPr>
            <p:custDataLst>
              <p:tags r:id="rId30"/>
            </p:custDataLst>
          </p:nvPr>
        </p:nvSpPr>
        <p:spPr bwMode="auto">
          <a:xfrm>
            <a:off x="3352802" y="1143000"/>
            <a:ext cx="304798"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79" name="Text Box 11"/>
          <p:cNvSpPr txBox="1">
            <a:spLocks noChangeArrowheads="1"/>
          </p:cNvSpPr>
          <p:nvPr>
            <p:custDataLst>
              <p:tags r:id="rId31"/>
            </p:custDataLst>
          </p:nvPr>
        </p:nvSpPr>
        <p:spPr bwMode="auto">
          <a:xfrm rot="16200000">
            <a:off x="3733799" y="4267200"/>
            <a:ext cx="304799" cy="457198"/>
          </a:xfrm>
          <a:prstGeom prst="rect">
            <a:avLst/>
          </a:prstGeom>
          <a:solidFill>
            <a:schemeClr val="bg2"/>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80" name="TextBox 179"/>
          <p:cNvSpPr txBox="1"/>
          <p:nvPr>
            <p:custDataLst>
              <p:tags r:id="rId32"/>
            </p:custDataLst>
          </p:nvPr>
        </p:nvSpPr>
        <p:spPr>
          <a:xfrm>
            <a:off x="3352800" y="6019800"/>
            <a:ext cx="1066800" cy="523220"/>
          </a:xfrm>
          <a:prstGeom prst="rect">
            <a:avLst/>
          </a:prstGeom>
          <a:noFill/>
        </p:spPr>
        <p:txBody>
          <a:bodyPr wrap="square" rtlCol="0">
            <a:spAutoFit/>
          </a:bodyPr>
          <a:lstStyle/>
          <a:p>
            <a:pPr algn="ctr"/>
            <a:r>
              <a:rPr lang="en-US" sz="2800" dirty="0" smtClean="0">
                <a:solidFill>
                  <a:schemeClr val="bg1"/>
                </a:solidFill>
              </a:rPr>
              <a:t>ID/EX</a:t>
            </a:r>
          </a:p>
        </p:txBody>
      </p:sp>
      <p:sp>
        <p:nvSpPr>
          <p:cNvPr id="181" name="Text Box 11"/>
          <p:cNvSpPr txBox="1">
            <a:spLocks noChangeArrowheads="1"/>
          </p:cNvSpPr>
          <p:nvPr>
            <p:custDataLst>
              <p:tags r:id="rId33"/>
            </p:custDataLst>
          </p:nvPr>
        </p:nvSpPr>
        <p:spPr bwMode="auto">
          <a:xfrm rot="16200000">
            <a:off x="3086100" y="3086099"/>
            <a:ext cx="5257800" cy="4572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82" name="TextBox 181"/>
          <p:cNvSpPr txBox="1"/>
          <p:nvPr>
            <p:custDataLst>
              <p:tags r:id="rId34"/>
            </p:custDataLst>
          </p:nvPr>
        </p:nvSpPr>
        <p:spPr>
          <a:xfrm>
            <a:off x="5105400" y="6019800"/>
            <a:ext cx="1524000" cy="523220"/>
          </a:xfrm>
          <a:prstGeom prst="rect">
            <a:avLst/>
          </a:prstGeom>
          <a:noFill/>
        </p:spPr>
        <p:txBody>
          <a:bodyPr wrap="square" rtlCol="0">
            <a:spAutoFit/>
          </a:bodyPr>
          <a:lstStyle/>
          <a:p>
            <a:pPr algn="ctr"/>
            <a:r>
              <a:rPr lang="en-US" sz="2800" dirty="0" smtClean="0">
                <a:solidFill>
                  <a:schemeClr val="bg1"/>
                </a:solidFill>
              </a:rPr>
              <a:t>EX/MEM</a:t>
            </a:r>
          </a:p>
        </p:txBody>
      </p:sp>
      <p:sp>
        <p:nvSpPr>
          <p:cNvPr id="183" name="Text Box 11"/>
          <p:cNvSpPr txBox="1">
            <a:spLocks noChangeArrowheads="1"/>
          </p:cNvSpPr>
          <p:nvPr>
            <p:custDataLst>
              <p:tags r:id="rId35"/>
            </p:custDataLst>
          </p:nvPr>
        </p:nvSpPr>
        <p:spPr bwMode="auto">
          <a:xfrm rot="16200000">
            <a:off x="5410202" y="2590801"/>
            <a:ext cx="609600" cy="457199"/>
          </a:xfrm>
          <a:prstGeom prst="rect">
            <a:avLst/>
          </a:prstGeom>
          <a:solidFill>
            <a:schemeClr val="bg2"/>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84" name="Text Box 11"/>
          <p:cNvSpPr txBox="1">
            <a:spLocks noChangeArrowheads="1"/>
          </p:cNvSpPr>
          <p:nvPr>
            <p:custDataLst>
              <p:tags r:id="rId36"/>
            </p:custDataLst>
          </p:nvPr>
        </p:nvSpPr>
        <p:spPr bwMode="auto">
          <a:xfrm rot="16200000">
            <a:off x="5410200" y="1371600"/>
            <a:ext cx="609600" cy="457200"/>
          </a:xfrm>
          <a:prstGeom prst="rect">
            <a:avLst/>
          </a:prstGeom>
          <a:solidFill>
            <a:schemeClr val="bg2"/>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85" name="Line 43"/>
          <p:cNvSpPr>
            <a:spLocks noChangeShapeType="1"/>
          </p:cNvSpPr>
          <p:nvPr>
            <p:custDataLst>
              <p:tags r:id="rId37"/>
            </p:custDataLst>
          </p:nvPr>
        </p:nvSpPr>
        <p:spPr bwMode="auto">
          <a:xfrm flipV="1">
            <a:off x="5257800" y="1600200"/>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86" name="Rectangle 19"/>
          <p:cNvSpPr>
            <a:spLocks noChangeArrowheads="1"/>
          </p:cNvSpPr>
          <p:nvPr>
            <p:custDataLst>
              <p:tags r:id="rId38"/>
            </p:custDataLst>
          </p:nvPr>
        </p:nvSpPr>
        <p:spPr bwMode="auto">
          <a:xfrm>
            <a:off x="4419599" y="1828800"/>
            <a:ext cx="228600" cy="12192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87" name="Freeform 186"/>
          <p:cNvSpPr/>
          <p:nvPr>
            <p:custDataLst>
              <p:tags r:id="rId39"/>
            </p:custDataLst>
          </p:nvPr>
        </p:nvSpPr>
        <p:spPr>
          <a:xfrm>
            <a:off x="4800600" y="914400"/>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Line 43"/>
          <p:cNvSpPr>
            <a:spLocks noChangeShapeType="1"/>
          </p:cNvSpPr>
          <p:nvPr>
            <p:custDataLst>
              <p:tags r:id="rId40"/>
            </p:custDataLst>
          </p:nvPr>
        </p:nvSpPr>
        <p:spPr bwMode="auto">
          <a:xfrm>
            <a:off x="4114799" y="1981200"/>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89" name="Line 43"/>
          <p:cNvSpPr>
            <a:spLocks noChangeShapeType="1"/>
          </p:cNvSpPr>
          <p:nvPr>
            <p:custDataLst>
              <p:tags r:id="rId41"/>
            </p:custDataLst>
          </p:nvPr>
        </p:nvSpPr>
        <p:spPr bwMode="auto">
          <a:xfrm>
            <a:off x="4114799" y="2895601"/>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90" name="Text Box 11"/>
          <p:cNvSpPr txBox="1">
            <a:spLocks noChangeArrowheads="1"/>
          </p:cNvSpPr>
          <p:nvPr>
            <p:custDataLst>
              <p:tags r:id="rId42"/>
            </p:custDataLst>
          </p:nvPr>
        </p:nvSpPr>
        <p:spPr bwMode="auto">
          <a:xfrm rot="16200000">
            <a:off x="5219701" y="3086100"/>
            <a:ext cx="5257800" cy="457199"/>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91" name="TextBox 190"/>
          <p:cNvSpPr txBox="1"/>
          <p:nvPr>
            <p:custDataLst>
              <p:tags r:id="rId43"/>
            </p:custDataLst>
          </p:nvPr>
        </p:nvSpPr>
        <p:spPr>
          <a:xfrm>
            <a:off x="7010400" y="6019800"/>
            <a:ext cx="1676400" cy="523220"/>
          </a:xfrm>
          <a:prstGeom prst="rect">
            <a:avLst/>
          </a:prstGeom>
          <a:noFill/>
        </p:spPr>
        <p:txBody>
          <a:bodyPr wrap="square" rtlCol="0">
            <a:spAutoFit/>
          </a:bodyPr>
          <a:lstStyle/>
          <a:p>
            <a:pPr algn="ctr"/>
            <a:r>
              <a:rPr lang="en-US" sz="2800" dirty="0" smtClean="0">
                <a:solidFill>
                  <a:schemeClr val="bg1"/>
                </a:solidFill>
              </a:rPr>
              <a:t>MEM/WB</a:t>
            </a:r>
          </a:p>
        </p:txBody>
      </p:sp>
      <p:sp>
        <p:nvSpPr>
          <p:cNvPr id="192" name="Text Box 11"/>
          <p:cNvSpPr txBox="1">
            <a:spLocks noChangeArrowheads="1"/>
          </p:cNvSpPr>
          <p:nvPr>
            <p:custDataLst>
              <p:tags r:id="rId44"/>
            </p:custDataLst>
          </p:nvPr>
        </p:nvSpPr>
        <p:spPr bwMode="auto">
          <a:xfrm rot="16200000">
            <a:off x="7543803" y="2590802"/>
            <a:ext cx="609600" cy="457198"/>
          </a:xfrm>
          <a:prstGeom prst="rect">
            <a:avLst/>
          </a:prstGeom>
          <a:solidFill>
            <a:schemeClr val="bg2"/>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93" name="Text Box 11"/>
          <p:cNvSpPr txBox="1">
            <a:spLocks noChangeArrowheads="1"/>
          </p:cNvSpPr>
          <p:nvPr>
            <p:custDataLst>
              <p:tags r:id="rId45"/>
            </p:custDataLst>
          </p:nvPr>
        </p:nvSpPr>
        <p:spPr bwMode="auto">
          <a:xfrm rot="16200000">
            <a:off x="7543802" y="1371601"/>
            <a:ext cx="609600" cy="457198"/>
          </a:xfrm>
          <a:prstGeom prst="rect">
            <a:avLst/>
          </a:prstGeom>
          <a:solidFill>
            <a:schemeClr val="bg2"/>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94" name="Rectangle 4"/>
          <p:cNvSpPr>
            <a:spLocks noChangeArrowheads="1"/>
          </p:cNvSpPr>
          <p:nvPr>
            <p:custDataLst>
              <p:tags r:id="rId46"/>
            </p:custDataLst>
          </p:nvPr>
        </p:nvSpPr>
        <p:spPr bwMode="auto">
          <a:xfrm>
            <a:off x="6172200" y="2209800"/>
            <a:ext cx="1219200" cy="15240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endParaRPr lang="en-US"/>
          </a:p>
        </p:txBody>
      </p:sp>
      <p:sp>
        <p:nvSpPr>
          <p:cNvPr id="195" name="Text Box 5"/>
          <p:cNvSpPr txBox="1">
            <a:spLocks noChangeArrowheads="1"/>
          </p:cNvSpPr>
          <p:nvPr>
            <p:custDataLst>
              <p:tags r:id="rId47"/>
            </p:custDataLst>
          </p:nvPr>
        </p:nvSpPr>
        <p:spPr bwMode="auto">
          <a:xfrm>
            <a:off x="6172200" y="3124200"/>
            <a:ext cx="1219200" cy="642239"/>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sz="2800" dirty="0" err="1" smtClean="0">
                <a:solidFill>
                  <a:srgbClr val="FFFFFF"/>
                </a:solidFill>
                <a:latin typeface="Calibri"/>
              </a:rPr>
              <a:t>mem</a:t>
            </a:r>
            <a:endParaRPr lang="en-US" sz="2400" dirty="0">
              <a:solidFill>
                <a:srgbClr val="FFFFFF"/>
              </a:solidFill>
              <a:latin typeface="Calibri"/>
            </a:endParaRPr>
          </a:p>
        </p:txBody>
      </p:sp>
      <p:sp>
        <p:nvSpPr>
          <p:cNvPr id="196" name="Text Box 5"/>
          <p:cNvSpPr txBox="1">
            <a:spLocks noChangeArrowheads="1"/>
          </p:cNvSpPr>
          <p:nvPr>
            <p:custDataLst>
              <p:tags r:id="rId48"/>
            </p:custDataLst>
          </p:nvPr>
        </p:nvSpPr>
        <p:spPr bwMode="auto">
          <a:xfrm>
            <a:off x="6172200" y="266700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d</a:t>
            </a:r>
            <a:r>
              <a:rPr lang="en-US" sz="2400" baseline="-25000" dirty="0" smtClean="0">
                <a:solidFill>
                  <a:srgbClr val="FFFFFF"/>
                </a:solidFill>
                <a:latin typeface="Calibri"/>
              </a:rPr>
              <a:t>in</a:t>
            </a:r>
            <a:endParaRPr lang="en-US" sz="2400" baseline="-25000" dirty="0">
              <a:solidFill>
                <a:srgbClr val="FFFFFF"/>
              </a:solidFill>
              <a:latin typeface="Calibri"/>
            </a:endParaRPr>
          </a:p>
        </p:txBody>
      </p:sp>
      <p:sp>
        <p:nvSpPr>
          <p:cNvPr id="197" name="Text Box 5"/>
          <p:cNvSpPr txBox="1">
            <a:spLocks noChangeArrowheads="1"/>
          </p:cNvSpPr>
          <p:nvPr>
            <p:custDataLst>
              <p:tags r:id="rId49"/>
            </p:custDataLst>
          </p:nvPr>
        </p:nvSpPr>
        <p:spPr bwMode="auto">
          <a:xfrm>
            <a:off x="6720100" y="2653725"/>
            <a:ext cx="6713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d</a:t>
            </a:r>
            <a:r>
              <a:rPr lang="en-US" sz="2400" baseline="-25000" dirty="0" err="1" smtClean="0">
                <a:solidFill>
                  <a:srgbClr val="FFFFFF"/>
                </a:solidFill>
                <a:latin typeface="Calibri"/>
              </a:rPr>
              <a:t>out</a:t>
            </a:r>
            <a:endParaRPr lang="en-US" sz="2400" baseline="-25000" dirty="0">
              <a:solidFill>
                <a:srgbClr val="FFFFFF"/>
              </a:solidFill>
              <a:latin typeface="Calibri"/>
            </a:endParaRPr>
          </a:p>
        </p:txBody>
      </p:sp>
      <p:sp>
        <p:nvSpPr>
          <p:cNvPr id="198" name="Text Box 5"/>
          <p:cNvSpPr txBox="1">
            <a:spLocks noChangeArrowheads="1"/>
          </p:cNvSpPr>
          <p:nvPr>
            <p:custDataLst>
              <p:tags r:id="rId50"/>
            </p:custDataLst>
          </p:nvPr>
        </p:nvSpPr>
        <p:spPr bwMode="auto">
          <a:xfrm>
            <a:off x="6248400" y="2209800"/>
            <a:ext cx="9761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addr</a:t>
            </a:r>
            <a:endParaRPr lang="en-US" sz="2400" dirty="0">
              <a:solidFill>
                <a:srgbClr val="FFFFFF"/>
              </a:solidFill>
              <a:latin typeface="Calibri"/>
            </a:endParaRPr>
          </a:p>
        </p:txBody>
      </p:sp>
      <p:sp>
        <p:nvSpPr>
          <p:cNvPr id="199" name="Text Box 11"/>
          <p:cNvSpPr txBox="1">
            <a:spLocks noChangeArrowheads="1"/>
          </p:cNvSpPr>
          <p:nvPr>
            <p:custDataLst>
              <p:tags r:id="rId51"/>
            </p:custDataLst>
          </p:nvPr>
        </p:nvSpPr>
        <p:spPr bwMode="auto">
          <a:xfrm rot="16200000">
            <a:off x="3581402" y="3429001"/>
            <a:ext cx="609598" cy="457197"/>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200" name="Text Box 11"/>
          <p:cNvSpPr txBox="1">
            <a:spLocks noChangeArrowheads="1"/>
          </p:cNvSpPr>
          <p:nvPr>
            <p:custDataLst>
              <p:tags r:id="rId52"/>
            </p:custDataLst>
          </p:nvPr>
        </p:nvSpPr>
        <p:spPr bwMode="auto">
          <a:xfrm rot="16200000">
            <a:off x="3581399" y="2667002"/>
            <a:ext cx="609598" cy="457197"/>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201" name="Line 43"/>
          <p:cNvSpPr>
            <a:spLocks noChangeShapeType="1"/>
          </p:cNvSpPr>
          <p:nvPr>
            <p:custDataLst>
              <p:tags r:id="rId53"/>
            </p:custDataLst>
          </p:nvPr>
        </p:nvSpPr>
        <p:spPr bwMode="auto">
          <a:xfrm>
            <a:off x="4114800" y="1143000"/>
            <a:ext cx="685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202" name="Line 43"/>
          <p:cNvSpPr>
            <a:spLocks noChangeShapeType="1"/>
          </p:cNvSpPr>
          <p:nvPr>
            <p:custDataLst>
              <p:tags r:id="rId54"/>
            </p:custDataLst>
          </p:nvPr>
        </p:nvSpPr>
        <p:spPr bwMode="auto">
          <a:xfrm>
            <a:off x="4648200" y="2209800"/>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p>
        </p:txBody>
      </p:sp>
      <p:sp>
        <p:nvSpPr>
          <p:cNvPr id="203" name="Line 43"/>
          <p:cNvSpPr>
            <a:spLocks noChangeShapeType="1"/>
          </p:cNvSpPr>
          <p:nvPr>
            <p:custDataLst>
              <p:tags r:id="rId55"/>
            </p:custDataLst>
          </p:nvPr>
        </p:nvSpPr>
        <p:spPr bwMode="auto">
          <a:xfrm flipV="1">
            <a:off x="5943600" y="1600200"/>
            <a:ext cx="16764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204" name="Line 43"/>
          <p:cNvSpPr>
            <a:spLocks noChangeShapeType="1"/>
          </p:cNvSpPr>
          <p:nvPr>
            <p:custDataLst>
              <p:tags r:id="rId56"/>
            </p:custDataLst>
          </p:nvPr>
        </p:nvSpPr>
        <p:spPr bwMode="auto">
          <a:xfrm flipV="1">
            <a:off x="5943600" y="2819400"/>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205" name="Line 43"/>
          <p:cNvSpPr>
            <a:spLocks noChangeShapeType="1"/>
          </p:cNvSpPr>
          <p:nvPr>
            <p:custDataLst>
              <p:tags r:id="rId57"/>
            </p:custDataLst>
          </p:nvPr>
        </p:nvSpPr>
        <p:spPr bwMode="auto">
          <a:xfrm flipV="1">
            <a:off x="7391400" y="2819400"/>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206" name="Line 43"/>
          <p:cNvSpPr>
            <a:spLocks noChangeShapeType="1"/>
          </p:cNvSpPr>
          <p:nvPr>
            <p:custDataLst>
              <p:tags r:id="rId58"/>
            </p:custDataLst>
          </p:nvPr>
        </p:nvSpPr>
        <p:spPr bwMode="auto">
          <a:xfrm flipV="1">
            <a:off x="8077200" y="2743200"/>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207" name="Line 43"/>
          <p:cNvSpPr>
            <a:spLocks noChangeShapeType="1"/>
          </p:cNvSpPr>
          <p:nvPr>
            <p:custDataLst>
              <p:tags r:id="rId59"/>
            </p:custDataLst>
          </p:nvPr>
        </p:nvSpPr>
        <p:spPr bwMode="auto">
          <a:xfrm flipV="1">
            <a:off x="8077200" y="1600200"/>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208" name="Line 43"/>
          <p:cNvSpPr>
            <a:spLocks noChangeShapeType="1"/>
          </p:cNvSpPr>
          <p:nvPr>
            <p:custDataLst>
              <p:tags r:id="rId60"/>
            </p:custDataLst>
          </p:nvPr>
        </p:nvSpPr>
        <p:spPr bwMode="auto">
          <a:xfrm>
            <a:off x="8610600" y="2133600"/>
            <a:ext cx="381000" cy="0"/>
          </a:xfrm>
          <a:prstGeom prst="line">
            <a:avLst/>
          </a:prstGeom>
          <a:noFill/>
          <a:ln w="5715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209" name="Line 43"/>
          <p:cNvSpPr>
            <a:spLocks noChangeShapeType="1"/>
          </p:cNvSpPr>
          <p:nvPr>
            <p:custDataLst>
              <p:tags r:id="rId61"/>
            </p:custDataLst>
          </p:nvPr>
        </p:nvSpPr>
        <p:spPr bwMode="auto">
          <a:xfrm flipV="1">
            <a:off x="8991600" y="1066800"/>
            <a:ext cx="0" cy="1066800"/>
          </a:xfrm>
          <a:prstGeom prst="line">
            <a:avLst/>
          </a:prstGeom>
          <a:noFill/>
          <a:ln w="57150" cap="sq">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210" name="Line 43"/>
          <p:cNvSpPr>
            <a:spLocks noChangeShapeType="1"/>
          </p:cNvSpPr>
          <p:nvPr>
            <p:custDataLst>
              <p:tags r:id="rId62"/>
            </p:custDataLst>
          </p:nvPr>
        </p:nvSpPr>
        <p:spPr bwMode="auto">
          <a:xfrm flipH="1" flipV="1">
            <a:off x="8686800" y="1066800"/>
            <a:ext cx="304800" cy="0"/>
          </a:xfrm>
          <a:prstGeom prst="line">
            <a:avLst/>
          </a:prstGeom>
          <a:noFill/>
          <a:ln w="57150" cap="sq">
            <a:solidFill>
              <a:srgbClr val="66FF33"/>
            </a:solidFill>
            <a:prstDash val="solid"/>
            <a:round/>
            <a:headEnd type="none" w="med" len="med"/>
            <a:tailEnd type="arrow" w="sm" len="sm"/>
          </a:ln>
          <a:effectLst/>
        </p:spPr>
        <p:txBody>
          <a:bodyPr wrap="square" anchor="ctr" anchorCtr="1">
            <a:noAutofit/>
          </a:bodyPr>
          <a:lstStyle/>
          <a:p>
            <a:endParaRPr lang="en-US"/>
          </a:p>
        </p:txBody>
      </p:sp>
      <p:sp>
        <p:nvSpPr>
          <p:cNvPr id="211" name="Text Box 11"/>
          <p:cNvSpPr txBox="1">
            <a:spLocks noChangeArrowheads="1"/>
          </p:cNvSpPr>
          <p:nvPr>
            <p:custDataLst>
              <p:tags r:id="rId63"/>
            </p:custDataLst>
          </p:nvPr>
        </p:nvSpPr>
        <p:spPr bwMode="auto">
          <a:xfrm rot="16200000">
            <a:off x="5181599" y="5029201"/>
            <a:ext cx="1066800" cy="457198"/>
          </a:xfrm>
          <a:prstGeom prst="rect">
            <a:avLst/>
          </a:prstGeom>
          <a:solidFill>
            <a:schemeClr val="bg2"/>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212" name="Text Box 11"/>
          <p:cNvSpPr txBox="1">
            <a:spLocks noChangeArrowheads="1"/>
          </p:cNvSpPr>
          <p:nvPr>
            <p:custDataLst>
              <p:tags r:id="rId64"/>
            </p:custDataLst>
          </p:nvPr>
        </p:nvSpPr>
        <p:spPr bwMode="auto">
          <a:xfrm rot="16200000">
            <a:off x="5486397" y="4191002"/>
            <a:ext cx="457200" cy="457198"/>
          </a:xfrm>
          <a:prstGeom prst="rect">
            <a:avLst/>
          </a:prstGeom>
          <a:solidFill>
            <a:schemeClr val="bg2"/>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213" name="Text Box 11"/>
          <p:cNvSpPr txBox="1">
            <a:spLocks noChangeArrowheads="1"/>
          </p:cNvSpPr>
          <p:nvPr>
            <p:custDataLst>
              <p:tags r:id="rId65"/>
            </p:custDataLst>
          </p:nvPr>
        </p:nvSpPr>
        <p:spPr bwMode="auto">
          <a:xfrm rot="16200000">
            <a:off x="7315201" y="5029201"/>
            <a:ext cx="1066799" cy="457198"/>
          </a:xfrm>
          <a:prstGeom prst="rect">
            <a:avLst/>
          </a:prstGeom>
          <a:solidFill>
            <a:schemeClr val="bg2"/>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214" name="Text Box 11"/>
          <p:cNvSpPr txBox="1">
            <a:spLocks noChangeArrowheads="1"/>
          </p:cNvSpPr>
          <p:nvPr>
            <p:custDataLst>
              <p:tags r:id="rId66"/>
            </p:custDataLst>
          </p:nvPr>
        </p:nvSpPr>
        <p:spPr bwMode="auto">
          <a:xfrm rot="16200000">
            <a:off x="7619999" y="4191001"/>
            <a:ext cx="457200" cy="457198"/>
          </a:xfrm>
          <a:prstGeom prst="rect">
            <a:avLst/>
          </a:prstGeom>
          <a:solidFill>
            <a:schemeClr val="bg2"/>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215" name="Line 43"/>
          <p:cNvSpPr>
            <a:spLocks noChangeShapeType="1"/>
          </p:cNvSpPr>
          <p:nvPr>
            <p:custDataLst>
              <p:tags r:id="rId67"/>
            </p:custDataLst>
          </p:nvPr>
        </p:nvSpPr>
        <p:spPr bwMode="auto">
          <a:xfrm>
            <a:off x="8077200" y="4419600"/>
            <a:ext cx="914400" cy="0"/>
          </a:xfrm>
          <a:prstGeom prst="line">
            <a:avLst/>
          </a:prstGeom>
          <a:noFill/>
          <a:ln w="57150" cap="flat">
            <a:solidFill>
              <a:schemeClr val="accent2"/>
            </a:solidFill>
            <a:prstDash val="solid"/>
            <a:round/>
            <a:headEnd type="none" w="med" len="med"/>
            <a:tailEnd type="none" w="sm" len="sm"/>
          </a:ln>
          <a:effectLst/>
        </p:spPr>
        <p:txBody>
          <a:bodyPr wrap="square" anchor="ctr" anchorCtr="1">
            <a:noAutofit/>
          </a:bodyPr>
          <a:lstStyle/>
          <a:p>
            <a:endParaRPr lang="en-US"/>
          </a:p>
        </p:txBody>
      </p:sp>
      <p:sp>
        <p:nvSpPr>
          <p:cNvPr id="216" name="Line 43"/>
          <p:cNvSpPr>
            <a:spLocks noChangeShapeType="1"/>
          </p:cNvSpPr>
          <p:nvPr>
            <p:custDataLst>
              <p:tags r:id="rId68"/>
            </p:custDataLst>
          </p:nvPr>
        </p:nvSpPr>
        <p:spPr bwMode="auto">
          <a:xfrm flipV="1">
            <a:off x="8991600" y="3352800"/>
            <a:ext cx="0" cy="1066800"/>
          </a:xfrm>
          <a:prstGeom prst="line">
            <a:avLst/>
          </a:prstGeom>
          <a:noFill/>
          <a:ln w="57150" cap="sq">
            <a:solidFill>
              <a:schemeClr val="accent2"/>
            </a:solidFill>
            <a:prstDash val="solid"/>
            <a:round/>
            <a:headEnd type="none" w="med" len="med"/>
            <a:tailEnd type="none" w="sm" len="sm"/>
          </a:ln>
          <a:effectLst/>
        </p:spPr>
        <p:txBody>
          <a:bodyPr wrap="square" anchor="ctr" anchorCtr="1">
            <a:noAutofit/>
          </a:bodyPr>
          <a:lstStyle/>
          <a:p>
            <a:endParaRPr lang="en-US"/>
          </a:p>
        </p:txBody>
      </p:sp>
      <p:sp>
        <p:nvSpPr>
          <p:cNvPr id="217" name="Line 43"/>
          <p:cNvSpPr>
            <a:spLocks noChangeShapeType="1"/>
          </p:cNvSpPr>
          <p:nvPr>
            <p:custDataLst>
              <p:tags r:id="rId69"/>
            </p:custDataLst>
          </p:nvPr>
        </p:nvSpPr>
        <p:spPr bwMode="auto">
          <a:xfrm flipH="1" flipV="1">
            <a:off x="8686800" y="3352800"/>
            <a:ext cx="304800" cy="0"/>
          </a:xfrm>
          <a:prstGeom prst="line">
            <a:avLst/>
          </a:prstGeom>
          <a:noFill/>
          <a:ln w="57150" cap="sq">
            <a:solidFill>
              <a:schemeClr val="accent2"/>
            </a:solidFill>
            <a:prstDash val="solid"/>
            <a:round/>
            <a:headEnd type="none" w="med" len="med"/>
            <a:tailEnd type="arrow" w="sm" len="sm"/>
          </a:ln>
          <a:effectLst/>
        </p:spPr>
        <p:txBody>
          <a:bodyPr wrap="square" anchor="ctr" anchorCtr="1">
            <a:noAutofit/>
          </a:bodyPr>
          <a:lstStyle/>
          <a:p>
            <a:endParaRPr lang="en-US"/>
          </a:p>
        </p:txBody>
      </p:sp>
      <p:sp>
        <p:nvSpPr>
          <p:cNvPr id="235" name="Line 43"/>
          <p:cNvSpPr>
            <a:spLocks noChangeShapeType="1"/>
          </p:cNvSpPr>
          <p:nvPr>
            <p:custDataLst>
              <p:tags r:id="rId70"/>
            </p:custDataLst>
          </p:nvPr>
        </p:nvSpPr>
        <p:spPr bwMode="auto">
          <a:xfrm>
            <a:off x="6705600" y="1600200"/>
            <a:ext cx="0" cy="609600"/>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p>
        </p:txBody>
      </p:sp>
      <p:sp>
        <p:nvSpPr>
          <p:cNvPr id="236" name="Text Box 11"/>
          <p:cNvSpPr txBox="1">
            <a:spLocks noChangeArrowheads="1"/>
          </p:cNvSpPr>
          <p:nvPr>
            <p:custDataLst>
              <p:tags r:id="rId71"/>
            </p:custDataLst>
          </p:nvPr>
        </p:nvSpPr>
        <p:spPr bwMode="auto">
          <a:xfrm>
            <a:off x="76200" y="3886200"/>
            <a:ext cx="685800" cy="457200"/>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237" name="Rectangle 4"/>
          <p:cNvSpPr>
            <a:spLocks noChangeArrowheads="1"/>
          </p:cNvSpPr>
          <p:nvPr>
            <p:custDataLst>
              <p:tags r:id="rId72"/>
            </p:custDataLst>
          </p:nvPr>
        </p:nvSpPr>
        <p:spPr bwMode="auto">
          <a:xfrm>
            <a:off x="76200" y="762000"/>
            <a:ext cx="1295400" cy="19050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pPr algn="ctr"/>
            <a:r>
              <a:rPr lang="en-US" sz="2800" dirty="0" smtClean="0">
                <a:solidFill>
                  <a:schemeClr val="bg1"/>
                </a:solidFill>
              </a:rPr>
              <a:t>inst</a:t>
            </a:r>
            <a:br>
              <a:rPr lang="en-US" sz="2800" dirty="0" smtClean="0">
                <a:solidFill>
                  <a:schemeClr val="bg1"/>
                </a:solidFill>
              </a:rPr>
            </a:br>
            <a:r>
              <a:rPr lang="en-US" sz="2800" dirty="0" err="1" smtClean="0">
                <a:solidFill>
                  <a:schemeClr val="bg1"/>
                </a:solidFill>
              </a:rPr>
              <a:t>mem</a:t>
            </a:r>
            <a:endParaRPr lang="en-US" sz="2800" dirty="0">
              <a:solidFill>
                <a:schemeClr val="bg1"/>
              </a:solidFill>
            </a:endParaRPr>
          </a:p>
        </p:txBody>
      </p:sp>
      <p:sp>
        <p:nvSpPr>
          <p:cNvPr id="238" name="Rectangle 19"/>
          <p:cNvSpPr>
            <a:spLocks noChangeArrowheads="1"/>
          </p:cNvSpPr>
          <p:nvPr>
            <p:custDataLst>
              <p:tags r:id="rId73"/>
            </p:custDataLst>
          </p:nvPr>
        </p:nvSpPr>
        <p:spPr bwMode="auto">
          <a:xfrm>
            <a:off x="8382000" y="1447800"/>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nvGrpSpPr>
          <p:cNvPr id="244" name="Group 243"/>
          <p:cNvGrpSpPr/>
          <p:nvPr>
            <p:custDataLst>
              <p:tags r:id="rId74"/>
            </p:custDataLst>
          </p:nvPr>
        </p:nvGrpSpPr>
        <p:grpSpPr>
          <a:xfrm>
            <a:off x="2362200" y="762000"/>
            <a:ext cx="990600" cy="1828800"/>
            <a:chOff x="2362200" y="762001"/>
            <a:chExt cx="990600" cy="1828800"/>
          </a:xfrm>
          <a:solidFill>
            <a:schemeClr val="bg2"/>
          </a:solidFill>
        </p:grpSpPr>
        <p:sp>
          <p:nvSpPr>
            <p:cNvPr id="245" name="Rectangle 22"/>
            <p:cNvSpPr>
              <a:spLocks noChangeArrowheads="1"/>
            </p:cNvSpPr>
            <p:nvPr>
              <p:custDataLst>
                <p:tags r:id="rId97"/>
              </p:custDataLst>
            </p:nvPr>
          </p:nvSpPr>
          <p:spPr bwMode="auto">
            <a:xfrm>
              <a:off x="2362200" y="762001"/>
              <a:ext cx="990600" cy="1828800"/>
            </a:xfrm>
            <a:prstGeom prst="rect">
              <a:avLst/>
            </a:prstGeom>
            <a:grpFill/>
            <a:ln w="25400" cap="sq" algn="ctr">
              <a:solidFill>
                <a:schemeClr val="bg1"/>
              </a:solidFill>
              <a:miter lim="800000"/>
              <a:headEnd/>
              <a:tailEnd/>
            </a:ln>
            <a:effectLst/>
          </p:spPr>
          <p:txBody>
            <a:bodyPr anchor="ctr" anchorCtr="1">
              <a:noAutofit/>
            </a:bodyPr>
            <a:lstStyle/>
            <a:p>
              <a:pPr algn="ctr"/>
              <a:endParaRPr lang="en-US" sz="2800" dirty="0">
                <a:solidFill>
                  <a:schemeClr val="bg1"/>
                </a:solidFill>
              </a:endParaRPr>
            </a:p>
          </p:txBody>
        </p:sp>
        <p:sp>
          <p:nvSpPr>
            <p:cNvPr id="246" name="TextBox 245"/>
            <p:cNvSpPr txBox="1"/>
            <p:nvPr>
              <p:custDataLst>
                <p:tags r:id="rId98"/>
              </p:custDataLst>
            </p:nvPr>
          </p:nvSpPr>
          <p:spPr>
            <a:xfrm>
              <a:off x="2438400" y="1143001"/>
              <a:ext cx="457200" cy="369332"/>
            </a:xfrm>
            <a:prstGeom prst="rect">
              <a:avLst/>
            </a:prstGeom>
            <a:grpFill/>
          </p:spPr>
          <p:txBody>
            <a:bodyPr wrap="square" lIns="0" tIns="0" rIns="0" bIns="0" rtlCol="0" anchor="ctr" anchorCtr="0">
              <a:noAutofit/>
            </a:bodyPr>
            <a:lstStyle/>
            <a:p>
              <a:r>
                <a:rPr lang="en-US" sz="2400" dirty="0" smtClean="0">
                  <a:solidFill>
                    <a:schemeClr val="bg1"/>
                  </a:solidFill>
                </a:rPr>
                <a:t>Rd</a:t>
              </a:r>
            </a:p>
          </p:txBody>
        </p:sp>
        <p:sp>
          <p:nvSpPr>
            <p:cNvPr id="247" name="TextBox 246"/>
            <p:cNvSpPr txBox="1"/>
            <p:nvPr>
              <p:custDataLst>
                <p:tags r:id="rId99"/>
              </p:custDataLst>
            </p:nvPr>
          </p:nvSpPr>
          <p:spPr>
            <a:xfrm>
              <a:off x="2438400" y="2221469"/>
              <a:ext cx="457200" cy="369332"/>
            </a:xfrm>
            <a:prstGeom prst="rect">
              <a:avLst/>
            </a:prstGeom>
            <a:grpFill/>
          </p:spPr>
          <p:txBody>
            <a:bodyPr wrap="square" lIns="0" tIns="0" rIns="0" bIns="0" rtlCol="0" anchor="ctr" anchorCtr="1">
              <a:noAutofit/>
            </a:bodyPr>
            <a:lstStyle/>
            <a:p>
              <a:r>
                <a:rPr lang="en-US" sz="2400" dirty="0" smtClean="0">
                  <a:solidFill>
                    <a:schemeClr val="bg1"/>
                  </a:solidFill>
                </a:rPr>
                <a:t>Ra</a:t>
              </a:r>
            </a:p>
          </p:txBody>
        </p:sp>
        <p:sp>
          <p:nvSpPr>
            <p:cNvPr id="248" name="TextBox 247"/>
            <p:cNvSpPr txBox="1"/>
            <p:nvPr>
              <p:custDataLst>
                <p:tags r:id="rId100"/>
              </p:custDataLst>
            </p:nvPr>
          </p:nvSpPr>
          <p:spPr>
            <a:xfrm>
              <a:off x="2895600" y="2221468"/>
              <a:ext cx="457200" cy="369332"/>
            </a:xfrm>
            <a:prstGeom prst="rect">
              <a:avLst/>
            </a:prstGeom>
            <a:grpFill/>
          </p:spPr>
          <p:txBody>
            <a:bodyPr wrap="square" lIns="0" tIns="0" rIns="0" bIns="0" rtlCol="0" anchor="ctr" anchorCtr="1">
              <a:noAutofit/>
            </a:bodyPr>
            <a:lstStyle/>
            <a:p>
              <a:r>
                <a:rPr lang="en-US" sz="2400" dirty="0" err="1" smtClean="0">
                  <a:solidFill>
                    <a:schemeClr val="bg1"/>
                  </a:solidFill>
                </a:rPr>
                <a:t>Rb</a:t>
              </a:r>
              <a:endParaRPr lang="en-US" sz="2400" dirty="0" smtClean="0">
                <a:solidFill>
                  <a:schemeClr val="bg1"/>
                </a:solidFill>
              </a:endParaRPr>
            </a:p>
          </p:txBody>
        </p:sp>
        <p:sp>
          <p:nvSpPr>
            <p:cNvPr id="249" name="TextBox 248"/>
            <p:cNvSpPr txBox="1"/>
            <p:nvPr>
              <p:custDataLst>
                <p:tags r:id="rId101"/>
              </p:custDataLst>
            </p:nvPr>
          </p:nvSpPr>
          <p:spPr>
            <a:xfrm>
              <a:off x="2438400" y="1509292"/>
              <a:ext cx="457200" cy="369332"/>
            </a:xfrm>
            <a:prstGeom prst="rect">
              <a:avLst/>
            </a:prstGeom>
            <a:grpFill/>
          </p:spPr>
          <p:txBody>
            <a:bodyPr wrap="square" lIns="0" tIns="0" rIns="0" bIns="0" rtlCol="0" anchor="ctr" anchorCtr="0">
              <a:noAutofit/>
            </a:bodyPr>
            <a:lstStyle/>
            <a:p>
              <a:r>
                <a:rPr lang="en-US" sz="2400" dirty="0" smtClean="0">
                  <a:solidFill>
                    <a:schemeClr val="bg1"/>
                  </a:solidFill>
                </a:rPr>
                <a:t>D</a:t>
              </a:r>
            </a:p>
          </p:txBody>
        </p:sp>
        <p:sp>
          <p:nvSpPr>
            <p:cNvPr id="250" name="TextBox 249"/>
            <p:cNvSpPr txBox="1"/>
            <p:nvPr>
              <p:custDataLst>
                <p:tags r:id="rId102"/>
              </p:custDataLst>
            </p:nvPr>
          </p:nvSpPr>
          <p:spPr>
            <a:xfrm>
              <a:off x="2819400" y="1764269"/>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B</a:t>
              </a:r>
            </a:p>
          </p:txBody>
        </p:sp>
        <p:sp>
          <p:nvSpPr>
            <p:cNvPr id="251" name="TextBox 250"/>
            <p:cNvSpPr txBox="1"/>
            <p:nvPr>
              <p:custDataLst>
                <p:tags r:id="rId103"/>
              </p:custDataLst>
            </p:nvPr>
          </p:nvSpPr>
          <p:spPr>
            <a:xfrm>
              <a:off x="2819400" y="990601"/>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A</a:t>
              </a:r>
            </a:p>
          </p:txBody>
        </p:sp>
      </p:grpSp>
      <p:sp>
        <p:nvSpPr>
          <p:cNvPr id="262" name="Oval 261"/>
          <p:cNvSpPr/>
          <p:nvPr>
            <p:custDataLst>
              <p:tags r:id="rId75"/>
            </p:custDataLst>
          </p:nvPr>
        </p:nvSpPr>
        <p:spPr>
          <a:xfrm>
            <a:off x="2133600" y="3429000"/>
            <a:ext cx="1295400" cy="114300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sz="2800" dirty="0" smtClean="0"/>
              <a:t>detect</a:t>
            </a:r>
            <a:br>
              <a:rPr lang="en-US" sz="2800" dirty="0" smtClean="0"/>
            </a:br>
            <a:r>
              <a:rPr lang="en-US" sz="2800" dirty="0" smtClean="0"/>
              <a:t>hazard</a:t>
            </a:r>
            <a:endParaRPr lang="en-US" sz="2800" dirty="0"/>
          </a:p>
        </p:txBody>
      </p:sp>
      <p:sp>
        <p:nvSpPr>
          <p:cNvPr id="263" name="Title 262"/>
          <p:cNvSpPr>
            <a:spLocks noGrp="1"/>
          </p:cNvSpPr>
          <p:nvPr>
            <p:ph type="title"/>
            <p:custDataLst>
              <p:tags r:id="rId76"/>
            </p:custDataLst>
          </p:nvPr>
        </p:nvSpPr>
        <p:spPr/>
        <p:txBody>
          <a:bodyPr>
            <a:normAutofit fontScale="90000"/>
          </a:bodyPr>
          <a:lstStyle/>
          <a:p>
            <a:r>
              <a:rPr lang="en-US" dirty="0" smtClean="0"/>
              <a:t>Detecting Data Hazards</a:t>
            </a:r>
            <a:endParaRPr lang="en-US" dirty="0"/>
          </a:p>
        </p:txBody>
      </p:sp>
      <p:sp>
        <p:nvSpPr>
          <p:cNvPr id="239" name="Text Box 11"/>
          <p:cNvSpPr txBox="1">
            <a:spLocks noChangeArrowheads="1"/>
          </p:cNvSpPr>
          <p:nvPr>
            <p:custDataLst>
              <p:tags r:id="rId77"/>
            </p:custDataLst>
          </p:nvPr>
        </p:nvSpPr>
        <p:spPr bwMode="auto">
          <a:xfrm rot="16200000">
            <a:off x="3733800" y="3962401"/>
            <a:ext cx="304799" cy="457198"/>
          </a:xfrm>
          <a:prstGeom prst="rect">
            <a:avLst/>
          </a:prstGeom>
          <a:solidFill>
            <a:schemeClr val="bg2"/>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240" name="Text Box 11"/>
          <p:cNvSpPr txBox="1">
            <a:spLocks noChangeArrowheads="1"/>
          </p:cNvSpPr>
          <p:nvPr>
            <p:custDataLst>
              <p:tags r:id="rId78"/>
            </p:custDataLst>
          </p:nvPr>
        </p:nvSpPr>
        <p:spPr bwMode="auto">
          <a:xfrm rot="16200000">
            <a:off x="3733798" y="3962403"/>
            <a:ext cx="304803" cy="457198"/>
          </a:xfrm>
          <a:prstGeom prst="rect">
            <a:avLst/>
          </a:prstGeom>
          <a:solidFill>
            <a:schemeClr val="bg2"/>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110" name="Rectangle 4"/>
          <p:cNvSpPr>
            <a:spLocks noChangeArrowheads="1"/>
          </p:cNvSpPr>
          <p:nvPr>
            <p:custDataLst>
              <p:tags r:id="rId79"/>
            </p:custDataLst>
          </p:nvPr>
        </p:nvSpPr>
        <p:spPr bwMode="auto">
          <a:xfrm>
            <a:off x="76200" y="762000"/>
            <a:ext cx="1295400" cy="1905000"/>
          </a:xfrm>
          <a:prstGeom prst="rect">
            <a:avLst/>
          </a:prstGeom>
          <a:solidFill>
            <a:schemeClr val="bg2"/>
          </a:solidFill>
          <a:ln w="25400" cap="sq" algn="ctr">
            <a:solidFill>
              <a:srgbClr val="FFFFFF"/>
            </a:solidFill>
            <a:miter lim="800000"/>
            <a:headEnd/>
            <a:tailEnd/>
          </a:ln>
          <a:effectLst/>
        </p:spPr>
        <p:txBody>
          <a:bodyPr wrap="none" lIns="0" tIns="0" rIns="0" bIns="0" anchor="ctr" anchorCtr="1">
            <a:noAutofit/>
          </a:bodyPr>
          <a:lstStyle/>
          <a:p>
            <a:pPr fontAlgn="ctr"/>
            <a:r>
              <a:rPr lang="en-US" b="1" dirty="0" smtClean="0">
                <a:solidFill>
                  <a:schemeClr val="bg1"/>
                </a:solidFill>
              </a:rPr>
              <a:t>add r3, r1, r2</a:t>
            </a:r>
          </a:p>
          <a:p>
            <a:pPr fontAlgn="ctr"/>
            <a:r>
              <a:rPr lang="en-US" b="1" dirty="0" smtClean="0">
                <a:solidFill>
                  <a:schemeClr val="bg1"/>
                </a:solidFill>
              </a:rPr>
              <a:t>sub r5, r3, r5</a:t>
            </a:r>
          </a:p>
          <a:p>
            <a:pPr fontAlgn="ctr"/>
            <a:r>
              <a:rPr lang="en-US" b="1" dirty="0" smtClean="0">
                <a:solidFill>
                  <a:schemeClr val="bg1"/>
                </a:solidFill>
              </a:rPr>
              <a:t>or r6, r3, r4 </a:t>
            </a:r>
          </a:p>
          <a:p>
            <a:pPr fontAlgn="ctr"/>
            <a:r>
              <a:rPr lang="en-US" b="1" dirty="0" smtClean="0">
                <a:solidFill>
                  <a:schemeClr val="bg1"/>
                </a:solidFill>
              </a:rPr>
              <a:t>add r6, r3, r8</a:t>
            </a:r>
          </a:p>
        </p:txBody>
      </p:sp>
      <p:grpSp>
        <p:nvGrpSpPr>
          <p:cNvPr id="112" name="Group 111"/>
          <p:cNvGrpSpPr/>
          <p:nvPr>
            <p:custDataLst>
              <p:tags r:id="rId80"/>
            </p:custDataLst>
          </p:nvPr>
        </p:nvGrpSpPr>
        <p:grpSpPr>
          <a:xfrm>
            <a:off x="1524002" y="838201"/>
            <a:ext cx="6553200" cy="4952998"/>
            <a:chOff x="1524002" y="838201"/>
            <a:chExt cx="6553200" cy="4952998"/>
          </a:xfrm>
          <a:solidFill>
            <a:schemeClr val="bg2"/>
          </a:solidFill>
        </p:grpSpPr>
        <p:sp>
          <p:nvSpPr>
            <p:cNvPr id="113" name="Text Box 11"/>
            <p:cNvSpPr txBox="1">
              <a:spLocks noChangeArrowheads="1"/>
            </p:cNvSpPr>
            <p:nvPr>
              <p:custDataLst>
                <p:tags r:id="rId81"/>
              </p:custDataLst>
            </p:nvPr>
          </p:nvSpPr>
          <p:spPr bwMode="auto">
            <a:xfrm rot="16200000">
              <a:off x="952502" y="2095500"/>
              <a:ext cx="1600197" cy="457197"/>
            </a:xfrm>
            <a:prstGeom prst="rect">
              <a:avLst/>
            </a:prstGeom>
            <a:grp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inst</a:t>
              </a:r>
              <a:endParaRPr lang="en-US" sz="2400" dirty="0">
                <a:solidFill>
                  <a:srgbClr val="FFFFFF"/>
                </a:solidFill>
                <a:latin typeface="+mj-lt"/>
              </a:endParaRPr>
            </a:p>
          </p:txBody>
        </p:sp>
        <p:sp>
          <p:nvSpPr>
            <p:cNvPr id="114" name="Text Box 11"/>
            <p:cNvSpPr txBox="1">
              <a:spLocks noChangeArrowheads="1"/>
            </p:cNvSpPr>
            <p:nvPr>
              <p:custDataLst>
                <p:tags r:id="rId82"/>
              </p:custDataLst>
            </p:nvPr>
          </p:nvSpPr>
          <p:spPr bwMode="auto">
            <a:xfrm rot="16200000">
              <a:off x="1447802" y="3809998"/>
              <a:ext cx="609598" cy="457197"/>
            </a:xfrm>
            <a:prstGeom prst="rect">
              <a:avLst/>
            </a:prstGeom>
            <a:grp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mj-lt"/>
                </a:rPr>
                <a:t>PC+4</a:t>
              </a:r>
              <a:endParaRPr lang="en-US" dirty="0">
                <a:solidFill>
                  <a:srgbClr val="FFFFFF"/>
                </a:solidFill>
                <a:latin typeface="+mj-lt"/>
              </a:endParaRPr>
            </a:p>
          </p:txBody>
        </p:sp>
        <p:sp>
          <p:nvSpPr>
            <p:cNvPr id="115" name="Text Box 11"/>
            <p:cNvSpPr txBox="1">
              <a:spLocks noChangeArrowheads="1"/>
            </p:cNvSpPr>
            <p:nvPr>
              <p:custDataLst>
                <p:tags r:id="rId83"/>
              </p:custDataLst>
            </p:nvPr>
          </p:nvSpPr>
          <p:spPr bwMode="auto">
            <a:xfrm rot="16200000">
              <a:off x="3352802" y="5029200"/>
              <a:ext cx="1066797" cy="457198"/>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OP</a:t>
              </a:r>
              <a:endParaRPr lang="en-US" sz="2400" dirty="0">
                <a:solidFill>
                  <a:srgbClr val="FFFFFF"/>
                </a:solidFill>
                <a:latin typeface="+mj-lt"/>
              </a:endParaRPr>
            </a:p>
          </p:txBody>
        </p:sp>
        <p:sp>
          <p:nvSpPr>
            <p:cNvPr id="116" name="Text Box 11"/>
            <p:cNvSpPr txBox="1">
              <a:spLocks noChangeArrowheads="1"/>
            </p:cNvSpPr>
            <p:nvPr>
              <p:custDataLst>
                <p:tags r:id="rId84"/>
              </p:custDataLst>
            </p:nvPr>
          </p:nvSpPr>
          <p:spPr bwMode="auto">
            <a:xfrm rot="16200000">
              <a:off x="3581402" y="1752602"/>
              <a:ext cx="609600" cy="457198"/>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B</a:t>
              </a:r>
              <a:endParaRPr lang="en-US" sz="2400" dirty="0">
                <a:solidFill>
                  <a:srgbClr val="FFFFFF"/>
                </a:solidFill>
                <a:latin typeface="+mj-lt"/>
              </a:endParaRPr>
            </a:p>
          </p:txBody>
        </p:sp>
        <p:sp>
          <p:nvSpPr>
            <p:cNvPr id="117" name="Text Box 11"/>
            <p:cNvSpPr txBox="1">
              <a:spLocks noChangeArrowheads="1"/>
            </p:cNvSpPr>
            <p:nvPr>
              <p:custDataLst>
                <p:tags r:id="rId85"/>
              </p:custDataLst>
            </p:nvPr>
          </p:nvSpPr>
          <p:spPr bwMode="auto">
            <a:xfrm rot="16200000">
              <a:off x="3581401" y="914402"/>
              <a:ext cx="609600" cy="457198"/>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A</a:t>
              </a:r>
              <a:endParaRPr lang="en-US" sz="2400" dirty="0">
                <a:solidFill>
                  <a:srgbClr val="FFFFFF"/>
                </a:solidFill>
                <a:latin typeface="+mj-lt"/>
              </a:endParaRPr>
            </a:p>
          </p:txBody>
        </p:sp>
        <p:sp>
          <p:nvSpPr>
            <p:cNvPr id="118" name="Text Box 11"/>
            <p:cNvSpPr txBox="1">
              <a:spLocks noChangeArrowheads="1"/>
            </p:cNvSpPr>
            <p:nvPr>
              <p:custDataLst>
                <p:tags r:id="rId86"/>
              </p:custDataLst>
            </p:nvPr>
          </p:nvSpPr>
          <p:spPr bwMode="auto">
            <a:xfrm rot="16200000">
              <a:off x="3733797" y="4267203"/>
              <a:ext cx="304803" cy="457198"/>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Rt</a:t>
              </a:r>
              <a:endParaRPr lang="en-US" dirty="0">
                <a:solidFill>
                  <a:srgbClr val="FFFFFF"/>
                </a:solidFill>
                <a:latin typeface="+mj-lt"/>
              </a:endParaRPr>
            </a:p>
          </p:txBody>
        </p:sp>
        <p:sp>
          <p:nvSpPr>
            <p:cNvPr id="119" name="Text Box 11"/>
            <p:cNvSpPr txBox="1">
              <a:spLocks noChangeArrowheads="1"/>
            </p:cNvSpPr>
            <p:nvPr>
              <p:custDataLst>
                <p:tags r:id="rId87"/>
              </p:custDataLst>
            </p:nvPr>
          </p:nvSpPr>
          <p:spPr bwMode="auto">
            <a:xfrm rot="16200000">
              <a:off x="5410202" y="2590800"/>
              <a:ext cx="609600" cy="457199"/>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B</a:t>
              </a:r>
              <a:endParaRPr lang="en-US" sz="2400" dirty="0">
                <a:solidFill>
                  <a:srgbClr val="FFFFFF"/>
                </a:solidFill>
                <a:latin typeface="+mj-lt"/>
              </a:endParaRPr>
            </a:p>
          </p:txBody>
        </p:sp>
        <p:sp>
          <p:nvSpPr>
            <p:cNvPr id="120" name="Text Box 11"/>
            <p:cNvSpPr txBox="1">
              <a:spLocks noChangeArrowheads="1"/>
            </p:cNvSpPr>
            <p:nvPr>
              <p:custDataLst>
                <p:tags r:id="rId88"/>
              </p:custDataLst>
            </p:nvPr>
          </p:nvSpPr>
          <p:spPr bwMode="auto">
            <a:xfrm rot="16200000">
              <a:off x="5410200" y="1371599"/>
              <a:ext cx="609600" cy="457200"/>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D</a:t>
              </a:r>
              <a:endParaRPr lang="en-US" sz="2400" dirty="0">
                <a:solidFill>
                  <a:srgbClr val="FFFFFF"/>
                </a:solidFill>
                <a:latin typeface="+mj-lt"/>
              </a:endParaRPr>
            </a:p>
          </p:txBody>
        </p:sp>
        <p:sp>
          <p:nvSpPr>
            <p:cNvPr id="121" name="Text Box 11"/>
            <p:cNvSpPr txBox="1">
              <a:spLocks noChangeArrowheads="1"/>
            </p:cNvSpPr>
            <p:nvPr>
              <p:custDataLst>
                <p:tags r:id="rId89"/>
              </p:custDataLst>
            </p:nvPr>
          </p:nvSpPr>
          <p:spPr bwMode="auto">
            <a:xfrm rot="16200000">
              <a:off x="7543803" y="2590801"/>
              <a:ext cx="609600" cy="457198"/>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M</a:t>
              </a:r>
              <a:endParaRPr lang="en-US" sz="2400" dirty="0">
                <a:solidFill>
                  <a:srgbClr val="FFFFFF"/>
                </a:solidFill>
                <a:latin typeface="+mj-lt"/>
              </a:endParaRPr>
            </a:p>
          </p:txBody>
        </p:sp>
        <p:sp>
          <p:nvSpPr>
            <p:cNvPr id="122" name="Text Box 11"/>
            <p:cNvSpPr txBox="1">
              <a:spLocks noChangeArrowheads="1"/>
            </p:cNvSpPr>
            <p:nvPr>
              <p:custDataLst>
                <p:tags r:id="rId90"/>
              </p:custDataLst>
            </p:nvPr>
          </p:nvSpPr>
          <p:spPr bwMode="auto">
            <a:xfrm rot="16200000">
              <a:off x="7543802" y="1371600"/>
              <a:ext cx="609600" cy="457198"/>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D</a:t>
              </a:r>
              <a:endParaRPr lang="en-US" sz="2400" dirty="0">
                <a:solidFill>
                  <a:srgbClr val="FFFFFF"/>
                </a:solidFill>
                <a:latin typeface="+mj-lt"/>
              </a:endParaRPr>
            </a:p>
          </p:txBody>
        </p:sp>
        <p:sp>
          <p:nvSpPr>
            <p:cNvPr id="123" name="Text Box 11"/>
            <p:cNvSpPr txBox="1">
              <a:spLocks noChangeArrowheads="1"/>
            </p:cNvSpPr>
            <p:nvPr>
              <p:custDataLst>
                <p:tags r:id="rId91"/>
              </p:custDataLst>
            </p:nvPr>
          </p:nvSpPr>
          <p:spPr bwMode="auto">
            <a:xfrm rot="16200000">
              <a:off x="3581402" y="3429001"/>
              <a:ext cx="609598" cy="457197"/>
            </a:xfrm>
            <a:prstGeom prst="rect">
              <a:avLst/>
            </a:prstGeom>
            <a:grp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mj-lt"/>
                </a:rPr>
                <a:t>PC+4</a:t>
              </a:r>
              <a:endParaRPr lang="en-US" dirty="0">
                <a:solidFill>
                  <a:srgbClr val="FFFFFF"/>
                </a:solidFill>
                <a:latin typeface="+mj-lt"/>
              </a:endParaRPr>
            </a:p>
          </p:txBody>
        </p:sp>
        <p:sp>
          <p:nvSpPr>
            <p:cNvPr id="124" name="Text Box 11"/>
            <p:cNvSpPr txBox="1">
              <a:spLocks noChangeArrowheads="1"/>
            </p:cNvSpPr>
            <p:nvPr>
              <p:custDataLst>
                <p:tags r:id="rId92"/>
              </p:custDataLst>
            </p:nvPr>
          </p:nvSpPr>
          <p:spPr bwMode="auto">
            <a:xfrm rot="16200000">
              <a:off x="3581399" y="2667001"/>
              <a:ext cx="609598" cy="457197"/>
            </a:xfrm>
            <a:prstGeom prst="rect">
              <a:avLst/>
            </a:prstGeom>
            <a:grp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2000" dirty="0" err="1" smtClean="0">
                  <a:solidFill>
                    <a:srgbClr val="FFFFFF"/>
                  </a:solidFill>
                  <a:latin typeface="+mj-lt"/>
                </a:rPr>
                <a:t>imm</a:t>
              </a:r>
              <a:endParaRPr lang="en-US" dirty="0">
                <a:solidFill>
                  <a:srgbClr val="FFFFFF"/>
                </a:solidFill>
                <a:latin typeface="+mj-lt"/>
              </a:endParaRPr>
            </a:p>
          </p:txBody>
        </p:sp>
        <p:sp>
          <p:nvSpPr>
            <p:cNvPr id="125" name="Text Box 11"/>
            <p:cNvSpPr txBox="1">
              <a:spLocks noChangeArrowheads="1"/>
            </p:cNvSpPr>
            <p:nvPr>
              <p:custDataLst>
                <p:tags r:id="rId93"/>
              </p:custDataLst>
            </p:nvPr>
          </p:nvSpPr>
          <p:spPr bwMode="auto">
            <a:xfrm rot="16200000">
              <a:off x="5181599" y="5029201"/>
              <a:ext cx="1066799" cy="457198"/>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OP</a:t>
              </a:r>
              <a:endParaRPr lang="en-US" sz="2400" dirty="0">
                <a:solidFill>
                  <a:srgbClr val="FFFFFF"/>
                </a:solidFill>
                <a:latin typeface="+mj-lt"/>
              </a:endParaRPr>
            </a:p>
          </p:txBody>
        </p:sp>
        <p:sp>
          <p:nvSpPr>
            <p:cNvPr id="126" name="Text Box 11"/>
            <p:cNvSpPr txBox="1">
              <a:spLocks noChangeArrowheads="1"/>
            </p:cNvSpPr>
            <p:nvPr>
              <p:custDataLst>
                <p:tags r:id="rId94"/>
              </p:custDataLst>
            </p:nvPr>
          </p:nvSpPr>
          <p:spPr bwMode="auto">
            <a:xfrm rot="16200000">
              <a:off x="5486397" y="4191002"/>
              <a:ext cx="457200" cy="457198"/>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Rd</a:t>
              </a:r>
              <a:endParaRPr lang="en-US" sz="2400" dirty="0">
                <a:solidFill>
                  <a:srgbClr val="FFFFFF"/>
                </a:solidFill>
                <a:latin typeface="+mj-lt"/>
              </a:endParaRPr>
            </a:p>
          </p:txBody>
        </p:sp>
        <p:sp>
          <p:nvSpPr>
            <p:cNvPr id="127" name="Text Box 11"/>
            <p:cNvSpPr txBox="1">
              <a:spLocks noChangeArrowheads="1"/>
            </p:cNvSpPr>
            <p:nvPr>
              <p:custDataLst>
                <p:tags r:id="rId95"/>
              </p:custDataLst>
            </p:nvPr>
          </p:nvSpPr>
          <p:spPr bwMode="auto">
            <a:xfrm rot="16200000">
              <a:off x="7315202" y="5029200"/>
              <a:ext cx="1066798" cy="457198"/>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OP</a:t>
              </a:r>
              <a:endParaRPr lang="en-US" sz="2400" dirty="0">
                <a:solidFill>
                  <a:srgbClr val="FFFFFF"/>
                </a:solidFill>
                <a:latin typeface="+mj-lt"/>
              </a:endParaRPr>
            </a:p>
          </p:txBody>
        </p:sp>
        <p:sp>
          <p:nvSpPr>
            <p:cNvPr id="128" name="Text Box 11"/>
            <p:cNvSpPr txBox="1">
              <a:spLocks noChangeArrowheads="1"/>
            </p:cNvSpPr>
            <p:nvPr>
              <p:custDataLst>
                <p:tags r:id="rId96"/>
              </p:custDataLst>
            </p:nvPr>
          </p:nvSpPr>
          <p:spPr bwMode="auto">
            <a:xfrm rot="16200000">
              <a:off x="7619999" y="4191001"/>
              <a:ext cx="457200" cy="457198"/>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Rd</a:t>
              </a:r>
              <a:endParaRPr lang="en-US" sz="2400" dirty="0">
                <a:solidFill>
                  <a:srgbClr val="FFFFFF"/>
                </a:solidFill>
                <a:latin typeface="+mj-lt"/>
              </a:endParaRPr>
            </a:p>
          </p:txBody>
        </p:sp>
      </p:grpSp>
      <p:cxnSp>
        <p:nvCxnSpPr>
          <p:cNvPr id="7" name="Straight Arrow Connector 6"/>
          <p:cNvCxnSpPr/>
          <p:nvPr/>
        </p:nvCxnSpPr>
        <p:spPr>
          <a:xfrm>
            <a:off x="2667000" y="3124201"/>
            <a:ext cx="0" cy="321118"/>
          </a:xfrm>
          <a:prstGeom prst="straightConnector1">
            <a:avLst/>
          </a:prstGeom>
          <a:ln w="254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p:nvPr/>
        </p:nvCxnSpPr>
        <p:spPr>
          <a:xfrm>
            <a:off x="3124200" y="3124200"/>
            <a:ext cx="0" cy="381000"/>
          </a:xfrm>
          <a:prstGeom prst="straightConnector1">
            <a:avLst/>
          </a:prstGeom>
          <a:ln w="254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grpSp>
        <p:nvGrpSpPr>
          <p:cNvPr id="26" name="Group 25"/>
          <p:cNvGrpSpPr/>
          <p:nvPr/>
        </p:nvGrpSpPr>
        <p:grpSpPr>
          <a:xfrm>
            <a:off x="3429000" y="4000500"/>
            <a:ext cx="685802" cy="419100"/>
            <a:chOff x="3429000" y="4000500"/>
            <a:chExt cx="685802" cy="419100"/>
          </a:xfrm>
        </p:grpSpPr>
        <p:sp>
          <p:nvSpPr>
            <p:cNvPr id="130" name="Oval 129"/>
            <p:cNvSpPr/>
            <p:nvPr/>
          </p:nvSpPr>
          <p:spPr>
            <a:xfrm>
              <a:off x="3657599" y="4000500"/>
              <a:ext cx="457203" cy="4191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a:stCxn id="130" idx="2"/>
              <a:endCxn id="262" idx="6"/>
            </p:cNvCxnSpPr>
            <p:nvPr/>
          </p:nvCxnSpPr>
          <p:spPr>
            <a:xfrm flipH="1" flipV="1">
              <a:off x="3429000" y="4000500"/>
              <a:ext cx="228599" cy="209550"/>
            </a:xfrm>
            <a:prstGeom prst="straightConnector1">
              <a:avLst/>
            </a:prstGeom>
            <a:ln w="254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p:nvGrpSpPr>
        <p:grpSpPr>
          <a:xfrm>
            <a:off x="3252651" y="4152901"/>
            <a:ext cx="2843349" cy="495299"/>
            <a:chOff x="3252651" y="4152901"/>
            <a:chExt cx="2843349" cy="495299"/>
          </a:xfrm>
        </p:grpSpPr>
        <p:sp>
          <p:nvSpPr>
            <p:cNvPr id="131" name="Oval 130"/>
            <p:cNvSpPr/>
            <p:nvPr/>
          </p:nvSpPr>
          <p:spPr>
            <a:xfrm>
              <a:off x="5334002" y="4152901"/>
              <a:ext cx="761998" cy="495299"/>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3252651" y="4402183"/>
              <a:ext cx="2103120" cy="235162"/>
            </a:xfrm>
            <a:custGeom>
              <a:avLst/>
              <a:gdLst>
                <a:gd name="connsiteX0" fmla="*/ 2103120 w 2103120"/>
                <a:gd name="connsiteY0" fmla="*/ 0 h 235162"/>
                <a:gd name="connsiteX1" fmla="*/ 979715 w 2103120"/>
                <a:gd name="connsiteY1" fmla="*/ 235131 h 235162"/>
                <a:gd name="connsiteX2" fmla="*/ 0 w 2103120"/>
                <a:gd name="connsiteY2" fmla="*/ 13063 h 235162"/>
              </a:gdLst>
              <a:ahLst/>
              <a:cxnLst>
                <a:cxn ang="0">
                  <a:pos x="connsiteX0" y="connsiteY0"/>
                </a:cxn>
                <a:cxn ang="0">
                  <a:pos x="connsiteX1" y="connsiteY1"/>
                </a:cxn>
                <a:cxn ang="0">
                  <a:pos x="connsiteX2" y="connsiteY2"/>
                </a:cxn>
              </a:cxnLst>
              <a:rect l="l" t="t" r="r" b="b"/>
              <a:pathLst>
                <a:path w="2103120" h="235162">
                  <a:moveTo>
                    <a:pt x="2103120" y="0"/>
                  </a:moveTo>
                  <a:cubicBezTo>
                    <a:pt x="1716677" y="116477"/>
                    <a:pt x="1330235" y="232954"/>
                    <a:pt x="979715" y="235131"/>
                  </a:cubicBezTo>
                  <a:cubicBezTo>
                    <a:pt x="629195" y="237308"/>
                    <a:pt x="314597" y="125185"/>
                    <a:pt x="0" y="13063"/>
                  </a:cubicBezTo>
                </a:path>
              </a:pathLst>
            </a:custGeom>
            <a:noFill/>
            <a:ln w="25400">
              <a:solidFill>
                <a:schemeClr val="accent5">
                  <a:lumMod val="60000"/>
                  <a:lumOff val="40000"/>
                </a:schemeClr>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3030583" y="4152901"/>
            <a:ext cx="5199017" cy="967847"/>
            <a:chOff x="3030583" y="4152901"/>
            <a:chExt cx="5199017" cy="967847"/>
          </a:xfrm>
        </p:grpSpPr>
        <p:sp>
          <p:nvSpPr>
            <p:cNvPr id="132" name="Oval 131"/>
            <p:cNvSpPr/>
            <p:nvPr/>
          </p:nvSpPr>
          <p:spPr>
            <a:xfrm>
              <a:off x="7467602" y="4152901"/>
              <a:ext cx="761998" cy="495299"/>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3030583" y="4506686"/>
              <a:ext cx="4493623" cy="614062"/>
            </a:xfrm>
            <a:custGeom>
              <a:avLst/>
              <a:gdLst>
                <a:gd name="connsiteX0" fmla="*/ 4493623 w 4493623"/>
                <a:gd name="connsiteY0" fmla="*/ 0 h 614062"/>
                <a:gd name="connsiteX1" fmla="*/ 1802674 w 4493623"/>
                <a:gd name="connsiteY1" fmla="*/ 613954 h 614062"/>
                <a:gd name="connsiteX2" fmla="*/ 0 w 4493623"/>
                <a:gd name="connsiteY2" fmla="*/ 39188 h 614062"/>
              </a:gdLst>
              <a:ahLst/>
              <a:cxnLst>
                <a:cxn ang="0">
                  <a:pos x="connsiteX0" y="connsiteY0"/>
                </a:cxn>
                <a:cxn ang="0">
                  <a:pos x="connsiteX1" y="connsiteY1"/>
                </a:cxn>
                <a:cxn ang="0">
                  <a:pos x="connsiteX2" y="connsiteY2"/>
                </a:cxn>
              </a:cxnLst>
              <a:rect l="l" t="t" r="r" b="b"/>
              <a:pathLst>
                <a:path w="4493623" h="614062">
                  <a:moveTo>
                    <a:pt x="4493623" y="0"/>
                  </a:moveTo>
                  <a:cubicBezTo>
                    <a:pt x="3522617" y="303711"/>
                    <a:pt x="2551611" y="607423"/>
                    <a:pt x="1802674" y="613954"/>
                  </a:cubicBezTo>
                  <a:cubicBezTo>
                    <a:pt x="1053737" y="620485"/>
                    <a:pt x="526868" y="329836"/>
                    <a:pt x="0" y="39188"/>
                  </a:cubicBezTo>
                </a:path>
              </a:pathLst>
            </a:custGeom>
            <a:noFill/>
            <a:ln w="25400">
              <a:solidFill>
                <a:schemeClr val="accent5">
                  <a:lumMod val="60000"/>
                  <a:lumOff val="40000"/>
                </a:schemeClr>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93128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129"/>
                                        </p:tgtEl>
                                        <p:attrNameLst>
                                          <p:attrName>style.visibility</p:attrName>
                                        </p:attrNameLst>
                                      </p:cBhvr>
                                      <p:to>
                                        <p:strVal val="visible"/>
                                      </p:to>
                                    </p:set>
                                    <p:animEffect transition="in" filter="wipe(up)">
                                      <p:cBhvr>
                                        <p:cTn id="15" dur="500"/>
                                        <p:tgtEl>
                                          <p:spTgt spid="129"/>
                                        </p:tgtEl>
                                      </p:cBhvr>
                                    </p:animEffect>
                                  </p:childTnLst>
                                </p:cTn>
                              </p:par>
                              <p:par>
                                <p:cTn id="16" presetID="22" presetClass="entr" presetSubtype="1"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up)">
                                      <p:cBhvr>
                                        <p:cTn id="18" dur="500"/>
                                        <p:tgtEl>
                                          <p:spTgt spid="7"/>
                                        </p:tgtEl>
                                      </p:cBhvr>
                                    </p:animEffect>
                                  </p:childTnLst>
                                </p:cTn>
                              </p:par>
                              <p:par>
                                <p:cTn id="19" presetID="22" presetClass="entr" presetSubtype="2" fill="hold"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right)">
                                      <p:cBhvr>
                                        <p:cTn id="21" dur="500"/>
                                        <p:tgtEl>
                                          <p:spTgt spid="24"/>
                                        </p:tgtEl>
                                      </p:cBhvr>
                                    </p:animEffect>
                                  </p:childTnLst>
                                </p:cTn>
                              </p:par>
                              <p:par>
                                <p:cTn id="22" presetID="22"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wipe(right)">
                                      <p:cBhvr>
                                        <p:cTn id="24" dur="500"/>
                                        <p:tgtEl>
                                          <p:spTgt spid="25"/>
                                        </p:tgtEl>
                                      </p:cBhvr>
                                    </p:animEffect>
                                  </p:childTnLst>
                                </p:cTn>
                              </p:par>
                              <p:par>
                                <p:cTn id="25" presetID="22" presetClass="entr" presetSubtype="2" fill="hold" nodeType="with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right)">
                                      <p:cBhvr>
                                        <p:cTn id="2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 grpId="0" animBg="1"/>
      <p:bldP spid="11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p:txBody>
          <a:bodyPr>
            <a:normAutofit/>
          </a:bodyPr>
          <a:lstStyle/>
          <a:p>
            <a:r>
              <a:rPr lang="en-US" sz="2800" dirty="0" smtClean="0"/>
              <a:t>Data hazards occur when a operand (register)  depends on the result of a previous instruction that may not be computed yet.  A pipelined processor needs to detect data hazards.</a:t>
            </a:r>
            <a:endParaRPr lang="en-US" sz="2800" dirty="0"/>
          </a:p>
        </p:txBody>
      </p:sp>
    </p:spTree>
    <p:extLst>
      <p:ext uri="{BB962C8B-B14F-4D97-AF65-F5344CB8AC3E}">
        <p14:creationId xmlns:p14="http://schemas.microsoft.com/office/powerpoint/2010/main" val="28291733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3570" name="Rectangle 2"/>
          <p:cNvSpPr>
            <a:spLocks noGrp="1" noChangeArrowheads="1"/>
          </p:cNvSpPr>
          <p:nvPr>
            <p:ph type="title"/>
            <p:custDataLst>
              <p:tags r:id="rId1"/>
            </p:custDataLst>
          </p:nvPr>
        </p:nvSpPr>
        <p:spPr/>
        <p:txBody>
          <a:bodyPr>
            <a:normAutofit fontScale="90000"/>
          </a:bodyPr>
          <a:lstStyle/>
          <a:p>
            <a:r>
              <a:rPr lang="en-US" dirty="0" smtClean="0"/>
              <a:t>Next Goal</a:t>
            </a:r>
            <a:endParaRPr lang="en-US" dirty="0"/>
          </a:p>
        </p:txBody>
      </p:sp>
      <p:sp>
        <p:nvSpPr>
          <p:cNvPr id="2413571" name="Rectangle 3"/>
          <p:cNvSpPr>
            <a:spLocks noGrp="1" noChangeArrowheads="1"/>
          </p:cNvSpPr>
          <p:nvPr>
            <p:ph idx="1"/>
            <p:custDataLst>
              <p:tags r:id="rId2"/>
            </p:custDataLst>
          </p:nvPr>
        </p:nvSpPr>
        <p:spPr/>
        <p:txBody>
          <a:bodyPr/>
          <a:lstStyle/>
          <a:p>
            <a:r>
              <a:rPr lang="en-US" dirty="0" smtClean="0"/>
              <a:t>What to do if data hazard detected?</a:t>
            </a:r>
          </a:p>
        </p:txBody>
      </p:sp>
    </p:spTree>
    <p:extLst>
      <p:ext uri="{BB962C8B-B14F-4D97-AF65-F5344CB8AC3E}">
        <p14:creationId xmlns:p14="http://schemas.microsoft.com/office/powerpoint/2010/main" val="36103904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Stalling</a:t>
            </a:r>
            <a:endParaRPr lang="en-US" dirty="0"/>
          </a:p>
        </p:txBody>
      </p:sp>
      <p:sp>
        <p:nvSpPr>
          <p:cNvPr id="3" name="Content Placeholder 2"/>
          <p:cNvSpPr>
            <a:spLocks noGrp="1"/>
          </p:cNvSpPr>
          <p:nvPr>
            <p:ph idx="1"/>
            <p:custDataLst>
              <p:tags r:id="rId2"/>
            </p:custDataLst>
          </p:nvPr>
        </p:nvSpPr>
        <p:spPr/>
        <p:txBody>
          <a:bodyPr>
            <a:normAutofit/>
          </a:bodyPr>
          <a:lstStyle/>
          <a:p>
            <a:r>
              <a:rPr lang="en-US" dirty="0" smtClean="0"/>
              <a:t>How to stall an instruction in ID stage</a:t>
            </a:r>
          </a:p>
          <a:p>
            <a:pPr lvl="1"/>
            <a:r>
              <a:rPr lang="en-US" dirty="0" smtClean="0"/>
              <a:t>prevent IF/ID pipeline register update</a:t>
            </a:r>
          </a:p>
          <a:p>
            <a:pPr lvl="2"/>
            <a:r>
              <a:rPr lang="en-US" dirty="0" smtClean="0"/>
              <a:t>stalls the ID stage instruction</a:t>
            </a:r>
          </a:p>
          <a:p>
            <a:pPr lvl="1"/>
            <a:r>
              <a:rPr lang="en-US" dirty="0" smtClean="0"/>
              <a:t>convert ID stage </a:t>
            </a:r>
            <a:r>
              <a:rPr lang="en-US" dirty="0" err="1" smtClean="0"/>
              <a:t>instr</a:t>
            </a:r>
            <a:r>
              <a:rPr lang="en-US" dirty="0" smtClean="0"/>
              <a:t> into </a:t>
            </a:r>
            <a:r>
              <a:rPr lang="en-US" dirty="0" smtClean="0">
                <a:solidFill>
                  <a:schemeClr val="accent5">
                    <a:lumMod val="60000"/>
                    <a:lumOff val="40000"/>
                  </a:schemeClr>
                </a:solidFill>
              </a:rPr>
              <a:t>nop</a:t>
            </a:r>
            <a:r>
              <a:rPr lang="en-US" dirty="0" smtClean="0"/>
              <a:t> for later stages</a:t>
            </a:r>
          </a:p>
          <a:p>
            <a:pPr lvl="2"/>
            <a:r>
              <a:rPr lang="en-US" dirty="0" smtClean="0"/>
              <a:t>innocuous “bubble” passes through pipeline</a:t>
            </a:r>
          </a:p>
          <a:p>
            <a:pPr lvl="1"/>
            <a:r>
              <a:rPr lang="en-US" dirty="0" smtClean="0"/>
              <a:t>prevent PC update</a:t>
            </a:r>
          </a:p>
          <a:p>
            <a:pPr lvl="2"/>
            <a:r>
              <a:rPr lang="en-US" dirty="0" smtClean="0"/>
              <a:t>stalls the next (IF stage) instruction</a:t>
            </a:r>
          </a:p>
          <a:p>
            <a:pPr lvl="2"/>
            <a:endParaRPr lang="en-US" dirty="0" smtClean="0"/>
          </a:p>
        </p:txBody>
      </p:sp>
    </p:spTree>
    <p:extLst>
      <p:ext uri="{BB962C8B-B14F-4D97-AF65-F5344CB8AC3E}">
        <p14:creationId xmlns:p14="http://schemas.microsoft.com/office/powerpoint/2010/main" val="32558730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Line 8"/>
          <p:cNvSpPr>
            <a:spLocks noChangeShapeType="1"/>
          </p:cNvSpPr>
          <p:nvPr>
            <p:custDataLst>
              <p:tags r:id="rId1"/>
            </p:custDataLst>
          </p:nvPr>
        </p:nvSpPr>
        <p:spPr bwMode="auto">
          <a:xfrm>
            <a:off x="381000" y="2667000"/>
            <a:ext cx="0" cy="12192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148" name="Text Box 11"/>
          <p:cNvSpPr txBox="1">
            <a:spLocks noChangeArrowheads="1"/>
          </p:cNvSpPr>
          <p:nvPr>
            <p:custDataLst>
              <p:tags r:id="rId2"/>
            </p:custDataLst>
          </p:nvPr>
        </p:nvSpPr>
        <p:spPr bwMode="auto">
          <a:xfrm>
            <a:off x="76200" y="3896380"/>
            <a:ext cx="685800" cy="457200"/>
          </a:xfrm>
          <a:prstGeom prst="rect">
            <a:avLst/>
          </a:prstGeom>
          <a:solidFill>
            <a:schemeClr val="tx1"/>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Consolas" pitchFamily="49" charset="0"/>
            </a:endParaRPr>
          </a:p>
        </p:txBody>
      </p:sp>
      <p:sp>
        <p:nvSpPr>
          <p:cNvPr id="149" name="Line 21"/>
          <p:cNvSpPr>
            <a:spLocks noChangeShapeType="1"/>
          </p:cNvSpPr>
          <p:nvPr>
            <p:custDataLst>
              <p:tags r:id="rId3"/>
            </p:custDataLst>
          </p:nvPr>
        </p:nvSpPr>
        <p:spPr bwMode="auto">
          <a:xfrm>
            <a:off x="381000" y="4343400"/>
            <a:ext cx="0" cy="68580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50" name="Line 18"/>
          <p:cNvSpPr>
            <a:spLocks noChangeShapeType="1"/>
          </p:cNvSpPr>
          <p:nvPr>
            <p:custDataLst>
              <p:tags r:id="rId4"/>
            </p:custDataLst>
          </p:nvPr>
        </p:nvSpPr>
        <p:spPr bwMode="auto">
          <a:xfrm>
            <a:off x="381000" y="3200400"/>
            <a:ext cx="228600" cy="0"/>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p>
        </p:txBody>
      </p:sp>
      <p:sp>
        <p:nvSpPr>
          <p:cNvPr id="151" name="Text Box 11"/>
          <p:cNvSpPr txBox="1">
            <a:spLocks noChangeArrowheads="1"/>
          </p:cNvSpPr>
          <p:nvPr>
            <p:custDataLst>
              <p:tags r:id="rId5"/>
            </p:custDataLst>
          </p:nvPr>
        </p:nvSpPr>
        <p:spPr bwMode="auto">
          <a:xfrm rot="16200000">
            <a:off x="-876299" y="3086099"/>
            <a:ext cx="5257800" cy="4572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2" name="Text Box 11"/>
          <p:cNvSpPr txBox="1">
            <a:spLocks noChangeArrowheads="1"/>
          </p:cNvSpPr>
          <p:nvPr>
            <p:custDataLst>
              <p:tags r:id="rId6"/>
            </p:custDataLst>
          </p:nvPr>
        </p:nvSpPr>
        <p:spPr bwMode="auto">
          <a:xfrm rot="16200000">
            <a:off x="1104903" y="2247900"/>
            <a:ext cx="1295398" cy="457197"/>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53" name="Line 49"/>
          <p:cNvSpPr>
            <a:spLocks noChangeShapeType="1"/>
          </p:cNvSpPr>
          <p:nvPr>
            <p:custDataLst>
              <p:tags r:id="rId7"/>
            </p:custDataLst>
          </p:nvPr>
        </p:nvSpPr>
        <p:spPr bwMode="auto">
          <a:xfrm flipH="1" flipV="1">
            <a:off x="1371600" y="2362200"/>
            <a:ext cx="152400" cy="0"/>
          </a:xfrm>
          <a:prstGeom prst="line">
            <a:avLst/>
          </a:prstGeom>
          <a:noFill/>
          <a:ln w="25400" cap="sq">
            <a:solidFill>
              <a:schemeClr val="bg1"/>
            </a:solidFill>
            <a:round/>
            <a:headEnd type="arrow" w="med" len="med"/>
            <a:tailEnd type="none" w="med" len="med"/>
          </a:ln>
          <a:effectLst/>
        </p:spPr>
        <p:txBody>
          <a:bodyPr wrap="square" anchor="ctr" anchorCtr="1">
            <a:noAutofit/>
          </a:bodyPr>
          <a:lstStyle/>
          <a:p>
            <a:endParaRPr lang="en-US"/>
          </a:p>
        </p:txBody>
      </p:sp>
      <p:sp>
        <p:nvSpPr>
          <p:cNvPr id="154" name="TextBox 153"/>
          <p:cNvSpPr txBox="1"/>
          <p:nvPr>
            <p:custDataLst>
              <p:tags r:id="rId8"/>
            </p:custDataLst>
          </p:nvPr>
        </p:nvSpPr>
        <p:spPr>
          <a:xfrm>
            <a:off x="1295400" y="6029980"/>
            <a:ext cx="914400" cy="523220"/>
          </a:xfrm>
          <a:prstGeom prst="rect">
            <a:avLst/>
          </a:prstGeom>
          <a:noFill/>
        </p:spPr>
        <p:txBody>
          <a:bodyPr wrap="square" rtlCol="0">
            <a:spAutoFit/>
          </a:bodyPr>
          <a:lstStyle/>
          <a:p>
            <a:pPr algn="ctr"/>
            <a:r>
              <a:rPr lang="en-US" sz="2800" dirty="0" smtClean="0">
                <a:solidFill>
                  <a:schemeClr val="bg1"/>
                </a:solidFill>
              </a:rPr>
              <a:t>IF/ID</a:t>
            </a:r>
          </a:p>
        </p:txBody>
      </p:sp>
      <p:grpSp>
        <p:nvGrpSpPr>
          <p:cNvPr id="155" name="Group 154"/>
          <p:cNvGrpSpPr/>
          <p:nvPr>
            <p:custDataLst>
              <p:tags r:id="rId9"/>
            </p:custDataLst>
          </p:nvPr>
        </p:nvGrpSpPr>
        <p:grpSpPr>
          <a:xfrm>
            <a:off x="609599" y="2895600"/>
            <a:ext cx="381000" cy="609600"/>
            <a:chOff x="868680" y="2971800"/>
            <a:chExt cx="304800" cy="304800"/>
          </a:xfrm>
          <a:solidFill>
            <a:schemeClr val="tx1"/>
          </a:solidFill>
        </p:grpSpPr>
        <p:sp>
          <p:nvSpPr>
            <p:cNvPr id="156" name="Freeform 155"/>
            <p:cNvSpPr/>
            <p:nvPr>
              <p:custDataLst>
                <p:tags r:id="rId104"/>
              </p:custDataLst>
            </p:nvPr>
          </p:nvSpPr>
          <p:spPr>
            <a:xfrm>
              <a:off x="86868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Text Box 11"/>
            <p:cNvSpPr txBox="1">
              <a:spLocks noChangeArrowheads="1"/>
            </p:cNvSpPr>
            <p:nvPr>
              <p:custDataLst>
                <p:tags r:id="rId105"/>
              </p:custDataLst>
            </p:nvPr>
          </p:nvSpPr>
          <p:spPr bwMode="auto">
            <a:xfrm>
              <a:off x="960121"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58" name="Line 18"/>
          <p:cNvSpPr>
            <a:spLocks noChangeShapeType="1"/>
          </p:cNvSpPr>
          <p:nvPr>
            <p:custDataLst>
              <p:tags r:id="rId10"/>
            </p:custDataLst>
          </p:nvPr>
        </p:nvSpPr>
        <p:spPr bwMode="auto">
          <a:xfrm>
            <a:off x="990600" y="3200400"/>
            <a:ext cx="152400" cy="0"/>
          </a:xfrm>
          <a:prstGeom prst="line">
            <a:avLst/>
          </a:prstGeom>
          <a:noFill/>
          <a:ln w="25400" cap="sq">
            <a:solidFill>
              <a:schemeClr val="accent1"/>
            </a:solidFill>
            <a:round/>
            <a:headEnd type="none" w="med" len="med"/>
            <a:tailEnd type="none" w="med" len="med"/>
          </a:ln>
          <a:effectLst/>
        </p:spPr>
        <p:txBody>
          <a:bodyPr wrap="square" anchor="ctr" anchorCtr="1">
            <a:noAutofit/>
          </a:bodyPr>
          <a:lstStyle/>
          <a:p>
            <a:endParaRPr lang="en-US"/>
          </a:p>
        </p:txBody>
      </p:sp>
      <p:sp>
        <p:nvSpPr>
          <p:cNvPr id="159" name="Line 18"/>
          <p:cNvSpPr>
            <a:spLocks noChangeShapeType="1"/>
          </p:cNvSpPr>
          <p:nvPr>
            <p:custDataLst>
              <p:tags r:id="rId11"/>
            </p:custDataLst>
          </p:nvPr>
        </p:nvSpPr>
        <p:spPr bwMode="auto">
          <a:xfrm>
            <a:off x="1143000" y="4038600"/>
            <a:ext cx="304800" cy="0"/>
          </a:xfrm>
          <a:prstGeom prst="line">
            <a:avLst/>
          </a:prstGeom>
          <a:noFill/>
          <a:ln w="25400" cap="sq">
            <a:solidFill>
              <a:schemeClr val="accent1"/>
            </a:solidFill>
            <a:round/>
            <a:headEnd type="oval" w="med" len="med"/>
            <a:tailEnd type="arrow" w="med" len="med"/>
          </a:ln>
          <a:effectLst/>
        </p:spPr>
        <p:txBody>
          <a:bodyPr wrap="square" anchor="ctr" anchorCtr="1">
            <a:noAutofit/>
          </a:bodyPr>
          <a:lstStyle/>
          <a:p>
            <a:endParaRPr lang="en-US"/>
          </a:p>
        </p:txBody>
      </p:sp>
      <p:sp>
        <p:nvSpPr>
          <p:cNvPr id="160" name="Text Box 11"/>
          <p:cNvSpPr txBox="1">
            <a:spLocks noChangeArrowheads="1"/>
          </p:cNvSpPr>
          <p:nvPr>
            <p:custDataLst>
              <p:tags r:id="rId12"/>
            </p:custDataLst>
          </p:nvPr>
        </p:nvSpPr>
        <p:spPr bwMode="auto">
          <a:xfrm rot="16200000">
            <a:off x="1447800" y="3809999"/>
            <a:ext cx="609598" cy="457197"/>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61" name="Rectangle 19"/>
          <p:cNvSpPr>
            <a:spLocks noChangeArrowheads="1"/>
          </p:cNvSpPr>
          <p:nvPr>
            <p:custDataLst>
              <p:tags r:id="rId13"/>
            </p:custDataLst>
          </p:nvPr>
        </p:nvSpPr>
        <p:spPr bwMode="auto">
          <a:xfrm rot="10800000">
            <a:off x="609601" y="4495800"/>
            <a:ext cx="304800" cy="1143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62" name="Line 21"/>
          <p:cNvSpPr>
            <a:spLocks noChangeShapeType="1"/>
          </p:cNvSpPr>
          <p:nvPr>
            <p:custDataLst>
              <p:tags r:id="rId14"/>
            </p:custDataLst>
          </p:nvPr>
        </p:nvSpPr>
        <p:spPr bwMode="auto">
          <a:xfrm>
            <a:off x="1143000" y="3200400"/>
            <a:ext cx="0" cy="1447800"/>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p>
        </p:txBody>
      </p:sp>
      <p:sp>
        <p:nvSpPr>
          <p:cNvPr id="163" name="Line 21"/>
          <p:cNvSpPr>
            <a:spLocks noChangeShapeType="1"/>
          </p:cNvSpPr>
          <p:nvPr>
            <p:custDataLst>
              <p:tags r:id="rId15"/>
            </p:custDataLst>
          </p:nvPr>
        </p:nvSpPr>
        <p:spPr bwMode="auto">
          <a:xfrm>
            <a:off x="914400" y="4648200"/>
            <a:ext cx="2286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64" name="Line 21"/>
          <p:cNvSpPr>
            <a:spLocks noChangeShapeType="1"/>
          </p:cNvSpPr>
          <p:nvPr>
            <p:custDataLst>
              <p:tags r:id="rId16"/>
            </p:custDataLst>
          </p:nvPr>
        </p:nvSpPr>
        <p:spPr bwMode="auto">
          <a:xfrm>
            <a:off x="381000" y="5029200"/>
            <a:ext cx="228600" cy="0"/>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p>
        </p:txBody>
      </p:sp>
      <p:sp>
        <p:nvSpPr>
          <p:cNvPr id="165" name="Line 21"/>
          <p:cNvSpPr>
            <a:spLocks noChangeShapeType="1"/>
          </p:cNvSpPr>
          <p:nvPr>
            <p:custDataLst>
              <p:tags r:id="rId17"/>
            </p:custDataLst>
          </p:nvPr>
        </p:nvSpPr>
        <p:spPr bwMode="auto">
          <a:xfrm>
            <a:off x="914400" y="4953000"/>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66" name="Line 21"/>
          <p:cNvSpPr>
            <a:spLocks noChangeShapeType="1"/>
          </p:cNvSpPr>
          <p:nvPr>
            <p:custDataLst>
              <p:tags r:id="rId18"/>
            </p:custDataLst>
          </p:nvPr>
        </p:nvSpPr>
        <p:spPr bwMode="auto">
          <a:xfrm>
            <a:off x="914400" y="5257800"/>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67" name="Line 21"/>
          <p:cNvSpPr>
            <a:spLocks noChangeShapeType="1"/>
          </p:cNvSpPr>
          <p:nvPr>
            <p:custDataLst>
              <p:tags r:id="rId19"/>
            </p:custDataLst>
          </p:nvPr>
        </p:nvSpPr>
        <p:spPr bwMode="auto">
          <a:xfrm>
            <a:off x="914400" y="5562600"/>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68" name="Text Box 11"/>
          <p:cNvSpPr txBox="1">
            <a:spLocks noChangeArrowheads="1"/>
          </p:cNvSpPr>
          <p:nvPr>
            <p:custDataLst>
              <p:tags r:id="rId20"/>
            </p:custDataLst>
          </p:nvPr>
        </p:nvSpPr>
        <p:spPr bwMode="auto">
          <a:xfrm>
            <a:off x="76200" y="3886200"/>
            <a:ext cx="685800" cy="457200"/>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Consolas" pitchFamily="49" charset="0"/>
            </a:endParaRPr>
          </a:p>
        </p:txBody>
      </p:sp>
      <p:sp>
        <p:nvSpPr>
          <p:cNvPr id="169" name="Text Box 11"/>
          <p:cNvSpPr txBox="1">
            <a:spLocks noChangeArrowheads="1"/>
          </p:cNvSpPr>
          <p:nvPr>
            <p:custDataLst>
              <p:tags r:id="rId21"/>
            </p:custDataLst>
          </p:nvPr>
        </p:nvSpPr>
        <p:spPr bwMode="auto">
          <a:xfrm rot="16200000">
            <a:off x="1257302" y="3086100"/>
            <a:ext cx="5257800" cy="457199"/>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70" name="Text Box 11"/>
          <p:cNvSpPr txBox="1">
            <a:spLocks noChangeArrowheads="1"/>
          </p:cNvSpPr>
          <p:nvPr>
            <p:custDataLst>
              <p:tags r:id="rId22"/>
            </p:custDataLst>
          </p:nvPr>
        </p:nvSpPr>
        <p:spPr bwMode="auto">
          <a:xfrm rot="16200000">
            <a:off x="3352802" y="5029200"/>
            <a:ext cx="1066798" cy="457198"/>
          </a:xfrm>
          <a:prstGeom prst="rect">
            <a:avLst/>
          </a:prstGeom>
          <a:solidFill>
            <a:schemeClr val="bg2"/>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71" name="Line 25"/>
          <p:cNvSpPr>
            <a:spLocks noChangeShapeType="1"/>
          </p:cNvSpPr>
          <p:nvPr>
            <p:custDataLst>
              <p:tags r:id="rId23"/>
            </p:custDataLst>
          </p:nvPr>
        </p:nvSpPr>
        <p:spPr bwMode="auto">
          <a:xfrm flipV="1">
            <a:off x="2667000" y="2590800"/>
            <a:ext cx="0" cy="304799"/>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72" name="Line 25"/>
          <p:cNvSpPr>
            <a:spLocks noChangeShapeType="1"/>
          </p:cNvSpPr>
          <p:nvPr>
            <p:custDataLst>
              <p:tags r:id="rId24"/>
            </p:custDataLst>
          </p:nvPr>
        </p:nvSpPr>
        <p:spPr bwMode="auto">
          <a:xfrm flipV="1">
            <a:off x="3124200" y="2590801"/>
            <a:ext cx="0" cy="304799"/>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73" name="Line 25"/>
          <p:cNvSpPr>
            <a:spLocks noChangeShapeType="1"/>
          </p:cNvSpPr>
          <p:nvPr>
            <p:custDataLst>
              <p:tags r:id="rId25"/>
            </p:custDataLst>
          </p:nvPr>
        </p:nvSpPr>
        <p:spPr bwMode="auto">
          <a:xfrm>
            <a:off x="2133599" y="1295400"/>
            <a:ext cx="228601" cy="1"/>
          </a:xfrm>
          <a:prstGeom prst="line">
            <a:avLst/>
          </a:prstGeom>
          <a:noFill/>
          <a:ln w="57150" cap="sq">
            <a:solidFill>
              <a:schemeClr val="accent2"/>
            </a:solidFill>
            <a:prstDash val="solid"/>
            <a:round/>
            <a:headEnd type="none" w="med" len="med"/>
            <a:tailEnd type="arrow" w="sm" len="sm"/>
          </a:ln>
          <a:effectLst/>
        </p:spPr>
        <p:txBody>
          <a:bodyPr anchor="ctr" anchorCtr="1">
            <a:noAutofit/>
          </a:bodyPr>
          <a:lstStyle/>
          <a:p>
            <a:endParaRPr lang="en-US" dirty="0"/>
          </a:p>
        </p:txBody>
      </p:sp>
      <p:sp>
        <p:nvSpPr>
          <p:cNvPr id="174" name="Line 43"/>
          <p:cNvSpPr>
            <a:spLocks noChangeShapeType="1"/>
          </p:cNvSpPr>
          <p:nvPr>
            <p:custDataLst>
              <p:tags r:id="rId26"/>
            </p:custDataLst>
          </p:nvPr>
        </p:nvSpPr>
        <p:spPr bwMode="auto">
          <a:xfrm>
            <a:off x="2133599" y="1676400"/>
            <a:ext cx="228601" cy="0"/>
          </a:xfrm>
          <a:prstGeom prst="line">
            <a:avLst/>
          </a:prstGeom>
          <a:noFill/>
          <a:ln w="57150" cap="sq">
            <a:solidFill>
              <a:srgbClr val="66FF33"/>
            </a:solidFill>
            <a:prstDash val="solid"/>
            <a:round/>
            <a:headEnd type="none" w="med" len="med"/>
            <a:tailEnd type="arrow" w="sm" len="sm"/>
          </a:ln>
          <a:effectLst/>
        </p:spPr>
        <p:txBody>
          <a:bodyPr wrap="square" anchor="ctr" anchorCtr="1">
            <a:noAutofit/>
          </a:bodyPr>
          <a:lstStyle/>
          <a:p>
            <a:endParaRPr lang="en-US"/>
          </a:p>
        </p:txBody>
      </p:sp>
      <p:sp>
        <p:nvSpPr>
          <p:cNvPr id="175" name="Text Box 11"/>
          <p:cNvSpPr txBox="1">
            <a:spLocks noChangeArrowheads="1"/>
          </p:cNvSpPr>
          <p:nvPr>
            <p:custDataLst>
              <p:tags r:id="rId27"/>
            </p:custDataLst>
          </p:nvPr>
        </p:nvSpPr>
        <p:spPr bwMode="auto">
          <a:xfrm rot="16200000">
            <a:off x="3581402" y="1752603"/>
            <a:ext cx="609600" cy="457198"/>
          </a:xfrm>
          <a:prstGeom prst="rect">
            <a:avLst/>
          </a:prstGeom>
          <a:solidFill>
            <a:schemeClr val="bg2"/>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76" name="Text Box 11"/>
          <p:cNvSpPr txBox="1">
            <a:spLocks noChangeArrowheads="1"/>
          </p:cNvSpPr>
          <p:nvPr>
            <p:custDataLst>
              <p:tags r:id="rId28"/>
            </p:custDataLst>
          </p:nvPr>
        </p:nvSpPr>
        <p:spPr bwMode="auto">
          <a:xfrm rot="16200000">
            <a:off x="3581401" y="914403"/>
            <a:ext cx="609600" cy="457198"/>
          </a:xfrm>
          <a:prstGeom prst="rect">
            <a:avLst/>
          </a:prstGeom>
          <a:solidFill>
            <a:schemeClr val="bg2"/>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77" name="Line 43"/>
          <p:cNvSpPr>
            <a:spLocks noChangeShapeType="1"/>
          </p:cNvSpPr>
          <p:nvPr>
            <p:custDataLst>
              <p:tags r:id="rId29"/>
            </p:custDataLst>
          </p:nvPr>
        </p:nvSpPr>
        <p:spPr bwMode="auto">
          <a:xfrm>
            <a:off x="3352802" y="1981200"/>
            <a:ext cx="304798"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78" name="Line 43"/>
          <p:cNvSpPr>
            <a:spLocks noChangeShapeType="1"/>
          </p:cNvSpPr>
          <p:nvPr>
            <p:custDataLst>
              <p:tags r:id="rId30"/>
            </p:custDataLst>
          </p:nvPr>
        </p:nvSpPr>
        <p:spPr bwMode="auto">
          <a:xfrm>
            <a:off x="3352802" y="1143000"/>
            <a:ext cx="304798"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79" name="Text Box 11"/>
          <p:cNvSpPr txBox="1">
            <a:spLocks noChangeArrowheads="1"/>
          </p:cNvSpPr>
          <p:nvPr>
            <p:custDataLst>
              <p:tags r:id="rId31"/>
            </p:custDataLst>
          </p:nvPr>
        </p:nvSpPr>
        <p:spPr bwMode="auto">
          <a:xfrm rot="16200000">
            <a:off x="3733799" y="4267200"/>
            <a:ext cx="304799" cy="457198"/>
          </a:xfrm>
          <a:prstGeom prst="rect">
            <a:avLst/>
          </a:prstGeom>
          <a:solidFill>
            <a:schemeClr val="bg2"/>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80" name="TextBox 179"/>
          <p:cNvSpPr txBox="1"/>
          <p:nvPr>
            <p:custDataLst>
              <p:tags r:id="rId32"/>
            </p:custDataLst>
          </p:nvPr>
        </p:nvSpPr>
        <p:spPr>
          <a:xfrm>
            <a:off x="3352800" y="6019800"/>
            <a:ext cx="1066800" cy="523220"/>
          </a:xfrm>
          <a:prstGeom prst="rect">
            <a:avLst/>
          </a:prstGeom>
          <a:noFill/>
        </p:spPr>
        <p:txBody>
          <a:bodyPr wrap="square" rtlCol="0">
            <a:spAutoFit/>
          </a:bodyPr>
          <a:lstStyle/>
          <a:p>
            <a:pPr algn="ctr"/>
            <a:r>
              <a:rPr lang="en-US" sz="2800" dirty="0" smtClean="0">
                <a:solidFill>
                  <a:schemeClr val="bg1"/>
                </a:solidFill>
              </a:rPr>
              <a:t>ID/EX</a:t>
            </a:r>
          </a:p>
        </p:txBody>
      </p:sp>
      <p:sp>
        <p:nvSpPr>
          <p:cNvPr id="181" name="Text Box 11"/>
          <p:cNvSpPr txBox="1">
            <a:spLocks noChangeArrowheads="1"/>
          </p:cNvSpPr>
          <p:nvPr>
            <p:custDataLst>
              <p:tags r:id="rId33"/>
            </p:custDataLst>
          </p:nvPr>
        </p:nvSpPr>
        <p:spPr bwMode="auto">
          <a:xfrm rot="16200000">
            <a:off x="3086100" y="3086099"/>
            <a:ext cx="5257800" cy="4572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82" name="TextBox 181"/>
          <p:cNvSpPr txBox="1"/>
          <p:nvPr>
            <p:custDataLst>
              <p:tags r:id="rId34"/>
            </p:custDataLst>
          </p:nvPr>
        </p:nvSpPr>
        <p:spPr>
          <a:xfrm>
            <a:off x="5105400" y="6019800"/>
            <a:ext cx="1524000" cy="523220"/>
          </a:xfrm>
          <a:prstGeom prst="rect">
            <a:avLst/>
          </a:prstGeom>
          <a:noFill/>
        </p:spPr>
        <p:txBody>
          <a:bodyPr wrap="square" rtlCol="0">
            <a:spAutoFit/>
          </a:bodyPr>
          <a:lstStyle/>
          <a:p>
            <a:pPr algn="ctr"/>
            <a:r>
              <a:rPr lang="en-US" sz="2800" dirty="0" smtClean="0">
                <a:solidFill>
                  <a:schemeClr val="bg1"/>
                </a:solidFill>
              </a:rPr>
              <a:t>EX/MEM</a:t>
            </a:r>
          </a:p>
        </p:txBody>
      </p:sp>
      <p:sp>
        <p:nvSpPr>
          <p:cNvPr id="183" name="Text Box 11"/>
          <p:cNvSpPr txBox="1">
            <a:spLocks noChangeArrowheads="1"/>
          </p:cNvSpPr>
          <p:nvPr>
            <p:custDataLst>
              <p:tags r:id="rId35"/>
            </p:custDataLst>
          </p:nvPr>
        </p:nvSpPr>
        <p:spPr bwMode="auto">
          <a:xfrm rot="16200000">
            <a:off x="5410202" y="2590801"/>
            <a:ext cx="609600" cy="457199"/>
          </a:xfrm>
          <a:prstGeom prst="rect">
            <a:avLst/>
          </a:prstGeom>
          <a:solidFill>
            <a:schemeClr val="bg2"/>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84" name="Text Box 11"/>
          <p:cNvSpPr txBox="1">
            <a:spLocks noChangeArrowheads="1"/>
          </p:cNvSpPr>
          <p:nvPr>
            <p:custDataLst>
              <p:tags r:id="rId36"/>
            </p:custDataLst>
          </p:nvPr>
        </p:nvSpPr>
        <p:spPr bwMode="auto">
          <a:xfrm rot="16200000">
            <a:off x="5410200" y="1371600"/>
            <a:ext cx="609600" cy="457200"/>
          </a:xfrm>
          <a:prstGeom prst="rect">
            <a:avLst/>
          </a:prstGeom>
          <a:solidFill>
            <a:schemeClr val="bg2"/>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85" name="Line 43"/>
          <p:cNvSpPr>
            <a:spLocks noChangeShapeType="1"/>
          </p:cNvSpPr>
          <p:nvPr>
            <p:custDataLst>
              <p:tags r:id="rId37"/>
            </p:custDataLst>
          </p:nvPr>
        </p:nvSpPr>
        <p:spPr bwMode="auto">
          <a:xfrm flipV="1">
            <a:off x="5257800" y="1600200"/>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86" name="Rectangle 19"/>
          <p:cNvSpPr>
            <a:spLocks noChangeArrowheads="1"/>
          </p:cNvSpPr>
          <p:nvPr>
            <p:custDataLst>
              <p:tags r:id="rId38"/>
            </p:custDataLst>
          </p:nvPr>
        </p:nvSpPr>
        <p:spPr bwMode="auto">
          <a:xfrm>
            <a:off x="4419599" y="1828800"/>
            <a:ext cx="228600" cy="12192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87" name="Freeform 186"/>
          <p:cNvSpPr/>
          <p:nvPr>
            <p:custDataLst>
              <p:tags r:id="rId39"/>
            </p:custDataLst>
          </p:nvPr>
        </p:nvSpPr>
        <p:spPr>
          <a:xfrm>
            <a:off x="4800600" y="914400"/>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Line 43"/>
          <p:cNvSpPr>
            <a:spLocks noChangeShapeType="1"/>
          </p:cNvSpPr>
          <p:nvPr>
            <p:custDataLst>
              <p:tags r:id="rId40"/>
            </p:custDataLst>
          </p:nvPr>
        </p:nvSpPr>
        <p:spPr bwMode="auto">
          <a:xfrm>
            <a:off x="4114799" y="1981200"/>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89" name="Line 43"/>
          <p:cNvSpPr>
            <a:spLocks noChangeShapeType="1"/>
          </p:cNvSpPr>
          <p:nvPr>
            <p:custDataLst>
              <p:tags r:id="rId41"/>
            </p:custDataLst>
          </p:nvPr>
        </p:nvSpPr>
        <p:spPr bwMode="auto">
          <a:xfrm>
            <a:off x="4114799" y="2895601"/>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90" name="Text Box 11"/>
          <p:cNvSpPr txBox="1">
            <a:spLocks noChangeArrowheads="1"/>
          </p:cNvSpPr>
          <p:nvPr>
            <p:custDataLst>
              <p:tags r:id="rId42"/>
            </p:custDataLst>
          </p:nvPr>
        </p:nvSpPr>
        <p:spPr bwMode="auto">
          <a:xfrm rot="16200000">
            <a:off x="5219701" y="3086100"/>
            <a:ext cx="5257800" cy="457199"/>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91" name="TextBox 190"/>
          <p:cNvSpPr txBox="1"/>
          <p:nvPr>
            <p:custDataLst>
              <p:tags r:id="rId43"/>
            </p:custDataLst>
          </p:nvPr>
        </p:nvSpPr>
        <p:spPr>
          <a:xfrm>
            <a:off x="7010400" y="6019800"/>
            <a:ext cx="1676400" cy="523220"/>
          </a:xfrm>
          <a:prstGeom prst="rect">
            <a:avLst/>
          </a:prstGeom>
          <a:noFill/>
        </p:spPr>
        <p:txBody>
          <a:bodyPr wrap="square" rtlCol="0">
            <a:spAutoFit/>
          </a:bodyPr>
          <a:lstStyle/>
          <a:p>
            <a:pPr algn="ctr"/>
            <a:r>
              <a:rPr lang="en-US" sz="2800" dirty="0" smtClean="0">
                <a:solidFill>
                  <a:schemeClr val="bg1"/>
                </a:solidFill>
              </a:rPr>
              <a:t>MEM/WB</a:t>
            </a:r>
          </a:p>
        </p:txBody>
      </p:sp>
      <p:sp>
        <p:nvSpPr>
          <p:cNvPr id="192" name="Text Box 11"/>
          <p:cNvSpPr txBox="1">
            <a:spLocks noChangeArrowheads="1"/>
          </p:cNvSpPr>
          <p:nvPr>
            <p:custDataLst>
              <p:tags r:id="rId44"/>
            </p:custDataLst>
          </p:nvPr>
        </p:nvSpPr>
        <p:spPr bwMode="auto">
          <a:xfrm rot="16200000">
            <a:off x="7543803" y="2590802"/>
            <a:ext cx="609600" cy="457198"/>
          </a:xfrm>
          <a:prstGeom prst="rect">
            <a:avLst/>
          </a:prstGeom>
          <a:solidFill>
            <a:schemeClr val="bg2"/>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93" name="Text Box 11"/>
          <p:cNvSpPr txBox="1">
            <a:spLocks noChangeArrowheads="1"/>
          </p:cNvSpPr>
          <p:nvPr>
            <p:custDataLst>
              <p:tags r:id="rId45"/>
            </p:custDataLst>
          </p:nvPr>
        </p:nvSpPr>
        <p:spPr bwMode="auto">
          <a:xfrm rot="16200000">
            <a:off x="7543802" y="1371601"/>
            <a:ext cx="609600" cy="457198"/>
          </a:xfrm>
          <a:prstGeom prst="rect">
            <a:avLst/>
          </a:prstGeom>
          <a:solidFill>
            <a:schemeClr val="bg2"/>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94" name="Rectangle 4"/>
          <p:cNvSpPr>
            <a:spLocks noChangeArrowheads="1"/>
          </p:cNvSpPr>
          <p:nvPr>
            <p:custDataLst>
              <p:tags r:id="rId46"/>
            </p:custDataLst>
          </p:nvPr>
        </p:nvSpPr>
        <p:spPr bwMode="auto">
          <a:xfrm>
            <a:off x="6172200" y="2209800"/>
            <a:ext cx="1219200" cy="15240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endParaRPr lang="en-US"/>
          </a:p>
        </p:txBody>
      </p:sp>
      <p:sp>
        <p:nvSpPr>
          <p:cNvPr id="195" name="Text Box 5"/>
          <p:cNvSpPr txBox="1">
            <a:spLocks noChangeArrowheads="1"/>
          </p:cNvSpPr>
          <p:nvPr>
            <p:custDataLst>
              <p:tags r:id="rId47"/>
            </p:custDataLst>
          </p:nvPr>
        </p:nvSpPr>
        <p:spPr bwMode="auto">
          <a:xfrm>
            <a:off x="6172200" y="3124200"/>
            <a:ext cx="1219200" cy="642239"/>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sz="2800" dirty="0" err="1" smtClean="0">
                <a:solidFill>
                  <a:srgbClr val="FFFFFF"/>
                </a:solidFill>
                <a:latin typeface="Calibri"/>
              </a:rPr>
              <a:t>mem</a:t>
            </a:r>
            <a:endParaRPr lang="en-US" sz="2400" dirty="0">
              <a:solidFill>
                <a:srgbClr val="FFFFFF"/>
              </a:solidFill>
              <a:latin typeface="Calibri"/>
            </a:endParaRPr>
          </a:p>
        </p:txBody>
      </p:sp>
      <p:sp>
        <p:nvSpPr>
          <p:cNvPr id="196" name="Text Box 5"/>
          <p:cNvSpPr txBox="1">
            <a:spLocks noChangeArrowheads="1"/>
          </p:cNvSpPr>
          <p:nvPr>
            <p:custDataLst>
              <p:tags r:id="rId48"/>
            </p:custDataLst>
          </p:nvPr>
        </p:nvSpPr>
        <p:spPr bwMode="auto">
          <a:xfrm>
            <a:off x="6172200" y="266700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d</a:t>
            </a:r>
            <a:r>
              <a:rPr lang="en-US" sz="2400" baseline="-25000" dirty="0" smtClean="0">
                <a:solidFill>
                  <a:srgbClr val="FFFFFF"/>
                </a:solidFill>
                <a:latin typeface="Calibri"/>
              </a:rPr>
              <a:t>in</a:t>
            </a:r>
            <a:endParaRPr lang="en-US" sz="2400" baseline="-25000" dirty="0">
              <a:solidFill>
                <a:srgbClr val="FFFFFF"/>
              </a:solidFill>
              <a:latin typeface="Calibri"/>
            </a:endParaRPr>
          </a:p>
        </p:txBody>
      </p:sp>
      <p:sp>
        <p:nvSpPr>
          <p:cNvPr id="197" name="Text Box 5"/>
          <p:cNvSpPr txBox="1">
            <a:spLocks noChangeArrowheads="1"/>
          </p:cNvSpPr>
          <p:nvPr>
            <p:custDataLst>
              <p:tags r:id="rId49"/>
            </p:custDataLst>
          </p:nvPr>
        </p:nvSpPr>
        <p:spPr bwMode="auto">
          <a:xfrm>
            <a:off x="6720100" y="2653725"/>
            <a:ext cx="6713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d</a:t>
            </a:r>
            <a:r>
              <a:rPr lang="en-US" sz="2400" baseline="-25000" dirty="0" err="1" smtClean="0">
                <a:solidFill>
                  <a:srgbClr val="FFFFFF"/>
                </a:solidFill>
                <a:latin typeface="Calibri"/>
              </a:rPr>
              <a:t>out</a:t>
            </a:r>
            <a:endParaRPr lang="en-US" sz="2400" baseline="-25000" dirty="0">
              <a:solidFill>
                <a:srgbClr val="FFFFFF"/>
              </a:solidFill>
              <a:latin typeface="Calibri"/>
            </a:endParaRPr>
          </a:p>
        </p:txBody>
      </p:sp>
      <p:sp>
        <p:nvSpPr>
          <p:cNvPr id="198" name="Text Box 5"/>
          <p:cNvSpPr txBox="1">
            <a:spLocks noChangeArrowheads="1"/>
          </p:cNvSpPr>
          <p:nvPr>
            <p:custDataLst>
              <p:tags r:id="rId50"/>
            </p:custDataLst>
          </p:nvPr>
        </p:nvSpPr>
        <p:spPr bwMode="auto">
          <a:xfrm>
            <a:off x="6248400" y="2209800"/>
            <a:ext cx="9761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addr</a:t>
            </a:r>
            <a:endParaRPr lang="en-US" sz="2400" dirty="0">
              <a:solidFill>
                <a:srgbClr val="FFFFFF"/>
              </a:solidFill>
              <a:latin typeface="Calibri"/>
            </a:endParaRPr>
          </a:p>
        </p:txBody>
      </p:sp>
      <p:sp>
        <p:nvSpPr>
          <p:cNvPr id="199" name="Text Box 11"/>
          <p:cNvSpPr txBox="1">
            <a:spLocks noChangeArrowheads="1"/>
          </p:cNvSpPr>
          <p:nvPr>
            <p:custDataLst>
              <p:tags r:id="rId51"/>
            </p:custDataLst>
          </p:nvPr>
        </p:nvSpPr>
        <p:spPr bwMode="auto">
          <a:xfrm rot="16200000">
            <a:off x="3581402" y="3429001"/>
            <a:ext cx="609598" cy="457197"/>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200" name="Text Box 11"/>
          <p:cNvSpPr txBox="1">
            <a:spLocks noChangeArrowheads="1"/>
          </p:cNvSpPr>
          <p:nvPr>
            <p:custDataLst>
              <p:tags r:id="rId52"/>
            </p:custDataLst>
          </p:nvPr>
        </p:nvSpPr>
        <p:spPr bwMode="auto">
          <a:xfrm rot="16200000">
            <a:off x="3581399" y="2667002"/>
            <a:ext cx="609598" cy="457197"/>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201" name="Line 43"/>
          <p:cNvSpPr>
            <a:spLocks noChangeShapeType="1"/>
          </p:cNvSpPr>
          <p:nvPr>
            <p:custDataLst>
              <p:tags r:id="rId53"/>
            </p:custDataLst>
          </p:nvPr>
        </p:nvSpPr>
        <p:spPr bwMode="auto">
          <a:xfrm>
            <a:off x="4114800" y="1143000"/>
            <a:ext cx="685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202" name="Line 43"/>
          <p:cNvSpPr>
            <a:spLocks noChangeShapeType="1"/>
          </p:cNvSpPr>
          <p:nvPr>
            <p:custDataLst>
              <p:tags r:id="rId54"/>
            </p:custDataLst>
          </p:nvPr>
        </p:nvSpPr>
        <p:spPr bwMode="auto">
          <a:xfrm>
            <a:off x="4648200" y="2209800"/>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p>
        </p:txBody>
      </p:sp>
      <p:sp>
        <p:nvSpPr>
          <p:cNvPr id="203" name="Line 43"/>
          <p:cNvSpPr>
            <a:spLocks noChangeShapeType="1"/>
          </p:cNvSpPr>
          <p:nvPr>
            <p:custDataLst>
              <p:tags r:id="rId55"/>
            </p:custDataLst>
          </p:nvPr>
        </p:nvSpPr>
        <p:spPr bwMode="auto">
          <a:xfrm flipV="1">
            <a:off x="5943600" y="1600200"/>
            <a:ext cx="16764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204" name="Line 43"/>
          <p:cNvSpPr>
            <a:spLocks noChangeShapeType="1"/>
          </p:cNvSpPr>
          <p:nvPr>
            <p:custDataLst>
              <p:tags r:id="rId56"/>
            </p:custDataLst>
          </p:nvPr>
        </p:nvSpPr>
        <p:spPr bwMode="auto">
          <a:xfrm flipV="1">
            <a:off x="5943600" y="2819400"/>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205" name="Line 43"/>
          <p:cNvSpPr>
            <a:spLocks noChangeShapeType="1"/>
          </p:cNvSpPr>
          <p:nvPr>
            <p:custDataLst>
              <p:tags r:id="rId57"/>
            </p:custDataLst>
          </p:nvPr>
        </p:nvSpPr>
        <p:spPr bwMode="auto">
          <a:xfrm flipV="1">
            <a:off x="7391400" y="2819400"/>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206" name="Line 43"/>
          <p:cNvSpPr>
            <a:spLocks noChangeShapeType="1"/>
          </p:cNvSpPr>
          <p:nvPr>
            <p:custDataLst>
              <p:tags r:id="rId58"/>
            </p:custDataLst>
          </p:nvPr>
        </p:nvSpPr>
        <p:spPr bwMode="auto">
          <a:xfrm flipV="1">
            <a:off x="8077200" y="2743200"/>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207" name="Line 43"/>
          <p:cNvSpPr>
            <a:spLocks noChangeShapeType="1"/>
          </p:cNvSpPr>
          <p:nvPr>
            <p:custDataLst>
              <p:tags r:id="rId59"/>
            </p:custDataLst>
          </p:nvPr>
        </p:nvSpPr>
        <p:spPr bwMode="auto">
          <a:xfrm flipV="1">
            <a:off x="8077200" y="1600200"/>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208" name="Line 43"/>
          <p:cNvSpPr>
            <a:spLocks noChangeShapeType="1"/>
          </p:cNvSpPr>
          <p:nvPr>
            <p:custDataLst>
              <p:tags r:id="rId60"/>
            </p:custDataLst>
          </p:nvPr>
        </p:nvSpPr>
        <p:spPr bwMode="auto">
          <a:xfrm>
            <a:off x="8610600" y="2133600"/>
            <a:ext cx="381000" cy="0"/>
          </a:xfrm>
          <a:prstGeom prst="line">
            <a:avLst/>
          </a:prstGeom>
          <a:noFill/>
          <a:ln w="5715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209" name="Line 43"/>
          <p:cNvSpPr>
            <a:spLocks noChangeShapeType="1"/>
          </p:cNvSpPr>
          <p:nvPr>
            <p:custDataLst>
              <p:tags r:id="rId61"/>
            </p:custDataLst>
          </p:nvPr>
        </p:nvSpPr>
        <p:spPr bwMode="auto">
          <a:xfrm flipV="1">
            <a:off x="8991600" y="1066800"/>
            <a:ext cx="0" cy="1066800"/>
          </a:xfrm>
          <a:prstGeom prst="line">
            <a:avLst/>
          </a:prstGeom>
          <a:noFill/>
          <a:ln w="57150" cap="sq">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210" name="Line 43"/>
          <p:cNvSpPr>
            <a:spLocks noChangeShapeType="1"/>
          </p:cNvSpPr>
          <p:nvPr>
            <p:custDataLst>
              <p:tags r:id="rId62"/>
            </p:custDataLst>
          </p:nvPr>
        </p:nvSpPr>
        <p:spPr bwMode="auto">
          <a:xfrm flipH="1" flipV="1">
            <a:off x="8686800" y="1066800"/>
            <a:ext cx="304800" cy="0"/>
          </a:xfrm>
          <a:prstGeom prst="line">
            <a:avLst/>
          </a:prstGeom>
          <a:noFill/>
          <a:ln w="57150" cap="sq">
            <a:solidFill>
              <a:srgbClr val="66FF33"/>
            </a:solidFill>
            <a:prstDash val="solid"/>
            <a:round/>
            <a:headEnd type="none" w="med" len="med"/>
            <a:tailEnd type="arrow" w="sm" len="sm"/>
          </a:ln>
          <a:effectLst/>
        </p:spPr>
        <p:txBody>
          <a:bodyPr wrap="square" anchor="ctr" anchorCtr="1">
            <a:noAutofit/>
          </a:bodyPr>
          <a:lstStyle/>
          <a:p>
            <a:endParaRPr lang="en-US"/>
          </a:p>
        </p:txBody>
      </p:sp>
      <p:sp>
        <p:nvSpPr>
          <p:cNvPr id="211" name="Text Box 11"/>
          <p:cNvSpPr txBox="1">
            <a:spLocks noChangeArrowheads="1"/>
          </p:cNvSpPr>
          <p:nvPr>
            <p:custDataLst>
              <p:tags r:id="rId63"/>
            </p:custDataLst>
          </p:nvPr>
        </p:nvSpPr>
        <p:spPr bwMode="auto">
          <a:xfrm rot="16200000">
            <a:off x="5181599" y="5029201"/>
            <a:ext cx="1066800" cy="457198"/>
          </a:xfrm>
          <a:prstGeom prst="rect">
            <a:avLst/>
          </a:prstGeom>
          <a:solidFill>
            <a:schemeClr val="bg2"/>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212" name="Text Box 11"/>
          <p:cNvSpPr txBox="1">
            <a:spLocks noChangeArrowheads="1"/>
          </p:cNvSpPr>
          <p:nvPr>
            <p:custDataLst>
              <p:tags r:id="rId64"/>
            </p:custDataLst>
          </p:nvPr>
        </p:nvSpPr>
        <p:spPr bwMode="auto">
          <a:xfrm rot="16200000">
            <a:off x="5486397" y="4191002"/>
            <a:ext cx="457200" cy="457198"/>
          </a:xfrm>
          <a:prstGeom prst="rect">
            <a:avLst/>
          </a:prstGeom>
          <a:solidFill>
            <a:schemeClr val="bg2"/>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213" name="Text Box 11"/>
          <p:cNvSpPr txBox="1">
            <a:spLocks noChangeArrowheads="1"/>
          </p:cNvSpPr>
          <p:nvPr>
            <p:custDataLst>
              <p:tags r:id="rId65"/>
            </p:custDataLst>
          </p:nvPr>
        </p:nvSpPr>
        <p:spPr bwMode="auto">
          <a:xfrm rot="16200000">
            <a:off x="7315201" y="5029201"/>
            <a:ext cx="1066799" cy="457198"/>
          </a:xfrm>
          <a:prstGeom prst="rect">
            <a:avLst/>
          </a:prstGeom>
          <a:solidFill>
            <a:schemeClr val="bg2"/>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214" name="Text Box 11"/>
          <p:cNvSpPr txBox="1">
            <a:spLocks noChangeArrowheads="1"/>
          </p:cNvSpPr>
          <p:nvPr>
            <p:custDataLst>
              <p:tags r:id="rId66"/>
            </p:custDataLst>
          </p:nvPr>
        </p:nvSpPr>
        <p:spPr bwMode="auto">
          <a:xfrm rot="16200000">
            <a:off x="7619999" y="4191001"/>
            <a:ext cx="457200" cy="457198"/>
          </a:xfrm>
          <a:prstGeom prst="rect">
            <a:avLst/>
          </a:prstGeom>
          <a:solidFill>
            <a:schemeClr val="bg2"/>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215" name="Line 43"/>
          <p:cNvSpPr>
            <a:spLocks noChangeShapeType="1"/>
          </p:cNvSpPr>
          <p:nvPr>
            <p:custDataLst>
              <p:tags r:id="rId67"/>
            </p:custDataLst>
          </p:nvPr>
        </p:nvSpPr>
        <p:spPr bwMode="auto">
          <a:xfrm>
            <a:off x="8077200" y="4419600"/>
            <a:ext cx="914400" cy="0"/>
          </a:xfrm>
          <a:prstGeom prst="line">
            <a:avLst/>
          </a:prstGeom>
          <a:noFill/>
          <a:ln w="57150" cap="flat">
            <a:solidFill>
              <a:schemeClr val="accent2"/>
            </a:solidFill>
            <a:prstDash val="solid"/>
            <a:round/>
            <a:headEnd type="none" w="med" len="med"/>
            <a:tailEnd type="none" w="sm" len="sm"/>
          </a:ln>
          <a:effectLst/>
        </p:spPr>
        <p:txBody>
          <a:bodyPr wrap="square" anchor="ctr" anchorCtr="1">
            <a:noAutofit/>
          </a:bodyPr>
          <a:lstStyle/>
          <a:p>
            <a:endParaRPr lang="en-US"/>
          </a:p>
        </p:txBody>
      </p:sp>
      <p:sp>
        <p:nvSpPr>
          <p:cNvPr id="216" name="Line 43"/>
          <p:cNvSpPr>
            <a:spLocks noChangeShapeType="1"/>
          </p:cNvSpPr>
          <p:nvPr>
            <p:custDataLst>
              <p:tags r:id="rId68"/>
            </p:custDataLst>
          </p:nvPr>
        </p:nvSpPr>
        <p:spPr bwMode="auto">
          <a:xfrm flipV="1">
            <a:off x="8991600" y="3352800"/>
            <a:ext cx="0" cy="1066800"/>
          </a:xfrm>
          <a:prstGeom prst="line">
            <a:avLst/>
          </a:prstGeom>
          <a:noFill/>
          <a:ln w="57150" cap="sq">
            <a:solidFill>
              <a:schemeClr val="accent2"/>
            </a:solidFill>
            <a:prstDash val="solid"/>
            <a:round/>
            <a:headEnd type="none" w="med" len="med"/>
            <a:tailEnd type="none" w="sm" len="sm"/>
          </a:ln>
          <a:effectLst/>
        </p:spPr>
        <p:txBody>
          <a:bodyPr wrap="square" anchor="ctr" anchorCtr="1">
            <a:noAutofit/>
          </a:bodyPr>
          <a:lstStyle/>
          <a:p>
            <a:endParaRPr lang="en-US"/>
          </a:p>
        </p:txBody>
      </p:sp>
      <p:sp>
        <p:nvSpPr>
          <p:cNvPr id="217" name="Line 43"/>
          <p:cNvSpPr>
            <a:spLocks noChangeShapeType="1"/>
          </p:cNvSpPr>
          <p:nvPr>
            <p:custDataLst>
              <p:tags r:id="rId69"/>
            </p:custDataLst>
          </p:nvPr>
        </p:nvSpPr>
        <p:spPr bwMode="auto">
          <a:xfrm flipH="1" flipV="1">
            <a:off x="8686800" y="3352800"/>
            <a:ext cx="304800" cy="0"/>
          </a:xfrm>
          <a:prstGeom prst="line">
            <a:avLst/>
          </a:prstGeom>
          <a:noFill/>
          <a:ln w="57150" cap="sq">
            <a:solidFill>
              <a:schemeClr val="accent2"/>
            </a:solidFill>
            <a:prstDash val="solid"/>
            <a:round/>
            <a:headEnd type="none" w="med" len="med"/>
            <a:tailEnd type="arrow" w="sm" len="sm"/>
          </a:ln>
          <a:effectLst/>
        </p:spPr>
        <p:txBody>
          <a:bodyPr wrap="square" anchor="ctr" anchorCtr="1">
            <a:noAutofit/>
          </a:bodyPr>
          <a:lstStyle/>
          <a:p>
            <a:endParaRPr lang="en-US"/>
          </a:p>
        </p:txBody>
      </p:sp>
      <p:sp>
        <p:nvSpPr>
          <p:cNvPr id="235" name="Line 43"/>
          <p:cNvSpPr>
            <a:spLocks noChangeShapeType="1"/>
          </p:cNvSpPr>
          <p:nvPr>
            <p:custDataLst>
              <p:tags r:id="rId70"/>
            </p:custDataLst>
          </p:nvPr>
        </p:nvSpPr>
        <p:spPr bwMode="auto">
          <a:xfrm>
            <a:off x="6705600" y="1600200"/>
            <a:ext cx="0" cy="609600"/>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p>
        </p:txBody>
      </p:sp>
      <p:sp>
        <p:nvSpPr>
          <p:cNvPr id="236" name="Text Box 11"/>
          <p:cNvSpPr txBox="1">
            <a:spLocks noChangeArrowheads="1"/>
          </p:cNvSpPr>
          <p:nvPr>
            <p:custDataLst>
              <p:tags r:id="rId71"/>
            </p:custDataLst>
          </p:nvPr>
        </p:nvSpPr>
        <p:spPr bwMode="auto">
          <a:xfrm>
            <a:off x="76200" y="3886200"/>
            <a:ext cx="685800" cy="457200"/>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237" name="Rectangle 4"/>
          <p:cNvSpPr>
            <a:spLocks noChangeArrowheads="1"/>
          </p:cNvSpPr>
          <p:nvPr>
            <p:custDataLst>
              <p:tags r:id="rId72"/>
            </p:custDataLst>
          </p:nvPr>
        </p:nvSpPr>
        <p:spPr bwMode="auto">
          <a:xfrm>
            <a:off x="76200" y="762000"/>
            <a:ext cx="1295400" cy="19050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pPr algn="ctr"/>
            <a:r>
              <a:rPr lang="en-US" sz="2800" dirty="0" smtClean="0">
                <a:solidFill>
                  <a:schemeClr val="bg1"/>
                </a:solidFill>
              </a:rPr>
              <a:t>inst</a:t>
            </a:r>
            <a:br>
              <a:rPr lang="en-US" sz="2800" dirty="0" smtClean="0">
                <a:solidFill>
                  <a:schemeClr val="bg1"/>
                </a:solidFill>
              </a:rPr>
            </a:br>
            <a:r>
              <a:rPr lang="en-US" sz="2800" dirty="0" err="1" smtClean="0">
                <a:solidFill>
                  <a:schemeClr val="bg1"/>
                </a:solidFill>
              </a:rPr>
              <a:t>mem</a:t>
            </a:r>
            <a:endParaRPr lang="en-US" sz="2800" dirty="0">
              <a:solidFill>
                <a:schemeClr val="bg1"/>
              </a:solidFill>
            </a:endParaRPr>
          </a:p>
        </p:txBody>
      </p:sp>
      <p:sp>
        <p:nvSpPr>
          <p:cNvPr id="238" name="Rectangle 19"/>
          <p:cNvSpPr>
            <a:spLocks noChangeArrowheads="1"/>
          </p:cNvSpPr>
          <p:nvPr>
            <p:custDataLst>
              <p:tags r:id="rId73"/>
            </p:custDataLst>
          </p:nvPr>
        </p:nvSpPr>
        <p:spPr bwMode="auto">
          <a:xfrm>
            <a:off x="8382000" y="1447800"/>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nvGrpSpPr>
          <p:cNvPr id="244" name="Group 243"/>
          <p:cNvGrpSpPr/>
          <p:nvPr>
            <p:custDataLst>
              <p:tags r:id="rId74"/>
            </p:custDataLst>
          </p:nvPr>
        </p:nvGrpSpPr>
        <p:grpSpPr>
          <a:xfrm>
            <a:off x="2362200" y="762000"/>
            <a:ext cx="990600" cy="1828800"/>
            <a:chOff x="2362200" y="762001"/>
            <a:chExt cx="990600" cy="1828800"/>
          </a:xfrm>
          <a:solidFill>
            <a:schemeClr val="bg2"/>
          </a:solidFill>
        </p:grpSpPr>
        <p:sp>
          <p:nvSpPr>
            <p:cNvPr id="245" name="Rectangle 22"/>
            <p:cNvSpPr>
              <a:spLocks noChangeArrowheads="1"/>
            </p:cNvSpPr>
            <p:nvPr>
              <p:custDataLst>
                <p:tags r:id="rId97"/>
              </p:custDataLst>
            </p:nvPr>
          </p:nvSpPr>
          <p:spPr bwMode="auto">
            <a:xfrm>
              <a:off x="2362200" y="762001"/>
              <a:ext cx="990600" cy="1828800"/>
            </a:xfrm>
            <a:prstGeom prst="rect">
              <a:avLst/>
            </a:prstGeom>
            <a:grpFill/>
            <a:ln w="25400" cap="sq" algn="ctr">
              <a:solidFill>
                <a:schemeClr val="bg1"/>
              </a:solidFill>
              <a:miter lim="800000"/>
              <a:headEnd/>
              <a:tailEnd/>
            </a:ln>
            <a:effectLst/>
          </p:spPr>
          <p:txBody>
            <a:bodyPr anchor="ctr" anchorCtr="1">
              <a:noAutofit/>
            </a:bodyPr>
            <a:lstStyle/>
            <a:p>
              <a:pPr algn="ctr"/>
              <a:endParaRPr lang="en-US" sz="2800" dirty="0">
                <a:solidFill>
                  <a:schemeClr val="bg1"/>
                </a:solidFill>
              </a:endParaRPr>
            </a:p>
          </p:txBody>
        </p:sp>
        <p:sp>
          <p:nvSpPr>
            <p:cNvPr id="246" name="TextBox 245"/>
            <p:cNvSpPr txBox="1"/>
            <p:nvPr>
              <p:custDataLst>
                <p:tags r:id="rId98"/>
              </p:custDataLst>
            </p:nvPr>
          </p:nvSpPr>
          <p:spPr>
            <a:xfrm>
              <a:off x="2438400" y="1143001"/>
              <a:ext cx="457200" cy="369332"/>
            </a:xfrm>
            <a:prstGeom prst="rect">
              <a:avLst/>
            </a:prstGeom>
            <a:grpFill/>
          </p:spPr>
          <p:txBody>
            <a:bodyPr wrap="square" lIns="0" tIns="0" rIns="0" bIns="0" rtlCol="0" anchor="ctr" anchorCtr="0">
              <a:noAutofit/>
            </a:bodyPr>
            <a:lstStyle/>
            <a:p>
              <a:r>
                <a:rPr lang="en-US" sz="2400" dirty="0" smtClean="0">
                  <a:solidFill>
                    <a:schemeClr val="bg1"/>
                  </a:solidFill>
                </a:rPr>
                <a:t>Rd</a:t>
              </a:r>
            </a:p>
          </p:txBody>
        </p:sp>
        <p:sp>
          <p:nvSpPr>
            <p:cNvPr id="247" name="TextBox 246"/>
            <p:cNvSpPr txBox="1"/>
            <p:nvPr>
              <p:custDataLst>
                <p:tags r:id="rId99"/>
              </p:custDataLst>
            </p:nvPr>
          </p:nvSpPr>
          <p:spPr>
            <a:xfrm>
              <a:off x="2438400" y="2221469"/>
              <a:ext cx="457200" cy="369332"/>
            </a:xfrm>
            <a:prstGeom prst="rect">
              <a:avLst/>
            </a:prstGeom>
            <a:grpFill/>
          </p:spPr>
          <p:txBody>
            <a:bodyPr wrap="square" lIns="0" tIns="0" rIns="0" bIns="0" rtlCol="0" anchor="ctr" anchorCtr="1">
              <a:noAutofit/>
            </a:bodyPr>
            <a:lstStyle/>
            <a:p>
              <a:r>
                <a:rPr lang="en-US" sz="2400" dirty="0" smtClean="0">
                  <a:solidFill>
                    <a:schemeClr val="bg1"/>
                  </a:solidFill>
                </a:rPr>
                <a:t>Ra</a:t>
              </a:r>
            </a:p>
          </p:txBody>
        </p:sp>
        <p:sp>
          <p:nvSpPr>
            <p:cNvPr id="248" name="TextBox 247"/>
            <p:cNvSpPr txBox="1"/>
            <p:nvPr>
              <p:custDataLst>
                <p:tags r:id="rId100"/>
              </p:custDataLst>
            </p:nvPr>
          </p:nvSpPr>
          <p:spPr>
            <a:xfrm>
              <a:off x="2895600" y="2221468"/>
              <a:ext cx="457200" cy="369332"/>
            </a:xfrm>
            <a:prstGeom prst="rect">
              <a:avLst/>
            </a:prstGeom>
            <a:grpFill/>
          </p:spPr>
          <p:txBody>
            <a:bodyPr wrap="square" lIns="0" tIns="0" rIns="0" bIns="0" rtlCol="0" anchor="ctr" anchorCtr="1">
              <a:noAutofit/>
            </a:bodyPr>
            <a:lstStyle/>
            <a:p>
              <a:r>
                <a:rPr lang="en-US" sz="2400" dirty="0" err="1" smtClean="0">
                  <a:solidFill>
                    <a:schemeClr val="bg1"/>
                  </a:solidFill>
                </a:rPr>
                <a:t>Rb</a:t>
              </a:r>
              <a:endParaRPr lang="en-US" sz="2400" dirty="0" smtClean="0">
                <a:solidFill>
                  <a:schemeClr val="bg1"/>
                </a:solidFill>
              </a:endParaRPr>
            </a:p>
          </p:txBody>
        </p:sp>
        <p:sp>
          <p:nvSpPr>
            <p:cNvPr id="249" name="TextBox 248"/>
            <p:cNvSpPr txBox="1"/>
            <p:nvPr>
              <p:custDataLst>
                <p:tags r:id="rId101"/>
              </p:custDataLst>
            </p:nvPr>
          </p:nvSpPr>
          <p:spPr>
            <a:xfrm>
              <a:off x="2438400" y="1509292"/>
              <a:ext cx="457200" cy="369332"/>
            </a:xfrm>
            <a:prstGeom prst="rect">
              <a:avLst/>
            </a:prstGeom>
            <a:grpFill/>
          </p:spPr>
          <p:txBody>
            <a:bodyPr wrap="square" lIns="0" tIns="0" rIns="0" bIns="0" rtlCol="0" anchor="ctr" anchorCtr="0">
              <a:noAutofit/>
            </a:bodyPr>
            <a:lstStyle/>
            <a:p>
              <a:r>
                <a:rPr lang="en-US" sz="2400" dirty="0" smtClean="0">
                  <a:solidFill>
                    <a:schemeClr val="bg1"/>
                  </a:solidFill>
                </a:rPr>
                <a:t>D</a:t>
              </a:r>
            </a:p>
          </p:txBody>
        </p:sp>
        <p:sp>
          <p:nvSpPr>
            <p:cNvPr id="250" name="TextBox 249"/>
            <p:cNvSpPr txBox="1"/>
            <p:nvPr>
              <p:custDataLst>
                <p:tags r:id="rId102"/>
              </p:custDataLst>
            </p:nvPr>
          </p:nvSpPr>
          <p:spPr>
            <a:xfrm>
              <a:off x="2819400" y="1764269"/>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B</a:t>
              </a:r>
            </a:p>
          </p:txBody>
        </p:sp>
        <p:sp>
          <p:nvSpPr>
            <p:cNvPr id="251" name="TextBox 250"/>
            <p:cNvSpPr txBox="1"/>
            <p:nvPr>
              <p:custDataLst>
                <p:tags r:id="rId103"/>
              </p:custDataLst>
            </p:nvPr>
          </p:nvSpPr>
          <p:spPr>
            <a:xfrm>
              <a:off x="2819400" y="990601"/>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A</a:t>
              </a:r>
            </a:p>
          </p:txBody>
        </p:sp>
      </p:grpSp>
      <p:sp>
        <p:nvSpPr>
          <p:cNvPr id="262" name="Oval 261"/>
          <p:cNvSpPr/>
          <p:nvPr>
            <p:custDataLst>
              <p:tags r:id="rId75"/>
            </p:custDataLst>
          </p:nvPr>
        </p:nvSpPr>
        <p:spPr>
          <a:xfrm>
            <a:off x="2133600" y="3429000"/>
            <a:ext cx="1295400" cy="114300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sz="2800" dirty="0" smtClean="0"/>
              <a:t>detect</a:t>
            </a:r>
            <a:br>
              <a:rPr lang="en-US" sz="2800" dirty="0" smtClean="0"/>
            </a:br>
            <a:r>
              <a:rPr lang="en-US" sz="2800" dirty="0" smtClean="0"/>
              <a:t>hazard</a:t>
            </a:r>
            <a:endParaRPr lang="en-US" sz="2800" dirty="0"/>
          </a:p>
        </p:txBody>
      </p:sp>
      <p:sp>
        <p:nvSpPr>
          <p:cNvPr id="263" name="Title 262"/>
          <p:cNvSpPr>
            <a:spLocks noGrp="1"/>
          </p:cNvSpPr>
          <p:nvPr>
            <p:ph type="title"/>
            <p:custDataLst>
              <p:tags r:id="rId76"/>
            </p:custDataLst>
          </p:nvPr>
        </p:nvSpPr>
        <p:spPr/>
        <p:txBody>
          <a:bodyPr>
            <a:normAutofit fontScale="90000"/>
          </a:bodyPr>
          <a:lstStyle/>
          <a:p>
            <a:r>
              <a:rPr lang="en-US" dirty="0" smtClean="0"/>
              <a:t>Detecting Data Hazards</a:t>
            </a:r>
            <a:endParaRPr lang="en-US" dirty="0"/>
          </a:p>
        </p:txBody>
      </p:sp>
      <p:sp>
        <p:nvSpPr>
          <p:cNvPr id="239" name="Text Box 11"/>
          <p:cNvSpPr txBox="1">
            <a:spLocks noChangeArrowheads="1"/>
          </p:cNvSpPr>
          <p:nvPr>
            <p:custDataLst>
              <p:tags r:id="rId77"/>
            </p:custDataLst>
          </p:nvPr>
        </p:nvSpPr>
        <p:spPr bwMode="auto">
          <a:xfrm rot="16200000">
            <a:off x="3733800" y="3962401"/>
            <a:ext cx="304799" cy="457198"/>
          </a:xfrm>
          <a:prstGeom prst="rect">
            <a:avLst/>
          </a:prstGeom>
          <a:solidFill>
            <a:schemeClr val="bg2"/>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240" name="Text Box 11"/>
          <p:cNvSpPr txBox="1">
            <a:spLocks noChangeArrowheads="1"/>
          </p:cNvSpPr>
          <p:nvPr>
            <p:custDataLst>
              <p:tags r:id="rId78"/>
            </p:custDataLst>
          </p:nvPr>
        </p:nvSpPr>
        <p:spPr bwMode="auto">
          <a:xfrm rot="16200000">
            <a:off x="3733798" y="3962403"/>
            <a:ext cx="304803" cy="457198"/>
          </a:xfrm>
          <a:prstGeom prst="rect">
            <a:avLst/>
          </a:prstGeom>
          <a:solidFill>
            <a:schemeClr val="bg2"/>
          </a:solid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110" name="Rectangle 4"/>
          <p:cNvSpPr>
            <a:spLocks noChangeArrowheads="1"/>
          </p:cNvSpPr>
          <p:nvPr>
            <p:custDataLst>
              <p:tags r:id="rId79"/>
            </p:custDataLst>
          </p:nvPr>
        </p:nvSpPr>
        <p:spPr bwMode="auto">
          <a:xfrm>
            <a:off x="76200" y="762000"/>
            <a:ext cx="1295400" cy="1905000"/>
          </a:xfrm>
          <a:prstGeom prst="rect">
            <a:avLst/>
          </a:prstGeom>
          <a:solidFill>
            <a:schemeClr val="bg2"/>
          </a:solidFill>
          <a:ln w="25400" cap="sq" algn="ctr">
            <a:solidFill>
              <a:srgbClr val="FFFFFF"/>
            </a:solidFill>
            <a:miter lim="800000"/>
            <a:headEnd/>
            <a:tailEnd/>
          </a:ln>
          <a:effectLst/>
        </p:spPr>
        <p:txBody>
          <a:bodyPr wrap="none" lIns="0" tIns="0" rIns="0" bIns="0" anchor="ctr" anchorCtr="1">
            <a:noAutofit/>
          </a:bodyPr>
          <a:lstStyle/>
          <a:p>
            <a:pPr fontAlgn="ctr"/>
            <a:r>
              <a:rPr lang="en-US" b="1" dirty="0" smtClean="0">
                <a:solidFill>
                  <a:schemeClr val="bg1"/>
                </a:solidFill>
              </a:rPr>
              <a:t>add r3, r1, r2</a:t>
            </a:r>
          </a:p>
          <a:p>
            <a:pPr fontAlgn="ctr"/>
            <a:r>
              <a:rPr lang="en-US" b="1" dirty="0" smtClean="0">
                <a:solidFill>
                  <a:schemeClr val="bg1"/>
                </a:solidFill>
              </a:rPr>
              <a:t>sub r5, r3, r5</a:t>
            </a:r>
          </a:p>
          <a:p>
            <a:pPr fontAlgn="ctr"/>
            <a:r>
              <a:rPr lang="en-US" b="1" dirty="0" smtClean="0">
                <a:solidFill>
                  <a:schemeClr val="bg1"/>
                </a:solidFill>
              </a:rPr>
              <a:t>or r6, r3, r4 </a:t>
            </a:r>
          </a:p>
          <a:p>
            <a:pPr fontAlgn="ctr"/>
            <a:r>
              <a:rPr lang="en-US" b="1" dirty="0" smtClean="0">
                <a:solidFill>
                  <a:schemeClr val="bg1"/>
                </a:solidFill>
              </a:rPr>
              <a:t>add r6, r3, r8</a:t>
            </a:r>
          </a:p>
        </p:txBody>
      </p:sp>
      <p:grpSp>
        <p:nvGrpSpPr>
          <p:cNvPr id="112" name="Group 111"/>
          <p:cNvGrpSpPr/>
          <p:nvPr>
            <p:custDataLst>
              <p:tags r:id="rId80"/>
            </p:custDataLst>
          </p:nvPr>
        </p:nvGrpSpPr>
        <p:grpSpPr>
          <a:xfrm>
            <a:off x="1524002" y="838201"/>
            <a:ext cx="6553200" cy="4952998"/>
            <a:chOff x="1524002" y="838201"/>
            <a:chExt cx="6553200" cy="4952998"/>
          </a:xfrm>
          <a:solidFill>
            <a:schemeClr val="bg2"/>
          </a:solidFill>
        </p:grpSpPr>
        <p:sp>
          <p:nvSpPr>
            <p:cNvPr id="113" name="Text Box 11"/>
            <p:cNvSpPr txBox="1">
              <a:spLocks noChangeArrowheads="1"/>
            </p:cNvSpPr>
            <p:nvPr>
              <p:custDataLst>
                <p:tags r:id="rId81"/>
              </p:custDataLst>
            </p:nvPr>
          </p:nvSpPr>
          <p:spPr bwMode="auto">
            <a:xfrm rot="16200000">
              <a:off x="952502" y="2095500"/>
              <a:ext cx="1600197" cy="457197"/>
            </a:xfrm>
            <a:prstGeom prst="rect">
              <a:avLst/>
            </a:prstGeom>
            <a:grp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inst</a:t>
              </a:r>
              <a:endParaRPr lang="en-US" sz="2400" dirty="0">
                <a:solidFill>
                  <a:srgbClr val="FFFFFF"/>
                </a:solidFill>
                <a:latin typeface="+mj-lt"/>
              </a:endParaRPr>
            </a:p>
          </p:txBody>
        </p:sp>
        <p:sp>
          <p:nvSpPr>
            <p:cNvPr id="114" name="Text Box 11"/>
            <p:cNvSpPr txBox="1">
              <a:spLocks noChangeArrowheads="1"/>
            </p:cNvSpPr>
            <p:nvPr>
              <p:custDataLst>
                <p:tags r:id="rId82"/>
              </p:custDataLst>
            </p:nvPr>
          </p:nvSpPr>
          <p:spPr bwMode="auto">
            <a:xfrm rot="16200000">
              <a:off x="1447802" y="3809998"/>
              <a:ext cx="609598" cy="457197"/>
            </a:xfrm>
            <a:prstGeom prst="rect">
              <a:avLst/>
            </a:prstGeom>
            <a:grp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mj-lt"/>
                </a:rPr>
                <a:t>PC+4</a:t>
              </a:r>
              <a:endParaRPr lang="en-US" dirty="0">
                <a:solidFill>
                  <a:srgbClr val="FFFFFF"/>
                </a:solidFill>
                <a:latin typeface="+mj-lt"/>
              </a:endParaRPr>
            </a:p>
          </p:txBody>
        </p:sp>
        <p:sp>
          <p:nvSpPr>
            <p:cNvPr id="115" name="Text Box 11"/>
            <p:cNvSpPr txBox="1">
              <a:spLocks noChangeArrowheads="1"/>
            </p:cNvSpPr>
            <p:nvPr>
              <p:custDataLst>
                <p:tags r:id="rId83"/>
              </p:custDataLst>
            </p:nvPr>
          </p:nvSpPr>
          <p:spPr bwMode="auto">
            <a:xfrm rot="16200000">
              <a:off x="3352802" y="5029200"/>
              <a:ext cx="1066797" cy="457198"/>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OP</a:t>
              </a:r>
              <a:endParaRPr lang="en-US" sz="2400" dirty="0">
                <a:solidFill>
                  <a:srgbClr val="FFFFFF"/>
                </a:solidFill>
                <a:latin typeface="+mj-lt"/>
              </a:endParaRPr>
            </a:p>
          </p:txBody>
        </p:sp>
        <p:sp>
          <p:nvSpPr>
            <p:cNvPr id="116" name="Text Box 11"/>
            <p:cNvSpPr txBox="1">
              <a:spLocks noChangeArrowheads="1"/>
            </p:cNvSpPr>
            <p:nvPr>
              <p:custDataLst>
                <p:tags r:id="rId84"/>
              </p:custDataLst>
            </p:nvPr>
          </p:nvSpPr>
          <p:spPr bwMode="auto">
            <a:xfrm rot="16200000">
              <a:off x="3581402" y="1752602"/>
              <a:ext cx="609600" cy="457198"/>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B</a:t>
              </a:r>
              <a:endParaRPr lang="en-US" sz="2400" dirty="0">
                <a:solidFill>
                  <a:srgbClr val="FFFFFF"/>
                </a:solidFill>
                <a:latin typeface="+mj-lt"/>
              </a:endParaRPr>
            </a:p>
          </p:txBody>
        </p:sp>
        <p:sp>
          <p:nvSpPr>
            <p:cNvPr id="117" name="Text Box 11"/>
            <p:cNvSpPr txBox="1">
              <a:spLocks noChangeArrowheads="1"/>
            </p:cNvSpPr>
            <p:nvPr>
              <p:custDataLst>
                <p:tags r:id="rId85"/>
              </p:custDataLst>
            </p:nvPr>
          </p:nvSpPr>
          <p:spPr bwMode="auto">
            <a:xfrm rot="16200000">
              <a:off x="3581401" y="914402"/>
              <a:ext cx="609600" cy="457198"/>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A</a:t>
              </a:r>
              <a:endParaRPr lang="en-US" sz="2400" dirty="0">
                <a:solidFill>
                  <a:srgbClr val="FFFFFF"/>
                </a:solidFill>
                <a:latin typeface="+mj-lt"/>
              </a:endParaRPr>
            </a:p>
          </p:txBody>
        </p:sp>
        <p:sp>
          <p:nvSpPr>
            <p:cNvPr id="118" name="Text Box 11"/>
            <p:cNvSpPr txBox="1">
              <a:spLocks noChangeArrowheads="1"/>
            </p:cNvSpPr>
            <p:nvPr>
              <p:custDataLst>
                <p:tags r:id="rId86"/>
              </p:custDataLst>
            </p:nvPr>
          </p:nvSpPr>
          <p:spPr bwMode="auto">
            <a:xfrm rot="16200000">
              <a:off x="3733797" y="4267203"/>
              <a:ext cx="304803" cy="457198"/>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Rt</a:t>
              </a:r>
              <a:endParaRPr lang="en-US" dirty="0">
                <a:solidFill>
                  <a:srgbClr val="FFFFFF"/>
                </a:solidFill>
                <a:latin typeface="+mj-lt"/>
              </a:endParaRPr>
            </a:p>
          </p:txBody>
        </p:sp>
        <p:sp>
          <p:nvSpPr>
            <p:cNvPr id="119" name="Text Box 11"/>
            <p:cNvSpPr txBox="1">
              <a:spLocks noChangeArrowheads="1"/>
            </p:cNvSpPr>
            <p:nvPr>
              <p:custDataLst>
                <p:tags r:id="rId87"/>
              </p:custDataLst>
            </p:nvPr>
          </p:nvSpPr>
          <p:spPr bwMode="auto">
            <a:xfrm rot="16200000">
              <a:off x="5410202" y="2590800"/>
              <a:ext cx="609600" cy="457199"/>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B</a:t>
              </a:r>
              <a:endParaRPr lang="en-US" sz="2400" dirty="0">
                <a:solidFill>
                  <a:srgbClr val="FFFFFF"/>
                </a:solidFill>
                <a:latin typeface="+mj-lt"/>
              </a:endParaRPr>
            </a:p>
          </p:txBody>
        </p:sp>
        <p:sp>
          <p:nvSpPr>
            <p:cNvPr id="120" name="Text Box 11"/>
            <p:cNvSpPr txBox="1">
              <a:spLocks noChangeArrowheads="1"/>
            </p:cNvSpPr>
            <p:nvPr>
              <p:custDataLst>
                <p:tags r:id="rId88"/>
              </p:custDataLst>
            </p:nvPr>
          </p:nvSpPr>
          <p:spPr bwMode="auto">
            <a:xfrm rot="16200000">
              <a:off x="5410200" y="1371599"/>
              <a:ext cx="609600" cy="457200"/>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D</a:t>
              </a:r>
              <a:endParaRPr lang="en-US" sz="2400" dirty="0">
                <a:solidFill>
                  <a:srgbClr val="FFFFFF"/>
                </a:solidFill>
                <a:latin typeface="+mj-lt"/>
              </a:endParaRPr>
            </a:p>
          </p:txBody>
        </p:sp>
        <p:sp>
          <p:nvSpPr>
            <p:cNvPr id="121" name="Text Box 11"/>
            <p:cNvSpPr txBox="1">
              <a:spLocks noChangeArrowheads="1"/>
            </p:cNvSpPr>
            <p:nvPr>
              <p:custDataLst>
                <p:tags r:id="rId89"/>
              </p:custDataLst>
            </p:nvPr>
          </p:nvSpPr>
          <p:spPr bwMode="auto">
            <a:xfrm rot="16200000">
              <a:off x="7543803" y="2590801"/>
              <a:ext cx="609600" cy="457198"/>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M</a:t>
              </a:r>
              <a:endParaRPr lang="en-US" sz="2400" dirty="0">
                <a:solidFill>
                  <a:srgbClr val="FFFFFF"/>
                </a:solidFill>
                <a:latin typeface="+mj-lt"/>
              </a:endParaRPr>
            </a:p>
          </p:txBody>
        </p:sp>
        <p:sp>
          <p:nvSpPr>
            <p:cNvPr id="122" name="Text Box 11"/>
            <p:cNvSpPr txBox="1">
              <a:spLocks noChangeArrowheads="1"/>
            </p:cNvSpPr>
            <p:nvPr>
              <p:custDataLst>
                <p:tags r:id="rId90"/>
              </p:custDataLst>
            </p:nvPr>
          </p:nvSpPr>
          <p:spPr bwMode="auto">
            <a:xfrm rot="16200000">
              <a:off x="7543802" y="1371600"/>
              <a:ext cx="609600" cy="457198"/>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D</a:t>
              </a:r>
              <a:endParaRPr lang="en-US" sz="2400" dirty="0">
                <a:solidFill>
                  <a:srgbClr val="FFFFFF"/>
                </a:solidFill>
                <a:latin typeface="+mj-lt"/>
              </a:endParaRPr>
            </a:p>
          </p:txBody>
        </p:sp>
        <p:sp>
          <p:nvSpPr>
            <p:cNvPr id="123" name="Text Box 11"/>
            <p:cNvSpPr txBox="1">
              <a:spLocks noChangeArrowheads="1"/>
            </p:cNvSpPr>
            <p:nvPr>
              <p:custDataLst>
                <p:tags r:id="rId91"/>
              </p:custDataLst>
            </p:nvPr>
          </p:nvSpPr>
          <p:spPr bwMode="auto">
            <a:xfrm rot="16200000">
              <a:off x="3581402" y="3429001"/>
              <a:ext cx="609598" cy="457197"/>
            </a:xfrm>
            <a:prstGeom prst="rect">
              <a:avLst/>
            </a:prstGeom>
            <a:grp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2000" dirty="0" smtClean="0">
                  <a:solidFill>
                    <a:srgbClr val="FFFFFF"/>
                  </a:solidFill>
                  <a:latin typeface="+mj-lt"/>
                </a:rPr>
                <a:t>PC+4</a:t>
              </a:r>
              <a:endParaRPr lang="en-US" dirty="0">
                <a:solidFill>
                  <a:srgbClr val="FFFFFF"/>
                </a:solidFill>
                <a:latin typeface="+mj-lt"/>
              </a:endParaRPr>
            </a:p>
          </p:txBody>
        </p:sp>
        <p:sp>
          <p:nvSpPr>
            <p:cNvPr id="124" name="Text Box 11"/>
            <p:cNvSpPr txBox="1">
              <a:spLocks noChangeArrowheads="1"/>
            </p:cNvSpPr>
            <p:nvPr>
              <p:custDataLst>
                <p:tags r:id="rId92"/>
              </p:custDataLst>
            </p:nvPr>
          </p:nvSpPr>
          <p:spPr bwMode="auto">
            <a:xfrm rot="16200000">
              <a:off x="3581399" y="2667001"/>
              <a:ext cx="609598" cy="457197"/>
            </a:xfrm>
            <a:prstGeom prst="rect">
              <a:avLst/>
            </a:prstGeom>
            <a:grp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2000" dirty="0" err="1" smtClean="0">
                  <a:solidFill>
                    <a:srgbClr val="FFFFFF"/>
                  </a:solidFill>
                  <a:latin typeface="+mj-lt"/>
                </a:rPr>
                <a:t>imm</a:t>
              </a:r>
              <a:endParaRPr lang="en-US" dirty="0">
                <a:solidFill>
                  <a:srgbClr val="FFFFFF"/>
                </a:solidFill>
                <a:latin typeface="+mj-lt"/>
              </a:endParaRPr>
            </a:p>
          </p:txBody>
        </p:sp>
        <p:sp>
          <p:nvSpPr>
            <p:cNvPr id="125" name="Text Box 11"/>
            <p:cNvSpPr txBox="1">
              <a:spLocks noChangeArrowheads="1"/>
            </p:cNvSpPr>
            <p:nvPr>
              <p:custDataLst>
                <p:tags r:id="rId93"/>
              </p:custDataLst>
            </p:nvPr>
          </p:nvSpPr>
          <p:spPr bwMode="auto">
            <a:xfrm rot="16200000">
              <a:off x="5181599" y="5029201"/>
              <a:ext cx="1066799" cy="457198"/>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OP</a:t>
              </a:r>
              <a:endParaRPr lang="en-US" sz="2400" dirty="0">
                <a:solidFill>
                  <a:srgbClr val="FFFFFF"/>
                </a:solidFill>
                <a:latin typeface="+mj-lt"/>
              </a:endParaRPr>
            </a:p>
          </p:txBody>
        </p:sp>
        <p:sp>
          <p:nvSpPr>
            <p:cNvPr id="126" name="Text Box 11"/>
            <p:cNvSpPr txBox="1">
              <a:spLocks noChangeArrowheads="1"/>
            </p:cNvSpPr>
            <p:nvPr>
              <p:custDataLst>
                <p:tags r:id="rId94"/>
              </p:custDataLst>
            </p:nvPr>
          </p:nvSpPr>
          <p:spPr bwMode="auto">
            <a:xfrm rot="16200000">
              <a:off x="5486397" y="4191002"/>
              <a:ext cx="457200" cy="457198"/>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Rd</a:t>
              </a:r>
              <a:endParaRPr lang="en-US" sz="2400" dirty="0">
                <a:solidFill>
                  <a:srgbClr val="FFFFFF"/>
                </a:solidFill>
                <a:latin typeface="+mj-lt"/>
              </a:endParaRPr>
            </a:p>
          </p:txBody>
        </p:sp>
        <p:sp>
          <p:nvSpPr>
            <p:cNvPr id="127" name="Text Box 11"/>
            <p:cNvSpPr txBox="1">
              <a:spLocks noChangeArrowheads="1"/>
            </p:cNvSpPr>
            <p:nvPr>
              <p:custDataLst>
                <p:tags r:id="rId95"/>
              </p:custDataLst>
            </p:nvPr>
          </p:nvSpPr>
          <p:spPr bwMode="auto">
            <a:xfrm rot="16200000">
              <a:off x="7315202" y="5029200"/>
              <a:ext cx="1066798" cy="457198"/>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OP</a:t>
              </a:r>
              <a:endParaRPr lang="en-US" sz="2400" dirty="0">
                <a:solidFill>
                  <a:srgbClr val="FFFFFF"/>
                </a:solidFill>
                <a:latin typeface="+mj-lt"/>
              </a:endParaRPr>
            </a:p>
          </p:txBody>
        </p:sp>
        <p:sp>
          <p:nvSpPr>
            <p:cNvPr id="128" name="Text Box 11"/>
            <p:cNvSpPr txBox="1">
              <a:spLocks noChangeArrowheads="1"/>
            </p:cNvSpPr>
            <p:nvPr>
              <p:custDataLst>
                <p:tags r:id="rId96"/>
              </p:custDataLst>
            </p:nvPr>
          </p:nvSpPr>
          <p:spPr bwMode="auto">
            <a:xfrm rot="16200000">
              <a:off x="7619999" y="4191001"/>
              <a:ext cx="457200" cy="457198"/>
            </a:xfrm>
            <a:prstGeom prst="rect">
              <a:avLst/>
            </a:prstGeom>
            <a:grpFill/>
            <a:ln w="25400" cap="sq" algn="ctr">
              <a:solidFill>
                <a:schemeClr val="bg1"/>
              </a:solidFill>
              <a:miter lim="800000"/>
              <a:headEnd/>
              <a:tailEnd/>
            </a:ln>
            <a:effectLst/>
          </p:spPr>
          <p:txBody>
            <a:bodyPr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mj-lt"/>
                </a:rPr>
                <a:t>Rd</a:t>
              </a:r>
              <a:endParaRPr lang="en-US" sz="2400" dirty="0">
                <a:solidFill>
                  <a:srgbClr val="FFFFFF"/>
                </a:solidFill>
                <a:latin typeface="+mj-lt"/>
              </a:endParaRPr>
            </a:p>
          </p:txBody>
        </p:sp>
      </p:grpSp>
      <p:cxnSp>
        <p:nvCxnSpPr>
          <p:cNvPr id="7" name="Straight Arrow Connector 6"/>
          <p:cNvCxnSpPr/>
          <p:nvPr/>
        </p:nvCxnSpPr>
        <p:spPr>
          <a:xfrm>
            <a:off x="2667000" y="3124201"/>
            <a:ext cx="0" cy="321118"/>
          </a:xfrm>
          <a:prstGeom prst="straightConnector1">
            <a:avLst/>
          </a:prstGeom>
          <a:ln w="254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p:nvPr/>
        </p:nvCxnSpPr>
        <p:spPr>
          <a:xfrm>
            <a:off x="3124200" y="3124200"/>
            <a:ext cx="0" cy="381000"/>
          </a:xfrm>
          <a:prstGeom prst="straightConnector1">
            <a:avLst/>
          </a:prstGeom>
          <a:ln w="254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grpSp>
        <p:nvGrpSpPr>
          <p:cNvPr id="26" name="Group 25"/>
          <p:cNvGrpSpPr/>
          <p:nvPr/>
        </p:nvGrpSpPr>
        <p:grpSpPr>
          <a:xfrm>
            <a:off x="3429000" y="4000500"/>
            <a:ext cx="685802" cy="419100"/>
            <a:chOff x="3429000" y="4000500"/>
            <a:chExt cx="685802" cy="419100"/>
          </a:xfrm>
        </p:grpSpPr>
        <p:sp>
          <p:nvSpPr>
            <p:cNvPr id="130" name="Oval 129"/>
            <p:cNvSpPr/>
            <p:nvPr/>
          </p:nvSpPr>
          <p:spPr>
            <a:xfrm>
              <a:off x="3657599" y="4000500"/>
              <a:ext cx="457203" cy="4191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a:stCxn id="130" idx="2"/>
              <a:endCxn id="262" idx="6"/>
            </p:cNvCxnSpPr>
            <p:nvPr/>
          </p:nvCxnSpPr>
          <p:spPr>
            <a:xfrm flipH="1" flipV="1">
              <a:off x="3429000" y="4000500"/>
              <a:ext cx="228599" cy="209550"/>
            </a:xfrm>
            <a:prstGeom prst="straightConnector1">
              <a:avLst/>
            </a:prstGeom>
            <a:ln w="254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p:nvGrpSpPr>
        <p:grpSpPr>
          <a:xfrm>
            <a:off x="3252651" y="4152901"/>
            <a:ext cx="2843349" cy="495299"/>
            <a:chOff x="3252651" y="4152901"/>
            <a:chExt cx="2843349" cy="495299"/>
          </a:xfrm>
        </p:grpSpPr>
        <p:sp>
          <p:nvSpPr>
            <p:cNvPr id="131" name="Oval 130"/>
            <p:cNvSpPr/>
            <p:nvPr/>
          </p:nvSpPr>
          <p:spPr>
            <a:xfrm>
              <a:off x="5334002" y="4152901"/>
              <a:ext cx="761998" cy="495299"/>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3252651" y="4402183"/>
              <a:ext cx="2103120" cy="235162"/>
            </a:xfrm>
            <a:custGeom>
              <a:avLst/>
              <a:gdLst>
                <a:gd name="connsiteX0" fmla="*/ 2103120 w 2103120"/>
                <a:gd name="connsiteY0" fmla="*/ 0 h 235162"/>
                <a:gd name="connsiteX1" fmla="*/ 979715 w 2103120"/>
                <a:gd name="connsiteY1" fmla="*/ 235131 h 235162"/>
                <a:gd name="connsiteX2" fmla="*/ 0 w 2103120"/>
                <a:gd name="connsiteY2" fmla="*/ 13063 h 235162"/>
              </a:gdLst>
              <a:ahLst/>
              <a:cxnLst>
                <a:cxn ang="0">
                  <a:pos x="connsiteX0" y="connsiteY0"/>
                </a:cxn>
                <a:cxn ang="0">
                  <a:pos x="connsiteX1" y="connsiteY1"/>
                </a:cxn>
                <a:cxn ang="0">
                  <a:pos x="connsiteX2" y="connsiteY2"/>
                </a:cxn>
              </a:cxnLst>
              <a:rect l="l" t="t" r="r" b="b"/>
              <a:pathLst>
                <a:path w="2103120" h="235162">
                  <a:moveTo>
                    <a:pt x="2103120" y="0"/>
                  </a:moveTo>
                  <a:cubicBezTo>
                    <a:pt x="1716677" y="116477"/>
                    <a:pt x="1330235" y="232954"/>
                    <a:pt x="979715" y="235131"/>
                  </a:cubicBezTo>
                  <a:cubicBezTo>
                    <a:pt x="629195" y="237308"/>
                    <a:pt x="314597" y="125185"/>
                    <a:pt x="0" y="13063"/>
                  </a:cubicBezTo>
                </a:path>
              </a:pathLst>
            </a:custGeom>
            <a:noFill/>
            <a:ln w="25400">
              <a:solidFill>
                <a:schemeClr val="accent5">
                  <a:lumMod val="60000"/>
                  <a:lumOff val="40000"/>
                </a:schemeClr>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3030583" y="4152901"/>
            <a:ext cx="5199017" cy="967847"/>
            <a:chOff x="3030583" y="4152901"/>
            <a:chExt cx="5199017" cy="967847"/>
          </a:xfrm>
        </p:grpSpPr>
        <p:sp>
          <p:nvSpPr>
            <p:cNvPr id="132" name="Oval 131"/>
            <p:cNvSpPr/>
            <p:nvPr/>
          </p:nvSpPr>
          <p:spPr>
            <a:xfrm>
              <a:off x="7467602" y="4152901"/>
              <a:ext cx="761998" cy="495299"/>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3030583" y="4506686"/>
              <a:ext cx="4493623" cy="614062"/>
            </a:xfrm>
            <a:custGeom>
              <a:avLst/>
              <a:gdLst>
                <a:gd name="connsiteX0" fmla="*/ 4493623 w 4493623"/>
                <a:gd name="connsiteY0" fmla="*/ 0 h 614062"/>
                <a:gd name="connsiteX1" fmla="*/ 1802674 w 4493623"/>
                <a:gd name="connsiteY1" fmla="*/ 613954 h 614062"/>
                <a:gd name="connsiteX2" fmla="*/ 0 w 4493623"/>
                <a:gd name="connsiteY2" fmla="*/ 39188 h 614062"/>
              </a:gdLst>
              <a:ahLst/>
              <a:cxnLst>
                <a:cxn ang="0">
                  <a:pos x="connsiteX0" y="connsiteY0"/>
                </a:cxn>
                <a:cxn ang="0">
                  <a:pos x="connsiteX1" y="connsiteY1"/>
                </a:cxn>
                <a:cxn ang="0">
                  <a:pos x="connsiteX2" y="connsiteY2"/>
                </a:cxn>
              </a:cxnLst>
              <a:rect l="l" t="t" r="r" b="b"/>
              <a:pathLst>
                <a:path w="4493623" h="614062">
                  <a:moveTo>
                    <a:pt x="4493623" y="0"/>
                  </a:moveTo>
                  <a:cubicBezTo>
                    <a:pt x="3522617" y="303711"/>
                    <a:pt x="2551611" y="607423"/>
                    <a:pt x="1802674" y="613954"/>
                  </a:cubicBezTo>
                  <a:cubicBezTo>
                    <a:pt x="1053737" y="620485"/>
                    <a:pt x="526868" y="329836"/>
                    <a:pt x="0" y="39188"/>
                  </a:cubicBezTo>
                </a:path>
              </a:pathLst>
            </a:custGeom>
            <a:noFill/>
            <a:ln w="25400">
              <a:solidFill>
                <a:schemeClr val="accent5">
                  <a:lumMod val="60000"/>
                  <a:lumOff val="40000"/>
                </a:schemeClr>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TextBox 16"/>
          <p:cNvSpPr txBox="1"/>
          <p:nvPr/>
        </p:nvSpPr>
        <p:spPr>
          <a:xfrm>
            <a:off x="1981200" y="4876800"/>
            <a:ext cx="1648721" cy="369332"/>
          </a:xfrm>
          <a:prstGeom prst="rect">
            <a:avLst/>
          </a:prstGeom>
          <a:noFill/>
        </p:spPr>
        <p:txBody>
          <a:bodyPr wrap="none" rtlCol="0">
            <a:spAutoFit/>
          </a:bodyPr>
          <a:lstStyle/>
          <a:p>
            <a:r>
              <a:rPr lang="en-US" dirty="0" smtClean="0">
                <a:solidFill>
                  <a:schemeClr val="accent5">
                    <a:lumMod val="60000"/>
                    <a:lumOff val="40000"/>
                  </a:schemeClr>
                </a:solidFill>
              </a:rPr>
              <a:t>If detect hazard</a:t>
            </a:r>
            <a:endParaRPr lang="en-US" dirty="0">
              <a:solidFill>
                <a:schemeClr val="accent5">
                  <a:lumMod val="60000"/>
                  <a:lumOff val="40000"/>
                </a:schemeClr>
              </a:solidFill>
            </a:endParaRPr>
          </a:p>
        </p:txBody>
      </p:sp>
      <p:sp>
        <p:nvSpPr>
          <p:cNvPr id="19" name="Freeform 18"/>
          <p:cNvSpPr/>
          <p:nvPr/>
        </p:nvSpPr>
        <p:spPr>
          <a:xfrm>
            <a:off x="209007" y="4349931"/>
            <a:ext cx="2038892" cy="2222465"/>
          </a:xfrm>
          <a:custGeom>
            <a:avLst/>
            <a:gdLst>
              <a:gd name="connsiteX0" fmla="*/ 2586445 w 2606319"/>
              <a:gd name="connsiteY0" fmla="*/ 836023 h 2222465"/>
              <a:gd name="connsiteX1" fmla="*/ 2547257 w 2606319"/>
              <a:gd name="connsiteY1" fmla="*/ 1593669 h 2222465"/>
              <a:gd name="connsiteX2" fmla="*/ 2090057 w 2606319"/>
              <a:gd name="connsiteY2" fmla="*/ 2076995 h 2222465"/>
              <a:gd name="connsiteX3" fmla="*/ 418011 w 2606319"/>
              <a:gd name="connsiteY3" fmla="*/ 2037806 h 2222465"/>
              <a:gd name="connsiteX4" fmla="*/ 0 w 2606319"/>
              <a:gd name="connsiteY4" fmla="*/ 0 h 22224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6319" h="2222465">
                <a:moveTo>
                  <a:pt x="2586445" y="836023"/>
                </a:moveTo>
                <a:cubicBezTo>
                  <a:pt x="2608216" y="1111431"/>
                  <a:pt x="2629988" y="1386840"/>
                  <a:pt x="2547257" y="1593669"/>
                </a:cubicBezTo>
                <a:cubicBezTo>
                  <a:pt x="2464526" y="1800498"/>
                  <a:pt x="2444931" y="2002972"/>
                  <a:pt x="2090057" y="2076995"/>
                </a:cubicBezTo>
                <a:cubicBezTo>
                  <a:pt x="1735183" y="2151018"/>
                  <a:pt x="766354" y="2383972"/>
                  <a:pt x="418011" y="2037806"/>
                </a:cubicBezTo>
                <a:cubicBezTo>
                  <a:pt x="69668" y="1691640"/>
                  <a:pt x="0" y="0"/>
                  <a:pt x="0" y="0"/>
                </a:cubicBezTo>
              </a:path>
            </a:pathLst>
          </a:custGeom>
          <a:noFill/>
          <a:ln>
            <a:solidFill>
              <a:schemeClr val="accent5">
                <a:lumMod val="60000"/>
                <a:lumOff val="40000"/>
              </a:schemeClr>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964707" y="5839097"/>
            <a:ext cx="524459" cy="705394"/>
          </a:xfrm>
          <a:custGeom>
            <a:avLst/>
            <a:gdLst>
              <a:gd name="connsiteX0" fmla="*/ 380767 w 524459"/>
              <a:gd name="connsiteY0" fmla="*/ 705394 h 705394"/>
              <a:gd name="connsiteX1" fmla="*/ 1944 w 524459"/>
              <a:gd name="connsiteY1" fmla="*/ 444137 h 705394"/>
              <a:gd name="connsiteX2" fmla="*/ 524459 w 524459"/>
              <a:gd name="connsiteY2" fmla="*/ 0 h 705394"/>
            </a:gdLst>
            <a:ahLst/>
            <a:cxnLst>
              <a:cxn ang="0">
                <a:pos x="connsiteX0" y="connsiteY0"/>
              </a:cxn>
              <a:cxn ang="0">
                <a:pos x="connsiteX1" y="connsiteY1"/>
              </a:cxn>
              <a:cxn ang="0">
                <a:pos x="connsiteX2" y="connsiteY2"/>
              </a:cxn>
            </a:cxnLst>
            <a:rect l="l" t="t" r="r" b="b"/>
            <a:pathLst>
              <a:path w="524459" h="705394">
                <a:moveTo>
                  <a:pt x="380767" y="705394"/>
                </a:moveTo>
                <a:cubicBezTo>
                  <a:pt x="179381" y="633548"/>
                  <a:pt x="-22005" y="561703"/>
                  <a:pt x="1944" y="444137"/>
                </a:cubicBezTo>
                <a:cubicBezTo>
                  <a:pt x="25893" y="326571"/>
                  <a:pt x="275176" y="163285"/>
                  <a:pt x="524459" y="0"/>
                </a:cubicBezTo>
              </a:path>
            </a:pathLst>
          </a:custGeom>
          <a:noFill/>
          <a:ln>
            <a:solidFill>
              <a:schemeClr val="accent5">
                <a:lumMod val="60000"/>
                <a:lumOff val="40000"/>
              </a:schemeClr>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TextBox 133"/>
          <p:cNvSpPr txBox="1"/>
          <p:nvPr/>
        </p:nvSpPr>
        <p:spPr>
          <a:xfrm>
            <a:off x="381000" y="5772090"/>
            <a:ext cx="795411" cy="400110"/>
          </a:xfrm>
          <a:prstGeom prst="rect">
            <a:avLst/>
          </a:prstGeom>
          <a:noFill/>
        </p:spPr>
        <p:txBody>
          <a:bodyPr wrap="none" rtlCol="0">
            <a:spAutoFit/>
          </a:bodyPr>
          <a:lstStyle/>
          <a:p>
            <a:r>
              <a:rPr lang="en-US" sz="2000" dirty="0" smtClean="0">
                <a:solidFill>
                  <a:schemeClr val="accent5">
                    <a:lumMod val="60000"/>
                    <a:lumOff val="40000"/>
                  </a:schemeClr>
                </a:solidFill>
              </a:rPr>
              <a:t>WE=0</a:t>
            </a:r>
            <a:endParaRPr lang="en-US" sz="2000" dirty="0">
              <a:solidFill>
                <a:schemeClr val="accent5">
                  <a:lumMod val="60000"/>
                  <a:lumOff val="40000"/>
                </a:schemeClr>
              </a:solidFill>
            </a:endParaRPr>
          </a:p>
        </p:txBody>
      </p:sp>
      <p:sp>
        <p:nvSpPr>
          <p:cNvPr id="135" name="TextBox 134"/>
          <p:cNvSpPr txBox="1"/>
          <p:nvPr/>
        </p:nvSpPr>
        <p:spPr>
          <a:xfrm>
            <a:off x="2199522" y="5334000"/>
            <a:ext cx="1305678" cy="707886"/>
          </a:xfrm>
          <a:prstGeom prst="rect">
            <a:avLst/>
          </a:prstGeom>
          <a:noFill/>
        </p:spPr>
        <p:txBody>
          <a:bodyPr wrap="none" rtlCol="0">
            <a:spAutoFit/>
          </a:bodyPr>
          <a:lstStyle/>
          <a:p>
            <a:r>
              <a:rPr lang="en-US" sz="2000" dirty="0" err="1" smtClean="0">
                <a:solidFill>
                  <a:schemeClr val="accent5">
                    <a:lumMod val="60000"/>
                    <a:lumOff val="40000"/>
                  </a:schemeClr>
                </a:solidFill>
              </a:rPr>
              <a:t>MemWr</a:t>
            </a:r>
            <a:r>
              <a:rPr lang="en-US" sz="2000" dirty="0" smtClean="0">
                <a:solidFill>
                  <a:schemeClr val="accent5">
                    <a:lumMod val="60000"/>
                    <a:lumOff val="40000"/>
                  </a:schemeClr>
                </a:solidFill>
              </a:rPr>
              <a:t>=0</a:t>
            </a:r>
          </a:p>
          <a:p>
            <a:r>
              <a:rPr lang="en-US" sz="2000" dirty="0" err="1" smtClean="0">
                <a:solidFill>
                  <a:schemeClr val="accent5">
                    <a:lumMod val="60000"/>
                    <a:lumOff val="40000"/>
                  </a:schemeClr>
                </a:solidFill>
              </a:rPr>
              <a:t>RegWr</a:t>
            </a:r>
            <a:r>
              <a:rPr lang="en-US" sz="2000" dirty="0" smtClean="0">
                <a:solidFill>
                  <a:schemeClr val="accent5">
                    <a:lumMod val="60000"/>
                    <a:lumOff val="40000"/>
                  </a:schemeClr>
                </a:solidFill>
              </a:rPr>
              <a:t>=0</a:t>
            </a:r>
            <a:endParaRPr lang="en-US" sz="2000" dirty="0">
              <a:solidFill>
                <a:schemeClr val="accent5">
                  <a:lumMod val="60000"/>
                  <a:lumOff val="40000"/>
                </a:schemeClr>
              </a:solidFill>
            </a:endParaRPr>
          </a:p>
        </p:txBody>
      </p:sp>
      <p:sp>
        <p:nvSpPr>
          <p:cNvPr id="21" name="Oval 20"/>
          <p:cNvSpPr/>
          <p:nvPr/>
        </p:nvSpPr>
        <p:spPr>
          <a:xfrm>
            <a:off x="1981198" y="4876800"/>
            <a:ext cx="1676405" cy="3810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p:cNvCxnSpPr/>
          <p:nvPr/>
        </p:nvCxnSpPr>
        <p:spPr>
          <a:xfrm flipV="1">
            <a:off x="3252651" y="5562600"/>
            <a:ext cx="404949" cy="125343"/>
          </a:xfrm>
          <a:prstGeom prst="straightConnector1">
            <a:avLst/>
          </a:prstGeom>
          <a:ln w="254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3231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129"/>
                                        </p:tgtEl>
                                        <p:attrNameLst>
                                          <p:attrName>style.visibility</p:attrName>
                                        </p:attrNameLst>
                                      </p:cBhvr>
                                      <p:to>
                                        <p:strVal val="visible"/>
                                      </p:to>
                                    </p:set>
                                    <p:animEffect transition="in" filter="wipe(up)">
                                      <p:cBhvr>
                                        <p:cTn id="15" dur="500"/>
                                        <p:tgtEl>
                                          <p:spTgt spid="129"/>
                                        </p:tgtEl>
                                      </p:cBhvr>
                                    </p:animEffect>
                                  </p:childTnLst>
                                </p:cTn>
                              </p:par>
                              <p:par>
                                <p:cTn id="16" presetID="22" presetClass="entr" presetSubtype="1"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up)">
                                      <p:cBhvr>
                                        <p:cTn id="18" dur="500"/>
                                        <p:tgtEl>
                                          <p:spTgt spid="7"/>
                                        </p:tgtEl>
                                      </p:cBhvr>
                                    </p:animEffect>
                                  </p:childTnLst>
                                </p:cTn>
                              </p:par>
                              <p:par>
                                <p:cTn id="19" presetID="22" presetClass="entr" presetSubtype="2" fill="hold"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right)">
                                      <p:cBhvr>
                                        <p:cTn id="21" dur="500"/>
                                        <p:tgtEl>
                                          <p:spTgt spid="24"/>
                                        </p:tgtEl>
                                      </p:cBhvr>
                                    </p:animEffect>
                                  </p:childTnLst>
                                </p:cTn>
                              </p:par>
                              <p:par>
                                <p:cTn id="22" presetID="22"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wipe(right)">
                                      <p:cBhvr>
                                        <p:cTn id="24" dur="500"/>
                                        <p:tgtEl>
                                          <p:spTgt spid="25"/>
                                        </p:tgtEl>
                                      </p:cBhvr>
                                    </p:animEffect>
                                  </p:childTnLst>
                                </p:cTn>
                              </p:par>
                              <p:par>
                                <p:cTn id="25" presetID="22" presetClass="entr" presetSubtype="2" fill="hold" nodeType="with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right)">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wipe(down)">
                                      <p:cBhvr>
                                        <p:cTn id="38" dur="500"/>
                                        <p:tgtEl>
                                          <p:spTgt spid="19"/>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wipe(down)">
                                      <p:cBhvr>
                                        <p:cTn id="41" dur="500"/>
                                        <p:tgtEl>
                                          <p:spTgt spid="20"/>
                                        </p:tgtEl>
                                      </p:cBhvr>
                                    </p:animEffect>
                                  </p:childTnLst>
                                </p:cTn>
                              </p:par>
                            </p:childTnLst>
                          </p:cTn>
                        </p:par>
                        <p:par>
                          <p:cTn id="42" fill="hold">
                            <p:stCondLst>
                              <p:cond delay="500"/>
                            </p:stCondLst>
                            <p:childTnLst>
                              <p:par>
                                <p:cTn id="43" presetID="1" presetClass="entr" presetSubtype="0" fill="hold" grpId="0" nodeType="afterEffect">
                                  <p:stCondLst>
                                    <p:cond delay="0"/>
                                  </p:stCondLst>
                                  <p:childTnLst>
                                    <p:set>
                                      <p:cBhvr>
                                        <p:cTn id="44" dur="1" fill="hold">
                                          <p:stCondLst>
                                            <p:cond delay="0"/>
                                          </p:stCondLst>
                                        </p:cTn>
                                        <p:tgtEl>
                                          <p:spTgt spid="13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35"/>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 grpId="0" animBg="1"/>
      <p:bldP spid="110" grpId="0" animBg="1"/>
      <p:bldP spid="17" grpId="0"/>
      <p:bldP spid="19" grpId="0" animBg="1"/>
      <p:bldP spid="20" grpId="0" animBg="1"/>
      <p:bldP spid="134" grpId="0"/>
      <p:bldP spid="135" grpId="0"/>
      <p:bldP spid="21"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6" name="Straight Arrow Connector 285"/>
          <p:cNvCxnSpPr/>
          <p:nvPr>
            <p:custDataLst>
              <p:tags r:id="rId1"/>
            </p:custDataLst>
          </p:nvPr>
        </p:nvCxnSpPr>
        <p:spPr>
          <a:xfrm>
            <a:off x="1981200" y="1204720"/>
            <a:ext cx="69342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87" name="Straight Arrow Connector 286"/>
          <p:cNvCxnSpPr/>
          <p:nvPr>
            <p:custDataLst>
              <p:tags r:id="rId2"/>
            </p:custDataLst>
          </p:nvPr>
        </p:nvCxnSpPr>
        <p:spPr>
          <a:xfrm rot="5400000">
            <a:off x="-723897" y="3909819"/>
            <a:ext cx="5410199" cy="3"/>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05" name="Title 304"/>
          <p:cNvSpPr>
            <a:spLocks noGrp="1"/>
          </p:cNvSpPr>
          <p:nvPr>
            <p:ph type="title"/>
            <p:custDataLst>
              <p:tags r:id="rId3"/>
            </p:custDataLst>
          </p:nvPr>
        </p:nvSpPr>
        <p:spPr/>
        <p:txBody>
          <a:bodyPr>
            <a:normAutofit fontScale="90000"/>
          </a:bodyPr>
          <a:lstStyle/>
          <a:p>
            <a:r>
              <a:rPr lang="en-US" dirty="0" smtClean="0"/>
              <a:t>Stalling</a:t>
            </a:r>
            <a:endParaRPr lang="en-US" dirty="0"/>
          </a:p>
        </p:txBody>
      </p:sp>
      <p:sp>
        <p:nvSpPr>
          <p:cNvPr id="298" name="TextBox 297"/>
          <p:cNvSpPr txBox="1"/>
          <p:nvPr>
            <p:custDataLst>
              <p:tags r:id="rId4"/>
            </p:custDataLst>
          </p:nvPr>
        </p:nvSpPr>
        <p:spPr>
          <a:xfrm>
            <a:off x="2398414" y="518920"/>
            <a:ext cx="1487786" cy="400110"/>
          </a:xfrm>
          <a:prstGeom prst="rect">
            <a:avLst/>
          </a:prstGeom>
          <a:noFill/>
        </p:spPr>
        <p:txBody>
          <a:bodyPr wrap="square" rtlCol="0">
            <a:spAutoFit/>
          </a:bodyPr>
          <a:lstStyle/>
          <a:p>
            <a:r>
              <a:rPr lang="en-US" sz="2000" dirty="0" smtClean="0">
                <a:solidFill>
                  <a:schemeClr val="bg1"/>
                </a:solidFill>
              </a:rPr>
              <a:t>Clock cycle</a:t>
            </a:r>
          </a:p>
        </p:txBody>
      </p:sp>
      <p:graphicFrame>
        <p:nvGraphicFramePr>
          <p:cNvPr id="223" name="Table 222"/>
          <p:cNvGraphicFramePr>
            <a:graphicFrameLocks noGrp="1"/>
          </p:cNvGraphicFramePr>
          <p:nvPr>
            <p:custDataLst>
              <p:tags r:id="rId5"/>
            </p:custDataLst>
            <p:extLst>
              <p:ext uri="{D42A27DB-BD31-4B8C-83A1-F6EECF244321}">
                <p14:modId xmlns:p14="http://schemas.microsoft.com/office/powerpoint/2010/main" val="1722671348"/>
              </p:ext>
            </p:extLst>
          </p:nvPr>
        </p:nvGraphicFramePr>
        <p:xfrm>
          <a:off x="152400" y="823721"/>
          <a:ext cx="8762999" cy="5805679"/>
        </p:xfrm>
        <a:graphic>
          <a:graphicData uri="http://schemas.openxmlformats.org/drawingml/2006/table">
            <a:tbl>
              <a:tblPr>
                <a:tableStyleId>{5C22544A-7EE6-4342-B048-85BDC9FD1C3A}</a:tableStyleId>
              </a:tblPr>
              <a:tblGrid>
                <a:gridCol w="1828800"/>
                <a:gridCol w="800100"/>
                <a:gridCol w="800100"/>
                <a:gridCol w="800100"/>
                <a:gridCol w="800100"/>
                <a:gridCol w="800100"/>
                <a:gridCol w="800100"/>
                <a:gridCol w="800100"/>
                <a:gridCol w="800100"/>
                <a:gridCol w="533399"/>
              </a:tblGrid>
              <a:tr h="380999">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1</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2</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3</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4</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5</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6</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7</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8</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219200">
                <a:tc>
                  <a:txBody>
                    <a:bodyPr/>
                    <a:lstStyle/>
                    <a:p>
                      <a:pPr algn="r"/>
                      <a:r>
                        <a:rPr lang="en-US" sz="2400" dirty="0" smtClean="0">
                          <a:solidFill>
                            <a:schemeClr val="bg1"/>
                          </a:solidFill>
                        </a:rPr>
                        <a:t>add </a:t>
                      </a:r>
                      <a:r>
                        <a:rPr lang="en-US" sz="2400" dirty="0" smtClean="0">
                          <a:solidFill>
                            <a:schemeClr val="accent5">
                              <a:lumMod val="60000"/>
                              <a:lumOff val="40000"/>
                            </a:schemeClr>
                          </a:solidFill>
                        </a:rPr>
                        <a:t>r3</a:t>
                      </a:r>
                      <a:r>
                        <a:rPr lang="en-US" sz="2400" dirty="0" smtClean="0">
                          <a:solidFill>
                            <a:schemeClr val="bg1"/>
                          </a:solidFill>
                        </a:rPr>
                        <a:t>, r1, r2</a:t>
                      </a:r>
                      <a:endParaRPr lang="en-US" sz="24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219200">
                <a:tc>
                  <a:txBody>
                    <a:bodyPr/>
                    <a:lstStyle/>
                    <a:p>
                      <a:pPr algn="r"/>
                      <a:r>
                        <a:rPr lang="en-US" sz="2400" dirty="0" smtClean="0">
                          <a:solidFill>
                            <a:schemeClr val="bg1"/>
                          </a:solidFill>
                        </a:rPr>
                        <a:t>sub r5, </a:t>
                      </a:r>
                      <a:r>
                        <a:rPr lang="en-US" sz="2400" dirty="0" smtClean="0">
                          <a:solidFill>
                            <a:schemeClr val="accent5">
                              <a:lumMod val="60000"/>
                              <a:lumOff val="40000"/>
                            </a:schemeClr>
                          </a:solidFill>
                        </a:rPr>
                        <a:t>r3</a:t>
                      </a:r>
                      <a:r>
                        <a:rPr lang="en-US" sz="2400" dirty="0" smtClean="0">
                          <a:solidFill>
                            <a:schemeClr val="bg1"/>
                          </a:solidFill>
                        </a:rPr>
                        <a:t>, r5</a:t>
                      </a:r>
                      <a:endParaRPr lang="en-US" sz="24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219200">
                <a:tc>
                  <a:txBody>
                    <a:bodyPr/>
                    <a:lstStyle/>
                    <a:p>
                      <a:pPr algn="r"/>
                      <a:r>
                        <a:rPr lang="en-US" sz="2400" dirty="0" smtClean="0">
                          <a:solidFill>
                            <a:schemeClr val="bg1"/>
                          </a:solidFill>
                        </a:rPr>
                        <a:t>or</a:t>
                      </a:r>
                      <a:r>
                        <a:rPr lang="en-US" sz="2400" baseline="0" dirty="0" smtClean="0">
                          <a:solidFill>
                            <a:schemeClr val="bg1"/>
                          </a:solidFill>
                        </a:rPr>
                        <a:t> r6, </a:t>
                      </a:r>
                      <a:r>
                        <a:rPr lang="en-US" sz="2400" baseline="0" dirty="0" smtClean="0">
                          <a:solidFill>
                            <a:schemeClr val="accent5">
                              <a:lumMod val="60000"/>
                              <a:lumOff val="40000"/>
                            </a:schemeClr>
                          </a:solidFill>
                        </a:rPr>
                        <a:t>r3</a:t>
                      </a:r>
                      <a:r>
                        <a:rPr lang="en-US" sz="2400" baseline="0" dirty="0" smtClean="0">
                          <a:solidFill>
                            <a:schemeClr val="bg1"/>
                          </a:solidFill>
                        </a:rPr>
                        <a:t>, r4</a:t>
                      </a:r>
                      <a:r>
                        <a:rPr lang="en-US" sz="2400" dirty="0" smtClean="0">
                          <a:solidFill>
                            <a:schemeClr val="bg1"/>
                          </a:solidFill>
                        </a:rPr>
                        <a:t> </a:t>
                      </a:r>
                      <a:endParaRPr lang="en-US" sz="24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219200">
                <a:tc>
                  <a:txBody>
                    <a:bodyPr/>
                    <a:lstStyle/>
                    <a:p>
                      <a:pPr algn="r"/>
                      <a:r>
                        <a:rPr lang="en-US" sz="2400" dirty="0" smtClean="0">
                          <a:solidFill>
                            <a:schemeClr val="bg1"/>
                          </a:solidFill>
                        </a:rPr>
                        <a:t>add r6, </a:t>
                      </a:r>
                      <a:r>
                        <a:rPr lang="en-US" sz="2400" dirty="0" smtClean="0">
                          <a:solidFill>
                            <a:schemeClr val="accent5">
                              <a:lumMod val="60000"/>
                              <a:lumOff val="40000"/>
                            </a:schemeClr>
                          </a:solidFill>
                        </a:rPr>
                        <a:t>r3</a:t>
                      </a:r>
                      <a:r>
                        <a:rPr lang="en-US" sz="2400" dirty="0" smtClean="0">
                          <a:solidFill>
                            <a:schemeClr val="bg1"/>
                          </a:solidFill>
                        </a:rPr>
                        <a:t>, r8</a:t>
                      </a:r>
                      <a:endParaRPr lang="en-US" sz="24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547880">
                <a:tc>
                  <a:txBody>
                    <a:bodyPr/>
                    <a:lstStyle/>
                    <a:p>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graphicFrame>
        <p:nvGraphicFramePr>
          <p:cNvPr id="15" name="Table 14" hidden="1"/>
          <p:cNvGraphicFramePr>
            <a:graphicFrameLocks noGrp="1"/>
          </p:cNvGraphicFramePr>
          <p:nvPr>
            <p:custDataLst>
              <p:tags r:id="rId6"/>
            </p:custDataLst>
          </p:nvPr>
        </p:nvGraphicFramePr>
        <p:xfrm>
          <a:off x="1981200" y="990600"/>
          <a:ext cx="6934199" cy="5424680"/>
        </p:xfrm>
        <a:graphic>
          <a:graphicData uri="http://schemas.openxmlformats.org/drawingml/2006/table">
            <a:tbl>
              <a:tblPr>
                <a:tableStyleId>{5C22544A-7EE6-4342-B048-85BDC9FD1C3A}</a:tableStyleId>
              </a:tblPr>
              <a:tblGrid>
                <a:gridCol w="800100"/>
                <a:gridCol w="800100"/>
                <a:gridCol w="800100"/>
                <a:gridCol w="800100"/>
                <a:gridCol w="800100"/>
                <a:gridCol w="800100"/>
                <a:gridCol w="800100"/>
                <a:gridCol w="800100"/>
                <a:gridCol w="533399"/>
              </a:tblGrid>
              <a:tr h="1219200">
                <a:tc>
                  <a:txBody>
                    <a:bodyPr/>
                    <a:lstStyle/>
                    <a:p>
                      <a:pPr algn="ctr"/>
                      <a:r>
                        <a:rPr lang="en-US" dirty="0" smtClean="0">
                          <a:solidFill>
                            <a:schemeClr val="accent4"/>
                          </a:solidFill>
                        </a:rPr>
                        <a:t>IF</a:t>
                      </a:r>
                      <a:endParaRPr lang="en-US" dirty="0">
                        <a:solidFill>
                          <a:schemeClr val="accent4"/>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br>
                        <a:rPr lang="en-US" dirty="0" smtClean="0">
                          <a:solidFill>
                            <a:schemeClr val="accent4"/>
                          </a:solidFill>
                        </a:rPr>
                      </a:br>
                      <a:r>
                        <a:rPr lang="en-US" dirty="0" smtClean="0">
                          <a:solidFill>
                            <a:schemeClr val="accent4"/>
                          </a:solidFill>
                        </a:rPr>
                        <a:t>11=r1</a:t>
                      </a:r>
                      <a:br>
                        <a:rPr lang="en-US" dirty="0" smtClean="0">
                          <a:solidFill>
                            <a:schemeClr val="accent4"/>
                          </a:solidFill>
                        </a:rPr>
                      </a:br>
                      <a:r>
                        <a:rPr lang="en-US" dirty="0" smtClean="0">
                          <a:solidFill>
                            <a:schemeClr val="accent4"/>
                          </a:solidFill>
                        </a:rPr>
                        <a:t>22=r2</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EX</a:t>
                      </a:r>
                      <a:br>
                        <a:rPr lang="en-US" dirty="0" smtClean="0">
                          <a:solidFill>
                            <a:schemeClr val="accent4"/>
                          </a:solidFill>
                        </a:rPr>
                      </a:br>
                      <a:r>
                        <a:rPr lang="en-US" dirty="0" smtClean="0">
                          <a:solidFill>
                            <a:schemeClr val="accent4"/>
                          </a:solidFill>
                        </a:rPr>
                        <a:t>D=33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MEM</a:t>
                      </a:r>
                      <a:br>
                        <a:rPr lang="en-US" dirty="0" smtClean="0">
                          <a:solidFill>
                            <a:schemeClr val="accent4"/>
                          </a:solidFill>
                        </a:rPr>
                      </a:br>
                      <a:r>
                        <a:rPr lang="en-US" dirty="0" smtClean="0">
                          <a:solidFill>
                            <a:schemeClr val="accent4"/>
                          </a:solidFill>
                        </a:rPr>
                        <a:t>D=33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WB</a:t>
                      </a:r>
                    </a:p>
                    <a:p>
                      <a:pPr algn="ctr"/>
                      <a:r>
                        <a:rPr lang="en-US" dirty="0" smtClean="0">
                          <a:solidFill>
                            <a:schemeClr val="accent4"/>
                          </a:solidFill>
                        </a:rPr>
                        <a:t>r3=33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219200">
                <a:tc>
                  <a:txBody>
                    <a:bodyPr/>
                    <a:lstStyle/>
                    <a:p>
                      <a:pPr algn="ctr"/>
                      <a:endParaRPr lang="en-US">
                        <a:solidFill>
                          <a:schemeClr val="accent4"/>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IF</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p>
                    <a:p>
                      <a:pPr algn="ctr"/>
                      <a:r>
                        <a:rPr lang="en-US" dirty="0" smtClean="0">
                          <a:solidFill>
                            <a:schemeClr val="accent4"/>
                          </a:solidFill>
                        </a:rPr>
                        <a:t>?=r3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p>
                    <a:p>
                      <a:pPr algn="ctr"/>
                      <a:r>
                        <a:rPr lang="en-US" dirty="0" smtClean="0">
                          <a:solidFill>
                            <a:schemeClr val="accent4"/>
                          </a:solidFill>
                        </a:rPr>
                        <a:t>?=r3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p>
                    <a:p>
                      <a:pPr algn="ctr"/>
                      <a:r>
                        <a:rPr lang="en-US" dirty="0" smtClean="0">
                          <a:solidFill>
                            <a:schemeClr val="accent4"/>
                          </a:solidFill>
                        </a:rPr>
                        <a:t>?=r3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p>
                    <a:p>
                      <a:pPr algn="ctr"/>
                      <a:r>
                        <a:rPr lang="en-US" dirty="0" smtClean="0">
                          <a:solidFill>
                            <a:schemeClr val="accent4"/>
                          </a:solidFill>
                        </a:rPr>
                        <a:t>33=r3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EX</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MEM</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WB</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219200">
                <a:tc>
                  <a:txBody>
                    <a:bodyPr/>
                    <a:lstStyle/>
                    <a:p>
                      <a:pPr algn="ctr"/>
                      <a:endParaRPr lang="en-US">
                        <a:solidFill>
                          <a:schemeClr val="accent4"/>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IF</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IF</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IF</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IF</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p>
                    <a:p>
                      <a:pPr algn="ctr"/>
                      <a:r>
                        <a:rPr lang="en-US" dirty="0" smtClean="0">
                          <a:solidFill>
                            <a:schemeClr val="accent4"/>
                          </a:solidFill>
                        </a:rPr>
                        <a:t>33=r3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EX</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M</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219200">
                <a:tc>
                  <a:txBody>
                    <a:bodyPr/>
                    <a:lstStyle/>
                    <a:p>
                      <a:pPr algn="ctr"/>
                      <a:endParaRPr lang="en-US" dirty="0">
                        <a:solidFill>
                          <a:schemeClr val="accent4"/>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IF</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p>
                    <a:p>
                      <a:pPr algn="ctr"/>
                      <a:r>
                        <a:rPr lang="en-US" dirty="0" smtClean="0">
                          <a:solidFill>
                            <a:schemeClr val="accent4"/>
                          </a:solidFill>
                        </a:rPr>
                        <a:t>33=r3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EX</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547880">
                <a:tc>
                  <a:txBody>
                    <a:bodyPr/>
                    <a:lstStyle/>
                    <a:p>
                      <a:pPr algn="ctr"/>
                      <a:endParaRPr lang="en-US" dirty="0">
                        <a:solidFill>
                          <a:schemeClr val="accent4"/>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cxnSp>
        <p:nvCxnSpPr>
          <p:cNvPr id="11" name="Straight Arrow Connector 10"/>
          <p:cNvCxnSpPr/>
          <p:nvPr>
            <p:custDataLst>
              <p:tags r:id="rId7"/>
            </p:custDataLst>
          </p:nvPr>
        </p:nvCxnSpPr>
        <p:spPr>
          <a:xfrm>
            <a:off x="457200" y="990600"/>
            <a:ext cx="1028700" cy="1588"/>
          </a:xfrm>
          <a:prstGeom prst="straightConnector1">
            <a:avLst/>
          </a:prstGeom>
          <a:ln w="28575">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62262" y="605135"/>
            <a:ext cx="756938" cy="461665"/>
          </a:xfrm>
          <a:prstGeom prst="rect">
            <a:avLst/>
          </a:prstGeom>
          <a:noFill/>
        </p:spPr>
        <p:txBody>
          <a:bodyPr wrap="none" rtlCol="0">
            <a:spAutoFit/>
          </a:bodyPr>
          <a:lstStyle/>
          <a:p>
            <a:r>
              <a:rPr lang="en-US" sz="2400" dirty="0" smtClean="0">
                <a:solidFill>
                  <a:schemeClr val="accent5">
                    <a:lumMod val="60000"/>
                    <a:lumOff val="40000"/>
                  </a:schemeClr>
                </a:solidFill>
              </a:rPr>
              <a:t>time</a:t>
            </a:r>
            <a:endParaRPr lang="en-US" sz="2400" dirty="0">
              <a:solidFill>
                <a:schemeClr val="accent5">
                  <a:lumMod val="60000"/>
                  <a:lumOff val="40000"/>
                </a:schemeClr>
              </a:solidFill>
            </a:endParaRPr>
          </a:p>
        </p:txBody>
      </p:sp>
    </p:spTree>
    <p:extLst>
      <p:ext uri="{BB962C8B-B14F-4D97-AF65-F5344CB8AC3E}">
        <p14:creationId xmlns:p14="http://schemas.microsoft.com/office/powerpoint/2010/main" val="34900986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6" name="Straight Arrow Connector 285"/>
          <p:cNvCxnSpPr/>
          <p:nvPr>
            <p:custDataLst>
              <p:tags r:id="rId1"/>
            </p:custDataLst>
          </p:nvPr>
        </p:nvCxnSpPr>
        <p:spPr>
          <a:xfrm>
            <a:off x="1981200" y="1204720"/>
            <a:ext cx="69342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87" name="Straight Arrow Connector 286"/>
          <p:cNvCxnSpPr/>
          <p:nvPr>
            <p:custDataLst>
              <p:tags r:id="rId2"/>
            </p:custDataLst>
          </p:nvPr>
        </p:nvCxnSpPr>
        <p:spPr>
          <a:xfrm rot="5400000">
            <a:off x="-723897" y="3909819"/>
            <a:ext cx="5410199" cy="3"/>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05" name="Title 304"/>
          <p:cNvSpPr>
            <a:spLocks noGrp="1"/>
          </p:cNvSpPr>
          <p:nvPr>
            <p:ph type="title"/>
            <p:custDataLst>
              <p:tags r:id="rId3"/>
            </p:custDataLst>
          </p:nvPr>
        </p:nvSpPr>
        <p:spPr/>
        <p:txBody>
          <a:bodyPr>
            <a:normAutofit fontScale="90000"/>
          </a:bodyPr>
          <a:lstStyle/>
          <a:p>
            <a:r>
              <a:rPr lang="en-US" dirty="0" smtClean="0"/>
              <a:t>Stalling</a:t>
            </a:r>
            <a:endParaRPr lang="en-US" dirty="0"/>
          </a:p>
        </p:txBody>
      </p:sp>
      <p:sp>
        <p:nvSpPr>
          <p:cNvPr id="298" name="TextBox 297"/>
          <p:cNvSpPr txBox="1"/>
          <p:nvPr>
            <p:custDataLst>
              <p:tags r:id="rId4"/>
            </p:custDataLst>
          </p:nvPr>
        </p:nvSpPr>
        <p:spPr>
          <a:xfrm>
            <a:off x="2398414" y="518920"/>
            <a:ext cx="1487786" cy="400110"/>
          </a:xfrm>
          <a:prstGeom prst="rect">
            <a:avLst/>
          </a:prstGeom>
          <a:noFill/>
        </p:spPr>
        <p:txBody>
          <a:bodyPr wrap="square" rtlCol="0">
            <a:spAutoFit/>
          </a:bodyPr>
          <a:lstStyle/>
          <a:p>
            <a:r>
              <a:rPr lang="en-US" sz="2000" dirty="0" smtClean="0">
                <a:solidFill>
                  <a:schemeClr val="bg1"/>
                </a:solidFill>
              </a:rPr>
              <a:t>Clock cycle</a:t>
            </a:r>
          </a:p>
        </p:txBody>
      </p:sp>
      <p:graphicFrame>
        <p:nvGraphicFramePr>
          <p:cNvPr id="223" name="Table 222"/>
          <p:cNvGraphicFramePr>
            <a:graphicFrameLocks noGrp="1"/>
          </p:cNvGraphicFramePr>
          <p:nvPr>
            <p:custDataLst>
              <p:tags r:id="rId5"/>
            </p:custDataLst>
            <p:extLst>
              <p:ext uri="{D42A27DB-BD31-4B8C-83A1-F6EECF244321}">
                <p14:modId xmlns:p14="http://schemas.microsoft.com/office/powerpoint/2010/main" val="3703271810"/>
              </p:ext>
            </p:extLst>
          </p:nvPr>
        </p:nvGraphicFramePr>
        <p:xfrm>
          <a:off x="152400" y="823721"/>
          <a:ext cx="8762999" cy="5805679"/>
        </p:xfrm>
        <a:graphic>
          <a:graphicData uri="http://schemas.openxmlformats.org/drawingml/2006/table">
            <a:tbl>
              <a:tblPr>
                <a:tableStyleId>{5C22544A-7EE6-4342-B048-85BDC9FD1C3A}</a:tableStyleId>
              </a:tblPr>
              <a:tblGrid>
                <a:gridCol w="1828800"/>
                <a:gridCol w="800100"/>
                <a:gridCol w="800100"/>
                <a:gridCol w="800100"/>
                <a:gridCol w="800100"/>
                <a:gridCol w="800100"/>
                <a:gridCol w="800100"/>
                <a:gridCol w="800100"/>
                <a:gridCol w="800100"/>
                <a:gridCol w="533399"/>
              </a:tblGrid>
              <a:tr h="380999">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1</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2</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3</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4</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5</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6</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7</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8</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219200">
                <a:tc>
                  <a:txBody>
                    <a:bodyPr/>
                    <a:lstStyle/>
                    <a:p>
                      <a:pPr algn="r"/>
                      <a:r>
                        <a:rPr lang="en-US" sz="2400" dirty="0" smtClean="0">
                          <a:solidFill>
                            <a:schemeClr val="bg1"/>
                          </a:solidFill>
                        </a:rPr>
                        <a:t>add </a:t>
                      </a:r>
                      <a:r>
                        <a:rPr lang="en-US" sz="2400" dirty="0" smtClean="0">
                          <a:solidFill>
                            <a:schemeClr val="accent5">
                              <a:lumMod val="60000"/>
                              <a:lumOff val="40000"/>
                            </a:schemeClr>
                          </a:solidFill>
                        </a:rPr>
                        <a:t>r3</a:t>
                      </a:r>
                      <a:r>
                        <a:rPr lang="en-US" sz="2400" dirty="0" smtClean="0">
                          <a:solidFill>
                            <a:schemeClr val="bg1"/>
                          </a:solidFill>
                        </a:rPr>
                        <a:t>, r1, r2</a:t>
                      </a:r>
                      <a:endParaRPr lang="en-US" sz="24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219200">
                <a:tc>
                  <a:txBody>
                    <a:bodyPr/>
                    <a:lstStyle/>
                    <a:p>
                      <a:pPr algn="r"/>
                      <a:r>
                        <a:rPr lang="en-US" sz="2400" dirty="0" smtClean="0">
                          <a:solidFill>
                            <a:schemeClr val="bg1"/>
                          </a:solidFill>
                        </a:rPr>
                        <a:t>sub r5, </a:t>
                      </a:r>
                      <a:r>
                        <a:rPr lang="en-US" sz="2400" dirty="0" smtClean="0">
                          <a:solidFill>
                            <a:schemeClr val="accent5">
                              <a:lumMod val="60000"/>
                              <a:lumOff val="40000"/>
                            </a:schemeClr>
                          </a:solidFill>
                        </a:rPr>
                        <a:t>r3</a:t>
                      </a:r>
                      <a:r>
                        <a:rPr lang="en-US" sz="2400" dirty="0" smtClean="0">
                          <a:solidFill>
                            <a:schemeClr val="bg1"/>
                          </a:solidFill>
                        </a:rPr>
                        <a:t>, r5</a:t>
                      </a:r>
                      <a:endParaRPr lang="en-US" sz="24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219200">
                <a:tc>
                  <a:txBody>
                    <a:bodyPr/>
                    <a:lstStyle/>
                    <a:p>
                      <a:pPr algn="r"/>
                      <a:r>
                        <a:rPr lang="en-US" sz="2400" dirty="0" smtClean="0">
                          <a:solidFill>
                            <a:schemeClr val="bg1"/>
                          </a:solidFill>
                        </a:rPr>
                        <a:t>or</a:t>
                      </a:r>
                      <a:r>
                        <a:rPr lang="en-US" sz="2400" baseline="0" dirty="0" smtClean="0">
                          <a:solidFill>
                            <a:schemeClr val="bg1"/>
                          </a:solidFill>
                        </a:rPr>
                        <a:t> r6, </a:t>
                      </a:r>
                      <a:r>
                        <a:rPr lang="en-US" sz="2400" baseline="0" dirty="0" smtClean="0">
                          <a:solidFill>
                            <a:schemeClr val="accent5">
                              <a:lumMod val="60000"/>
                              <a:lumOff val="40000"/>
                            </a:schemeClr>
                          </a:solidFill>
                        </a:rPr>
                        <a:t>r3</a:t>
                      </a:r>
                      <a:r>
                        <a:rPr lang="en-US" sz="2400" baseline="0" dirty="0" smtClean="0">
                          <a:solidFill>
                            <a:schemeClr val="bg1"/>
                          </a:solidFill>
                        </a:rPr>
                        <a:t>, r4</a:t>
                      </a:r>
                      <a:r>
                        <a:rPr lang="en-US" sz="2400" dirty="0" smtClean="0">
                          <a:solidFill>
                            <a:schemeClr val="bg1"/>
                          </a:solidFill>
                        </a:rPr>
                        <a:t> </a:t>
                      </a:r>
                      <a:endParaRPr lang="en-US" sz="24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219200">
                <a:tc>
                  <a:txBody>
                    <a:bodyPr/>
                    <a:lstStyle/>
                    <a:p>
                      <a:pPr algn="r"/>
                      <a:r>
                        <a:rPr lang="en-US" sz="2400" dirty="0" smtClean="0">
                          <a:solidFill>
                            <a:schemeClr val="bg1"/>
                          </a:solidFill>
                        </a:rPr>
                        <a:t>add r6, </a:t>
                      </a:r>
                      <a:r>
                        <a:rPr lang="en-US" sz="2400" dirty="0" smtClean="0">
                          <a:solidFill>
                            <a:schemeClr val="accent5">
                              <a:lumMod val="60000"/>
                              <a:lumOff val="40000"/>
                            </a:schemeClr>
                          </a:solidFill>
                        </a:rPr>
                        <a:t>r3</a:t>
                      </a:r>
                      <a:r>
                        <a:rPr lang="en-US" sz="2400" dirty="0" smtClean="0">
                          <a:solidFill>
                            <a:schemeClr val="bg1"/>
                          </a:solidFill>
                        </a:rPr>
                        <a:t>, r8</a:t>
                      </a:r>
                      <a:endParaRPr lang="en-US" sz="24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547880">
                <a:tc>
                  <a:txBody>
                    <a:bodyPr/>
                    <a:lstStyle/>
                    <a:p>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graphicFrame>
        <p:nvGraphicFramePr>
          <p:cNvPr id="15" name="Table 14" hidden="1"/>
          <p:cNvGraphicFramePr>
            <a:graphicFrameLocks noGrp="1"/>
          </p:cNvGraphicFramePr>
          <p:nvPr>
            <p:custDataLst>
              <p:tags r:id="rId6"/>
            </p:custDataLst>
          </p:nvPr>
        </p:nvGraphicFramePr>
        <p:xfrm>
          <a:off x="1981200" y="990600"/>
          <a:ext cx="6934199" cy="5424680"/>
        </p:xfrm>
        <a:graphic>
          <a:graphicData uri="http://schemas.openxmlformats.org/drawingml/2006/table">
            <a:tbl>
              <a:tblPr>
                <a:tableStyleId>{5C22544A-7EE6-4342-B048-85BDC9FD1C3A}</a:tableStyleId>
              </a:tblPr>
              <a:tblGrid>
                <a:gridCol w="800100"/>
                <a:gridCol w="800100"/>
                <a:gridCol w="800100"/>
                <a:gridCol w="800100"/>
                <a:gridCol w="800100"/>
                <a:gridCol w="800100"/>
                <a:gridCol w="800100"/>
                <a:gridCol w="800100"/>
                <a:gridCol w="533399"/>
              </a:tblGrid>
              <a:tr h="1219200">
                <a:tc>
                  <a:txBody>
                    <a:bodyPr/>
                    <a:lstStyle/>
                    <a:p>
                      <a:pPr algn="ctr"/>
                      <a:r>
                        <a:rPr lang="en-US" dirty="0" smtClean="0">
                          <a:solidFill>
                            <a:schemeClr val="accent4"/>
                          </a:solidFill>
                        </a:rPr>
                        <a:t>IF</a:t>
                      </a:r>
                      <a:endParaRPr lang="en-US" dirty="0">
                        <a:solidFill>
                          <a:schemeClr val="accent4"/>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br>
                        <a:rPr lang="en-US" dirty="0" smtClean="0">
                          <a:solidFill>
                            <a:schemeClr val="accent4"/>
                          </a:solidFill>
                        </a:rPr>
                      </a:br>
                      <a:r>
                        <a:rPr lang="en-US" dirty="0" smtClean="0">
                          <a:solidFill>
                            <a:schemeClr val="accent4"/>
                          </a:solidFill>
                        </a:rPr>
                        <a:t>11=r1</a:t>
                      </a:r>
                      <a:br>
                        <a:rPr lang="en-US" dirty="0" smtClean="0">
                          <a:solidFill>
                            <a:schemeClr val="accent4"/>
                          </a:solidFill>
                        </a:rPr>
                      </a:br>
                      <a:r>
                        <a:rPr lang="en-US" dirty="0" smtClean="0">
                          <a:solidFill>
                            <a:schemeClr val="accent4"/>
                          </a:solidFill>
                        </a:rPr>
                        <a:t>22=r2</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EX</a:t>
                      </a:r>
                      <a:br>
                        <a:rPr lang="en-US" dirty="0" smtClean="0">
                          <a:solidFill>
                            <a:schemeClr val="accent4"/>
                          </a:solidFill>
                        </a:rPr>
                      </a:br>
                      <a:r>
                        <a:rPr lang="en-US" dirty="0" smtClean="0">
                          <a:solidFill>
                            <a:schemeClr val="accent4"/>
                          </a:solidFill>
                        </a:rPr>
                        <a:t>D=33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MEM</a:t>
                      </a:r>
                      <a:br>
                        <a:rPr lang="en-US" dirty="0" smtClean="0">
                          <a:solidFill>
                            <a:schemeClr val="accent4"/>
                          </a:solidFill>
                        </a:rPr>
                      </a:br>
                      <a:r>
                        <a:rPr lang="en-US" dirty="0" smtClean="0">
                          <a:solidFill>
                            <a:schemeClr val="accent4"/>
                          </a:solidFill>
                        </a:rPr>
                        <a:t>D=33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WB</a:t>
                      </a:r>
                    </a:p>
                    <a:p>
                      <a:pPr algn="ctr"/>
                      <a:r>
                        <a:rPr lang="en-US" dirty="0" smtClean="0">
                          <a:solidFill>
                            <a:schemeClr val="accent4"/>
                          </a:solidFill>
                        </a:rPr>
                        <a:t>r3=33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219200">
                <a:tc>
                  <a:txBody>
                    <a:bodyPr/>
                    <a:lstStyle/>
                    <a:p>
                      <a:pPr algn="ctr"/>
                      <a:endParaRPr lang="en-US">
                        <a:solidFill>
                          <a:schemeClr val="accent4"/>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IF</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p>
                    <a:p>
                      <a:pPr algn="ctr"/>
                      <a:r>
                        <a:rPr lang="en-US" dirty="0" smtClean="0">
                          <a:solidFill>
                            <a:schemeClr val="accent4"/>
                          </a:solidFill>
                        </a:rPr>
                        <a:t>?=r3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p>
                    <a:p>
                      <a:pPr algn="ctr"/>
                      <a:r>
                        <a:rPr lang="en-US" dirty="0" smtClean="0">
                          <a:solidFill>
                            <a:schemeClr val="accent4"/>
                          </a:solidFill>
                        </a:rPr>
                        <a:t>?=r3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p>
                    <a:p>
                      <a:pPr algn="ctr"/>
                      <a:r>
                        <a:rPr lang="en-US" dirty="0" smtClean="0">
                          <a:solidFill>
                            <a:schemeClr val="accent4"/>
                          </a:solidFill>
                        </a:rPr>
                        <a:t>?=r3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p>
                    <a:p>
                      <a:pPr algn="ctr"/>
                      <a:r>
                        <a:rPr lang="en-US" dirty="0" smtClean="0">
                          <a:solidFill>
                            <a:schemeClr val="accent4"/>
                          </a:solidFill>
                        </a:rPr>
                        <a:t>33=r3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EX</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MEM</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WB</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219200">
                <a:tc>
                  <a:txBody>
                    <a:bodyPr/>
                    <a:lstStyle/>
                    <a:p>
                      <a:pPr algn="ctr"/>
                      <a:endParaRPr lang="en-US">
                        <a:solidFill>
                          <a:schemeClr val="accent4"/>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IF</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IF</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IF</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IF</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p>
                    <a:p>
                      <a:pPr algn="ctr"/>
                      <a:r>
                        <a:rPr lang="en-US" dirty="0" smtClean="0">
                          <a:solidFill>
                            <a:schemeClr val="accent4"/>
                          </a:solidFill>
                        </a:rPr>
                        <a:t>33=r3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EX</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M</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219200">
                <a:tc>
                  <a:txBody>
                    <a:bodyPr/>
                    <a:lstStyle/>
                    <a:p>
                      <a:pPr algn="ctr"/>
                      <a:endParaRPr lang="en-US" dirty="0">
                        <a:solidFill>
                          <a:schemeClr val="accent4"/>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IF</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p>
                    <a:p>
                      <a:pPr algn="ctr"/>
                      <a:r>
                        <a:rPr lang="en-US" dirty="0" smtClean="0">
                          <a:solidFill>
                            <a:schemeClr val="accent4"/>
                          </a:solidFill>
                        </a:rPr>
                        <a:t>33=r3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EX</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547880">
                <a:tc>
                  <a:txBody>
                    <a:bodyPr/>
                    <a:lstStyle/>
                    <a:p>
                      <a:pPr algn="ctr"/>
                      <a:endParaRPr lang="en-US" dirty="0">
                        <a:solidFill>
                          <a:schemeClr val="accent4"/>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sp>
        <p:nvSpPr>
          <p:cNvPr id="9" name="TextBox 8"/>
          <p:cNvSpPr txBox="1"/>
          <p:nvPr/>
        </p:nvSpPr>
        <p:spPr>
          <a:xfrm>
            <a:off x="76200" y="1219200"/>
            <a:ext cx="1050288" cy="461665"/>
          </a:xfrm>
          <a:prstGeom prst="rect">
            <a:avLst/>
          </a:prstGeom>
          <a:noFill/>
        </p:spPr>
        <p:txBody>
          <a:bodyPr wrap="none" rtlCol="0">
            <a:spAutoFit/>
          </a:bodyPr>
          <a:lstStyle/>
          <a:p>
            <a:r>
              <a:rPr lang="en-US" sz="2400" dirty="0">
                <a:solidFill>
                  <a:schemeClr val="accent2"/>
                </a:solidFill>
              </a:rPr>
              <a:t>r</a:t>
            </a:r>
            <a:r>
              <a:rPr lang="en-US" sz="2400" dirty="0" smtClean="0">
                <a:solidFill>
                  <a:schemeClr val="accent2"/>
                </a:solidFill>
              </a:rPr>
              <a:t>3 = 10</a:t>
            </a:r>
            <a:endParaRPr lang="en-US" sz="2400" dirty="0">
              <a:solidFill>
                <a:schemeClr val="accent2"/>
              </a:solidFill>
            </a:endParaRPr>
          </a:p>
        </p:txBody>
      </p:sp>
      <p:sp>
        <p:nvSpPr>
          <p:cNvPr id="10" name="TextBox 9"/>
          <p:cNvSpPr txBox="1"/>
          <p:nvPr/>
        </p:nvSpPr>
        <p:spPr>
          <a:xfrm>
            <a:off x="76200" y="2089429"/>
            <a:ext cx="1050288" cy="461665"/>
          </a:xfrm>
          <a:prstGeom prst="rect">
            <a:avLst/>
          </a:prstGeom>
          <a:noFill/>
        </p:spPr>
        <p:txBody>
          <a:bodyPr wrap="none" rtlCol="0">
            <a:spAutoFit/>
          </a:bodyPr>
          <a:lstStyle/>
          <a:p>
            <a:r>
              <a:rPr lang="en-US" sz="2400" dirty="0">
                <a:solidFill>
                  <a:schemeClr val="accent5">
                    <a:lumMod val="60000"/>
                    <a:lumOff val="40000"/>
                  </a:schemeClr>
                </a:solidFill>
              </a:rPr>
              <a:t>r</a:t>
            </a:r>
            <a:r>
              <a:rPr lang="en-US" sz="2400" dirty="0" smtClean="0">
                <a:solidFill>
                  <a:schemeClr val="accent5">
                    <a:lumMod val="60000"/>
                    <a:lumOff val="40000"/>
                  </a:schemeClr>
                </a:solidFill>
              </a:rPr>
              <a:t>3 = 20</a:t>
            </a:r>
            <a:endParaRPr lang="en-US" sz="2400" dirty="0">
              <a:solidFill>
                <a:schemeClr val="accent5">
                  <a:lumMod val="60000"/>
                  <a:lumOff val="40000"/>
                </a:schemeClr>
              </a:solidFill>
            </a:endParaRPr>
          </a:p>
        </p:txBody>
      </p:sp>
      <p:cxnSp>
        <p:nvCxnSpPr>
          <p:cNvPr id="11" name="Straight Arrow Connector 10"/>
          <p:cNvCxnSpPr/>
          <p:nvPr>
            <p:custDataLst>
              <p:tags r:id="rId7"/>
            </p:custDataLst>
          </p:nvPr>
        </p:nvCxnSpPr>
        <p:spPr>
          <a:xfrm>
            <a:off x="457200" y="990600"/>
            <a:ext cx="1028700" cy="1588"/>
          </a:xfrm>
          <a:prstGeom prst="straightConnector1">
            <a:avLst/>
          </a:prstGeom>
          <a:ln w="28575">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62262" y="605135"/>
            <a:ext cx="756938" cy="461665"/>
          </a:xfrm>
          <a:prstGeom prst="rect">
            <a:avLst/>
          </a:prstGeom>
          <a:noFill/>
        </p:spPr>
        <p:txBody>
          <a:bodyPr wrap="none" rtlCol="0">
            <a:spAutoFit/>
          </a:bodyPr>
          <a:lstStyle/>
          <a:p>
            <a:r>
              <a:rPr lang="en-US" sz="2400" dirty="0" smtClean="0">
                <a:solidFill>
                  <a:schemeClr val="accent5">
                    <a:lumMod val="60000"/>
                    <a:lumOff val="40000"/>
                  </a:schemeClr>
                </a:solidFill>
              </a:rPr>
              <a:t>time</a:t>
            </a:r>
            <a:endParaRPr lang="en-US" sz="2400" dirty="0">
              <a:solidFill>
                <a:schemeClr val="accent5">
                  <a:lumMod val="60000"/>
                  <a:lumOff val="40000"/>
                </a:schemeClr>
              </a:solidFill>
            </a:endParaRPr>
          </a:p>
        </p:txBody>
      </p:sp>
      <p:sp>
        <p:nvSpPr>
          <p:cNvPr id="2" name="TextBox 1"/>
          <p:cNvSpPr txBox="1"/>
          <p:nvPr/>
        </p:nvSpPr>
        <p:spPr>
          <a:xfrm>
            <a:off x="2133600" y="1524000"/>
            <a:ext cx="478016" cy="584775"/>
          </a:xfrm>
          <a:prstGeom prst="rect">
            <a:avLst/>
          </a:prstGeom>
          <a:noFill/>
        </p:spPr>
        <p:txBody>
          <a:bodyPr wrap="none" rtlCol="0">
            <a:spAutoFit/>
          </a:bodyPr>
          <a:lstStyle/>
          <a:p>
            <a:r>
              <a:rPr lang="en-US" sz="3200" dirty="0" smtClean="0">
                <a:solidFill>
                  <a:srgbClr val="FF0000"/>
                </a:solidFill>
              </a:rPr>
              <a:t>IF</a:t>
            </a:r>
            <a:endParaRPr lang="en-US" sz="3200" dirty="0">
              <a:solidFill>
                <a:srgbClr val="FF0000"/>
              </a:solidFill>
            </a:endParaRPr>
          </a:p>
        </p:txBody>
      </p:sp>
      <p:sp>
        <p:nvSpPr>
          <p:cNvPr id="14" name="TextBox 13"/>
          <p:cNvSpPr txBox="1"/>
          <p:nvPr/>
        </p:nvSpPr>
        <p:spPr>
          <a:xfrm>
            <a:off x="2874784" y="1524000"/>
            <a:ext cx="542136" cy="584775"/>
          </a:xfrm>
          <a:prstGeom prst="rect">
            <a:avLst/>
          </a:prstGeom>
          <a:noFill/>
        </p:spPr>
        <p:txBody>
          <a:bodyPr wrap="none" rtlCol="0">
            <a:spAutoFit/>
          </a:bodyPr>
          <a:lstStyle/>
          <a:p>
            <a:r>
              <a:rPr lang="en-US" sz="3200" dirty="0" smtClean="0">
                <a:solidFill>
                  <a:srgbClr val="FF0000"/>
                </a:solidFill>
              </a:rPr>
              <a:t>ID</a:t>
            </a:r>
            <a:endParaRPr lang="en-US" sz="3200" dirty="0">
              <a:solidFill>
                <a:srgbClr val="FF0000"/>
              </a:solidFill>
            </a:endParaRPr>
          </a:p>
        </p:txBody>
      </p:sp>
      <p:sp>
        <p:nvSpPr>
          <p:cNvPr id="16" name="TextBox 15"/>
          <p:cNvSpPr txBox="1"/>
          <p:nvPr/>
        </p:nvSpPr>
        <p:spPr>
          <a:xfrm>
            <a:off x="3657600" y="1524000"/>
            <a:ext cx="562975" cy="584775"/>
          </a:xfrm>
          <a:prstGeom prst="rect">
            <a:avLst/>
          </a:prstGeom>
          <a:noFill/>
        </p:spPr>
        <p:txBody>
          <a:bodyPr wrap="none" rtlCol="0">
            <a:spAutoFit/>
          </a:bodyPr>
          <a:lstStyle/>
          <a:p>
            <a:r>
              <a:rPr lang="en-US" sz="3200" dirty="0" smtClean="0">
                <a:solidFill>
                  <a:srgbClr val="FF0000"/>
                </a:solidFill>
              </a:rPr>
              <a:t>Ex</a:t>
            </a:r>
            <a:endParaRPr lang="en-US" sz="3200" dirty="0">
              <a:solidFill>
                <a:srgbClr val="FF0000"/>
              </a:solidFill>
            </a:endParaRPr>
          </a:p>
        </p:txBody>
      </p:sp>
      <p:sp>
        <p:nvSpPr>
          <p:cNvPr id="17" name="TextBox 16"/>
          <p:cNvSpPr txBox="1"/>
          <p:nvPr/>
        </p:nvSpPr>
        <p:spPr>
          <a:xfrm>
            <a:off x="4466225" y="1524000"/>
            <a:ext cx="535724" cy="584775"/>
          </a:xfrm>
          <a:prstGeom prst="rect">
            <a:avLst/>
          </a:prstGeom>
          <a:noFill/>
        </p:spPr>
        <p:txBody>
          <a:bodyPr wrap="none" rtlCol="0">
            <a:spAutoFit/>
          </a:bodyPr>
          <a:lstStyle/>
          <a:p>
            <a:r>
              <a:rPr lang="en-US" sz="3200" dirty="0">
                <a:solidFill>
                  <a:srgbClr val="FF0000"/>
                </a:solidFill>
              </a:rPr>
              <a:t>M</a:t>
            </a:r>
          </a:p>
        </p:txBody>
      </p:sp>
      <p:sp>
        <p:nvSpPr>
          <p:cNvPr id="18" name="TextBox 17"/>
          <p:cNvSpPr txBox="1"/>
          <p:nvPr/>
        </p:nvSpPr>
        <p:spPr>
          <a:xfrm>
            <a:off x="5257800" y="1524000"/>
            <a:ext cx="550151" cy="584775"/>
          </a:xfrm>
          <a:prstGeom prst="rect">
            <a:avLst/>
          </a:prstGeom>
          <a:noFill/>
        </p:spPr>
        <p:txBody>
          <a:bodyPr wrap="none" rtlCol="0">
            <a:spAutoFit/>
          </a:bodyPr>
          <a:lstStyle/>
          <a:p>
            <a:r>
              <a:rPr lang="en-US" sz="3200" dirty="0" smtClean="0">
                <a:solidFill>
                  <a:srgbClr val="FF0000"/>
                </a:solidFill>
              </a:rPr>
              <a:t>W</a:t>
            </a:r>
            <a:endParaRPr lang="en-US" sz="3200" dirty="0">
              <a:solidFill>
                <a:srgbClr val="FF0000"/>
              </a:solidFill>
            </a:endParaRPr>
          </a:p>
        </p:txBody>
      </p:sp>
      <p:sp>
        <p:nvSpPr>
          <p:cNvPr id="19" name="TextBox 18"/>
          <p:cNvSpPr txBox="1"/>
          <p:nvPr/>
        </p:nvSpPr>
        <p:spPr>
          <a:xfrm>
            <a:off x="2955049" y="2691825"/>
            <a:ext cx="478016" cy="584775"/>
          </a:xfrm>
          <a:prstGeom prst="rect">
            <a:avLst/>
          </a:prstGeom>
          <a:noFill/>
        </p:spPr>
        <p:txBody>
          <a:bodyPr wrap="none" rtlCol="0">
            <a:spAutoFit/>
          </a:bodyPr>
          <a:lstStyle/>
          <a:p>
            <a:r>
              <a:rPr lang="en-US" sz="3200" dirty="0" smtClean="0">
                <a:solidFill>
                  <a:srgbClr val="FF0000"/>
                </a:solidFill>
              </a:rPr>
              <a:t>IF</a:t>
            </a:r>
            <a:endParaRPr lang="en-US" sz="3200" dirty="0">
              <a:solidFill>
                <a:srgbClr val="FF0000"/>
              </a:solidFill>
            </a:endParaRPr>
          </a:p>
        </p:txBody>
      </p:sp>
      <p:sp>
        <p:nvSpPr>
          <p:cNvPr id="20" name="TextBox 19"/>
          <p:cNvSpPr txBox="1"/>
          <p:nvPr/>
        </p:nvSpPr>
        <p:spPr>
          <a:xfrm>
            <a:off x="3696233" y="2691825"/>
            <a:ext cx="542136" cy="584775"/>
          </a:xfrm>
          <a:prstGeom prst="rect">
            <a:avLst/>
          </a:prstGeom>
          <a:noFill/>
        </p:spPr>
        <p:txBody>
          <a:bodyPr wrap="none" rtlCol="0">
            <a:spAutoFit/>
          </a:bodyPr>
          <a:lstStyle/>
          <a:p>
            <a:r>
              <a:rPr lang="en-US" sz="3200" dirty="0" smtClean="0">
                <a:solidFill>
                  <a:srgbClr val="FF0000"/>
                </a:solidFill>
              </a:rPr>
              <a:t>ID</a:t>
            </a:r>
            <a:endParaRPr lang="en-US" sz="3200" dirty="0">
              <a:solidFill>
                <a:srgbClr val="FF0000"/>
              </a:solidFill>
            </a:endParaRPr>
          </a:p>
        </p:txBody>
      </p:sp>
      <p:sp>
        <p:nvSpPr>
          <p:cNvPr id="21" name="TextBox 20"/>
          <p:cNvSpPr txBox="1"/>
          <p:nvPr/>
        </p:nvSpPr>
        <p:spPr>
          <a:xfrm>
            <a:off x="6841249" y="2691825"/>
            <a:ext cx="562975" cy="584775"/>
          </a:xfrm>
          <a:prstGeom prst="rect">
            <a:avLst/>
          </a:prstGeom>
          <a:noFill/>
        </p:spPr>
        <p:txBody>
          <a:bodyPr wrap="none" rtlCol="0">
            <a:spAutoFit/>
          </a:bodyPr>
          <a:lstStyle/>
          <a:p>
            <a:r>
              <a:rPr lang="en-US" sz="3200" dirty="0" smtClean="0">
                <a:solidFill>
                  <a:schemeClr val="accent5">
                    <a:lumMod val="60000"/>
                    <a:lumOff val="40000"/>
                  </a:schemeClr>
                </a:solidFill>
              </a:rPr>
              <a:t>Ex</a:t>
            </a:r>
            <a:endParaRPr lang="en-US" sz="3200" dirty="0">
              <a:solidFill>
                <a:schemeClr val="accent5">
                  <a:lumMod val="60000"/>
                  <a:lumOff val="40000"/>
                </a:schemeClr>
              </a:solidFill>
            </a:endParaRPr>
          </a:p>
        </p:txBody>
      </p:sp>
      <p:sp>
        <p:nvSpPr>
          <p:cNvPr id="22" name="TextBox 21"/>
          <p:cNvSpPr txBox="1"/>
          <p:nvPr/>
        </p:nvSpPr>
        <p:spPr>
          <a:xfrm>
            <a:off x="7649874" y="2691825"/>
            <a:ext cx="535724" cy="584775"/>
          </a:xfrm>
          <a:prstGeom prst="rect">
            <a:avLst/>
          </a:prstGeom>
          <a:noFill/>
        </p:spPr>
        <p:txBody>
          <a:bodyPr wrap="none" rtlCol="0">
            <a:spAutoFit/>
          </a:bodyPr>
          <a:lstStyle/>
          <a:p>
            <a:r>
              <a:rPr lang="en-US" sz="3200" dirty="0">
                <a:solidFill>
                  <a:schemeClr val="accent5">
                    <a:lumMod val="60000"/>
                    <a:lumOff val="40000"/>
                  </a:schemeClr>
                </a:solidFill>
              </a:rPr>
              <a:t>M</a:t>
            </a:r>
          </a:p>
        </p:txBody>
      </p:sp>
      <p:sp>
        <p:nvSpPr>
          <p:cNvPr id="23" name="TextBox 22"/>
          <p:cNvSpPr txBox="1"/>
          <p:nvPr/>
        </p:nvSpPr>
        <p:spPr>
          <a:xfrm>
            <a:off x="8441449" y="2691825"/>
            <a:ext cx="550151" cy="584775"/>
          </a:xfrm>
          <a:prstGeom prst="rect">
            <a:avLst/>
          </a:prstGeom>
          <a:noFill/>
        </p:spPr>
        <p:txBody>
          <a:bodyPr wrap="none" rtlCol="0">
            <a:spAutoFit/>
          </a:bodyPr>
          <a:lstStyle/>
          <a:p>
            <a:r>
              <a:rPr lang="en-US" sz="3200" dirty="0" smtClean="0">
                <a:solidFill>
                  <a:schemeClr val="accent5">
                    <a:lumMod val="60000"/>
                    <a:lumOff val="40000"/>
                  </a:schemeClr>
                </a:solidFill>
              </a:rPr>
              <a:t>W</a:t>
            </a:r>
            <a:endParaRPr lang="en-US" sz="3200" dirty="0">
              <a:solidFill>
                <a:schemeClr val="accent5">
                  <a:lumMod val="60000"/>
                  <a:lumOff val="40000"/>
                </a:schemeClr>
              </a:solidFill>
            </a:endParaRPr>
          </a:p>
        </p:txBody>
      </p:sp>
      <p:sp>
        <p:nvSpPr>
          <p:cNvPr id="24" name="TextBox 23"/>
          <p:cNvSpPr txBox="1"/>
          <p:nvPr/>
        </p:nvSpPr>
        <p:spPr>
          <a:xfrm>
            <a:off x="3717049" y="3911025"/>
            <a:ext cx="478016" cy="584775"/>
          </a:xfrm>
          <a:prstGeom prst="rect">
            <a:avLst/>
          </a:prstGeom>
          <a:noFill/>
        </p:spPr>
        <p:txBody>
          <a:bodyPr wrap="none" rtlCol="0">
            <a:spAutoFit/>
          </a:bodyPr>
          <a:lstStyle/>
          <a:p>
            <a:r>
              <a:rPr lang="en-US" sz="3200" dirty="0" smtClean="0">
                <a:solidFill>
                  <a:srgbClr val="FF0000"/>
                </a:solidFill>
              </a:rPr>
              <a:t>IF</a:t>
            </a:r>
            <a:endParaRPr lang="en-US" sz="3200" dirty="0">
              <a:solidFill>
                <a:srgbClr val="FF0000"/>
              </a:solidFill>
            </a:endParaRPr>
          </a:p>
        </p:txBody>
      </p:sp>
      <p:sp>
        <p:nvSpPr>
          <p:cNvPr id="25" name="TextBox 24"/>
          <p:cNvSpPr txBox="1"/>
          <p:nvPr/>
        </p:nvSpPr>
        <p:spPr>
          <a:xfrm>
            <a:off x="6934200" y="3911025"/>
            <a:ext cx="542136" cy="584775"/>
          </a:xfrm>
          <a:prstGeom prst="rect">
            <a:avLst/>
          </a:prstGeom>
          <a:noFill/>
        </p:spPr>
        <p:txBody>
          <a:bodyPr wrap="none" rtlCol="0">
            <a:spAutoFit/>
          </a:bodyPr>
          <a:lstStyle/>
          <a:p>
            <a:r>
              <a:rPr lang="en-US" sz="3200" dirty="0" smtClean="0">
                <a:solidFill>
                  <a:schemeClr val="accent5">
                    <a:lumMod val="60000"/>
                    <a:lumOff val="40000"/>
                  </a:schemeClr>
                </a:solidFill>
              </a:rPr>
              <a:t>ID</a:t>
            </a:r>
            <a:endParaRPr lang="en-US" sz="3200" dirty="0">
              <a:solidFill>
                <a:schemeClr val="accent5">
                  <a:lumMod val="60000"/>
                  <a:lumOff val="40000"/>
                </a:schemeClr>
              </a:solidFill>
            </a:endParaRPr>
          </a:p>
        </p:txBody>
      </p:sp>
      <p:sp>
        <p:nvSpPr>
          <p:cNvPr id="26" name="TextBox 25"/>
          <p:cNvSpPr txBox="1"/>
          <p:nvPr/>
        </p:nvSpPr>
        <p:spPr>
          <a:xfrm>
            <a:off x="7717016" y="3911025"/>
            <a:ext cx="562975" cy="584775"/>
          </a:xfrm>
          <a:prstGeom prst="rect">
            <a:avLst/>
          </a:prstGeom>
          <a:noFill/>
        </p:spPr>
        <p:txBody>
          <a:bodyPr wrap="none" rtlCol="0">
            <a:spAutoFit/>
          </a:bodyPr>
          <a:lstStyle/>
          <a:p>
            <a:r>
              <a:rPr lang="en-US" sz="3200" dirty="0" smtClean="0">
                <a:solidFill>
                  <a:schemeClr val="accent5">
                    <a:lumMod val="60000"/>
                    <a:lumOff val="40000"/>
                  </a:schemeClr>
                </a:solidFill>
              </a:rPr>
              <a:t>Ex</a:t>
            </a:r>
            <a:endParaRPr lang="en-US" sz="3200" dirty="0">
              <a:solidFill>
                <a:schemeClr val="accent5">
                  <a:lumMod val="60000"/>
                  <a:lumOff val="40000"/>
                </a:schemeClr>
              </a:solidFill>
            </a:endParaRPr>
          </a:p>
        </p:txBody>
      </p:sp>
      <p:sp>
        <p:nvSpPr>
          <p:cNvPr id="27" name="TextBox 26"/>
          <p:cNvSpPr txBox="1"/>
          <p:nvPr/>
        </p:nvSpPr>
        <p:spPr>
          <a:xfrm>
            <a:off x="8525641" y="3911025"/>
            <a:ext cx="535724" cy="584775"/>
          </a:xfrm>
          <a:prstGeom prst="rect">
            <a:avLst/>
          </a:prstGeom>
          <a:noFill/>
        </p:spPr>
        <p:txBody>
          <a:bodyPr wrap="none" rtlCol="0">
            <a:spAutoFit/>
          </a:bodyPr>
          <a:lstStyle/>
          <a:p>
            <a:r>
              <a:rPr lang="en-US" sz="3200" dirty="0">
                <a:solidFill>
                  <a:schemeClr val="accent5">
                    <a:lumMod val="60000"/>
                    <a:lumOff val="40000"/>
                  </a:schemeClr>
                </a:solidFill>
              </a:rPr>
              <a:t>M</a:t>
            </a:r>
          </a:p>
        </p:txBody>
      </p:sp>
      <p:sp>
        <p:nvSpPr>
          <p:cNvPr id="29" name="TextBox 28"/>
          <p:cNvSpPr txBox="1"/>
          <p:nvPr/>
        </p:nvSpPr>
        <p:spPr>
          <a:xfrm>
            <a:off x="4495800" y="2691825"/>
            <a:ext cx="542136" cy="584775"/>
          </a:xfrm>
          <a:prstGeom prst="rect">
            <a:avLst/>
          </a:prstGeom>
          <a:noFill/>
        </p:spPr>
        <p:txBody>
          <a:bodyPr wrap="none" rtlCol="0">
            <a:spAutoFit/>
          </a:bodyPr>
          <a:lstStyle/>
          <a:p>
            <a:r>
              <a:rPr lang="en-US" sz="3200" dirty="0" smtClean="0">
                <a:solidFill>
                  <a:srgbClr val="FF0000"/>
                </a:solidFill>
              </a:rPr>
              <a:t>ID</a:t>
            </a:r>
            <a:endParaRPr lang="en-US" sz="3200" dirty="0">
              <a:solidFill>
                <a:srgbClr val="FF0000"/>
              </a:solidFill>
            </a:endParaRPr>
          </a:p>
        </p:txBody>
      </p:sp>
      <p:sp>
        <p:nvSpPr>
          <p:cNvPr id="30" name="TextBox 29"/>
          <p:cNvSpPr txBox="1"/>
          <p:nvPr/>
        </p:nvSpPr>
        <p:spPr>
          <a:xfrm>
            <a:off x="5287697" y="2691825"/>
            <a:ext cx="542136" cy="584775"/>
          </a:xfrm>
          <a:prstGeom prst="rect">
            <a:avLst/>
          </a:prstGeom>
          <a:noFill/>
        </p:spPr>
        <p:txBody>
          <a:bodyPr wrap="none" rtlCol="0">
            <a:spAutoFit/>
          </a:bodyPr>
          <a:lstStyle/>
          <a:p>
            <a:r>
              <a:rPr lang="en-US" sz="3200" dirty="0" smtClean="0">
                <a:solidFill>
                  <a:srgbClr val="FF0000"/>
                </a:solidFill>
              </a:rPr>
              <a:t>ID</a:t>
            </a:r>
            <a:endParaRPr lang="en-US" sz="3200" dirty="0">
              <a:solidFill>
                <a:srgbClr val="FF0000"/>
              </a:solidFill>
            </a:endParaRPr>
          </a:p>
        </p:txBody>
      </p:sp>
      <p:sp>
        <p:nvSpPr>
          <p:cNvPr id="31" name="TextBox 30"/>
          <p:cNvSpPr txBox="1"/>
          <p:nvPr/>
        </p:nvSpPr>
        <p:spPr>
          <a:xfrm>
            <a:off x="6087264" y="2691825"/>
            <a:ext cx="542136" cy="584775"/>
          </a:xfrm>
          <a:prstGeom prst="rect">
            <a:avLst/>
          </a:prstGeom>
          <a:noFill/>
        </p:spPr>
        <p:txBody>
          <a:bodyPr wrap="none" rtlCol="0">
            <a:spAutoFit/>
          </a:bodyPr>
          <a:lstStyle/>
          <a:p>
            <a:r>
              <a:rPr lang="en-US" sz="3200" dirty="0" smtClean="0">
                <a:solidFill>
                  <a:schemeClr val="accent5">
                    <a:lumMod val="60000"/>
                    <a:lumOff val="40000"/>
                  </a:schemeClr>
                </a:solidFill>
              </a:rPr>
              <a:t>ID</a:t>
            </a:r>
            <a:endParaRPr lang="en-US" sz="3200" dirty="0">
              <a:solidFill>
                <a:schemeClr val="accent5">
                  <a:lumMod val="60000"/>
                  <a:lumOff val="40000"/>
                </a:schemeClr>
              </a:solidFill>
            </a:endParaRPr>
          </a:p>
        </p:txBody>
      </p:sp>
      <p:sp>
        <p:nvSpPr>
          <p:cNvPr id="32" name="TextBox 31"/>
          <p:cNvSpPr txBox="1"/>
          <p:nvPr/>
        </p:nvSpPr>
        <p:spPr>
          <a:xfrm>
            <a:off x="4495800" y="3911025"/>
            <a:ext cx="478016" cy="584775"/>
          </a:xfrm>
          <a:prstGeom prst="rect">
            <a:avLst/>
          </a:prstGeom>
          <a:noFill/>
        </p:spPr>
        <p:txBody>
          <a:bodyPr wrap="none" rtlCol="0">
            <a:spAutoFit/>
          </a:bodyPr>
          <a:lstStyle/>
          <a:p>
            <a:r>
              <a:rPr lang="en-US" sz="3200" dirty="0" smtClean="0">
                <a:solidFill>
                  <a:srgbClr val="FF0000"/>
                </a:solidFill>
              </a:rPr>
              <a:t>IF</a:t>
            </a:r>
            <a:endParaRPr lang="en-US" sz="3200" dirty="0">
              <a:solidFill>
                <a:srgbClr val="FF0000"/>
              </a:solidFill>
            </a:endParaRPr>
          </a:p>
        </p:txBody>
      </p:sp>
      <p:sp>
        <p:nvSpPr>
          <p:cNvPr id="33" name="TextBox 32"/>
          <p:cNvSpPr txBox="1"/>
          <p:nvPr/>
        </p:nvSpPr>
        <p:spPr>
          <a:xfrm>
            <a:off x="5334000" y="3911025"/>
            <a:ext cx="478016" cy="584775"/>
          </a:xfrm>
          <a:prstGeom prst="rect">
            <a:avLst/>
          </a:prstGeom>
          <a:noFill/>
        </p:spPr>
        <p:txBody>
          <a:bodyPr wrap="none" rtlCol="0">
            <a:spAutoFit/>
          </a:bodyPr>
          <a:lstStyle/>
          <a:p>
            <a:r>
              <a:rPr lang="en-US" sz="3200" dirty="0" smtClean="0">
                <a:solidFill>
                  <a:srgbClr val="FF0000"/>
                </a:solidFill>
              </a:rPr>
              <a:t>IF</a:t>
            </a:r>
            <a:endParaRPr lang="en-US" sz="3200" dirty="0">
              <a:solidFill>
                <a:srgbClr val="FF0000"/>
              </a:solidFill>
            </a:endParaRPr>
          </a:p>
        </p:txBody>
      </p:sp>
      <p:sp>
        <p:nvSpPr>
          <p:cNvPr id="34" name="TextBox 33"/>
          <p:cNvSpPr txBox="1"/>
          <p:nvPr/>
        </p:nvSpPr>
        <p:spPr>
          <a:xfrm>
            <a:off x="6112751" y="3911025"/>
            <a:ext cx="478016" cy="584775"/>
          </a:xfrm>
          <a:prstGeom prst="rect">
            <a:avLst/>
          </a:prstGeom>
          <a:noFill/>
        </p:spPr>
        <p:txBody>
          <a:bodyPr wrap="none" rtlCol="0">
            <a:spAutoFit/>
          </a:bodyPr>
          <a:lstStyle/>
          <a:p>
            <a:r>
              <a:rPr lang="en-US" sz="3200" dirty="0" smtClean="0">
                <a:solidFill>
                  <a:srgbClr val="FF0000"/>
                </a:solidFill>
              </a:rPr>
              <a:t>IF</a:t>
            </a:r>
            <a:endParaRPr lang="en-US" sz="3200" dirty="0">
              <a:solidFill>
                <a:srgbClr val="FF0000"/>
              </a:solidFill>
            </a:endParaRPr>
          </a:p>
        </p:txBody>
      </p:sp>
      <p:sp>
        <p:nvSpPr>
          <p:cNvPr id="35" name="TextBox 34"/>
          <p:cNvSpPr txBox="1"/>
          <p:nvPr/>
        </p:nvSpPr>
        <p:spPr>
          <a:xfrm>
            <a:off x="6904625" y="5105400"/>
            <a:ext cx="478016" cy="584775"/>
          </a:xfrm>
          <a:prstGeom prst="rect">
            <a:avLst/>
          </a:prstGeom>
          <a:noFill/>
        </p:spPr>
        <p:txBody>
          <a:bodyPr wrap="none" rtlCol="0">
            <a:spAutoFit/>
          </a:bodyPr>
          <a:lstStyle/>
          <a:p>
            <a:r>
              <a:rPr lang="en-US" sz="3200" dirty="0" smtClean="0">
                <a:solidFill>
                  <a:schemeClr val="accent5">
                    <a:lumMod val="60000"/>
                    <a:lumOff val="40000"/>
                  </a:schemeClr>
                </a:solidFill>
              </a:rPr>
              <a:t>IF</a:t>
            </a:r>
            <a:endParaRPr lang="en-US" sz="3200" dirty="0">
              <a:solidFill>
                <a:schemeClr val="accent5">
                  <a:lumMod val="60000"/>
                  <a:lumOff val="40000"/>
                </a:schemeClr>
              </a:solidFill>
            </a:endParaRPr>
          </a:p>
        </p:txBody>
      </p:sp>
      <p:sp>
        <p:nvSpPr>
          <p:cNvPr id="36" name="TextBox 35"/>
          <p:cNvSpPr txBox="1"/>
          <p:nvPr/>
        </p:nvSpPr>
        <p:spPr>
          <a:xfrm>
            <a:off x="7645809" y="5105400"/>
            <a:ext cx="542136" cy="584775"/>
          </a:xfrm>
          <a:prstGeom prst="rect">
            <a:avLst/>
          </a:prstGeom>
          <a:noFill/>
        </p:spPr>
        <p:txBody>
          <a:bodyPr wrap="none" rtlCol="0">
            <a:spAutoFit/>
          </a:bodyPr>
          <a:lstStyle/>
          <a:p>
            <a:r>
              <a:rPr lang="en-US" sz="3200" dirty="0" smtClean="0">
                <a:solidFill>
                  <a:schemeClr val="accent5">
                    <a:lumMod val="60000"/>
                    <a:lumOff val="40000"/>
                  </a:schemeClr>
                </a:solidFill>
              </a:rPr>
              <a:t>ID</a:t>
            </a:r>
            <a:endParaRPr lang="en-US" sz="3200" dirty="0">
              <a:solidFill>
                <a:schemeClr val="accent5">
                  <a:lumMod val="60000"/>
                  <a:lumOff val="40000"/>
                </a:schemeClr>
              </a:solidFill>
            </a:endParaRPr>
          </a:p>
        </p:txBody>
      </p:sp>
      <p:sp>
        <p:nvSpPr>
          <p:cNvPr id="37" name="TextBox 36"/>
          <p:cNvSpPr txBox="1"/>
          <p:nvPr/>
        </p:nvSpPr>
        <p:spPr>
          <a:xfrm>
            <a:off x="8428625" y="5105400"/>
            <a:ext cx="562975" cy="584775"/>
          </a:xfrm>
          <a:prstGeom prst="rect">
            <a:avLst/>
          </a:prstGeom>
          <a:noFill/>
        </p:spPr>
        <p:txBody>
          <a:bodyPr wrap="none" rtlCol="0">
            <a:spAutoFit/>
          </a:bodyPr>
          <a:lstStyle/>
          <a:p>
            <a:r>
              <a:rPr lang="en-US" sz="3200" dirty="0" smtClean="0">
                <a:solidFill>
                  <a:schemeClr val="accent5">
                    <a:lumMod val="60000"/>
                    <a:lumOff val="40000"/>
                  </a:schemeClr>
                </a:solidFill>
              </a:rPr>
              <a:t>Ex</a:t>
            </a:r>
            <a:endParaRPr lang="en-US" sz="3200" dirty="0">
              <a:solidFill>
                <a:schemeClr val="accent5">
                  <a:lumMod val="60000"/>
                  <a:lumOff val="40000"/>
                </a:schemeClr>
              </a:solidFill>
            </a:endParaRPr>
          </a:p>
        </p:txBody>
      </p:sp>
      <p:sp>
        <p:nvSpPr>
          <p:cNvPr id="3" name="Oval 2"/>
          <p:cNvSpPr/>
          <p:nvPr/>
        </p:nvSpPr>
        <p:spPr>
          <a:xfrm>
            <a:off x="3581400" y="2743200"/>
            <a:ext cx="2362200" cy="457201"/>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316067" y="2286000"/>
            <a:ext cx="941733" cy="523220"/>
          </a:xfrm>
          <a:prstGeom prst="rect">
            <a:avLst/>
          </a:prstGeom>
          <a:noFill/>
        </p:spPr>
        <p:txBody>
          <a:bodyPr wrap="none" rtlCol="0">
            <a:spAutoFit/>
          </a:bodyPr>
          <a:lstStyle/>
          <a:p>
            <a:r>
              <a:rPr lang="en-US" sz="2800" dirty="0" smtClean="0">
                <a:solidFill>
                  <a:schemeClr val="accent5">
                    <a:lumMod val="60000"/>
                    <a:lumOff val="40000"/>
                  </a:schemeClr>
                </a:solidFill>
              </a:rPr>
              <a:t>Stalls</a:t>
            </a:r>
            <a:endParaRPr lang="en-US" sz="2800" dirty="0">
              <a:solidFill>
                <a:schemeClr val="accent5">
                  <a:lumMod val="60000"/>
                  <a:lumOff val="40000"/>
                </a:schemeClr>
              </a:solidFill>
            </a:endParaRPr>
          </a:p>
        </p:txBody>
      </p:sp>
      <p:cxnSp>
        <p:nvCxnSpPr>
          <p:cNvPr id="6" name="Straight Connector 5"/>
          <p:cNvCxnSpPr>
            <a:endCxn id="31" idx="1"/>
          </p:cNvCxnSpPr>
          <p:nvPr/>
        </p:nvCxnSpPr>
        <p:spPr>
          <a:xfrm>
            <a:off x="5943600" y="1816387"/>
            <a:ext cx="143664" cy="1167826"/>
          </a:xfrm>
          <a:prstGeom prst="line">
            <a:avLst/>
          </a:prstGeom>
          <a:ln w="25400">
            <a:solidFill>
              <a:schemeClr val="accent5">
                <a:lumMod val="60000"/>
                <a:lumOff val="40000"/>
              </a:schemeClr>
            </a:solidFill>
            <a:headEnd type="oval" w="lg" len="lg"/>
            <a:tailEnd type="arrow" w="lg" len="lg"/>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038600" y="2286000"/>
            <a:ext cx="367408" cy="523220"/>
          </a:xfrm>
          <a:prstGeom prst="rect">
            <a:avLst/>
          </a:prstGeom>
          <a:noFill/>
        </p:spPr>
        <p:txBody>
          <a:bodyPr wrap="none" rtlCol="0">
            <a:spAutoFit/>
          </a:bodyPr>
          <a:lstStyle/>
          <a:p>
            <a:r>
              <a:rPr lang="en-US" sz="2800" dirty="0">
                <a:solidFill>
                  <a:schemeClr val="accent5">
                    <a:lumMod val="60000"/>
                    <a:lumOff val="40000"/>
                  </a:schemeClr>
                </a:solidFill>
              </a:rPr>
              <a:t>3</a:t>
            </a:r>
          </a:p>
        </p:txBody>
      </p:sp>
      <p:sp>
        <p:nvSpPr>
          <p:cNvPr id="42" name="TextBox 41"/>
          <p:cNvSpPr txBox="1"/>
          <p:nvPr/>
        </p:nvSpPr>
        <p:spPr>
          <a:xfrm>
            <a:off x="4316067" y="2296180"/>
            <a:ext cx="800668" cy="523220"/>
          </a:xfrm>
          <a:prstGeom prst="rect">
            <a:avLst/>
          </a:prstGeom>
          <a:noFill/>
        </p:spPr>
        <p:txBody>
          <a:bodyPr wrap="none" rtlCol="0">
            <a:spAutoFit/>
          </a:bodyPr>
          <a:lstStyle/>
          <a:p>
            <a:r>
              <a:rPr lang="en-US" sz="2800" dirty="0" smtClean="0">
                <a:solidFill>
                  <a:schemeClr val="accent5">
                    <a:lumMod val="60000"/>
                    <a:lumOff val="40000"/>
                  </a:schemeClr>
                </a:solidFill>
              </a:rPr>
              <a:t>Stall</a:t>
            </a:r>
            <a:endParaRPr lang="en-US" sz="2800" dirty="0">
              <a:solidFill>
                <a:schemeClr val="accent5">
                  <a:lumMod val="60000"/>
                  <a:lumOff val="40000"/>
                </a:schemeClr>
              </a:solidFill>
            </a:endParaRPr>
          </a:p>
        </p:txBody>
      </p:sp>
      <p:sp>
        <p:nvSpPr>
          <p:cNvPr id="40" name="Oval 39"/>
          <p:cNvSpPr/>
          <p:nvPr/>
        </p:nvSpPr>
        <p:spPr>
          <a:xfrm>
            <a:off x="4419600" y="3962399"/>
            <a:ext cx="2362200" cy="457201"/>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9428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22" presetClass="entr" presetSubtype="1" fill="hold" nodeType="clickEffect">
                                  <p:stCondLst>
                                    <p:cond delay="0"/>
                                  </p:stCondLst>
                                  <p:childTnLst>
                                    <p:set>
                                      <p:cBhvr>
                                        <p:cTn id="68" dur="1" fill="hold">
                                          <p:stCondLst>
                                            <p:cond delay="0"/>
                                          </p:stCondLst>
                                        </p:cTn>
                                        <p:tgtEl>
                                          <p:spTgt spid="6"/>
                                        </p:tgtEl>
                                        <p:attrNameLst>
                                          <p:attrName>style.visibility</p:attrName>
                                        </p:attrNameLst>
                                      </p:cBhvr>
                                      <p:to>
                                        <p:strVal val="visible"/>
                                      </p:to>
                                    </p:set>
                                    <p:animEffect transition="in" filter="wipe(up)">
                                      <p:cBhvr>
                                        <p:cTn id="69" dur="500"/>
                                        <p:tgtEl>
                                          <p:spTgt spid="6"/>
                                        </p:tgtEl>
                                      </p:cBhvr>
                                    </p:animEffec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31"/>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34"/>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40"/>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21"/>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25"/>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35"/>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grpId="0" nodeType="clickEffect">
                                  <p:stCondLst>
                                    <p:cond delay="0"/>
                                  </p:stCondLst>
                                  <p:childTnLst>
                                    <p:set>
                                      <p:cBhvr>
                                        <p:cTn id="95" dur="1" fill="hold">
                                          <p:stCondLst>
                                            <p:cond delay="0"/>
                                          </p:stCondLst>
                                        </p:cTn>
                                        <p:tgtEl>
                                          <p:spTgt spid="22"/>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26"/>
                                        </p:tgtEl>
                                        <p:attrNameLst>
                                          <p:attrName>style.visibility</p:attrName>
                                        </p:attrNameLst>
                                      </p:cBhvr>
                                      <p:to>
                                        <p:strVal val="visible"/>
                                      </p:to>
                                    </p:set>
                                  </p:childTnLst>
                                </p:cTn>
                              </p:par>
                              <p:par>
                                <p:cTn id="98" presetID="1" presetClass="entr" presetSubtype="0" fill="hold" grpId="0" nodeType="withEffect">
                                  <p:stCondLst>
                                    <p:cond delay="0"/>
                                  </p:stCondLst>
                                  <p:childTnLst>
                                    <p:set>
                                      <p:cBhvr>
                                        <p:cTn id="99" dur="1" fill="hold">
                                          <p:stCondLst>
                                            <p:cond delay="0"/>
                                          </p:stCondLst>
                                        </p:cTn>
                                        <p:tgtEl>
                                          <p:spTgt spid="36"/>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23"/>
                                        </p:tgtEl>
                                        <p:attrNameLst>
                                          <p:attrName>style.visibility</p:attrName>
                                        </p:attrNameLst>
                                      </p:cBhvr>
                                      <p:to>
                                        <p:strVal val="visible"/>
                                      </p:to>
                                    </p:set>
                                  </p:childTnLst>
                                </p:cTn>
                              </p:par>
                              <p:par>
                                <p:cTn id="104" presetID="1" presetClass="entr" presetSubtype="0" fill="hold" grpId="0" nodeType="withEffect">
                                  <p:stCondLst>
                                    <p:cond delay="0"/>
                                  </p:stCondLst>
                                  <p:childTnLst>
                                    <p:set>
                                      <p:cBhvr>
                                        <p:cTn id="105" dur="1" fill="hold">
                                          <p:stCondLst>
                                            <p:cond delay="0"/>
                                          </p:stCondLst>
                                        </p:cTn>
                                        <p:tgtEl>
                                          <p:spTgt spid="27"/>
                                        </p:tgtEl>
                                        <p:attrNameLst>
                                          <p:attrName>style.visibility</p:attrName>
                                        </p:attrNameLst>
                                      </p:cBhvr>
                                      <p:to>
                                        <p:strVal val="visible"/>
                                      </p:to>
                                    </p:set>
                                  </p:childTnLst>
                                </p:cTn>
                              </p:par>
                              <p:par>
                                <p:cTn id="106" presetID="1" presetClass="entr" presetSubtype="0" fill="hold" grpId="0" nodeType="withEffect">
                                  <p:stCondLst>
                                    <p:cond delay="0"/>
                                  </p:stCondLst>
                                  <p:childTnLst>
                                    <p:set>
                                      <p:cBhvr>
                                        <p:cTn id="107"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2" grpId="0"/>
      <p:bldP spid="14" grpId="0"/>
      <p:bldP spid="16" grpId="0"/>
      <p:bldP spid="17" grpId="0"/>
      <p:bldP spid="18" grpId="0"/>
      <p:bldP spid="19" grpId="0"/>
      <p:bldP spid="20" grpId="0"/>
      <p:bldP spid="21" grpId="0"/>
      <p:bldP spid="22" grpId="0"/>
      <p:bldP spid="23" grpId="0"/>
      <p:bldP spid="24" grpId="0"/>
      <p:bldP spid="25" grpId="0"/>
      <p:bldP spid="26" grpId="0"/>
      <p:bldP spid="27" grpId="0"/>
      <p:bldP spid="29" grpId="0"/>
      <p:bldP spid="30" grpId="0"/>
      <p:bldP spid="31" grpId="0"/>
      <p:bldP spid="32" grpId="0"/>
      <p:bldP spid="33" grpId="0"/>
      <p:bldP spid="34" grpId="0"/>
      <p:bldP spid="35" grpId="0"/>
      <p:bldP spid="36" grpId="0"/>
      <p:bldP spid="37" grpId="0"/>
      <p:bldP spid="3" grpId="0" animBg="1"/>
      <p:bldP spid="4" grpId="0"/>
      <p:bldP spid="41" grpId="0"/>
      <p:bldP spid="42" grpId="0"/>
      <p:bldP spid="40"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Title 304"/>
          <p:cNvSpPr>
            <a:spLocks noGrp="1"/>
          </p:cNvSpPr>
          <p:nvPr>
            <p:ph type="title"/>
            <p:custDataLst>
              <p:tags r:id="rId1"/>
            </p:custDataLst>
          </p:nvPr>
        </p:nvSpPr>
        <p:spPr/>
        <p:txBody>
          <a:bodyPr>
            <a:normAutofit fontScale="90000"/>
          </a:bodyPr>
          <a:lstStyle/>
          <a:p>
            <a:r>
              <a:rPr lang="en-US" dirty="0" smtClean="0"/>
              <a:t>Stalling</a:t>
            </a:r>
            <a:endParaRPr lang="en-US" dirty="0"/>
          </a:p>
        </p:txBody>
      </p:sp>
      <p:sp>
        <p:nvSpPr>
          <p:cNvPr id="77" name="Text Box 11"/>
          <p:cNvSpPr txBox="1">
            <a:spLocks noChangeArrowheads="1"/>
          </p:cNvSpPr>
          <p:nvPr>
            <p:custDataLst>
              <p:tags r:id="rId2"/>
            </p:custDataLst>
          </p:nvPr>
        </p:nvSpPr>
        <p:spPr bwMode="auto">
          <a:xfrm rot="16200000">
            <a:off x="-381003" y="2504989"/>
            <a:ext cx="3962404" cy="304800"/>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79" name="Text Box 11"/>
          <p:cNvSpPr txBox="1">
            <a:spLocks noChangeArrowheads="1"/>
          </p:cNvSpPr>
          <p:nvPr>
            <p:custDataLst>
              <p:tags r:id="rId3"/>
            </p:custDataLst>
          </p:nvPr>
        </p:nvSpPr>
        <p:spPr bwMode="auto">
          <a:xfrm rot="16200000">
            <a:off x="2285995" y="2504987"/>
            <a:ext cx="3962404" cy="304804"/>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80" name="Line 43"/>
          <p:cNvSpPr>
            <a:spLocks noChangeShapeType="1"/>
          </p:cNvSpPr>
          <p:nvPr>
            <p:custDataLst>
              <p:tags r:id="rId4"/>
            </p:custDataLst>
          </p:nvPr>
        </p:nvSpPr>
        <p:spPr bwMode="auto">
          <a:xfrm>
            <a:off x="2285995" y="1438190"/>
            <a:ext cx="228601" cy="0"/>
          </a:xfrm>
          <a:prstGeom prst="line">
            <a:avLst/>
          </a:prstGeom>
          <a:noFill/>
          <a:ln w="57150" cap="sq">
            <a:solidFill>
              <a:srgbClr val="66FF33"/>
            </a:solidFill>
            <a:prstDash val="solid"/>
            <a:round/>
            <a:headEnd type="none" w="med" len="med"/>
            <a:tailEnd type="arrow" w="sm" len="sm"/>
          </a:ln>
          <a:effectLst/>
        </p:spPr>
        <p:txBody>
          <a:bodyPr wrap="square" anchor="ctr" anchorCtr="1">
            <a:noAutofit/>
          </a:bodyPr>
          <a:lstStyle/>
          <a:p>
            <a:endParaRPr lang="en-US"/>
          </a:p>
        </p:txBody>
      </p:sp>
      <p:sp>
        <p:nvSpPr>
          <p:cNvPr id="81" name="Line 43"/>
          <p:cNvSpPr>
            <a:spLocks noChangeShapeType="1"/>
          </p:cNvSpPr>
          <p:nvPr>
            <p:custDataLst>
              <p:tags r:id="rId5"/>
            </p:custDataLst>
          </p:nvPr>
        </p:nvSpPr>
        <p:spPr bwMode="auto">
          <a:xfrm>
            <a:off x="3809992" y="1895394"/>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2" name="Line 43"/>
          <p:cNvSpPr>
            <a:spLocks noChangeShapeType="1"/>
          </p:cNvSpPr>
          <p:nvPr>
            <p:custDataLst>
              <p:tags r:id="rId6"/>
            </p:custDataLst>
          </p:nvPr>
        </p:nvSpPr>
        <p:spPr bwMode="auto">
          <a:xfrm>
            <a:off x="3809992" y="1057194"/>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3" name="Text Box 11"/>
          <p:cNvSpPr txBox="1">
            <a:spLocks noChangeArrowheads="1"/>
          </p:cNvSpPr>
          <p:nvPr>
            <p:custDataLst>
              <p:tags r:id="rId7"/>
            </p:custDataLst>
          </p:nvPr>
        </p:nvSpPr>
        <p:spPr bwMode="auto">
          <a:xfrm rot="16200000">
            <a:off x="4038597" y="2504985"/>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84" name="Line 43"/>
          <p:cNvSpPr>
            <a:spLocks noChangeShapeType="1"/>
          </p:cNvSpPr>
          <p:nvPr>
            <p:custDataLst>
              <p:tags r:id="rId8"/>
            </p:custDataLst>
          </p:nvPr>
        </p:nvSpPr>
        <p:spPr bwMode="auto">
          <a:xfrm flipV="1">
            <a:off x="5638795" y="1438186"/>
            <a:ext cx="228600"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6" name="Freeform 85"/>
          <p:cNvSpPr/>
          <p:nvPr>
            <p:custDataLst>
              <p:tags r:id="rId9"/>
            </p:custDataLst>
          </p:nvPr>
        </p:nvSpPr>
        <p:spPr>
          <a:xfrm>
            <a:off x="5181595" y="752388"/>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Line 43"/>
          <p:cNvSpPr>
            <a:spLocks noChangeShapeType="1"/>
          </p:cNvSpPr>
          <p:nvPr>
            <p:custDataLst>
              <p:tags r:id="rId10"/>
            </p:custDataLst>
          </p:nvPr>
        </p:nvSpPr>
        <p:spPr bwMode="auto">
          <a:xfrm flipV="1">
            <a:off x="4419595" y="1819191"/>
            <a:ext cx="380998"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8" name="Line 43"/>
          <p:cNvSpPr>
            <a:spLocks noChangeShapeType="1"/>
          </p:cNvSpPr>
          <p:nvPr>
            <p:custDataLst>
              <p:tags r:id="rId11"/>
            </p:custDataLst>
          </p:nvPr>
        </p:nvSpPr>
        <p:spPr bwMode="auto">
          <a:xfrm flipV="1">
            <a:off x="4419595" y="2581190"/>
            <a:ext cx="3810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9" name="Text Box 11"/>
          <p:cNvSpPr txBox="1">
            <a:spLocks noChangeArrowheads="1"/>
          </p:cNvSpPr>
          <p:nvPr>
            <p:custDataLst>
              <p:tags r:id="rId12"/>
            </p:custDataLst>
          </p:nvPr>
        </p:nvSpPr>
        <p:spPr bwMode="auto">
          <a:xfrm rot="16200000">
            <a:off x="5791202" y="2504985"/>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90" name="Rectangle 4"/>
          <p:cNvSpPr>
            <a:spLocks noChangeArrowheads="1"/>
          </p:cNvSpPr>
          <p:nvPr>
            <p:custDataLst>
              <p:tags r:id="rId13"/>
            </p:custDataLst>
          </p:nvPr>
        </p:nvSpPr>
        <p:spPr bwMode="auto">
          <a:xfrm>
            <a:off x="6476999" y="1895387"/>
            <a:ext cx="838201"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data</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91" name="Text Box 11"/>
          <p:cNvSpPr txBox="1">
            <a:spLocks noChangeArrowheads="1"/>
          </p:cNvSpPr>
          <p:nvPr>
            <p:custDataLst>
              <p:tags r:id="rId14"/>
            </p:custDataLst>
          </p:nvPr>
        </p:nvSpPr>
        <p:spPr bwMode="auto">
          <a:xfrm rot="16200000">
            <a:off x="4038593" y="2352592"/>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92" name="Line 43"/>
          <p:cNvSpPr>
            <a:spLocks noChangeShapeType="1"/>
          </p:cNvSpPr>
          <p:nvPr>
            <p:custDataLst>
              <p:tags r:id="rId15"/>
            </p:custDataLst>
          </p:nvPr>
        </p:nvSpPr>
        <p:spPr bwMode="auto">
          <a:xfrm flipV="1">
            <a:off x="4419595" y="980982"/>
            <a:ext cx="762000" cy="8"/>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3" name="Line 43"/>
          <p:cNvSpPr>
            <a:spLocks noChangeShapeType="1"/>
          </p:cNvSpPr>
          <p:nvPr>
            <p:custDataLst>
              <p:tags r:id="rId16"/>
            </p:custDataLst>
          </p:nvPr>
        </p:nvSpPr>
        <p:spPr bwMode="auto">
          <a:xfrm>
            <a:off x="5029195" y="2047788"/>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p>
        </p:txBody>
      </p:sp>
      <p:sp>
        <p:nvSpPr>
          <p:cNvPr id="94" name="Line 43"/>
          <p:cNvSpPr>
            <a:spLocks noChangeShapeType="1"/>
          </p:cNvSpPr>
          <p:nvPr>
            <p:custDataLst>
              <p:tags r:id="rId17"/>
            </p:custDataLst>
          </p:nvPr>
        </p:nvSpPr>
        <p:spPr bwMode="auto">
          <a:xfrm flipV="1">
            <a:off x="6172200" y="1438186"/>
            <a:ext cx="1447799"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5" name="Line 43"/>
          <p:cNvSpPr>
            <a:spLocks noChangeShapeType="1"/>
          </p:cNvSpPr>
          <p:nvPr>
            <p:custDataLst>
              <p:tags r:id="rId18"/>
            </p:custDataLst>
          </p:nvPr>
        </p:nvSpPr>
        <p:spPr bwMode="auto">
          <a:xfrm>
            <a:off x="6172200" y="2428789"/>
            <a:ext cx="3048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6" name="Line 43"/>
          <p:cNvSpPr>
            <a:spLocks noChangeShapeType="1"/>
          </p:cNvSpPr>
          <p:nvPr>
            <p:custDataLst>
              <p:tags r:id="rId19"/>
            </p:custDataLst>
          </p:nvPr>
        </p:nvSpPr>
        <p:spPr bwMode="auto">
          <a:xfrm flipV="1">
            <a:off x="7315200" y="2428787"/>
            <a:ext cx="304800" cy="3"/>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7" name="Line 43"/>
          <p:cNvSpPr>
            <a:spLocks noChangeShapeType="1"/>
          </p:cNvSpPr>
          <p:nvPr>
            <p:custDataLst>
              <p:tags r:id="rId20"/>
            </p:custDataLst>
          </p:nvPr>
        </p:nvSpPr>
        <p:spPr bwMode="auto">
          <a:xfrm flipV="1">
            <a:off x="7924801" y="2428787"/>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8" name="Line 43"/>
          <p:cNvSpPr>
            <a:spLocks noChangeShapeType="1"/>
          </p:cNvSpPr>
          <p:nvPr>
            <p:custDataLst>
              <p:tags r:id="rId21"/>
            </p:custDataLst>
          </p:nvPr>
        </p:nvSpPr>
        <p:spPr bwMode="auto">
          <a:xfrm flipV="1">
            <a:off x="7924801" y="1438188"/>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9" name="Line 43"/>
          <p:cNvSpPr>
            <a:spLocks noChangeShapeType="1"/>
          </p:cNvSpPr>
          <p:nvPr>
            <p:custDataLst>
              <p:tags r:id="rId22"/>
            </p:custDataLst>
          </p:nvPr>
        </p:nvSpPr>
        <p:spPr bwMode="auto">
          <a:xfrm>
            <a:off x="8458201" y="1971588"/>
            <a:ext cx="381000" cy="0"/>
          </a:xfrm>
          <a:prstGeom prst="line">
            <a:avLst/>
          </a:prstGeom>
          <a:noFill/>
          <a:ln w="5715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00" name="Line 43"/>
          <p:cNvSpPr>
            <a:spLocks noChangeShapeType="1"/>
          </p:cNvSpPr>
          <p:nvPr>
            <p:custDataLst>
              <p:tags r:id="rId23"/>
            </p:custDataLst>
          </p:nvPr>
        </p:nvSpPr>
        <p:spPr bwMode="auto">
          <a:xfrm flipV="1">
            <a:off x="8839201" y="904788"/>
            <a:ext cx="0" cy="1066800"/>
          </a:xfrm>
          <a:prstGeom prst="line">
            <a:avLst/>
          </a:prstGeom>
          <a:noFill/>
          <a:ln w="57150" cap="sq">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01" name="Line 43"/>
          <p:cNvSpPr>
            <a:spLocks noChangeShapeType="1"/>
          </p:cNvSpPr>
          <p:nvPr>
            <p:custDataLst>
              <p:tags r:id="rId24"/>
            </p:custDataLst>
          </p:nvPr>
        </p:nvSpPr>
        <p:spPr bwMode="auto">
          <a:xfrm flipH="1" flipV="1">
            <a:off x="8534401" y="904788"/>
            <a:ext cx="304800" cy="0"/>
          </a:xfrm>
          <a:prstGeom prst="line">
            <a:avLst/>
          </a:prstGeom>
          <a:noFill/>
          <a:ln w="57150" cap="sq">
            <a:solidFill>
              <a:srgbClr val="66FF33"/>
            </a:solidFill>
            <a:prstDash val="solid"/>
            <a:round/>
            <a:headEnd type="none" w="med" len="med"/>
            <a:tailEnd type="arrow" w="sm" len="sm"/>
          </a:ln>
          <a:effectLst/>
        </p:spPr>
        <p:txBody>
          <a:bodyPr wrap="square" anchor="ctr" anchorCtr="1">
            <a:noAutofit/>
          </a:bodyPr>
          <a:lstStyle/>
          <a:p>
            <a:endParaRPr lang="en-US"/>
          </a:p>
        </p:txBody>
      </p:sp>
      <p:sp>
        <p:nvSpPr>
          <p:cNvPr id="102" name="Text Box 11"/>
          <p:cNvSpPr txBox="1">
            <a:spLocks noChangeArrowheads="1"/>
          </p:cNvSpPr>
          <p:nvPr>
            <p:custDataLst>
              <p:tags r:id="rId25"/>
            </p:custDataLst>
          </p:nvPr>
        </p:nvSpPr>
        <p:spPr bwMode="auto">
          <a:xfrm rot="16200000">
            <a:off x="4038593" y="1742993"/>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B</a:t>
            </a:r>
            <a:endParaRPr lang="en-US" sz="2400" dirty="0">
              <a:solidFill>
                <a:srgbClr val="FFFFFF"/>
              </a:solidFill>
              <a:latin typeface="+mj-lt"/>
            </a:endParaRPr>
          </a:p>
        </p:txBody>
      </p:sp>
      <p:sp>
        <p:nvSpPr>
          <p:cNvPr id="103" name="Text Box 11"/>
          <p:cNvSpPr txBox="1">
            <a:spLocks noChangeArrowheads="1"/>
          </p:cNvSpPr>
          <p:nvPr>
            <p:custDataLst>
              <p:tags r:id="rId26"/>
            </p:custDataLst>
          </p:nvPr>
        </p:nvSpPr>
        <p:spPr bwMode="auto">
          <a:xfrm rot="16200000">
            <a:off x="4038592" y="904791"/>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A</a:t>
            </a:r>
            <a:endParaRPr lang="en-US" sz="2400" dirty="0">
              <a:solidFill>
                <a:srgbClr val="FFFFFF"/>
              </a:solidFill>
              <a:latin typeface="+mj-lt"/>
            </a:endParaRPr>
          </a:p>
        </p:txBody>
      </p:sp>
      <p:sp>
        <p:nvSpPr>
          <p:cNvPr id="104" name="Text Box 11"/>
          <p:cNvSpPr txBox="1">
            <a:spLocks noChangeArrowheads="1"/>
          </p:cNvSpPr>
          <p:nvPr>
            <p:custDataLst>
              <p:tags r:id="rId27"/>
            </p:custDataLst>
          </p:nvPr>
        </p:nvSpPr>
        <p:spPr bwMode="auto">
          <a:xfrm rot="16200000">
            <a:off x="5791199" y="2276388"/>
            <a:ext cx="457200" cy="304799"/>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B</a:t>
            </a:r>
            <a:endParaRPr lang="en-US" sz="2400" dirty="0">
              <a:solidFill>
                <a:srgbClr val="FFFFFF"/>
              </a:solidFill>
              <a:latin typeface="+mj-lt"/>
            </a:endParaRPr>
          </a:p>
        </p:txBody>
      </p:sp>
      <p:sp>
        <p:nvSpPr>
          <p:cNvPr id="105" name="Text Box 11"/>
          <p:cNvSpPr txBox="1">
            <a:spLocks noChangeArrowheads="1"/>
          </p:cNvSpPr>
          <p:nvPr>
            <p:custDataLst>
              <p:tags r:id="rId28"/>
            </p:custDataLst>
          </p:nvPr>
        </p:nvSpPr>
        <p:spPr bwMode="auto">
          <a:xfrm rot="16200000">
            <a:off x="5791194" y="1285786"/>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D</a:t>
            </a:r>
            <a:endParaRPr lang="en-US" sz="2400" dirty="0">
              <a:solidFill>
                <a:srgbClr val="FFFFFF"/>
              </a:solidFill>
              <a:latin typeface="+mj-lt"/>
            </a:endParaRPr>
          </a:p>
        </p:txBody>
      </p:sp>
      <p:sp>
        <p:nvSpPr>
          <p:cNvPr id="106" name="Text Box 11"/>
          <p:cNvSpPr txBox="1">
            <a:spLocks noChangeArrowheads="1"/>
          </p:cNvSpPr>
          <p:nvPr>
            <p:custDataLst>
              <p:tags r:id="rId29"/>
            </p:custDataLst>
          </p:nvPr>
        </p:nvSpPr>
        <p:spPr bwMode="auto">
          <a:xfrm rot="16200000">
            <a:off x="7543801" y="2276387"/>
            <a:ext cx="457200"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M</a:t>
            </a:r>
            <a:endParaRPr lang="en-US" sz="2400" dirty="0">
              <a:solidFill>
                <a:srgbClr val="FFFFFF"/>
              </a:solidFill>
              <a:latin typeface="+mj-lt"/>
            </a:endParaRPr>
          </a:p>
        </p:txBody>
      </p:sp>
      <p:sp>
        <p:nvSpPr>
          <p:cNvPr id="107" name="Text Box 11"/>
          <p:cNvSpPr txBox="1">
            <a:spLocks noChangeArrowheads="1"/>
          </p:cNvSpPr>
          <p:nvPr>
            <p:custDataLst>
              <p:tags r:id="rId30"/>
            </p:custDataLst>
          </p:nvPr>
        </p:nvSpPr>
        <p:spPr bwMode="auto">
          <a:xfrm rot="16200000">
            <a:off x="7543800" y="1285786"/>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D</a:t>
            </a:r>
            <a:endParaRPr lang="en-US" sz="2400" dirty="0">
              <a:solidFill>
                <a:srgbClr val="FFFFFF"/>
              </a:solidFill>
              <a:latin typeface="+mj-lt"/>
            </a:endParaRPr>
          </a:p>
        </p:txBody>
      </p:sp>
      <p:sp>
        <p:nvSpPr>
          <p:cNvPr id="108" name="Line 43"/>
          <p:cNvSpPr>
            <a:spLocks noChangeShapeType="1"/>
          </p:cNvSpPr>
          <p:nvPr>
            <p:custDataLst>
              <p:tags r:id="rId31"/>
            </p:custDataLst>
          </p:nvPr>
        </p:nvSpPr>
        <p:spPr bwMode="auto">
          <a:xfrm>
            <a:off x="6857999" y="1438188"/>
            <a:ext cx="0" cy="457199"/>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p>
        </p:txBody>
      </p:sp>
      <p:sp>
        <p:nvSpPr>
          <p:cNvPr id="109" name="Rectangle 4"/>
          <p:cNvSpPr>
            <a:spLocks noChangeArrowheads="1"/>
          </p:cNvSpPr>
          <p:nvPr>
            <p:custDataLst>
              <p:tags r:id="rId32"/>
            </p:custDataLst>
          </p:nvPr>
        </p:nvSpPr>
        <p:spPr bwMode="auto">
          <a:xfrm>
            <a:off x="304800" y="1438191"/>
            <a:ext cx="914397"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inst</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110" name="Rectangle 19"/>
          <p:cNvSpPr>
            <a:spLocks noChangeArrowheads="1"/>
          </p:cNvSpPr>
          <p:nvPr>
            <p:custDataLst>
              <p:tags r:id="rId33"/>
            </p:custDataLst>
          </p:nvPr>
        </p:nvSpPr>
        <p:spPr bwMode="auto">
          <a:xfrm>
            <a:off x="8229601" y="1285788"/>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12" name="Rectangle 22"/>
          <p:cNvSpPr>
            <a:spLocks noChangeArrowheads="1"/>
          </p:cNvSpPr>
          <p:nvPr>
            <p:custDataLst>
              <p:tags r:id="rId34"/>
            </p:custDataLst>
          </p:nvPr>
        </p:nvSpPr>
        <p:spPr bwMode="auto">
          <a:xfrm>
            <a:off x="2514595" y="752391"/>
            <a:ext cx="1295400" cy="1600200"/>
          </a:xfrm>
          <a:prstGeom prst="rect">
            <a:avLst/>
          </a:prstGeom>
          <a:solidFill>
            <a:schemeClr val="bg2"/>
          </a:solidFill>
          <a:ln w="25400" cap="sq" algn="ctr">
            <a:solidFill>
              <a:schemeClr val="bg1"/>
            </a:solidFill>
            <a:miter lim="800000"/>
            <a:headEnd/>
            <a:tailEnd/>
          </a:ln>
          <a:effectLst/>
        </p:spPr>
        <p:txBody>
          <a:bodyPr anchor="ctr" anchorCtr="1">
            <a:noAutofit/>
          </a:bodyPr>
          <a:lstStyle/>
          <a:p>
            <a:pPr algn="ctr"/>
            <a:endParaRPr lang="en-US" sz="2800" dirty="0">
              <a:solidFill>
                <a:schemeClr val="bg1"/>
              </a:solidFill>
            </a:endParaRPr>
          </a:p>
        </p:txBody>
      </p:sp>
      <p:sp>
        <p:nvSpPr>
          <p:cNvPr id="113" name="TextBox 112"/>
          <p:cNvSpPr txBox="1"/>
          <p:nvPr>
            <p:custDataLst>
              <p:tags r:id="rId35"/>
            </p:custDataLst>
          </p:nvPr>
        </p:nvSpPr>
        <p:spPr>
          <a:xfrm>
            <a:off x="2621276" y="1388884"/>
            <a:ext cx="640079" cy="391058"/>
          </a:xfrm>
          <a:prstGeom prst="rect">
            <a:avLst/>
          </a:prstGeom>
          <a:noFill/>
        </p:spPr>
        <p:txBody>
          <a:bodyPr wrap="square" lIns="0" tIns="0" rIns="0" bIns="0" rtlCol="0" anchor="ctr" anchorCtr="0">
            <a:noAutofit/>
          </a:bodyPr>
          <a:lstStyle/>
          <a:p>
            <a:r>
              <a:rPr lang="en-US" sz="2400" dirty="0" smtClean="0">
                <a:solidFill>
                  <a:schemeClr val="bg1"/>
                </a:solidFill>
              </a:rPr>
              <a:t>D</a:t>
            </a:r>
            <a:br>
              <a:rPr lang="en-US" sz="2400" dirty="0" smtClean="0">
                <a:solidFill>
                  <a:schemeClr val="bg1"/>
                </a:solidFill>
              </a:rPr>
            </a:br>
            <a:r>
              <a:rPr lang="en-US" sz="2400" dirty="0" err="1" smtClean="0">
                <a:solidFill>
                  <a:schemeClr val="bg1"/>
                </a:solidFill>
              </a:rPr>
              <a:t>rD</a:t>
            </a:r>
            <a:endParaRPr lang="en-US" sz="2400" dirty="0" smtClean="0">
              <a:solidFill>
                <a:schemeClr val="bg1"/>
              </a:solidFill>
            </a:endParaRPr>
          </a:p>
        </p:txBody>
      </p:sp>
      <p:sp>
        <p:nvSpPr>
          <p:cNvPr id="114" name="TextBox 113"/>
          <p:cNvSpPr txBox="1"/>
          <p:nvPr>
            <p:custDataLst>
              <p:tags r:id="rId36"/>
            </p:custDataLst>
          </p:nvPr>
        </p:nvSpPr>
        <p:spPr>
          <a:xfrm>
            <a:off x="3124195" y="1647771"/>
            <a:ext cx="640079" cy="391058"/>
          </a:xfrm>
          <a:prstGeom prst="rect">
            <a:avLst/>
          </a:prstGeom>
          <a:noFill/>
        </p:spPr>
        <p:txBody>
          <a:bodyPr wrap="square" lIns="0" tIns="0" rIns="0" bIns="0" rtlCol="0" anchor="ctr" anchorCtr="0">
            <a:noAutofit/>
          </a:bodyPr>
          <a:lstStyle/>
          <a:p>
            <a:pPr algn="r"/>
            <a:r>
              <a:rPr lang="en-US" sz="2400" dirty="0" smtClean="0">
                <a:solidFill>
                  <a:schemeClr val="bg1"/>
                </a:solidFill>
              </a:rPr>
              <a:t>B</a:t>
            </a:r>
          </a:p>
        </p:txBody>
      </p:sp>
      <p:sp>
        <p:nvSpPr>
          <p:cNvPr id="115" name="TextBox 114"/>
          <p:cNvSpPr txBox="1"/>
          <p:nvPr>
            <p:custDataLst>
              <p:tags r:id="rId37"/>
            </p:custDataLst>
          </p:nvPr>
        </p:nvSpPr>
        <p:spPr>
          <a:xfrm>
            <a:off x="3124195" y="828591"/>
            <a:ext cx="640079" cy="391058"/>
          </a:xfrm>
          <a:prstGeom prst="rect">
            <a:avLst/>
          </a:prstGeom>
          <a:noFill/>
        </p:spPr>
        <p:txBody>
          <a:bodyPr wrap="square" lIns="0" tIns="0" rIns="0" bIns="0" rtlCol="0" anchor="ctr" anchorCtr="0">
            <a:noAutofit/>
          </a:bodyPr>
          <a:lstStyle/>
          <a:p>
            <a:pPr algn="r"/>
            <a:r>
              <a:rPr lang="en-US" sz="2400" dirty="0" smtClean="0">
                <a:solidFill>
                  <a:schemeClr val="bg1"/>
                </a:solidFill>
              </a:rPr>
              <a:t>A</a:t>
            </a:r>
          </a:p>
        </p:txBody>
      </p:sp>
      <p:sp>
        <p:nvSpPr>
          <p:cNvPr id="54" name="Text Box 11"/>
          <p:cNvSpPr txBox="1">
            <a:spLocks noChangeArrowheads="1"/>
          </p:cNvSpPr>
          <p:nvPr>
            <p:custDataLst>
              <p:tags r:id="rId38"/>
            </p:custDataLst>
          </p:nvPr>
        </p:nvSpPr>
        <p:spPr bwMode="auto">
          <a:xfrm rot="16200000">
            <a:off x="5791194" y="303839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5" name="Text Box 11"/>
          <p:cNvSpPr txBox="1">
            <a:spLocks noChangeArrowheads="1"/>
          </p:cNvSpPr>
          <p:nvPr>
            <p:custDataLst>
              <p:tags r:id="rId39"/>
            </p:custDataLst>
          </p:nvPr>
        </p:nvSpPr>
        <p:spPr bwMode="auto">
          <a:xfrm rot="16200000">
            <a:off x="7543799" y="303839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6" name="Text Box 11"/>
          <p:cNvSpPr txBox="1">
            <a:spLocks noChangeArrowheads="1"/>
          </p:cNvSpPr>
          <p:nvPr>
            <p:custDataLst>
              <p:tags r:id="rId40"/>
            </p:custDataLst>
          </p:nvPr>
        </p:nvSpPr>
        <p:spPr bwMode="auto">
          <a:xfrm rot="16200000">
            <a:off x="4038600" y="2962192"/>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7" name="Text Box 11"/>
          <p:cNvSpPr txBox="1">
            <a:spLocks noChangeArrowheads="1"/>
          </p:cNvSpPr>
          <p:nvPr>
            <p:custDataLst>
              <p:tags r:id="rId41"/>
            </p:custDataLst>
          </p:nvPr>
        </p:nvSpPr>
        <p:spPr bwMode="auto">
          <a:xfrm rot="16200000">
            <a:off x="5791194" y="3571791"/>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58" name="Text Box 11"/>
          <p:cNvSpPr txBox="1">
            <a:spLocks noChangeArrowheads="1"/>
          </p:cNvSpPr>
          <p:nvPr>
            <p:custDataLst>
              <p:tags r:id="rId42"/>
            </p:custDataLst>
          </p:nvPr>
        </p:nvSpPr>
        <p:spPr bwMode="auto">
          <a:xfrm rot="16200000">
            <a:off x="7543800" y="3571792"/>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59" name="Text Box 11"/>
          <p:cNvSpPr txBox="1">
            <a:spLocks noChangeArrowheads="1"/>
          </p:cNvSpPr>
          <p:nvPr>
            <p:custDataLst>
              <p:tags r:id="rId43"/>
            </p:custDataLst>
          </p:nvPr>
        </p:nvSpPr>
        <p:spPr bwMode="auto">
          <a:xfrm rot="16200000">
            <a:off x="5791195" y="410519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Op</a:t>
            </a:r>
            <a:endParaRPr lang="en-US" dirty="0">
              <a:solidFill>
                <a:srgbClr val="FFFFFF"/>
              </a:solidFill>
              <a:latin typeface="+mj-lt"/>
            </a:endParaRPr>
          </a:p>
        </p:txBody>
      </p:sp>
      <p:sp>
        <p:nvSpPr>
          <p:cNvPr id="60" name="Text Box 11"/>
          <p:cNvSpPr txBox="1">
            <a:spLocks noChangeArrowheads="1"/>
          </p:cNvSpPr>
          <p:nvPr>
            <p:custDataLst>
              <p:tags r:id="rId44"/>
            </p:custDataLst>
          </p:nvPr>
        </p:nvSpPr>
        <p:spPr bwMode="auto">
          <a:xfrm rot="16200000">
            <a:off x="4038600" y="3495591"/>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61" name="Text Box 11"/>
          <p:cNvSpPr txBox="1">
            <a:spLocks noChangeArrowheads="1"/>
          </p:cNvSpPr>
          <p:nvPr>
            <p:custDataLst>
              <p:tags r:id="rId45"/>
            </p:custDataLst>
          </p:nvPr>
        </p:nvSpPr>
        <p:spPr bwMode="auto">
          <a:xfrm rot="16200000">
            <a:off x="7543798" y="410519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Op</a:t>
            </a:r>
            <a:endParaRPr lang="en-US" dirty="0">
              <a:solidFill>
                <a:srgbClr val="FFFFFF"/>
              </a:solidFill>
              <a:latin typeface="+mj-lt"/>
            </a:endParaRPr>
          </a:p>
        </p:txBody>
      </p:sp>
      <p:sp>
        <p:nvSpPr>
          <p:cNvPr id="111" name="Line 43"/>
          <p:cNvSpPr>
            <a:spLocks noChangeShapeType="1"/>
          </p:cNvSpPr>
          <p:nvPr>
            <p:custDataLst>
              <p:tags r:id="rId46"/>
            </p:custDataLst>
          </p:nvPr>
        </p:nvSpPr>
        <p:spPr bwMode="auto">
          <a:xfrm>
            <a:off x="7924800" y="3190791"/>
            <a:ext cx="914400" cy="0"/>
          </a:xfrm>
          <a:prstGeom prst="line">
            <a:avLst/>
          </a:prstGeom>
          <a:noFill/>
          <a:ln w="57150" cap="flat">
            <a:solidFill>
              <a:schemeClr val="accent2"/>
            </a:solidFill>
            <a:prstDash val="solid"/>
            <a:round/>
            <a:headEnd type="none" w="med" len="med"/>
            <a:tailEnd type="none" w="sm" len="sm"/>
          </a:ln>
          <a:effectLst/>
        </p:spPr>
        <p:txBody>
          <a:bodyPr wrap="square" anchor="ctr" anchorCtr="1">
            <a:noAutofit/>
          </a:bodyPr>
          <a:lstStyle/>
          <a:p>
            <a:endParaRPr lang="en-US"/>
          </a:p>
        </p:txBody>
      </p:sp>
      <p:sp>
        <p:nvSpPr>
          <p:cNvPr id="118" name="Line 43"/>
          <p:cNvSpPr>
            <a:spLocks noChangeShapeType="1"/>
          </p:cNvSpPr>
          <p:nvPr>
            <p:custDataLst>
              <p:tags r:id="rId47"/>
            </p:custDataLst>
          </p:nvPr>
        </p:nvSpPr>
        <p:spPr bwMode="auto">
          <a:xfrm flipV="1">
            <a:off x="8839200" y="2885991"/>
            <a:ext cx="0" cy="304800"/>
          </a:xfrm>
          <a:prstGeom prst="line">
            <a:avLst/>
          </a:prstGeom>
          <a:noFill/>
          <a:ln w="57150" cap="sq">
            <a:solidFill>
              <a:schemeClr val="accent2"/>
            </a:solidFill>
            <a:prstDash val="solid"/>
            <a:round/>
            <a:headEnd type="none" w="med" len="med"/>
            <a:tailEnd type="none" w="sm" len="sm"/>
          </a:ln>
          <a:effectLst/>
        </p:spPr>
        <p:txBody>
          <a:bodyPr wrap="square" anchor="ctr" anchorCtr="1">
            <a:noAutofit/>
          </a:bodyPr>
          <a:lstStyle/>
          <a:p>
            <a:endParaRPr lang="en-US"/>
          </a:p>
        </p:txBody>
      </p:sp>
      <p:sp>
        <p:nvSpPr>
          <p:cNvPr id="119" name="Line 43"/>
          <p:cNvSpPr>
            <a:spLocks noChangeShapeType="1"/>
          </p:cNvSpPr>
          <p:nvPr>
            <p:custDataLst>
              <p:tags r:id="rId48"/>
            </p:custDataLst>
          </p:nvPr>
        </p:nvSpPr>
        <p:spPr bwMode="auto">
          <a:xfrm flipH="1" flipV="1">
            <a:off x="8534400" y="2885991"/>
            <a:ext cx="304800" cy="0"/>
          </a:xfrm>
          <a:prstGeom prst="line">
            <a:avLst/>
          </a:prstGeom>
          <a:noFill/>
          <a:ln w="57150" cap="sq">
            <a:solidFill>
              <a:schemeClr val="accent2"/>
            </a:solidFill>
            <a:prstDash val="solid"/>
            <a:round/>
            <a:headEnd type="none" w="med" len="med"/>
            <a:tailEnd type="arrow" w="sm" len="sm"/>
          </a:ln>
          <a:effectLst/>
        </p:spPr>
        <p:txBody>
          <a:bodyPr wrap="square" anchor="ctr" anchorCtr="1">
            <a:noAutofit/>
          </a:bodyPr>
          <a:lstStyle/>
          <a:p>
            <a:endParaRPr lang="en-US"/>
          </a:p>
        </p:txBody>
      </p:sp>
      <p:sp>
        <p:nvSpPr>
          <p:cNvPr id="120" name="Line 43"/>
          <p:cNvSpPr>
            <a:spLocks noChangeShapeType="1"/>
          </p:cNvSpPr>
          <p:nvPr>
            <p:custDataLst>
              <p:tags r:id="rId49"/>
            </p:custDataLst>
          </p:nvPr>
        </p:nvSpPr>
        <p:spPr bwMode="auto">
          <a:xfrm>
            <a:off x="2285995" y="1742991"/>
            <a:ext cx="228601" cy="0"/>
          </a:xfrm>
          <a:prstGeom prst="line">
            <a:avLst/>
          </a:prstGeom>
          <a:noFill/>
          <a:ln w="57150" cap="sq">
            <a:solidFill>
              <a:schemeClr val="accent2"/>
            </a:solidFill>
            <a:prstDash val="solid"/>
            <a:round/>
            <a:headEnd type="none" w="med" len="med"/>
            <a:tailEnd type="arrow" w="sm" len="sm"/>
          </a:ln>
          <a:effectLst/>
        </p:spPr>
        <p:txBody>
          <a:bodyPr wrap="square" anchor="ctr" anchorCtr="1">
            <a:noAutofit/>
          </a:bodyPr>
          <a:lstStyle/>
          <a:p>
            <a:endParaRPr lang="en-US"/>
          </a:p>
        </p:txBody>
      </p:sp>
      <p:sp>
        <p:nvSpPr>
          <p:cNvPr id="121" name="Line 43"/>
          <p:cNvSpPr>
            <a:spLocks noChangeShapeType="1"/>
          </p:cNvSpPr>
          <p:nvPr>
            <p:custDataLst>
              <p:tags r:id="rId50"/>
            </p:custDataLst>
          </p:nvPr>
        </p:nvSpPr>
        <p:spPr bwMode="auto">
          <a:xfrm flipV="1">
            <a:off x="2971797" y="2352591"/>
            <a:ext cx="0" cy="381000"/>
          </a:xfrm>
          <a:prstGeom prst="line">
            <a:avLst/>
          </a:prstGeom>
          <a:noFill/>
          <a:ln w="25400" cap="sq">
            <a:solidFill>
              <a:schemeClr val="accent2"/>
            </a:solidFill>
            <a:prstDash val="solid"/>
            <a:round/>
            <a:headEnd type="none" w="med" len="med"/>
            <a:tailEnd type="arrow" w="med" len="med"/>
          </a:ln>
          <a:effectLst/>
        </p:spPr>
        <p:txBody>
          <a:bodyPr wrap="square" anchor="ctr" anchorCtr="1">
            <a:noAutofit/>
          </a:bodyPr>
          <a:lstStyle/>
          <a:p>
            <a:endParaRPr lang="en-US"/>
          </a:p>
        </p:txBody>
      </p:sp>
      <p:sp>
        <p:nvSpPr>
          <p:cNvPr id="126" name="Line 43"/>
          <p:cNvSpPr>
            <a:spLocks noChangeShapeType="1"/>
          </p:cNvSpPr>
          <p:nvPr>
            <p:custDataLst>
              <p:tags r:id="rId51"/>
            </p:custDataLst>
          </p:nvPr>
        </p:nvSpPr>
        <p:spPr bwMode="auto">
          <a:xfrm flipV="1">
            <a:off x="3352797" y="2352591"/>
            <a:ext cx="0" cy="381000"/>
          </a:xfrm>
          <a:prstGeom prst="line">
            <a:avLst/>
          </a:prstGeom>
          <a:noFill/>
          <a:ln w="25400" cap="sq">
            <a:solidFill>
              <a:schemeClr val="accent2"/>
            </a:solidFill>
            <a:prstDash val="solid"/>
            <a:round/>
            <a:headEnd type="none" w="med" len="med"/>
            <a:tailEnd type="arrow" w="med" len="med"/>
          </a:ln>
          <a:effectLst/>
        </p:spPr>
        <p:txBody>
          <a:bodyPr wrap="square" anchor="ctr" anchorCtr="1">
            <a:noAutofit/>
          </a:bodyPr>
          <a:lstStyle/>
          <a:p>
            <a:endParaRPr lang="en-US"/>
          </a:p>
        </p:txBody>
      </p:sp>
      <p:sp>
        <p:nvSpPr>
          <p:cNvPr id="127" name="TextBox 126"/>
          <p:cNvSpPr txBox="1"/>
          <p:nvPr>
            <p:custDataLst>
              <p:tags r:id="rId52"/>
            </p:custDataLst>
          </p:nvPr>
        </p:nvSpPr>
        <p:spPr>
          <a:xfrm>
            <a:off x="2666997" y="1983259"/>
            <a:ext cx="838198" cy="369332"/>
          </a:xfrm>
          <a:prstGeom prst="rect">
            <a:avLst/>
          </a:prstGeom>
          <a:noFill/>
        </p:spPr>
        <p:txBody>
          <a:bodyPr wrap="square" lIns="0" tIns="0" rIns="0" bIns="0" rtlCol="0" anchor="ctr" anchorCtr="0">
            <a:noAutofit/>
          </a:bodyPr>
          <a:lstStyle/>
          <a:p>
            <a:pPr algn="r"/>
            <a:r>
              <a:rPr lang="en-US" sz="2400" dirty="0" err="1" smtClean="0">
                <a:solidFill>
                  <a:schemeClr val="bg1"/>
                </a:solidFill>
              </a:rPr>
              <a:t>rA</a:t>
            </a:r>
            <a:r>
              <a:rPr lang="en-US" sz="2400" dirty="0" smtClean="0">
                <a:solidFill>
                  <a:schemeClr val="bg1"/>
                </a:solidFill>
              </a:rPr>
              <a:t>  </a:t>
            </a:r>
            <a:r>
              <a:rPr lang="en-US" sz="2400" dirty="0" err="1" smtClean="0">
                <a:solidFill>
                  <a:schemeClr val="bg1"/>
                </a:solidFill>
              </a:rPr>
              <a:t>rB</a:t>
            </a:r>
            <a:endParaRPr lang="en-US" sz="2400" dirty="0" smtClean="0">
              <a:solidFill>
                <a:schemeClr val="bg1"/>
              </a:solidFill>
            </a:endParaRPr>
          </a:p>
        </p:txBody>
      </p:sp>
      <p:sp>
        <p:nvSpPr>
          <p:cNvPr id="128" name="Line 8"/>
          <p:cNvSpPr>
            <a:spLocks noChangeShapeType="1"/>
          </p:cNvSpPr>
          <p:nvPr>
            <p:custDataLst>
              <p:tags r:id="rId53"/>
            </p:custDataLst>
          </p:nvPr>
        </p:nvSpPr>
        <p:spPr bwMode="auto">
          <a:xfrm>
            <a:off x="609600" y="2352594"/>
            <a:ext cx="0" cy="12192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129" name="Text Box 11"/>
          <p:cNvSpPr txBox="1">
            <a:spLocks noChangeArrowheads="1"/>
          </p:cNvSpPr>
          <p:nvPr>
            <p:custDataLst>
              <p:tags r:id="rId54"/>
            </p:custDataLst>
          </p:nvPr>
        </p:nvSpPr>
        <p:spPr bwMode="auto">
          <a:xfrm>
            <a:off x="457200" y="3571791"/>
            <a:ext cx="457200" cy="370820"/>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130" name="Line 21"/>
          <p:cNvSpPr>
            <a:spLocks noChangeShapeType="1"/>
          </p:cNvSpPr>
          <p:nvPr>
            <p:custDataLst>
              <p:tags r:id="rId55"/>
            </p:custDataLst>
          </p:nvPr>
        </p:nvSpPr>
        <p:spPr bwMode="auto">
          <a:xfrm>
            <a:off x="609600" y="3952791"/>
            <a:ext cx="0" cy="76200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31" name="Line 18"/>
          <p:cNvSpPr>
            <a:spLocks noChangeShapeType="1"/>
          </p:cNvSpPr>
          <p:nvPr>
            <p:custDataLst>
              <p:tags r:id="rId56"/>
            </p:custDataLst>
          </p:nvPr>
        </p:nvSpPr>
        <p:spPr bwMode="auto">
          <a:xfrm flipV="1">
            <a:off x="609600" y="2885991"/>
            <a:ext cx="152400" cy="3"/>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p>
        </p:txBody>
      </p:sp>
      <p:sp>
        <p:nvSpPr>
          <p:cNvPr id="132" name="Line 49"/>
          <p:cNvSpPr>
            <a:spLocks noChangeShapeType="1"/>
          </p:cNvSpPr>
          <p:nvPr>
            <p:custDataLst>
              <p:tags r:id="rId57"/>
            </p:custDataLst>
          </p:nvPr>
        </p:nvSpPr>
        <p:spPr bwMode="auto">
          <a:xfrm flipH="1" flipV="1">
            <a:off x="1219200" y="2123991"/>
            <a:ext cx="228600" cy="0"/>
          </a:xfrm>
          <a:prstGeom prst="line">
            <a:avLst/>
          </a:prstGeom>
          <a:noFill/>
          <a:ln w="25400" cap="sq">
            <a:solidFill>
              <a:schemeClr val="bg1"/>
            </a:solidFill>
            <a:round/>
            <a:headEnd type="arrow" w="med" len="med"/>
            <a:tailEnd type="none" w="med" len="med"/>
          </a:ln>
          <a:effectLst/>
        </p:spPr>
        <p:txBody>
          <a:bodyPr wrap="square" anchor="ctr" anchorCtr="1">
            <a:noAutofit/>
          </a:bodyPr>
          <a:lstStyle/>
          <a:p>
            <a:endParaRPr lang="en-US"/>
          </a:p>
        </p:txBody>
      </p:sp>
      <p:grpSp>
        <p:nvGrpSpPr>
          <p:cNvPr id="133" name="Group 132"/>
          <p:cNvGrpSpPr/>
          <p:nvPr>
            <p:custDataLst>
              <p:tags r:id="rId58"/>
            </p:custDataLst>
          </p:nvPr>
        </p:nvGrpSpPr>
        <p:grpSpPr>
          <a:xfrm>
            <a:off x="762000" y="2581194"/>
            <a:ext cx="381000" cy="609600"/>
            <a:chOff x="868680" y="2971800"/>
            <a:chExt cx="304800" cy="304800"/>
          </a:xfrm>
          <a:solidFill>
            <a:schemeClr val="tx1"/>
          </a:solidFill>
        </p:grpSpPr>
        <p:sp>
          <p:nvSpPr>
            <p:cNvPr id="134" name="Freeform 133"/>
            <p:cNvSpPr/>
            <p:nvPr>
              <p:custDataLst>
                <p:tags r:id="rId86"/>
              </p:custDataLst>
            </p:nvPr>
          </p:nvSpPr>
          <p:spPr>
            <a:xfrm>
              <a:off x="86868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54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ext Box 11"/>
            <p:cNvSpPr txBox="1">
              <a:spLocks noChangeArrowheads="1"/>
            </p:cNvSpPr>
            <p:nvPr>
              <p:custDataLst>
                <p:tags r:id="rId87"/>
              </p:custDataLst>
            </p:nvPr>
          </p:nvSpPr>
          <p:spPr bwMode="auto">
            <a:xfrm>
              <a:off x="960121"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36" name="Line 18"/>
          <p:cNvSpPr>
            <a:spLocks noChangeShapeType="1"/>
          </p:cNvSpPr>
          <p:nvPr>
            <p:custDataLst>
              <p:tags r:id="rId59"/>
            </p:custDataLst>
          </p:nvPr>
        </p:nvSpPr>
        <p:spPr bwMode="auto">
          <a:xfrm>
            <a:off x="1143001" y="2885994"/>
            <a:ext cx="152400" cy="0"/>
          </a:xfrm>
          <a:prstGeom prst="line">
            <a:avLst/>
          </a:prstGeom>
          <a:noFill/>
          <a:ln w="25400" cap="sq">
            <a:solidFill>
              <a:schemeClr val="accent1"/>
            </a:solidFill>
            <a:round/>
            <a:headEnd type="none" w="med" len="med"/>
            <a:tailEnd type="none" w="med" len="med"/>
          </a:ln>
          <a:effectLst/>
        </p:spPr>
        <p:txBody>
          <a:bodyPr wrap="square" anchor="ctr" anchorCtr="1">
            <a:noAutofit/>
          </a:bodyPr>
          <a:lstStyle/>
          <a:p>
            <a:endParaRPr lang="en-US"/>
          </a:p>
        </p:txBody>
      </p:sp>
      <p:sp>
        <p:nvSpPr>
          <p:cNvPr id="138" name="Rectangle 19"/>
          <p:cNvSpPr>
            <a:spLocks noChangeArrowheads="1"/>
          </p:cNvSpPr>
          <p:nvPr>
            <p:custDataLst>
              <p:tags r:id="rId60"/>
            </p:custDataLst>
          </p:nvPr>
        </p:nvSpPr>
        <p:spPr bwMode="auto">
          <a:xfrm rot="10800000">
            <a:off x="838200" y="4257590"/>
            <a:ext cx="152399" cy="9144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39" name="Line 21"/>
          <p:cNvSpPr>
            <a:spLocks noChangeShapeType="1"/>
          </p:cNvSpPr>
          <p:nvPr>
            <p:custDataLst>
              <p:tags r:id="rId61"/>
            </p:custDataLst>
          </p:nvPr>
        </p:nvSpPr>
        <p:spPr bwMode="auto">
          <a:xfrm>
            <a:off x="1295401" y="2885994"/>
            <a:ext cx="0" cy="1447800"/>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p>
        </p:txBody>
      </p:sp>
      <p:sp>
        <p:nvSpPr>
          <p:cNvPr id="140" name="Line 21"/>
          <p:cNvSpPr>
            <a:spLocks noChangeShapeType="1"/>
          </p:cNvSpPr>
          <p:nvPr>
            <p:custDataLst>
              <p:tags r:id="rId62"/>
            </p:custDataLst>
          </p:nvPr>
        </p:nvSpPr>
        <p:spPr bwMode="auto">
          <a:xfrm flipV="1">
            <a:off x="990602" y="4333791"/>
            <a:ext cx="304798" cy="3"/>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41" name="Line 21"/>
          <p:cNvSpPr>
            <a:spLocks noChangeShapeType="1"/>
          </p:cNvSpPr>
          <p:nvPr>
            <p:custDataLst>
              <p:tags r:id="rId63"/>
            </p:custDataLst>
          </p:nvPr>
        </p:nvSpPr>
        <p:spPr bwMode="auto">
          <a:xfrm>
            <a:off x="609600" y="4714791"/>
            <a:ext cx="228600" cy="0"/>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p>
        </p:txBody>
      </p:sp>
      <p:sp>
        <p:nvSpPr>
          <p:cNvPr id="142" name="Line 21"/>
          <p:cNvSpPr>
            <a:spLocks noChangeShapeType="1"/>
          </p:cNvSpPr>
          <p:nvPr>
            <p:custDataLst>
              <p:tags r:id="rId64"/>
            </p:custDataLst>
          </p:nvPr>
        </p:nvSpPr>
        <p:spPr bwMode="auto">
          <a:xfrm>
            <a:off x="990602" y="4562391"/>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43" name="Line 21"/>
          <p:cNvSpPr>
            <a:spLocks noChangeShapeType="1"/>
          </p:cNvSpPr>
          <p:nvPr>
            <p:custDataLst>
              <p:tags r:id="rId65"/>
            </p:custDataLst>
          </p:nvPr>
        </p:nvSpPr>
        <p:spPr bwMode="auto">
          <a:xfrm>
            <a:off x="990602" y="4790991"/>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44" name="Line 21"/>
          <p:cNvSpPr>
            <a:spLocks noChangeShapeType="1"/>
          </p:cNvSpPr>
          <p:nvPr>
            <p:custDataLst>
              <p:tags r:id="rId66"/>
            </p:custDataLst>
          </p:nvPr>
        </p:nvSpPr>
        <p:spPr bwMode="auto">
          <a:xfrm>
            <a:off x="990602" y="5019591"/>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45" name="Text Box 11"/>
          <p:cNvSpPr txBox="1">
            <a:spLocks noChangeArrowheads="1"/>
          </p:cNvSpPr>
          <p:nvPr>
            <p:custDataLst>
              <p:tags r:id="rId67"/>
            </p:custDataLst>
          </p:nvPr>
        </p:nvSpPr>
        <p:spPr bwMode="auto">
          <a:xfrm>
            <a:off x="76200" y="3571791"/>
            <a:ext cx="609600" cy="457200"/>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Consolas" pitchFamily="49" charset="0"/>
            </a:endParaRPr>
          </a:p>
        </p:txBody>
      </p:sp>
      <p:sp>
        <p:nvSpPr>
          <p:cNvPr id="147" name="Text Box 11"/>
          <p:cNvSpPr txBox="1">
            <a:spLocks noChangeArrowheads="1"/>
          </p:cNvSpPr>
          <p:nvPr>
            <p:custDataLst>
              <p:tags r:id="rId68"/>
            </p:custDataLst>
          </p:nvPr>
        </p:nvSpPr>
        <p:spPr bwMode="auto">
          <a:xfrm rot="16200000">
            <a:off x="4038595" y="402899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Op</a:t>
            </a:r>
            <a:endParaRPr lang="en-US" dirty="0">
              <a:solidFill>
                <a:srgbClr val="FFFFFF"/>
              </a:solidFill>
              <a:latin typeface="+mj-lt"/>
            </a:endParaRPr>
          </a:p>
        </p:txBody>
      </p:sp>
      <p:cxnSp>
        <p:nvCxnSpPr>
          <p:cNvPr id="149" name="Straight Arrow Connector 148"/>
          <p:cNvCxnSpPr/>
          <p:nvPr>
            <p:custDataLst>
              <p:tags r:id="rId69"/>
            </p:custDataLst>
          </p:nvPr>
        </p:nvCxnSpPr>
        <p:spPr>
          <a:xfrm>
            <a:off x="152400" y="3724191"/>
            <a:ext cx="304800" cy="1588"/>
          </a:xfrm>
          <a:prstGeom prst="straightConnector1">
            <a:avLst/>
          </a:prstGeom>
          <a:ln w="57150" cap="sq">
            <a:solidFill>
              <a:schemeClr val="accent4">
                <a:lumMod val="75000"/>
              </a:schemeClr>
            </a:solidFill>
            <a:tailEnd type="arrow" w="sm" len="sm"/>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p:nvPr>
            <p:custDataLst>
              <p:tags r:id="rId70"/>
            </p:custDataLst>
          </p:nvPr>
        </p:nvCxnSpPr>
        <p:spPr>
          <a:xfrm rot="5400000" flipH="1" flipV="1">
            <a:off x="-723106" y="4599697"/>
            <a:ext cx="1752600" cy="1588"/>
          </a:xfrm>
          <a:prstGeom prst="straightConnector1">
            <a:avLst/>
          </a:prstGeom>
          <a:ln w="57150" cap="sq">
            <a:solidFill>
              <a:schemeClr val="accent4">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0" name="Straight Arrow Connector 159"/>
          <p:cNvCxnSpPr/>
          <p:nvPr>
            <p:custDataLst>
              <p:tags r:id="rId71"/>
            </p:custDataLst>
          </p:nvPr>
        </p:nvCxnSpPr>
        <p:spPr>
          <a:xfrm>
            <a:off x="152400" y="5476791"/>
            <a:ext cx="2133600" cy="1588"/>
          </a:xfrm>
          <a:prstGeom prst="straightConnector1">
            <a:avLst/>
          </a:prstGeom>
          <a:ln w="57150" cap="sq">
            <a:solidFill>
              <a:schemeClr val="accent4">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a:endCxn id="77" idx="1"/>
          </p:cNvCxnSpPr>
          <p:nvPr>
            <p:custDataLst>
              <p:tags r:id="rId72"/>
            </p:custDataLst>
          </p:nvPr>
        </p:nvCxnSpPr>
        <p:spPr>
          <a:xfrm rot="16200000" flipV="1">
            <a:off x="1181100" y="5057690"/>
            <a:ext cx="838200" cy="1"/>
          </a:xfrm>
          <a:prstGeom prst="straightConnector1">
            <a:avLst/>
          </a:prstGeom>
          <a:ln w="57150" cap="sq">
            <a:solidFill>
              <a:schemeClr val="accent4">
                <a:lumMod val="75000"/>
              </a:schemeClr>
            </a:solidFill>
            <a:tailEnd type="arrow" w="sm" len="sm"/>
          </a:ln>
        </p:spPr>
        <p:style>
          <a:lnRef idx="1">
            <a:schemeClr val="accent1"/>
          </a:lnRef>
          <a:fillRef idx="0">
            <a:schemeClr val="accent1"/>
          </a:fillRef>
          <a:effectRef idx="0">
            <a:schemeClr val="accent1"/>
          </a:effectRef>
          <a:fontRef idx="minor">
            <a:schemeClr val="tx1"/>
          </a:fontRef>
        </p:style>
      </p:cxnSp>
      <p:cxnSp>
        <p:nvCxnSpPr>
          <p:cNvPr id="169" name="Straight Arrow Connector 168"/>
          <p:cNvCxnSpPr/>
          <p:nvPr>
            <p:custDataLst>
              <p:tags r:id="rId73"/>
            </p:custDataLst>
          </p:nvPr>
        </p:nvCxnSpPr>
        <p:spPr>
          <a:xfrm rot="5400000" flipH="1" flipV="1">
            <a:off x="3238501" y="4981492"/>
            <a:ext cx="990599" cy="1588"/>
          </a:xfrm>
          <a:prstGeom prst="straightConnector1">
            <a:avLst/>
          </a:prstGeom>
          <a:ln w="57150" cap="sq">
            <a:solidFill>
              <a:schemeClr val="accent4">
                <a:lumMod val="75000"/>
              </a:schemeClr>
            </a:solidFill>
            <a:tailEnd type="arrow" w="sm" len="sm"/>
          </a:ln>
        </p:spPr>
        <p:style>
          <a:lnRef idx="1">
            <a:schemeClr val="accent1"/>
          </a:lnRef>
          <a:fillRef idx="0">
            <a:schemeClr val="accent1"/>
          </a:fillRef>
          <a:effectRef idx="0">
            <a:schemeClr val="accent1"/>
          </a:effectRef>
          <a:fontRef idx="minor">
            <a:schemeClr val="tx1"/>
          </a:fontRef>
        </p:style>
      </p:cxnSp>
      <p:sp>
        <p:nvSpPr>
          <p:cNvPr id="171" name="Line 43"/>
          <p:cNvSpPr>
            <a:spLocks noChangeShapeType="1"/>
          </p:cNvSpPr>
          <p:nvPr>
            <p:custDataLst>
              <p:tags r:id="rId74"/>
            </p:custDataLst>
          </p:nvPr>
        </p:nvSpPr>
        <p:spPr bwMode="auto">
          <a:xfrm flipV="1">
            <a:off x="3276600" y="4028991"/>
            <a:ext cx="380998" cy="0"/>
          </a:xfrm>
          <a:prstGeom prst="line">
            <a:avLst/>
          </a:prstGeom>
          <a:noFill/>
          <a:ln w="25400" cap="sq">
            <a:solidFill>
              <a:schemeClr val="accent2"/>
            </a:solidFill>
            <a:prstDash val="solid"/>
            <a:round/>
            <a:headEnd type="none" w="med" len="med"/>
            <a:tailEnd type="arrow" w="med" len="med"/>
          </a:ln>
          <a:effectLst/>
        </p:spPr>
        <p:txBody>
          <a:bodyPr wrap="square" anchor="ctr" anchorCtr="1">
            <a:noAutofit/>
          </a:bodyPr>
          <a:lstStyle/>
          <a:p>
            <a:endParaRPr lang="en-US"/>
          </a:p>
        </p:txBody>
      </p:sp>
      <p:sp>
        <p:nvSpPr>
          <p:cNvPr id="172" name="Line 43"/>
          <p:cNvSpPr>
            <a:spLocks noChangeShapeType="1"/>
          </p:cNvSpPr>
          <p:nvPr>
            <p:custDataLst>
              <p:tags r:id="rId75"/>
            </p:custDataLst>
          </p:nvPr>
        </p:nvSpPr>
        <p:spPr bwMode="auto">
          <a:xfrm flipV="1">
            <a:off x="2286000" y="4333791"/>
            <a:ext cx="1371600" cy="0"/>
          </a:xfrm>
          <a:prstGeom prst="line">
            <a:avLst/>
          </a:prstGeom>
          <a:noFill/>
          <a:ln w="25400" cap="sq">
            <a:solidFill>
              <a:schemeClr val="accent2"/>
            </a:solidFill>
            <a:prstDash val="solid"/>
            <a:round/>
            <a:headEnd type="none" w="med" len="med"/>
            <a:tailEnd type="arrow" w="med" len="med"/>
          </a:ln>
          <a:effectLst/>
        </p:spPr>
        <p:txBody>
          <a:bodyPr wrap="square" anchor="ctr" anchorCtr="1">
            <a:noAutofit/>
          </a:bodyPr>
          <a:lstStyle/>
          <a:p>
            <a:endParaRPr lang="en-US"/>
          </a:p>
        </p:txBody>
      </p:sp>
      <p:sp>
        <p:nvSpPr>
          <p:cNvPr id="173" name="Line 43"/>
          <p:cNvSpPr>
            <a:spLocks noChangeShapeType="1"/>
          </p:cNvSpPr>
          <p:nvPr>
            <p:custDataLst>
              <p:tags r:id="rId76"/>
            </p:custDataLst>
          </p:nvPr>
        </p:nvSpPr>
        <p:spPr bwMode="auto">
          <a:xfrm>
            <a:off x="3886200" y="4181391"/>
            <a:ext cx="228600" cy="0"/>
          </a:xfrm>
          <a:prstGeom prst="line">
            <a:avLst/>
          </a:prstGeom>
          <a:noFill/>
          <a:ln w="25400" cap="sq">
            <a:solidFill>
              <a:schemeClr val="accent2"/>
            </a:solidFill>
            <a:prstDash val="solid"/>
            <a:round/>
            <a:headEnd type="none" w="med" len="med"/>
            <a:tailEnd type="none" w="med" len="med"/>
          </a:ln>
          <a:effectLst/>
        </p:spPr>
        <p:txBody>
          <a:bodyPr wrap="square" anchor="ctr" anchorCtr="1">
            <a:noAutofit/>
          </a:bodyPr>
          <a:lstStyle/>
          <a:p>
            <a:endParaRPr lang="en-US"/>
          </a:p>
        </p:txBody>
      </p:sp>
      <p:sp>
        <p:nvSpPr>
          <p:cNvPr id="174" name="TextBox 173"/>
          <p:cNvSpPr txBox="1"/>
          <p:nvPr>
            <p:custDataLst>
              <p:tags r:id="rId77"/>
            </p:custDataLst>
          </p:nvPr>
        </p:nvSpPr>
        <p:spPr>
          <a:xfrm>
            <a:off x="2590800" y="3734371"/>
            <a:ext cx="752129" cy="523220"/>
          </a:xfrm>
          <a:prstGeom prst="rect">
            <a:avLst/>
          </a:prstGeom>
          <a:noFill/>
        </p:spPr>
        <p:txBody>
          <a:bodyPr wrap="none" rtlCol="0">
            <a:spAutoFit/>
          </a:bodyPr>
          <a:lstStyle/>
          <a:p>
            <a:r>
              <a:rPr lang="en-US" sz="2800" dirty="0" smtClean="0">
                <a:solidFill>
                  <a:schemeClr val="bg1"/>
                </a:solidFill>
              </a:rPr>
              <a:t>nop</a:t>
            </a:r>
          </a:p>
        </p:txBody>
      </p:sp>
      <p:sp>
        <p:nvSpPr>
          <p:cNvPr id="175" name="Line 43"/>
          <p:cNvSpPr>
            <a:spLocks noChangeShapeType="1"/>
          </p:cNvSpPr>
          <p:nvPr>
            <p:custDataLst>
              <p:tags r:id="rId78"/>
            </p:custDataLst>
          </p:nvPr>
        </p:nvSpPr>
        <p:spPr bwMode="auto">
          <a:xfrm>
            <a:off x="2057400" y="4105191"/>
            <a:ext cx="228600" cy="228600"/>
          </a:xfrm>
          <a:prstGeom prst="line">
            <a:avLst/>
          </a:prstGeom>
          <a:noFill/>
          <a:ln w="25400" cap="sq">
            <a:solidFill>
              <a:schemeClr val="accent2"/>
            </a:solidFill>
            <a:prstDash val="solid"/>
            <a:round/>
            <a:headEnd type="none" w="med" len="med"/>
            <a:tailEnd type="none" w="med" len="med"/>
          </a:ln>
          <a:effectLst/>
        </p:spPr>
        <p:txBody>
          <a:bodyPr wrap="square" anchor="ctr" anchorCtr="1">
            <a:noAutofit/>
          </a:bodyPr>
          <a:lstStyle/>
          <a:p>
            <a:endParaRPr lang="en-US"/>
          </a:p>
        </p:txBody>
      </p:sp>
      <p:sp>
        <p:nvSpPr>
          <p:cNvPr id="176" name="Line 43"/>
          <p:cNvSpPr>
            <a:spLocks noChangeShapeType="1"/>
          </p:cNvSpPr>
          <p:nvPr>
            <p:custDataLst>
              <p:tags r:id="rId79"/>
            </p:custDataLst>
          </p:nvPr>
        </p:nvSpPr>
        <p:spPr bwMode="auto">
          <a:xfrm>
            <a:off x="1752600" y="2123991"/>
            <a:ext cx="304800" cy="0"/>
          </a:xfrm>
          <a:prstGeom prst="line">
            <a:avLst/>
          </a:prstGeom>
          <a:noFill/>
          <a:ln w="25400" cap="sq">
            <a:solidFill>
              <a:schemeClr val="bg1"/>
            </a:solidFill>
            <a:prstDash val="solid"/>
            <a:round/>
            <a:headEnd type="none" w="med" len="med"/>
            <a:tailEnd type="none" w="med" len="med"/>
          </a:ln>
          <a:effectLst/>
        </p:spPr>
        <p:txBody>
          <a:bodyPr wrap="square" anchor="ctr" anchorCtr="1">
            <a:noAutofit/>
          </a:bodyPr>
          <a:lstStyle/>
          <a:p>
            <a:endParaRPr lang="en-US"/>
          </a:p>
        </p:txBody>
      </p:sp>
      <p:sp>
        <p:nvSpPr>
          <p:cNvPr id="125" name="Text Box 11"/>
          <p:cNvSpPr txBox="1">
            <a:spLocks noChangeArrowheads="1"/>
          </p:cNvSpPr>
          <p:nvPr>
            <p:custDataLst>
              <p:tags r:id="rId80"/>
            </p:custDataLst>
          </p:nvPr>
        </p:nvSpPr>
        <p:spPr bwMode="auto">
          <a:xfrm rot="16200000">
            <a:off x="1257297" y="2009691"/>
            <a:ext cx="685800"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inst</a:t>
            </a:r>
            <a:endParaRPr lang="en-US" dirty="0">
              <a:solidFill>
                <a:srgbClr val="FFFFFF"/>
              </a:solidFill>
              <a:latin typeface="+mj-lt"/>
            </a:endParaRPr>
          </a:p>
        </p:txBody>
      </p:sp>
      <p:sp>
        <p:nvSpPr>
          <p:cNvPr id="177" name="Line 43"/>
          <p:cNvSpPr>
            <a:spLocks noChangeShapeType="1"/>
          </p:cNvSpPr>
          <p:nvPr>
            <p:custDataLst>
              <p:tags r:id="rId81"/>
            </p:custDataLst>
          </p:nvPr>
        </p:nvSpPr>
        <p:spPr bwMode="auto">
          <a:xfrm>
            <a:off x="2057400" y="2123991"/>
            <a:ext cx="0" cy="2286000"/>
          </a:xfrm>
          <a:prstGeom prst="line">
            <a:avLst/>
          </a:prstGeom>
          <a:noFill/>
          <a:ln w="25400" cap="sq">
            <a:solidFill>
              <a:schemeClr val="bg1"/>
            </a:solidFill>
            <a:prstDash val="solid"/>
            <a:round/>
            <a:headEnd type="none" w="med" len="med"/>
            <a:tailEnd type="none" w="med" len="med"/>
          </a:ln>
          <a:effectLst/>
        </p:spPr>
        <p:txBody>
          <a:bodyPr wrap="square" anchor="ctr" anchorCtr="1">
            <a:noAutofit/>
          </a:bodyPr>
          <a:lstStyle/>
          <a:p>
            <a:endParaRPr lang="en-US"/>
          </a:p>
        </p:txBody>
      </p:sp>
      <p:cxnSp>
        <p:nvCxnSpPr>
          <p:cNvPr id="178" name="Straight Arrow Connector 177"/>
          <p:cNvCxnSpPr/>
          <p:nvPr>
            <p:custDataLst>
              <p:tags r:id="rId82"/>
            </p:custDataLst>
          </p:nvPr>
        </p:nvCxnSpPr>
        <p:spPr>
          <a:xfrm>
            <a:off x="3200400" y="5476791"/>
            <a:ext cx="533400" cy="1588"/>
          </a:xfrm>
          <a:prstGeom prst="straightConnector1">
            <a:avLst/>
          </a:prstGeom>
          <a:ln w="57150" cap="sq">
            <a:solidFill>
              <a:schemeClr val="accent4">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1" name="TextBox 180"/>
          <p:cNvSpPr txBox="1"/>
          <p:nvPr>
            <p:custDataLst>
              <p:tags r:id="rId83"/>
            </p:custDataLst>
          </p:nvPr>
        </p:nvSpPr>
        <p:spPr>
          <a:xfrm>
            <a:off x="2286000" y="5248191"/>
            <a:ext cx="905184" cy="523220"/>
          </a:xfrm>
          <a:prstGeom prst="rect">
            <a:avLst/>
          </a:prstGeom>
          <a:noFill/>
        </p:spPr>
        <p:txBody>
          <a:bodyPr wrap="none" rtlCol="0">
            <a:spAutoFit/>
          </a:bodyPr>
          <a:lstStyle/>
          <a:p>
            <a:r>
              <a:rPr lang="en-US" sz="2800" dirty="0" smtClean="0">
                <a:solidFill>
                  <a:schemeClr val="bg1"/>
                </a:solidFill>
              </a:rPr>
              <a:t>/stall</a:t>
            </a:r>
          </a:p>
        </p:txBody>
      </p:sp>
      <p:sp>
        <p:nvSpPr>
          <p:cNvPr id="170" name="Rectangle 19"/>
          <p:cNvSpPr>
            <a:spLocks noChangeArrowheads="1"/>
          </p:cNvSpPr>
          <p:nvPr>
            <p:custDataLst>
              <p:tags r:id="rId84"/>
            </p:custDataLst>
          </p:nvPr>
        </p:nvSpPr>
        <p:spPr bwMode="auto">
          <a:xfrm>
            <a:off x="3657600" y="3876592"/>
            <a:ext cx="228600" cy="6095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85" name="Rectangle 19"/>
          <p:cNvSpPr>
            <a:spLocks noChangeArrowheads="1"/>
          </p:cNvSpPr>
          <p:nvPr>
            <p:custDataLst>
              <p:tags r:id="rId85"/>
            </p:custDataLst>
          </p:nvPr>
        </p:nvSpPr>
        <p:spPr bwMode="auto">
          <a:xfrm>
            <a:off x="4800594" y="1666788"/>
            <a:ext cx="228600" cy="1066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2" name="TextBox 1"/>
          <p:cNvSpPr txBox="1"/>
          <p:nvPr/>
        </p:nvSpPr>
        <p:spPr>
          <a:xfrm>
            <a:off x="4419594" y="4436165"/>
            <a:ext cx="1448894" cy="400110"/>
          </a:xfrm>
          <a:prstGeom prst="rect">
            <a:avLst/>
          </a:prstGeom>
          <a:noFill/>
        </p:spPr>
        <p:txBody>
          <a:bodyPr wrap="square" rtlCol="0">
            <a:spAutoFit/>
          </a:bodyPr>
          <a:lstStyle/>
          <a:p>
            <a:r>
              <a:rPr lang="en-US" sz="2000" dirty="0" smtClean="0"/>
              <a:t>add </a:t>
            </a:r>
            <a:r>
              <a:rPr lang="en-US" sz="2000" dirty="0" smtClean="0">
                <a:solidFill>
                  <a:schemeClr val="accent5">
                    <a:lumMod val="60000"/>
                    <a:lumOff val="40000"/>
                  </a:schemeClr>
                </a:solidFill>
              </a:rPr>
              <a:t>r3</a:t>
            </a:r>
            <a:r>
              <a:rPr lang="en-US" sz="2000" dirty="0" smtClean="0"/>
              <a:t>,r1,r2</a:t>
            </a:r>
            <a:endParaRPr lang="en-US" sz="2000" dirty="0"/>
          </a:p>
        </p:txBody>
      </p:sp>
      <p:sp>
        <p:nvSpPr>
          <p:cNvPr id="3" name="Oval 2"/>
          <p:cNvSpPr/>
          <p:nvPr/>
        </p:nvSpPr>
        <p:spPr>
          <a:xfrm>
            <a:off x="4419602" y="4457700"/>
            <a:ext cx="1447792" cy="4953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TextBox 145"/>
          <p:cNvSpPr txBox="1"/>
          <p:nvPr/>
        </p:nvSpPr>
        <p:spPr>
          <a:xfrm>
            <a:off x="2580522" y="3124200"/>
            <a:ext cx="1384225" cy="707886"/>
          </a:xfrm>
          <a:prstGeom prst="rect">
            <a:avLst/>
          </a:prstGeom>
          <a:noFill/>
        </p:spPr>
        <p:txBody>
          <a:bodyPr wrap="none" rtlCol="0">
            <a:spAutoFit/>
          </a:bodyPr>
          <a:lstStyle/>
          <a:p>
            <a:r>
              <a:rPr lang="en-US" sz="2000" dirty="0" smtClean="0">
                <a:solidFill>
                  <a:schemeClr val="accent5">
                    <a:lumMod val="60000"/>
                    <a:lumOff val="40000"/>
                  </a:schemeClr>
                </a:solidFill>
              </a:rPr>
              <a:t>(</a:t>
            </a:r>
            <a:r>
              <a:rPr lang="en-US" sz="2000" dirty="0" err="1" smtClean="0">
                <a:solidFill>
                  <a:schemeClr val="accent5">
                    <a:lumMod val="60000"/>
                    <a:lumOff val="40000"/>
                  </a:schemeClr>
                </a:solidFill>
              </a:rPr>
              <a:t>MemWr</a:t>
            </a:r>
            <a:r>
              <a:rPr lang="en-US" sz="2000" dirty="0" smtClean="0">
                <a:solidFill>
                  <a:schemeClr val="accent5">
                    <a:lumMod val="60000"/>
                    <a:lumOff val="40000"/>
                  </a:schemeClr>
                </a:solidFill>
              </a:rPr>
              <a:t>=0</a:t>
            </a:r>
          </a:p>
          <a:p>
            <a:r>
              <a:rPr lang="en-US" sz="2000" dirty="0" err="1" smtClean="0">
                <a:solidFill>
                  <a:schemeClr val="accent5">
                    <a:lumMod val="60000"/>
                    <a:lumOff val="40000"/>
                  </a:schemeClr>
                </a:solidFill>
              </a:rPr>
              <a:t>RegWr</a:t>
            </a:r>
            <a:r>
              <a:rPr lang="en-US" sz="2000" dirty="0" smtClean="0">
                <a:solidFill>
                  <a:schemeClr val="accent5">
                    <a:lumMod val="60000"/>
                    <a:lumOff val="40000"/>
                  </a:schemeClr>
                </a:solidFill>
              </a:rPr>
              <a:t>=0)</a:t>
            </a:r>
            <a:endParaRPr lang="en-US" sz="2000" dirty="0">
              <a:solidFill>
                <a:schemeClr val="accent5">
                  <a:lumMod val="60000"/>
                  <a:lumOff val="40000"/>
                </a:schemeClr>
              </a:solidFill>
            </a:endParaRPr>
          </a:p>
        </p:txBody>
      </p:sp>
      <p:sp>
        <p:nvSpPr>
          <p:cNvPr id="151" name="TextBox 150"/>
          <p:cNvSpPr txBox="1"/>
          <p:nvPr/>
        </p:nvSpPr>
        <p:spPr>
          <a:xfrm>
            <a:off x="1676400" y="5581471"/>
            <a:ext cx="3009895" cy="1200329"/>
          </a:xfrm>
          <a:prstGeom prst="rect">
            <a:avLst/>
          </a:prstGeom>
          <a:noFill/>
        </p:spPr>
        <p:txBody>
          <a:bodyPr wrap="square" rtlCol="0">
            <a:spAutoFit/>
          </a:bodyPr>
          <a:lstStyle/>
          <a:p>
            <a:r>
              <a:rPr lang="en-US" dirty="0" smtClean="0">
                <a:solidFill>
                  <a:schemeClr val="accent5">
                    <a:lumMod val="60000"/>
                    <a:lumOff val="40000"/>
                  </a:schemeClr>
                </a:solidFill>
              </a:rPr>
              <a:t>NOP = If(IF/</a:t>
            </a:r>
            <a:r>
              <a:rPr lang="en-US" dirty="0" err="1" smtClean="0">
                <a:solidFill>
                  <a:schemeClr val="accent5">
                    <a:lumMod val="60000"/>
                    <a:lumOff val="40000"/>
                  </a:schemeClr>
                </a:solidFill>
              </a:rPr>
              <a:t>ID.rA</a:t>
            </a:r>
            <a:r>
              <a:rPr lang="en-US" dirty="0" smtClean="0">
                <a:solidFill>
                  <a:schemeClr val="accent5">
                    <a:lumMod val="60000"/>
                    <a:lumOff val="40000"/>
                  </a:schemeClr>
                </a:solidFill>
              </a:rPr>
              <a:t> ≠ 0 &amp;&amp;</a:t>
            </a:r>
          </a:p>
          <a:p>
            <a:r>
              <a:rPr lang="en-US" dirty="0" smtClean="0">
                <a:solidFill>
                  <a:schemeClr val="accent5">
                    <a:lumMod val="60000"/>
                    <a:lumOff val="40000"/>
                  </a:schemeClr>
                </a:solidFill>
              </a:rPr>
              <a:t>                (IF/</a:t>
            </a:r>
            <a:r>
              <a:rPr lang="en-US" dirty="0" err="1" smtClean="0">
                <a:solidFill>
                  <a:schemeClr val="accent5">
                    <a:lumMod val="60000"/>
                    <a:lumOff val="40000"/>
                  </a:schemeClr>
                </a:solidFill>
              </a:rPr>
              <a:t>ID.rA</a:t>
            </a:r>
            <a:r>
              <a:rPr lang="en-US" dirty="0" smtClean="0">
                <a:solidFill>
                  <a:schemeClr val="accent5">
                    <a:lumMod val="60000"/>
                    <a:lumOff val="40000"/>
                  </a:schemeClr>
                </a:solidFill>
              </a:rPr>
              <a:t>==ID/</a:t>
            </a:r>
            <a:r>
              <a:rPr lang="en-US" dirty="0" err="1" smtClean="0">
                <a:solidFill>
                  <a:schemeClr val="accent5">
                    <a:lumMod val="60000"/>
                    <a:lumOff val="40000"/>
                  </a:schemeClr>
                </a:solidFill>
              </a:rPr>
              <a:t>Ex.Rd</a:t>
            </a:r>
            <a:endParaRPr lang="en-US" dirty="0" smtClean="0">
              <a:solidFill>
                <a:schemeClr val="accent5">
                  <a:lumMod val="60000"/>
                  <a:lumOff val="40000"/>
                </a:schemeClr>
              </a:solidFill>
            </a:endParaRPr>
          </a:p>
          <a:p>
            <a:r>
              <a:rPr lang="en-US" dirty="0" smtClean="0">
                <a:solidFill>
                  <a:schemeClr val="accent5">
                    <a:lumMod val="60000"/>
                    <a:lumOff val="40000"/>
                  </a:schemeClr>
                </a:solidFill>
              </a:rPr>
              <a:t>                 IF/</a:t>
            </a:r>
            <a:r>
              <a:rPr lang="en-US" dirty="0" err="1" smtClean="0">
                <a:solidFill>
                  <a:schemeClr val="accent5">
                    <a:lumMod val="60000"/>
                    <a:lumOff val="40000"/>
                  </a:schemeClr>
                </a:solidFill>
              </a:rPr>
              <a:t>ID.rA</a:t>
            </a:r>
            <a:r>
              <a:rPr lang="en-US" dirty="0" smtClean="0">
                <a:solidFill>
                  <a:schemeClr val="accent5">
                    <a:lumMod val="60000"/>
                    <a:lumOff val="40000"/>
                  </a:schemeClr>
                </a:solidFill>
              </a:rPr>
              <a:t>==Ex/</a:t>
            </a:r>
            <a:r>
              <a:rPr lang="en-US" dirty="0" err="1" smtClean="0">
                <a:solidFill>
                  <a:schemeClr val="accent5">
                    <a:lumMod val="60000"/>
                    <a:lumOff val="40000"/>
                  </a:schemeClr>
                </a:solidFill>
              </a:rPr>
              <a:t>M.Rd</a:t>
            </a:r>
            <a:endParaRPr lang="en-US" dirty="0" smtClean="0">
              <a:solidFill>
                <a:schemeClr val="accent5">
                  <a:lumMod val="60000"/>
                  <a:lumOff val="40000"/>
                </a:schemeClr>
              </a:solidFill>
            </a:endParaRPr>
          </a:p>
          <a:p>
            <a:r>
              <a:rPr lang="en-US" dirty="0" smtClean="0">
                <a:solidFill>
                  <a:schemeClr val="accent5">
                    <a:lumMod val="60000"/>
                    <a:lumOff val="40000"/>
                  </a:schemeClr>
                </a:solidFill>
              </a:rPr>
              <a:t>                 IF/</a:t>
            </a:r>
            <a:r>
              <a:rPr lang="en-US" dirty="0" err="1" smtClean="0">
                <a:solidFill>
                  <a:schemeClr val="accent5">
                    <a:lumMod val="60000"/>
                    <a:lumOff val="40000"/>
                  </a:schemeClr>
                </a:solidFill>
              </a:rPr>
              <a:t>ID.rA</a:t>
            </a:r>
            <a:r>
              <a:rPr lang="en-US" dirty="0" smtClean="0">
                <a:solidFill>
                  <a:schemeClr val="accent5">
                    <a:lumMod val="60000"/>
                    <a:lumOff val="40000"/>
                  </a:schemeClr>
                </a:solidFill>
              </a:rPr>
              <a:t>==M/</a:t>
            </a:r>
            <a:r>
              <a:rPr lang="en-US" dirty="0" err="1" smtClean="0">
                <a:solidFill>
                  <a:schemeClr val="accent5">
                    <a:lumMod val="60000"/>
                    <a:lumOff val="40000"/>
                  </a:schemeClr>
                </a:solidFill>
              </a:rPr>
              <a:t>W.Rd</a:t>
            </a:r>
            <a:r>
              <a:rPr lang="en-US" dirty="0" smtClean="0">
                <a:solidFill>
                  <a:schemeClr val="accent5">
                    <a:lumMod val="60000"/>
                    <a:lumOff val="40000"/>
                  </a:schemeClr>
                </a:solidFill>
              </a:rPr>
              <a:t>))</a:t>
            </a:r>
            <a:endParaRPr lang="en-US" dirty="0">
              <a:solidFill>
                <a:schemeClr val="accent5">
                  <a:lumMod val="60000"/>
                  <a:lumOff val="40000"/>
                </a:schemeClr>
              </a:solidFill>
            </a:endParaRPr>
          </a:p>
        </p:txBody>
      </p:sp>
      <p:sp>
        <p:nvSpPr>
          <p:cNvPr id="6" name="Oval 5"/>
          <p:cNvSpPr/>
          <p:nvPr/>
        </p:nvSpPr>
        <p:spPr>
          <a:xfrm>
            <a:off x="2438401" y="5867400"/>
            <a:ext cx="2209800" cy="314235"/>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TextBox 155"/>
          <p:cNvSpPr txBox="1"/>
          <p:nvPr/>
        </p:nvSpPr>
        <p:spPr>
          <a:xfrm>
            <a:off x="2056306" y="4419600"/>
            <a:ext cx="1448894" cy="400110"/>
          </a:xfrm>
          <a:prstGeom prst="rect">
            <a:avLst/>
          </a:prstGeom>
          <a:noFill/>
        </p:spPr>
        <p:txBody>
          <a:bodyPr wrap="square" rtlCol="0">
            <a:spAutoFit/>
          </a:bodyPr>
          <a:lstStyle/>
          <a:p>
            <a:r>
              <a:rPr lang="en-US" sz="2000" dirty="0"/>
              <a:t>s</a:t>
            </a:r>
            <a:r>
              <a:rPr lang="en-US" sz="2000" dirty="0" smtClean="0"/>
              <a:t>ub r5,</a:t>
            </a:r>
            <a:r>
              <a:rPr lang="en-US" sz="2000" dirty="0" smtClean="0">
                <a:solidFill>
                  <a:schemeClr val="accent5">
                    <a:lumMod val="60000"/>
                    <a:lumOff val="40000"/>
                  </a:schemeClr>
                </a:solidFill>
              </a:rPr>
              <a:t>r3</a:t>
            </a:r>
            <a:r>
              <a:rPr lang="en-US" sz="2000" dirty="0" smtClean="0"/>
              <a:t>,r5</a:t>
            </a:r>
            <a:endParaRPr lang="en-US" sz="2000" dirty="0"/>
          </a:p>
        </p:txBody>
      </p:sp>
      <p:sp>
        <p:nvSpPr>
          <p:cNvPr id="158" name="Oval 157"/>
          <p:cNvSpPr/>
          <p:nvPr/>
        </p:nvSpPr>
        <p:spPr>
          <a:xfrm>
            <a:off x="2056314" y="4441135"/>
            <a:ext cx="1447792" cy="4953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580522" y="3876593"/>
            <a:ext cx="863712" cy="342898"/>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3216729" y="3752368"/>
            <a:ext cx="898071" cy="295674"/>
          </a:xfrm>
          <a:custGeom>
            <a:avLst/>
            <a:gdLst>
              <a:gd name="connsiteX0" fmla="*/ 0 w 1763485"/>
              <a:gd name="connsiteY0" fmla="*/ 84846 h 182818"/>
              <a:gd name="connsiteX1" fmla="*/ 1191985 w 1763485"/>
              <a:gd name="connsiteY1" fmla="*/ 3203 h 182818"/>
              <a:gd name="connsiteX2" fmla="*/ 1763485 w 1763485"/>
              <a:gd name="connsiteY2" fmla="*/ 182818 h 182818"/>
            </a:gdLst>
            <a:ahLst/>
            <a:cxnLst>
              <a:cxn ang="0">
                <a:pos x="connsiteX0" y="connsiteY0"/>
              </a:cxn>
              <a:cxn ang="0">
                <a:pos x="connsiteX1" y="connsiteY1"/>
              </a:cxn>
              <a:cxn ang="0">
                <a:pos x="connsiteX2" y="connsiteY2"/>
              </a:cxn>
            </a:cxnLst>
            <a:rect l="l" t="t" r="r" b="b"/>
            <a:pathLst>
              <a:path w="1763485" h="182818">
                <a:moveTo>
                  <a:pt x="0" y="84846"/>
                </a:moveTo>
                <a:cubicBezTo>
                  <a:pt x="449035" y="35860"/>
                  <a:pt x="898071" y="-13126"/>
                  <a:pt x="1191985" y="3203"/>
                </a:cubicBezTo>
                <a:cubicBezTo>
                  <a:pt x="1485899" y="19532"/>
                  <a:pt x="1763485" y="182818"/>
                  <a:pt x="1763485" y="182818"/>
                </a:cubicBezTo>
              </a:path>
            </a:pathLst>
          </a:custGeom>
          <a:noFill/>
          <a:ln>
            <a:solidFill>
              <a:schemeClr val="accent5">
                <a:lumMod val="60000"/>
                <a:lumOff val="40000"/>
              </a:schemeClr>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extBox 115"/>
          <p:cNvSpPr txBox="1"/>
          <p:nvPr/>
        </p:nvSpPr>
        <p:spPr>
          <a:xfrm>
            <a:off x="152400" y="5010090"/>
            <a:ext cx="1448894" cy="400110"/>
          </a:xfrm>
          <a:prstGeom prst="rect">
            <a:avLst/>
          </a:prstGeom>
          <a:noFill/>
        </p:spPr>
        <p:txBody>
          <a:bodyPr wrap="square" rtlCol="0">
            <a:spAutoFit/>
          </a:bodyPr>
          <a:lstStyle/>
          <a:p>
            <a:r>
              <a:rPr lang="en-US" sz="2000" dirty="0" smtClean="0"/>
              <a:t>or r6,</a:t>
            </a:r>
            <a:r>
              <a:rPr lang="en-US" sz="2000" dirty="0" smtClean="0">
                <a:solidFill>
                  <a:schemeClr val="accent5">
                    <a:lumMod val="60000"/>
                    <a:lumOff val="40000"/>
                  </a:schemeClr>
                </a:solidFill>
              </a:rPr>
              <a:t>r3</a:t>
            </a:r>
            <a:r>
              <a:rPr lang="en-US" sz="2000" dirty="0" smtClean="0"/>
              <a:t>,r4</a:t>
            </a:r>
            <a:endParaRPr lang="en-US" sz="2000" dirty="0"/>
          </a:p>
        </p:txBody>
      </p:sp>
      <p:sp>
        <p:nvSpPr>
          <p:cNvPr id="117" name="Oval 116"/>
          <p:cNvSpPr/>
          <p:nvPr/>
        </p:nvSpPr>
        <p:spPr>
          <a:xfrm>
            <a:off x="152400" y="5029200"/>
            <a:ext cx="1447792" cy="4953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914894" y="4486986"/>
            <a:ext cx="266701" cy="349289"/>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780753" y="4486986"/>
            <a:ext cx="343442" cy="332724"/>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TextBox 121"/>
          <p:cNvSpPr txBox="1"/>
          <p:nvPr/>
        </p:nvSpPr>
        <p:spPr>
          <a:xfrm>
            <a:off x="1676400" y="4933890"/>
            <a:ext cx="952505" cy="400110"/>
          </a:xfrm>
          <a:prstGeom prst="rect">
            <a:avLst/>
          </a:prstGeom>
          <a:noFill/>
          <a:ln>
            <a:solidFill>
              <a:schemeClr val="accent4"/>
            </a:solidFill>
          </a:ln>
        </p:spPr>
        <p:txBody>
          <a:bodyPr wrap="none" rtlCol="0">
            <a:spAutoFit/>
          </a:bodyPr>
          <a:lstStyle/>
          <a:p>
            <a:r>
              <a:rPr lang="en-US" sz="2000" dirty="0" smtClean="0">
                <a:solidFill>
                  <a:schemeClr val="accent5">
                    <a:lumMod val="60000"/>
                    <a:lumOff val="40000"/>
                  </a:schemeClr>
                </a:solidFill>
              </a:rPr>
              <a:t>(WE=0)</a:t>
            </a:r>
            <a:endParaRPr lang="en-US" sz="2000" dirty="0">
              <a:solidFill>
                <a:schemeClr val="accent5">
                  <a:lumMod val="60000"/>
                  <a:lumOff val="40000"/>
                </a:schemeClr>
              </a:solidFill>
            </a:endParaRPr>
          </a:p>
        </p:txBody>
      </p:sp>
      <p:sp>
        <p:nvSpPr>
          <p:cNvPr id="124" name="Freeform 123"/>
          <p:cNvSpPr/>
          <p:nvPr/>
        </p:nvSpPr>
        <p:spPr>
          <a:xfrm>
            <a:off x="5562600" y="4495800"/>
            <a:ext cx="457200" cy="655634"/>
          </a:xfrm>
          <a:custGeom>
            <a:avLst/>
            <a:gdLst>
              <a:gd name="connsiteX0" fmla="*/ 0 w 457200"/>
              <a:gd name="connsiteY0" fmla="*/ 424542 h 655634"/>
              <a:gd name="connsiteX1" fmla="*/ 342900 w 457200"/>
              <a:gd name="connsiteY1" fmla="*/ 636814 h 655634"/>
              <a:gd name="connsiteX2" fmla="*/ 457200 w 457200"/>
              <a:gd name="connsiteY2" fmla="*/ 0 h 655634"/>
            </a:gdLst>
            <a:ahLst/>
            <a:cxnLst>
              <a:cxn ang="0">
                <a:pos x="connsiteX0" y="connsiteY0"/>
              </a:cxn>
              <a:cxn ang="0">
                <a:pos x="connsiteX1" y="connsiteY1"/>
              </a:cxn>
              <a:cxn ang="0">
                <a:pos x="connsiteX2" y="connsiteY2"/>
              </a:cxn>
            </a:cxnLst>
            <a:rect l="l" t="t" r="r" b="b"/>
            <a:pathLst>
              <a:path w="457200" h="655634">
                <a:moveTo>
                  <a:pt x="0" y="424542"/>
                </a:moveTo>
                <a:cubicBezTo>
                  <a:pt x="133350" y="566056"/>
                  <a:pt x="266700" y="707571"/>
                  <a:pt x="342900" y="636814"/>
                </a:cubicBezTo>
                <a:cubicBezTo>
                  <a:pt x="419100" y="566057"/>
                  <a:pt x="438150" y="283028"/>
                  <a:pt x="457200" y="0"/>
                </a:cubicBezTo>
              </a:path>
            </a:pathLst>
          </a:custGeom>
          <a:noFill/>
          <a:ln>
            <a:solidFill>
              <a:schemeClr val="accent5">
                <a:lumMod val="60000"/>
                <a:lumOff val="40000"/>
              </a:schemeClr>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5694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6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7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7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7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7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7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8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6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62"/>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49"/>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5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4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2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 grpId="0" animBg="1"/>
      <p:bldP spid="172" grpId="0" animBg="1"/>
      <p:bldP spid="173" grpId="0" animBg="1"/>
      <p:bldP spid="174" grpId="0"/>
      <p:bldP spid="175" grpId="0" animBg="1"/>
      <p:bldP spid="176" grpId="0" animBg="1"/>
      <p:bldP spid="177" grpId="0" animBg="1"/>
      <p:bldP spid="181" grpId="0"/>
      <p:bldP spid="170" grpId="0" animBg="1"/>
      <p:bldP spid="3" grpId="0" animBg="1"/>
      <p:bldP spid="146" grpId="0"/>
      <p:bldP spid="151" grpId="0"/>
      <p:bldP spid="6" grpId="0" animBg="1"/>
      <p:bldP spid="158" grpId="0" animBg="1"/>
      <p:bldP spid="4" grpId="0" animBg="1"/>
      <p:bldP spid="7" grpId="0" animBg="1"/>
      <p:bldP spid="117" grpId="0" animBg="1"/>
      <p:bldP spid="8" grpId="0" animBg="1"/>
      <p:bldP spid="9" grpId="0" animBg="1"/>
      <p:bldP spid="122" grpId="0" animBg="1"/>
      <p:bldP spid="12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for Today</a:t>
            </a:r>
            <a:endParaRPr lang="en-US" dirty="0"/>
          </a:p>
        </p:txBody>
      </p:sp>
      <p:sp>
        <p:nvSpPr>
          <p:cNvPr id="3" name="Content Placeholder 2"/>
          <p:cNvSpPr>
            <a:spLocks noGrp="1"/>
          </p:cNvSpPr>
          <p:nvPr>
            <p:ph idx="1"/>
          </p:nvPr>
        </p:nvSpPr>
        <p:spPr>
          <a:xfrm>
            <a:off x="228600" y="685800"/>
            <a:ext cx="8686800" cy="6172200"/>
          </a:xfrm>
        </p:spPr>
        <p:txBody>
          <a:bodyPr>
            <a:normAutofit lnSpcReduction="10000"/>
          </a:bodyPr>
          <a:lstStyle/>
          <a:p>
            <a:r>
              <a:rPr lang="en-US" dirty="0" smtClean="0"/>
              <a:t>RISC and Pipelined Processor: Putting it all together</a:t>
            </a:r>
          </a:p>
          <a:p>
            <a:r>
              <a:rPr lang="en-US" dirty="0" smtClean="0"/>
              <a:t>Data Hazards</a:t>
            </a:r>
          </a:p>
          <a:p>
            <a:pPr marL="573088" lvl="1" indent="-457200">
              <a:buFont typeface="Arial"/>
              <a:buChar char="•"/>
            </a:pPr>
            <a:r>
              <a:rPr lang="en-US" dirty="0" smtClean="0"/>
              <a:t>Data dependencies</a:t>
            </a:r>
          </a:p>
          <a:p>
            <a:pPr marL="573088" lvl="1" indent="-457200">
              <a:buFont typeface="Arial"/>
              <a:buChar char="•"/>
            </a:pPr>
            <a:r>
              <a:rPr lang="en-US" dirty="0" smtClean="0"/>
              <a:t>Problem, detection, and solutions</a:t>
            </a:r>
          </a:p>
          <a:p>
            <a:pPr lvl="2" indent="-342900"/>
            <a:r>
              <a:rPr lang="en-US" dirty="0"/>
              <a:t>(delaying, stalling, forwarding, bypass, </a:t>
            </a:r>
            <a:r>
              <a:rPr lang="en-US" dirty="0" err="1"/>
              <a:t>etc</a:t>
            </a:r>
            <a:r>
              <a:rPr lang="en-US" dirty="0" smtClean="0"/>
              <a:t>)</a:t>
            </a:r>
          </a:p>
          <a:p>
            <a:pPr marL="573088" lvl="1" indent="-457200">
              <a:buFont typeface="Arial"/>
              <a:buChar char="•"/>
            </a:pPr>
            <a:r>
              <a:rPr lang="en-US" dirty="0" smtClean="0"/>
              <a:t>Hazard detection unit</a:t>
            </a:r>
          </a:p>
          <a:p>
            <a:pPr marL="573088" lvl="1" indent="-457200">
              <a:buFont typeface="Arial"/>
              <a:buChar char="•"/>
            </a:pPr>
            <a:r>
              <a:rPr lang="en-US" dirty="0" smtClean="0"/>
              <a:t>Forwarding unit</a:t>
            </a:r>
          </a:p>
          <a:p>
            <a:pPr marL="115888" lvl="1" indent="0">
              <a:buNone/>
            </a:pPr>
            <a:r>
              <a:rPr lang="en-US" dirty="0" smtClean="0"/>
              <a:t>	</a:t>
            </a:r>
          </a:p>
          <a:p>
            <a:r>
              <a:rPr lang="en-US" dirty="0" smtClean="0"/>
              <a:t>Next time</a:t>
            </a:r>
          </a:p>
          <a:p>
            <a:pPr marL="573088" lvl="1" indent="-457200">
              <a:buFont typeface="Arial"/>
              <a:buChar char="•"/>
            </a:pPr>
            <a:r>
              <a:rPr lang="en-US" dirty="0" smtClean="0"/>
              <a:t>Control Hazards</a:t>
            </a:r>
          </a:p>
          <a:p>
            <a:pPr marL="115888" lvl="1" indent="0">
              <a:buNone/>
            </a:pPr>
            <a:r>
              <a:rPr lang="en-US" dirty="0" smtClean="0"/>
              <a:t>	What is the next instruction to execute if</a:t>
            </a:r>
          </a:p>
          <a:p>
            <a:pPr marL="115888" lvl="1" indent="0">
              <a:buNone/>
            </a:pPr>
            <a:r>
              <a:rPr lang="en-US" dirty="0"/>
              <a:t>	</a:t>
            </a:r>
            <a:r>
              <a:rPr lang="en-US" dirty="0" smtClean="0"/>
              <a:t>a branch is taken?  Not taken?</a:t>
            </a:r>
            <a:endParaRPr lang="en-US" dirty="0"/>
          </a:p>
        </p:txBody>
      </p:sp>
    </p:spTree>
    <p:extLst>
      <p:ext uri="{BB962C8B-B14F-4D97-AF65-F5344CB8AC3E}">
        <p14:creationId xmlns:p14="http://schemas.microsoft.com/office/powerpoint/2010/main" val="7585260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Title 304"/>
          <p:cNvSpPr>
            <a:spLocks noGrp="1"/>
          </p:cNvSpPr>
          <p:nvPr>
            <p:ph type="title"/>
            <p:custDataLst>
              <p:tags r:id="rId1"/>
            </p:custDataLst>
          </p:nvPr>
        </p:nvSpPr>
        <p:spPr/>
        <p:txBody>
          <a:bodyPr>
            <a:normAutofit fontScale="90000"/>
          </a:bodyPr>
          <a:lstStyle/>
          <a:p>
            <a:r>
              <a:rPr lang="en-US" dirty="0" smtClean="0"/>
              <a:t>Stalling</a:t>
            </a:r>
            <a:endParaRPr lang="en-US" dirty="0"/>
          </a:p>
        </p:txBody>
      </p:sp>
      <p:sp>
        <p:nvSpPr>
          <p:cNvPr id="77" name="Text Box 11"/>
          <p:cNvSpPr txBox="1">
            <a:spLocks noChangeArrowheads="1"/>
          </p:cNvSpPr>
          <p:nvPr>
            <p:custDataLst>
              <p:tags r:id="rId2"/>
            </p:custDataLst>
          </p:nvPr>
        </p:nvSpPr>
        <p:spPr bwMode="auto">
          <a:xfrm rot="16200000">
            <a:off x="-381003" y="2504989"/>
            <a:ext cx="3962404" cy="304800"/>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79" name="Text Box 11"/>
          <p:cNvSpPr txBox="1">
            <a:spLocks noChangeArrowheads="1"/>
          </p:cNvSpPr>
          <p:nvPr>
            <p:custDataLst>
              <p:tags r:id="rId3"/>
            </p:custDataLst>
          </p:nvPr>
        </p:nvSpPr>
        <p:spPr bwMode="auto">
          <a:xfrm rot="16200000">
            <a:off x="2285995" y="2504987"/>
            <a:ext cx="3962404" cy="304804"/>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80" name="Line 43"/>
          <p:cNvSpPr>
            <a:spLocks noChangeShapeType="1"/>
          </p:cNvSpPr>
          <p:nvPr>
            <p:custDataLst>
              <p:tags r:id="rId4"/>
            </p:custDataLst>
          </p:nvPr>
        </p:nvSpPr>
        <p:spPr bwMode="auto">
          <a:xfrm>
            <a:off x="2285995" y="1438190"/>
            <a:ext cx="228601" cy="0"/>
          </a:xfrm>
          <a:prstGeom prst="line">
            <a:avLst/>
          </a:prstGeom>
          <a:noFill/>
          <a:ln w="57150" cap="sq">
            <a:solidFill>
              <a:srgbClr val="66FF33"/>
            </a:solidFill>
            <a:prstDash val="solid"/>
            <a:round/>
            <a:headEnd type="none" w="med" len="med"/>
            <a:tailEnd type="arrow" w="sm" len="sm"/>
          </a:ln>
          <a:effectLst/>
        </p:spPr>
        <p:txBody>
          <a:bodyPr wrap="square" anchor="ctr" anchorCtr="1">
            <a:noAutofit/>
          </a:bodyPr>
          <a:lstStyle/>
          <a:p>
            <a:endParaRPr lang="en-US"/>
          </a:p>
        </p:txBody>
      </p:sp>
      <p:sp>
        <p:nvSpPr>
          <p:cNvPr id="81" name="Line 43"/>
          <p:cNvSpPr>
            <a:spLocks noChangeShapeType="1"/>
          </p:cNvSpPr>
          <p:nvPr>
            <p:custDataLst>
              <p:tags r:id="rId5"/>
            </p:custDataLst>
          </p:nvPr>
        </p:nvSpPr>
        <p:spPr bwMode="auto">
          <a:xfrm>
            <a:off x="3809992" y="1895394"/>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2" name="Line 43"/>
          <p:cNvSpPr>
            <a:spLocks noChangeShapeType="1"/>
          </p:cNvSpPr>
          <p:nvPr>
            <p:custDataLst>
              <p:tags r:id="rId6"/>
            </p:custDataLst>
          </p:nvPr>
        </p:nvSpPr>
        <p:spPr bwMode="auto">
          <a:xfrm>
            <a:off x="3809992" y="1057194"/>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3" name="Text Box 11"/>
          <p:cNvSpPr txBox="1">
            <a:spLocks noChangeArrowheads="1"/>
          </p:cNvSpPr>
          <p:nvPr>
            <p:custDataLst>
              <p:tags r:id="rId7"/>
            </p:custDataLst>
          </p:nvPr>
        </p:nvSpPr>
        <p:spPr bwMode="auto">
          <a:xfrm rot="16200000">
            <a:off x="4038597" y="2504985"/>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84" name="Line 43"/>
          <p:cNvSpPr>
            <a:spLocks noChangeShapeType="1"/>
          </p:cNvSpPr>
          <p:nvPr>
            <p:custDataLst>
              <p:tags r:id="rId8"/>
            </p:custDataLst>
          </p:nvPr>
        </p:nvSpPr>
        <p:spPr bwMode="auto">
          <a:xfrm flipV="1">
            <a:off x="5638795" y="1438186"/>
            <a:ext cx="228600"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6" name="Freeform 85"/>
          <p:cNvSpPr/>
          <p:nvPr>
            <p:custDataLst>
              <p:tags r:id="rId9"/>
            </p:custDataLst>
          </p:nvPr>
        </p:nvSpPr>
        <p:spPr>
          <a:xfrm>
            <a:off x="5181595" y="752388"/>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Line 43"/>
          <p:cNvSpPr>
            <a:spLocks noChangeShapeType="1"/>
          </p:cNvSpPr>
          <p:nvPr>
            <p:custDataLst>
              <p:tags r:id="rId10"/>
            </p:custDataLst>
          </p:nvPr>
        </p:nvSpPr>
        <p:spPr bwMode="auto">
          <a:xfrm flipV="1">
            <a:off x="4419595" y="1819191"/>
            <a:ext cx="380998"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8" name="Line 43"/>
          <p:cNvSpPr>
            <a:spLocks noChangeShapeType="1"/>
          </p:cNvSpPr>
          <p:nvPr>
            <p:custDataLst>
              <p:tags r:id="rId11"/>
            </p:custDataLst>
          </p:nvPr>
        </p:nvSpPr>
        <p:spPr bwMode="auto">
          <a:xfrm flipV="1">
            <a:off x="4419595" y="2581190"/>
            <a:ext cx="3810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9" name="Text Box 11"/>
          <p:cNvSpPr txBox="1">
            <a:spLocks noChangeArrowheads="1"/>
          </p:cNvSpPr>
          <p:nvPr>
            <p:custDataLst>
              <p:tags r:id="rId12"/>
            </p:custDataLst>
          </p:nvPr>
        </p:nvSpPr>
        <p:spPr bwMode="auto">
          <a:xfrm rot="16200000">
            <a:off x="5791202" y="2504985"/>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90" name="Rectangle 4"/>
          <p:cNvSpPr>
            <a:spLocks noChangeArrowheads="1"/>
          </p:cNvSpPr>
          <p:nvPr>
            <p:custDataLst>
              <p:tags r:id="rId13"/>
            </p:custDataLst>
          </p:nvPr>
        </p:nvSpPr>
        <p:spPr bwMode="auto">
          <a:xfrm>
            <a:off x="6476999" y="1895387"/>
            <a:ext cx="838201"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data</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91" name="Text Box 11"/>
          <p:cNvSpPr txBox="1">
            <a:spLocks noChangeArrowheads="1"/>
          </p:cNvSpPr>
          <p:nvPr>
            <p:custDataLst>
              <p:tags r:id="rId14"/>
            </p:custDataLst>
          </p:nvPr>
        </p:nvSpPr>
        <p:spPr bwMode="auto">
          <a:xfrm rot="16200000">
            <a:off x="4038593" y="2352592"/>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92" name="Line 43"/>
          <p:cNvSpPr>
            <a:spLocks noChangeShapeType="1"/>
          </p:cNvSpPr>
          <p:nvPr>
            <p:custDataLst>
              <p:tags r:id="rId15"/>
            </p:custDataLst>
          </p:nvPr>
        </p:nvSpPr>
        <p:spPr bwMode="auto">
          <a:xfrm flipV="1">
            <a:off x="4419595" y="980982"/>
            <a:ext cx="762000" cy="8"/>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3" name="Line 43"/>
          <p:cNvSpPr>
            <a:spLocks noChangeShapeType="1"/>
          </p:cNvSpPr>
          <p:nvPr>
            <p:custDataLst>
              <p:tags r:id="rId16"/>
            </p:custDataLst>
          </p:nvPr>
        </p:nvSpPr>
        <p:spPr bwMode="auto">
          <a:xfrm>
            <a:off x="5029195" y="2047788"/>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p>
        </p:txBody>
      </p:sp>
      <p:sp>
        <p:nvSpPr>
          <p:cNvPr id="94" name="Line 43"/>
          <p:cNvSpPr>
            <a:spLocks noChangeShapeType="1"/>
          </p:cNvSpPr>
          <p:nvPr>
            <p:custDataLst>
              <p:tags r:id="rId17"/>
            </p:custDataLst>
          </p:nvPr>
        </p:nvSpPr>
        <p:spPr bwMode="auto">
          <a:xfrm flipV="1">
            <a:off x="6172200" y="1438186"/>
            <a:ext cx="1447799"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5" name="Line 43"/>
          <p:cNvSpPr>
            <a:spLocks noChangeShapeType="1"/>
          </p:cNvSpPr>
          <p:nvPr>
            <p:custDataLst>
              <p:tags r:id="rId18"/>
            </p:custDataLst>
          </p:nvPr>
        </p:nvSpPr>
        <p:spPr bwMode="auto">
          <a:xfrm>
            <a:off x="6172200" y="2428789"/>
            <a:ext cx="3048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6" name="Line 43"/>
          <p:cNvSpPr>
            <a:spLocks noChangeShapeType="1"/>
          </p:cNvSpPr>
          <p:nvPr>
            <p:custDataLst>
              <p:tags r:id="rId19"/>
            </p:custDataLst>
          </p:nvPr>
        </p:nvSpPr>
        <p:spPr bwMode="auto">
          <a:xfrm flipV="1">
            <a:off x="7315200" y="2428787"/>
            <a:ext cx="304800" cy="3"/>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7" name="Line 43"/>
          <p:cNvSpPr>
            <a:spLocks noChangeShapeType="1"/>
          </p:cNvSpPr>
          <p:nvPr>
            <p:custDataLst>
              <p:tags r:id="rId20"/>
            </p:custDataLst>
          </p:nvPr>
        </p:nvSpPr>
        <p:spPr bwMode="auto">
          <a:xfrm flipV="1">
            <a:off x="7924801" y="2428787"/>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8" name="Line 43"/>
          <p:cNvSpPr>
            <a:spLocks noChangeShapeType="1"/>
          </p:cNvSpPr>
          <p:nvPr>
            <p:custDataLst>
              <p:tags r:id="rId21"/>
            </p:custDataLst>
          </p:nvPr>
        </p:nvSpPr>
        <p:spPr bwMode="auto">
          <a:xfrm flipV="1">
            <a:off x="7924801" y="1438188"/>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9" name="Line 43"/>
          <p:cNvSpPr>
            <a:spLocks noChangeShapeType="1"/>
          </p:cNvSpPr>
          <p:nvPr>
            <p:custDataLst>
              <p:tags r:id="rId22"/>
            </p:custDataLst>
          </p:nvPr>
        </p:nvSpPr>
        <p:spPr bwMode="auto">
          <a:xfrm>
            <a:off x="8458201" y="1971588"/>
            <a:ext cx="381000" cy="0"/>
          </a:xfrm>
          <a:prstGeom prst="line">
            <a:avLst/>
          </a:prstGeom>
          <a:noFill/>
          <a:ln w="5715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00" name="Line 43"/>
          <p:cNvSpPr>
            <a:spLocks noChangeShapeType="1"/>
          </p:cNvSpPr>
          <p:nvPr>
            <p:custDataLst>
              <p:tags r:id="rId23"/>
            </p:custDataLst>
          </p:nvPr>
        </p:nvSpPr>
        <p:spPr bwMode="auto">
          <a:xfrm flipV="1">
            <a:off x="8839201" y="904788"/>
            <a:ext cx="0" cy="1066800"/>
          </a:xfrm>
          <a:prstGeom prst="line">
            <a:avLst/>
          </a:prstGeom>
          <a:noFill/>
          <a:ln w="57150" cap="sq">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01" name="Line 43"/>
          <p:cNvSpPr>
            <a:spLocks noChangeShapeType="1"/>
          </p:cNvSpPr>
          <p:nvPr>
            <p:custDataLst>
              <p:tags r:id="rId24"/>
            </p:custDataLst>
          </p:nvPr>
        </p:nvSpPr>
        <p:spPr bwMode="auto">
          <a:xfrm flipH="1" flipV="1">
            <a:off x="8534401" y="904788"/>
            <a:ext cx="304800" cy="0"/>
          </a:xfrm>
          <a:prstGeom prst="line">
            <a:avLst/>
          </a:prstGeom>
          <a:noFill/>
          <a:ln w="57150" cap="sq">
            <a:solidFill>
              <a:srgbClr val="66FF33"/>
            </a:solidFill>
            <a:prstDash val="solid"/>
            <a:round/>
            <a:headEnd type="none" w="med" len="med"/>
            <a:tailEnd type="arrow" w="sm" len="sm"/>
          </a:ln>
          <a:effectLst/>
        </p:spPr>
        <p:txBody>
          <a:bodyPr wrap="square" anchor="ctr" anchorCtr="1">
            <a:noAutofit/>
          </a:bodyPr>
          <a:lstStyle/>
          <a:p>
            <a:endParaRPr lang="en-US"/>
          </a:p>
        </p:txBody>
      </p:sp>
      <p:sp>
        <p:nvSpPr>
          <p:cNvPr id="102" name="Text Box 11"/>
          <p:cNvSpPr txBox="1">
            <a:spLocks noChangeArrowheads="1"/>
          </p:cNvSpPr>
          <p:nvPr>
            <p:custDataLst>
              <p:tags r:id="rId25"/>
            </p:custDataLst>
          </p:nvPr>
        </p:nvSpPr>
        <p:spPr bwMode="auto">
          <a:xfrm rot="16200000">
            <a:off x="4038593" y="1742993"/>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B</a:t>
            </a:r>
            <a:endParaRPr lang="en-US" sz="2400" dirty="0">
              <a:solidFill>
                <a:srgbClr val="FFFFFF"/>
              </a:solidFill>
              <a:latin typeface="+mj-lt"/>
            </a:endParaRPr>
          </a:p>
        </p:txBody>
      </p:sp>
      <p:sp>
        <p:nvSpPr>
          <p:cNvPr id="103" name="Text Box 11"/>
          <p:cNvSpPr txBox="1">
            <a:spLocks noChangeArrowheads="1"/>
          </p:cNvSpPr>
          <p:nvPr>
            <p:custDataLst>
              <p:tags r:id="rId26"/>
            </p:custDataLst>
          </p:nvPr>
        </p:nvSpPr>
        <p:spPr bwMode="auto">
          <a:xfrm rot="16200000">
            <a:off x="4038592" y="904791"/>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A</a:t>
            </a:r>
            <a:endParaRPr lang="en-US" sz="2400" dirty="0">
              <a:solidFill>
                <a:srgbClr val="FFFFFF"/>
              </a:solidFill>
              <a:latin typeface="+mj-lt"/>
            </a:endParaRPr>
          </a:p>
        </p:txBody>
      </p:sp>
      <p:sp>
        <p:nvSpPr>
          <p:cNvPr id="104" name="Text Box 11"/>
          <p:cNvSpPr txBox="1">
            <a:spLocks noChangeArrowheads="1"/>
          </p:cNvSpPr>
          <p:nvPr>
            <p:custDataLst>
              <p:tags r:id="rId27"/>
            </p:custDataLst>
          </p:nvPr>
        </p:nvSpPr>
        <p:spPr bwMode="auto">
          <a:xfrm rot="16200000">
            <a:off x="5791199" y="2276388"/>
            <a:ext cx="457200" cy="304799"/>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B</a:t>
            </a:r>
            <a:endParaRPr lang="en-US" sz="2400" dirty="0">
              <a:solidFill>
                <a:srgbClr val="FFFFFF"/>
              </a:solidFill>
              <a:latin typeface="+mj-lt"/>
            </a:endParaRPr>
          </a:p>
        </p:txBody>
      </p:sp>
      <p:sp>
        <p:nvSpPr>
          <p:cNvPr id="105" name="Text Box 11"/>
          <p:cNvSpPr txBox="1">
            <a:spLocks noChangeArrowheads="1"/>
          </p:cNvSpPr>
          <p:nvPr>
            <p:custDataLst>
              <p:tags r:id="rId28"/>
            </p:custDataLst>
          </p:nvPr>
        </p:nvSpPr>
        <p:spPr bwMode="auto">
          <a:xfrm rot="16200000">
            <a:off x="5791194" y="1285786"/>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D</a:t>
            </a:r>
            <a:endParaRPr lang="en-US" sz="2400" dirty="0">
              <a:solidFill>
                <a:srgbClr val="FFFFFF"/>
              </a:solidFill>
              <a:latin typeface="+mj-lt"/>
            </a:endParaRPr>
          </a:p>
        </p:txBody>
      </p:sp>
      <p:sp>
        <p:nvSpPr>
          <p:cNvPr id="106" name="Text Box 11"/>
          <p:cNvSpPr txBox="1">
            <a:spLocks noChangeArrowheads="1"/>
          </p:cNvSpPr>
          <p:nvPr>
            <p:custDataLst>
              <p:tags r:id="rId29"/>
            </p:custDataLst>
          </p:nvPr>
        </p:nvSpPr>
        <p:spPr bwMode="auto">
          <a:xfrm rot="16200000">
            <a:off x="7543801" y="2276387"/>
            <a:ext cx="457200"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M</a:t>
            </a:r>
            <a:endParaRPr lang="en-US" sz="2400" dirty="0">
              <a:solidFill>
                <a:srgbClr val="FFFFFF"/>
              </a:solidFill>
              <a:latin typeface="+mj-lt"/>
            </a:endParaRPr>
          </a:p>
        </p:txBody>
      </p:sp>
      <p:sp>
        <p:nvSpPr>
          <p:cNvPr id="107" name="Text Box 11"/>
          <p:cNvSpPr txBox="1">
            <a:spLocks noChangeArrowheads="1"/>
          </p:cNvSpPr>
          <p:nvPr>
            <p:custDataLst>
              <p:tags r:id="rId30"/>
            </p:custDataLst>
          </p:nvPr>
        </p:nvSpPr>
        <p:spPr bwMode="auto">
          <a:xfrm rot="16200000">
            <a:off x="7543800" y="1285786"/>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D</a:t>
            </a:r>
            <a:endParaRPr lang="en-US" sz="2400" dirty="0">
              <a:solidFill>
                <a:srgbClr val="FFFFFF"/>
              </a:solidFill>
              <a:latin typeface="+mj-lt"/>
            </a:endParaRPr>
          </a:p>
        </p:txBody>
      </p:sp>
      <p:sp>
        <p:nvSpPr>
          <p:cNvPr id="108" name="Line 43"/>
          <p:cNvSpPr>
            <a:spLocks noChangeShapeType="1"/>
          </p:cNvSpPr>
          <p:nvPr>
            <p:custDataLst>
              <p:tags r:id="rId31"/>
            </p:custDataLst>
          </p:nvPr>
        </p:nvSpPr>
        <p:spPr bwMode="auto">
          <a:xfrm>
            <a:off x="6857999" y="1438188"/>
            <a:ext cx="0" cy="457199"/>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p>
        </p:txBody>
      </p:sp>
      <p:sp>
        <p:nvSpPr>
          <p:cNvPr id="109" name="Rectangle 4"/>
          <p:cNvSpPr>
            <a:spLocks noChangeArrowheads="1"/>
          </p:cNvSpPr>
          <p:nvPr>
            <p:custDataLst>
              <p:tags r:id="rId32"/>
            </p:custDataLst>
          </p:nvPr>
        </p:nvSpPr>
        <p:spPr bwMode="auto">
          <a:xfrm>
            <a:off x="304800" y="1438191"/>
            <a:ext cx="914397"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inst</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110" name="Rectangle 19"/>
          <p:cNvSpPr>
            <a:spLocks noChangeArrowheads="1"/>
          </p:cNvSpPr>
          <p:nvPr>
            <p:custDataLst>
              <p:tags r:id="rId33"/>
            </p:custDataLst>
          </p:nvPr>
        </p:nvSpPr>
        <p:spPr bwMode="auto">
          <a:xfrm>
            <a:off x="8229601" y="1285788"/>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12" name="Rectangle 22"/>
          <p:cNvSpPr>
            <a:spLocks noChangeArrowheads="1"/>
          </p:cNvSpPr>
          <p:nvPr>
            <p:custDataLst>
              <p:tags r:id="rId34"/>
            </p:custDataLst>
          </p:nvPr>
        </p:nvSpPr>
        <p:spPr bwMode="auto">
          <a:xfrm>
            <a:off x="2514595" y="752391"/>
            <a:ext cx="1295400" cy="1600200"/>
          </a:xfrm>
          <a:prstGeom prst="rect">
            <a:avLst/>
          </a:prstGeom>
          <a:solidFill>
            <a:schemeClr val="bg2"/>
          </a:solidFill>
          <a:ln w="25400" cap="sq" algn="ctr">
            <a:solidFill>
              <a:schemeClr val="bg1"/>
            </a:solidFill>
            <a:miter lim="800000"/>
            <a:headEnd/>
            <a:tailEnd/>
          </a:ln>
          <a:effectLst/>
        </p:spPr>
        <p:txBody>
          <a:bodyPr anchor="ctr" anchorCtr="1">
            <a:noAutofit/>
          </a:bodyPr>
          <a:lstStyle/>
          <a:p>
            <a:pPr algn="ctr"/>
            <a:endParaRPr lang="en-US" sz="2800" dirty="0">
              <a:solidFill>
                <a:schemeClr val="bg1"/>
              </a:solidFill>
            </a:endParaRPr>
          </a:p>
        </p:txBody>
      </p:sp>
      <p:sp>
        <p:nvSpPr>
          <p:cNvPr id="113" name="TextBox 112"/>
          <p:cNvSpPr txBox="1"/>
          <p:nvPr>
            <p:custDataLst>
              <p:tags r:id="rId35"/>
            </p:custDataLst>
          </p:nvPr>
        </p:nvSpPr>
        <p:spPr>
          <a:xfrm>
            <a:off x="2621276" y="1388884"/>
            <a:ext cx="640079" cy="391058"/>
          </a:xfrm>
          <a:prstGeom prst="rect">
            <a:avLst/>
          </a:prstGeom>
          <a:noFill/>
        </p:spPr>
        <p:txBody>
          <a:bodyPr wrap="square" lIns="0" tIns="0" rIns="0" bIns="0" rtlCol="0" anchor="ctr" anchorCtr="0">
            <a:noAutofit/>
          </a:bodyPr>
          <a:lstStyle/>
          <a:p>
            <a:r>
              <a:rPr lang="en-US" sz="2400" dirty="0" smtClean="0">
                <a:solidFill>
                  <a:schemeClr val="bg1"/>
                </a:solidFill>
              </a:rPr>
              <a:t>D</a:t>
            </a:r>
            <a:br>
              <a:rPr lang="en-US" sz="2400" dirty="0" smtClean="0">
                <a:solidFill>
                  <a:schemeClr val="bg1"/>
                </a:solidFill>
              </a:rPr>
            </a:br>
            <a:r>
              <a:rPr lang="en-US" sz="2400" dirty="0" err="1" smtClean="0">
                <a:solidFill>
                  <a:schemeClr val="bg1"/>
                </a:solidFill>
              </a:rPr>
              <a:t>rD</a:t>
            </a:r>
            <a:endParaRPr lang="en-US" sz="2400" dirty="0" smtClean="0">
              <a:solidFill>
                <a:schemeClr val="bg1"/>
              </a:solidFill>
            </a:endParaRPr>
          </a:p>
        </p:txBody>
      </p:sp>
      <p:sp>
        <p:nvSpPr>
          <p:cNvPr id="114" name="TextBox 113"/>
          <p:cNvSpPr txBox="1"/>
          <p:nvPr>
            <p:custDataLst>
              <p:tags r:id="rId36"/>
            </p:custDataLst>
          </p:nvPr>
        </p:nvSpPr>
        <p:spPr>
          <a:xfrm>
            <a:off x="3124195" y="1647771"/>
            <a:ext cx="640079" cy="391058"/>
          </a:xfrm>
          <a:prstGeom prst="rect">
            <a:avLst/>
          </a:prstGeom>
          <a:noFill/>
        </p:spPr>
        <p:txBody>
          <a:bodyPr wrap="square" lIns="0" tIns="0" rIns="0" bIns="0" rtlCol="0" anchor="ctr" anchorCtr="0">
            <a:noAutofit/>
          </a:bodyPr>
          <a:lstStyle/>
          <a:p>
            <a:pPr algn="r"/>
            <a:r>
              <a:rPr lang="en-US" sz="2400" dirty="0" smtClean="0">
                <a:solidFill>
                  <a:schemeClr val="bg1"/>
                </a:solidFill>
              </a:rPr>
              <a:t>B</a:t>
            </a:r>
          </a:p>
        </p:txBody>
      </p:sp>
      <p:sp>
        <p:nvSpPr>
          <p:cNvPr id="115" name="TextBox 114"/>
          <p:cNvSpPr txBox="1"/>
          <p:nvPr>
            <p:custDataLst>
              <p:tags r:id="rId37"/>
            </p:custDataLst>
          </p:nvPr>
        </p:nvSpPr>
        <p:spPr>
          <a:xfrm>
            <a:off x="3124195" y="828591"/>
            <a:ext cx="640079" cy="391058"/>
          </a:xfrm>
          <a:prstGeom prst="rect">
            <a:avLst/>
          </a:prstGeom>
          <a:noFill/>
        </p:spPr>
        <p:txBody>
          <a:bodyPr wrap="square" lIns="0" tIns="0" rIns="0" bIns="0" rtlCol="0" anchor="ctr" anchorCtr="0">
            <a:noAutofit/>
          </a:bodyPr>
          <a:lstStyle/>
          <a:p>
            <a:pPr algn="r"/>
            <a:r>
              <a:rPr lang="en-US" sz="2400" dirty="0" smtClean="0">
                <a:solidFill>
                  <a:schemeClr val="bg1"/>
                </a:solidFill>
              </a:rPr>
              <a:t>A</a:t>
            </a:r>
          </a:p>
        </p:txBody>
      </p:sp>
      <p:sp>
        <p:nvSpPr>
          <p:cNvPr id="54" name="Text Box 11"/>
          <p:cNvSpPr txBox="1">
            <a:spLocks noChangeArrowheads="1"/>
          </p:cNvSpPr>
          <p:nvPr>
            <p:custDataLst>
              <p:tags r:id="rId38"/>
            </p:custDataLst>
          </p:nvPr>
        </p:nvSpPr>
        <p:spPr bwMode="auto">
          <a:xfrm rot="16200000">
            <a:off x="5791194" y="303839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5" name="Text Box 11"/>
          <p:cNvSpPr txBox="1">
            <a:spLocks noChangeArrowheads="1"/>
          </p:cNvSpPr>
          <p:nvPr>
            <p:custDataLst>
              <p:tags r:id="rId39"/>
            </p:custDataLst>
          </p:nvPr>
        </p:nvSpPr>
        <p:spPr bwMode="auto">
          <a:xfrm rot="16200000">
            <a:off x="7543799" y="303839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6" name="Text Box 11"/>
          <p:cNvSpPr txBox="1">
            <a:spLocks noChangeArrowheads="1"/>
          </p:cNvSpPr>
          <p:nvPr>
            <p:custDataLst>
              <p:tags r:id="rId40"/>
            </p:custDataLst>
          </p:nvPr>
        </p:nvSpPr>
        <p:spPr bwMode="auto">
          <a:xfrm rot="16200000">
            <a:off x="4038600" y="2962192"/>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7" name="Text Box 11"/>
          <p:cNvSpPr txBox="1">
            <a:spLocks noChangeArrowheads="1"/>
          </p:cNvSpPr>
          <p:nvPr>
            <p:custDataLst>
              <p:tags r:id="rId41"/>
            </p:custDataLst>
          </p:nvPr>
        </p:nvSpPr>
        <p:spPr bwMode="auto">
          <a:xfrm rot="16200000">
            <a:off x="5791194" y="3571791"/>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58" name="Text Box 11"/>
          <p:cNvSpPr txBox="1">
            <a:spLocks noChangeArrowheads="1"/>
          </p:cNvSpPr>
          <p:nvPr>
            <p:custDataLst>
              <p:tags r:id="rId42"/>
            </p:custDataLst>
          </p:nvPr>
        </p:nvSpPr>
        <p:spPr bwMode="auto">
          <a:xfrm rot="16200000">
            <a:off x="7543800" y="3571792"/>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59" name="Text Box 11"/>
          <p:cNvSpPr txBox="1">
            <a:spLocks noChangeArrowheads="1"/>
          </p:cNvSpPr>
          <p:nvPr>
            <p:custDataLst>
              <p:tags r:id="rId43"/>
            </p:custDataLst>
          </p:nvPr>
        </p:nvSpPr>
        <p:spPr bwMode="auto">
          <a:xfrm rot="16200000">
            <a:off x="5791195" y="410519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Op</a:t>
            </a:r>
            <a:endParaRPr lang="en-US" dirty="0">
              <a:solidFill>
                <a:srgbClr val="FFFFFF"/>
              </a:solidFill>
              <a:latin typeface="+mj-lt"/>
            </a:endParaRPr>
          </a:p>
        </p:txBody>
      </p:sp>
      <p:sp>
        <p:nvSpPr>
          <p:cNvPr id="60" name="Text Box 11"/>
          <p:cNvSpPr txBox="1">
            <a:spLocks noChangeArrowheads="1"/>
          </p:cNvSpPr>
          <p:nvPr>
            <p:custDataLst>
              <p:tags r:id="rId44"/>
            </p:custDataLst>
          </p:nvPr>
        </p:nvSpPr>
        <p:spPr bwMode="auto">
          <a:xfrm rot="16200000">
            <a:off x="4038600" y="3495591"/>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61" name="Text Box 11"/>
          <p:cNvSpPr txBox="1">
            <a:spLocks noChangeArrowheads="1"/>
          </p:cNvSpPr>
          <p:nvPr>
            <p:custDataLst>
              <p:tags r:id="rId45"/>
            </p:custDataLst>
          </p:nvPr>
        </p:nvSpPr>
        <p:spPr bwMode="auto">
          <a:xfrm rot="16200000">
            <a:off x="7543798" y="410519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Op</a:t>
            </a:r>
            <a:endParaRPr lang="en-US" dirty="0">
              <a:solidFill>
                <a:srgbClr val="FFFFFF"/>
              </a:solidFill>
              <a:latin typeface="+mj-lt"/>
            </a:endParaRPr>
          </a:p>
        </p:txBody>
      </p:sp>
      <p:sp>
        <p:nvSpPr>
          <p:cNvPr id="111" name="Line 43"/>
          <p:cNvSpPr>
            <a:spLocks noChangeShapeType="1"/>
          </p:cNvSpPr>
          <p:nvPr>
            <p:custDataLst>
              <p:tags r:id="rId46"/>
            </p:custDataLst>
          </p:nvPr>
        </p:nvSpPr>
        <p:spPr bwMode="auto">
          <a:xfrm>
            <a:off x="7924800" y="3190791"/>
            <a:ext cx="914400" cy="0"/>
          </a:xfrm>
          <a:prstGeom prst="line">
            <a:avLst/>
          </a:prstGeom>
          <a:noFill/>
          <a:ln w="57150" cap="flat">
            <a:solidFill>
              <a:schemeClr val="accent2"/>
            </a:solidFill>
            <a:prstDash val="solid"/>
            <a:round/>
            <a:headEnd type="none" w="med" len="med"/>
            <a:tailEnd type="none" w="sm" len="sm"/>
          </a:ln>
          <a:effectLst/>
        </p:spPr>
        <p:txBody>
          <a:bodyPr wrap="square" anchor="ctr" anchorCtr="1">
            <a:noAutofit/>
          </a:bodyPr>
          <a:lstStyle/>
          <a:p>
            <a:endParaRPr lang="en-US"/>
          </a:p>
        </p:txBody>
      </p:sp>
      <p:sp>
        <p:nvSpPr>
          <p:cNvPr id="118" name="Line 43"/>
          <p:cNvSpPr>
            <a:spLocks noChangeShapeType="1"/>
          </p:cNvSpPr>
          <p:nvPr>
            <p:custDataLst>
              <p:tags r:id="rId47"/>
            </p:custDataLst>
          </p:nvPr>
        </p:nvSpPr>
        <p:spPr bwMode="auto">
          <a:xfrm flipV="1">
            <a:off x="8839200" y="2885991"/>
            <a:ext cx="0" cy="304800"/>
          </a:xfrm>
          <a:prstGeom prst="line">
            <a:avLst/>
          </a:prstGeom>
          <a:noFill/>
          <a:ln w="57150" cap="sq">
            <a:solidFill>
              <a:schemeClr val="accent2"/>
            </a:solidFill>
            <a:prstDash val="solid"/>
            <a:round/>
            <a:headEnd type="none" w="med" len="med"/>
            <a:tailEnd type="none" w="sm" len="sm"/>
          </a:ln>
          <a:effectLst/>
        </p:spPr>
        <p:txBody>
          <a:bodyPr wrap="square" anchor="ctr" anchorCtr="1">
            <a:noAutofit/>
          </a:bodyPr>
          <a:lstStyle/>
          <a:p>
            <a:endParaRPr lang="en-US"/>
          </a:p>
        </p:txBody>
      </p:sp>
      <p:sp>
        <p:nvSpPr>
          <p:cNvPr id="119" name="Line 43"/>
          <p:cNvSpPr>
            <a:spLocks noChangeShapeType="1"/>
          </p:cNvSpPr>
          <p:nvPr>
            <p:custDataLst>
              <p:tags r:id="rId48"/>
            </p:custDataLst>
          </p:nvPr>
        </p:nvSpPr>
        <p:spPr bwMode="auto">
          <a:xfrm flipH="1" flipV="1">
            <a:off x="8534400" y="2885991"/>
            <a:ext cx="304800" cy="0"/>
          </a:xfrm>
          <a:prstGeom prst="line">
            <a:avLst/>
          </a:prstGeom>
          <a:noFill/>
          <a:ln w="57150" cap="sq">
            <a:solidFill>
              <a:schemeClr val="accent2"/>
            </a:solidFill>
            <a:prstDash val="solid"/>
            <a:round/>
            <a:headEnd type="none" w="med" len="med"/>
            <a:tailEnd type="arrow" w="sm" len="sm"/>
          </a:ln>
          <a:effectLst/>
        </p:spPr>
        <p:txBody>
          <a:bodyPr wrap="square" anchor="ctr" anchorCtr="1">
            <a:noAutofit/>
          </a:bodyPr>
          <a:lstStyle/>
          <a:p>
            <a:endParaRPr lang="en-US"/>
          </a:p>
        </p:txBody>
      </p:sp>
      <p:sp>
        <p:nvSpPr>
          <p:cNvPr id="120" name="Line 43"/>
          <p:cNvSpPr>
            <a:spLocks noChangeShapeType="1"/>
          </p:cNvSpPr>
          <p:nvPr>
            <p:custDataLst>
              <p:tags r:id="rId49"/>
            </p:custDataLst>
          </p:nvPr>
        </p:nvSpPr>
        <p:spPr bwMode="auto">
          <a:xfrm>
            <a:off x="2285995" y="1742991"/>
            <a:ext cx="228601" cy="0"/>
          </a:xfrm>
          <a:prstGeom prst="line">
            <a:avLst/>
          </a:prstGeom>
          <a:noFill/>
          <a:ln w="57150" cap="sq">
            <a:solidFill>
              <a:schemeClr val="accent2"/>
            </a:solidFill>
            <a:prstDash val="solid"/>
            <a:round/>
            <a:headEnd type="none" w="med" len="med"/>
            <a:tailEnd type="arrow" w="sm" len="sm"/>
          </a:ln>
          <a:effectLst/>
        </p:spPr>
        <p:txBody>
          <a:bodyPr wrap="square" anchor="ctr" anchorCtr="1">
            <a:noAutofit/>
          </a:bodyPr>
          <a:lstStyle/>
          <a:p>
            <a:endParaRPr lang="en-US"/>
          </a:p>
        </p:txBody>
      </p:sp>
      <p:sp>
        <p:nvSpPr>
          <p:cNvPr id="121" name="Line 43"/>
          <p:cNvSpPr>
            <a:spLocks noChangeShapeType="1"/>
          </p:cNvSpPr>
          <p:nvPr>
            <p:custDataLst>
              <p:tags r:id="rId50"/>
            </p:custDataLst>
          </p:nvPr>
        </p:nvSpPr>
        <p:spPr bwMode="auto">
          <a:xfrm flipV="1">
            <a:off x="2971797" y="2352591"/>
            <a:ext cx="0" cy="381000"/>
          </a:xfrm>
          <a:prstGeom prst="line">
            <a:avLst/>
          </a:prstGeom>
          <a:noFill/>
          <a:ln w="25400" cap="sq">
            <a:solidFill>
              <a:schemeClr val="accent2"/>
            </a:solidFill>
            <a:prstDash val="solid"/>
            <a:round/>
            <a:headEnd type="none" w="med" len="med"/>
            <a:tailEnd type="arrow" w="med" len="med"/>
          </a:ln>
          <a:effectLst/>
        </p:spPr>
        <p:txBody>
          <a:bodyPr wrap="square" anchor="ctr" anchorCtr="1">
            <a:noAutofit/>
          </a:bodyPr>
          <a:lstStyle/>
          <a:p>
            <a:endParaRPr lang="en-US"/>
          </a:p>
        </p:txBody>
      </p:sp>
      <p:sp>
        <p:nvSpPr>
          <p:cNvPr id="126" name="Line 43"/>
          <p:cNvSpPr>
            <a:spLocks noChangeShapeType="1"/>
          </p:cNvSpPr>
          <p:nvPr>
            <p:custDataLst>
              <p:tags r:id="rId51"/>
            </p:custDataLst>
          </p:nvPr>
        </p:nvSpPr>
        <p:spPr bwMode="auto">
          <a:xfrm flipV="1">
            <a:off x="3352797" y="2352591"/>
            <a:ext cx="0" cy="381000"/>
          </a:xfrm>
          <a:prstGeom prst="line">
            <a:avLst/>
          </a:prstGeom>
          <a:noFill/>
          <a:ln w="25400" cap="sq">
            <a:solidFill>
              <a:schemeClr val="accent2"/>
            </a:solidFill>
            <a:prstDash val="solid"/>
            <a:round/>
            <a:headEnd type="none" w="med" len="med"/>
            <a:tailEnd type="arrow" w="med" len="med"/>
          </a:ln>
          <a:effectLst/>
        </p:spPr>
        <p:txBody>
          <a:bodyPr wrap="square" anchor="ctr" anchorCtr="1">
            <a:noAutofit/>
          </a:bodyPr>
          <a:lstStyle/>
          <a:p>
            <a:endParaRPr lang="en-US"/>
          </a:p>
        </p:txBody>
      </p:sp>
      <p:sp>
        <p:nvSpPr>
          <p:cNvPr id="127" name="TextBox 126"/>
          <p:cNvSpPr txBox="1"/>
          <p:nvPr>
            <p:custDataLst>
              <p:tags r:id="rId52"/>
            </p:custDataLst>
          </p:nvPr>
        </p:nvSpPr>
        <p:spPr>
          <a:xfrm>
            <a:off x="2666997" y="1983259"/>
            <a:ext cx="838198" cy="369332"/>
          </a:xfrm>
          <a:prstGeom prst="rect">
            <a:avLst/>
          </a:prstGeom>
          <a:noFill/>
        </p:spPr>
        <p:txBody>
          <a:bodyPr wrap="square" lIns="0" tIns="0" rIns="0" bIns="0" rtlCol="0" anchor="ctr" anchorCtr="0">
            <a:noAutofit/>
          </a:bodyPr>
          <a:lstStyle/>
          <a:p>
            <a:pPr algn="r"/>
            <a:r>
              <a:rPr lang="en-US" sz="2400" dirty="0" err="1" smtClean="0">
                <a:solidFill>
                  <a:schemeClr val="bg1"/>
                </a:solidFill>
              </a:rPr>
              <a:t>rA</a:t>
            </a:r>
            <a:r>
              <a:rPr lang="en-US" sz="2400" dirty="0" smtClean="0">
                <a:solidFill>
                  <a:schemeClr val="bg1"/>
                </a:solidFill>
              </a:rPr>
              <a:t>  </a:t>
            </a:r>
            <a:r>
              <a:rPr lang="en-US" sz="2400" dirty="0" err="1" smtClean="0">
                <a:solidFill>
                  <a:schemeClr val="bg1"/>
                </a:solidFill>
              </a:rPr>
              <a:t>rB</a:t>
            </a:r>
            <a:endParaRPr lang="en-US" sz="2400" dirty="0" smtClean="0">
              <a:solidFill>
                <a:schemeClr val="bg1"/>
              </a:solidFill>
            </a:endParaRPr>
          </a:p>
        </p:txBody>
      </p:sp>
      <p:sp>
        <p:nvSpPr>
          <p:cNvPr id="128" name="Line 8"/>
          <p:cNvSpPr>
            <a:spLocks noChangeShapeType="1"/>
          </p:cNvSpPr>
          <p:nvPr>
            <p:custDataLst>
              <p:tags r:id="rId53"/>
            </p:custDataLst>
          </p:nvPr>
        </p:nvSpPr>
        <p:spPr bwMode="auto">
          <a:xfrm>
            <a:off x="609600" y="2352594"/>
            <a:ext cx="0" cy="12192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129" name="Text Box 11"/>
          <p:cNvSpPr txBox="1">
            <a:spLocks noChangeArrowheads="1"/>
          </p:cNvSpPr>
          <p:nvPr>
            <p:custDataLst>
              <p:tags r:id="rId54"/>
            </p:custDataLst>
          </p:nvPr>
        </p:nvSpPr>
        <p:spPr bwMode="auto">
          <a:xfrm>
            <a:off x="457200" y="3571791"/>
            <a:ext cx="457200" cy="370820"/>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130" name="Line 21"/>
          <p:cNvSpPr>
            <a:spLocks noChangeShapeType="1"/>
          </p:cNvSpPr>
          <p:nvPr>
            <p:custDataLst>
              <p:tags r:id="rId55"/>
            </p:custDataLst>
          </p:nvPr>
        </p:nvSpPr>
        <p:spPr bwMode="auto">
          <a:xfrm>
            <a:off x="609600" y="3952791"/>
            <a:ext cx="0" cy="76200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31" name="Line 18"/>
          <p:cNvSpPr>
            <a:spLocks noChangeShapeType="1"/>
          </p:cNvSpPr>
          <p:nvPr>
            <p:custDataLst>
              <p:tags r:id="rId56"/>
            </p:custDataLst>
          </p:nvPr>
        </p:nvSpPr>
        <p:spPr bwMode="auto">
          <a:xfrm flipV="1">
            <a:off x="609600" y="2885991"/>
            <a:ext cx="152400" cy="3"/>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p>
        </p:txBody>
      </p:sp>
      <p:sp>
        <p:nvSpPr>
          <p:cNvPr id="132" name="Line 49"/>
          <p:cNvSpPr>
            <a:spLocks noChangeShapeType="1"/>
          </p:cNvSpPr>
          <p:nvPr>
            <p:custDataLst>
              <p:tags r:id="rId57"/>
            </p:custDataLst>
          </p:nvPr>
        </p:nvSpPr>
        <p:spPr bwMode="auto">
          <a:xfrm flipH="1" flipV="1">
            <a:off x="1219200" y="2123991"/>
            <a:ext cx="228600" cy="0"/>
          </a:xfrm>
          <a:prstGeom prst="line">
            <a:avLst/>
          </a:prstGeom>
          <a:noFill/>
          <a:ln w="25400" cap="sq">
            <a:solidFill>
              <a:schemeClr val="bg1"/>
            </a:solidFill>
            <a:round/>
            <a:headEnd type="arrow" w="med" len="med"/>
            <a:tailEnd type="none" w="med" len="med"/>
          </a:ln>
          <a:effectLst/>
        </p:spPr>
        <p:txBody>
          <a:bodyPr wrap="square" anchor="ctr" anchorCtr="1">
            <a:noAutofit/>
          </a:bodyPr>
          <a:lstStyle/>
          <a:p>
            <a:endParaRPr lang="en-US"/>
          </a:p>
        </p:txBody>
      </p:sp>
      <p:grpSp>
        <p:nvGrpSpPr>
          <p:cNvPr id="133" name="Group 132"/>
          <p:cNvGrpSpPr/>
          <p:nvPr>
            <p:custDataLst>
              <p:tags r:id="rId58"/>
            </p:custDataLst>
          </p:nvPr>
        </p:nvGrpSpPr>
        <p:grpSpPr>
          <a:xfrm>
            <a:off x="762000" y="2581194"/>
            <a:ext cx="381000" cy="609600"/>
            <a:chOff x="868680" y="2971800"/>
            <a:chExt cx="304800" cy="304800"/>
          </a:xfrm>
          <a:solidFill>
            <a:schemeClr val="tx1"/>
          </a:solidFill>
        </p:grpSpPr>
        <p:sp>
          <p:nvSpPr>
            <p:cNvPr id="134" name="Freeform 133"/>
            <p:cNvSpPr/>
            <p:nvPr>
              <p:custDataLst>
                <p:tags r:id="rId86"/>
              </p:custDataLst>
            </p:nvPr>
          </p:nvSpPr>
          <p:spPr>
            <a:xfrm>
              <a:off x="86868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54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ext Box 11"/>
            <p:cNvSpPr txBox="1">
              <a:spLocks noChangeArrowheads="1"/>
            </p:cNvSpPr>
            <p:nvPr>
              <p:custDataLst>
                <p:tags r:id="rId87"/>
              </p:custDataLst>
            </p:nvPr>
          </p:nvSpPr>
          <p:spPr bwMode="auto">
            <a:xfrm>
              <a:off x="960121"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36" name="Line 18"/>
          <p:cNvSpPr>
            <a:spLocks noChangeShapeType="1"/>
          </p:cNvSpPr>
          <p:nvPr>
            <p:custDataLst>
              <p:tags r:id="rId59"/>
            </p:custDataLst>
          </p:nvPr>
        </p:nvSpPr>
        <p:spPr bwMode="auto">
          <a:xfrm>
            <a:off x="1143001" y="2885994"/>
            <a:ext cx="152400" cy="0"/>
          </a:xfrm>
          <a:prstGeom prst="line">
            <a:avLst/>
          </a:prstGeom>
          <a:noFill/>
          <a:ln w="25400" cap="sq">
            <a:solidFill>
              <a:schemeClr val="accent1"/>
            </a:solidFill>
            <a:round/>
            <a:headEnd type="none" w="med" len="med"/>
            <a:tailEnd type="none" w="med" len="med"/>
          </a:ln>
          <a:effectLst/>
        </p:spPr>
        <p:txBody>
          <a:bodyPr wrap="square" anchor="ctr" anchorCtr="1">
            <a:noAutofit/>
          </a:bodyPr>
          <a:lstStyle/>
          <a:p>
            <a:endParaRPr lang="en-US"/>
          </a:p>
        </p:txBody>
      </p:sp>
      <p:sp>
        <p:nvSpPr>
          <p:cNvPr id="138" name="Rectangle 19"/>
          <p:cNvSpPr>
            <a:spLocks noChangeArrowheads="1"/>
          </p:cNvSpPr>
          <p:nvPr>
            <p:custDataLst>
              <p:tags r:id="rId60"/>
            </p:custDataLst>
          </p:nvPr>
        </p:nvSpPr>
        <p:spPr bwMode="auto">
          <a:xfrm rot="10800000">
            <a:off x="838200" y="4257590"/>
            <a:ext cx="152399" cy="9144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39" name="Line 21"/>
          <p:cNvSpPr>
            <a:spLocks noChangeShapeType="1"/>
          </p:cNvSpPr>
          <p:nvPr>
            <p:custDataLst>
              <p:tags r:id="rId61"/>
            </p:custDataLst>
          </p:nvPr>
        </p:nvSpPr>
        <p:spPr bwMode="auto">
          <a:xfrm>
            <a:off x="1295401" y="2885994"/>
            <a:ext cx="0" cy="1447800"/>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p>
        </p:txBody>
      </p:sp>
      <p:sp>
        <p:nvSpPr>
          <p:cNvPr id="140" name="Line 21"/>
          <p:cNvSpPr>
            <a:spLocks noChangeShapeType="1"/>
          </p:cNvSpPr>
          <p:nvPr>
            <p:custDataLst>
              <p:tags r:id="rId62"/>
            </p:custDataLst>
          </p:nvPr>
        </p:nvSpPr>
        <p:spPr bwMode="auto">
          <a:xfrm flipV="1">
            <a:off x="990602" y="4333791"/>
            <a:ext cx="304798" cy="3"/>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41" name="Line 21"/>
          <p:cNvSpPr>
            <a:spLocks noChangeShapeType="1"/>
          </p:cNvSpPr>
          <p:nvPr>
            <p:custDataLst>
              <p:tags r:id="rId63"/>
            </p:custDataLst>
          </p:nvPr>
        </p:nvSpPr>
        <p:spPr bwMode="auto">
          <a:xfrm>
            <a:off x="609600" y="4714791"/>
            <a:ext cx="228600" cy="0"/>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p>
        </p:txBody>
      </p:sp>
      <p:sp>
        <p:nvSpPr>
          <p:cNvPr id="142" name="Line 21"/>
          <p:cNvSpPr>
            <a:spLocks noChangeShapeType="1"/>
          </p:cNvSpPr>
          <p:nvPr>
            <p:custDataLst>
              <p:tags r:id="rId64"/>
            </p:custDataLst>
          </p:nvPr>
        </p:nvSpPr>
        <p:spPr bwMode="auto">
          <a:xfrm>
            <a:off x="990602" y="4562391"/>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43" name="Line 21"/>
          <p:cNvSpPr>
            <a:spLocks noChangeShapeType="1"/>
          </p:cNvSpPr>
          <p:nvPr>
            <p:custDataLst>
              <p:tags r:id="rId65"/>
            </p:custDataLst>
          </p:nvPr>
        </p:nvSpPr>
        <p:spPr bwMode="auto">
          <a:xfrm>
            <a:off x="990602" y="4790991"/>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44" name="Line 21"/>
          <p:cNvSpPr>
            <a:spLocks noChangeShapeType="1"/>
          </p:cNvSpPr>
          <p:nvPr>
            <p:custDataLst>
              <p:tags r:id="rId66"/>
            </p:custDataLst>
          </p:nvPr>
        </p:nvSpPr>
        <p:spPr bwMode="auto">
          <a:xfrm>
            <a:off x="990602" y="5019591"/>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45" name="Text Box 11"/>
          <p:cNvSpPr txBox="1">
            <a:spLocks noChangeArrowheads="1"/>
          </p:cNvSpPr>
          <p:nvPr>
            <p:custDataLst>
              <p:tags r:id="rId67"/>
            </p:custDataLst>
          </p:nvPr>
        </p:nvSpPr>
        <p:spPr bwMode="auto">
          <a:xfrm>
            <a:off x="76200" y="3571791"/>
            <a:ext cx="609600" cy="457200"/>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Consolas" pitchFamily="49" charset="0"/>
            </a:endParaRPr>
          </a:p>
        </p:txBody>
      </p:sp>
      <p:sp>
        <p:nvSpPr>
          <p:cNvPr id="147" name="Text Box 11"/>
          <p:cNvSpPr txBox="1">
            <a:spLocks noChangeArrowheads="1"/>
          </p:cNvSpPr>
          <p:nvPr>
            <p:custDataLst>
              <p:tags r:id="rId68"/>
            </p:custDataLst>
          </p:nvPr>
        </p:nvSpPr>
        <p:spPr bwMode="auto">
          <a:xfrm rot="16200000">
            <a:off x="4038595" y="402899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Op</a:t>
            </a:r>
            <a:endParaRPr lang="en-US" dirty="0">
              <a:solidFill>
                <a:srgbClr val="FFFFFF"/>
              </a:solidFill>
              <a:latin typeface="+mj-lt"/>
            </a:endParaRPr>
          </a:p>
        </p:txBody>
      </p:sp>
      <p:cxnSp>
        <p:nvCxnSpPr>
          <p:cNvPr id="149" name="Straight Arrow Connector 148"/>
          <p:cNvCxnSpPr/>
          <p:nvPr>
            <p:custDataLst>
              <p:tags r:id="rId69"/>
            </p:custDataLst>
          </p:nvPr>
        </p:nvCxnSpPr>
        <p:spPr>
          <a:xfrm>
            <a:off x="152400" y="3724191"/>
            <a:ext cx="304800" cy="1588"/>
          </a:xfrm>
          <a:prstGeom prst="straightConnector1">
            <a:avLst/>
          </a:prstGeom>
          <a:ln w="57150" cap="sq">
            <a:solidFill>
              <a:schemeClr val="accent4">
                <a:lumMod val="75000"/>
              </a:schemeClr>
            </a:solidFill>
            <a:tailEnd type="arrow" w="sm" len="sm"/>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p:nvPr>
            <p:custDataLst>
              <p:tags r:id="rId70"/>
            </p:custDataLst>
          </p:nvPr>
        </p:nvCxnSpPr>
        <p:spPr>
          <a:xfrm rot="5400000" flipH="1" flipV="1">
            <a:off x="-723106" y="4599697"/>
            <a:ext cx="1752600" cy="1588"/>
          </a:xfrm>
          <a:prstGeom prst="straightConnector1">
            <a:avLst/>
          </a:prstGeom>
          <a:ln w="57150" cap="sq">
            <a:solidFill>
              <a:schemeClr val="accent4">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0" name="Straight Arrow Connector 159"/>
          <p:cNvCxnSpPr/>
          <p:nvPr>
            <p:custDataLst>
              <p:tags r:id="rId71"/>
            </p:custDataLst>
          </p:nvPr>
        </p:nvCxnSpPr>
        <p:spPr>
          <a:xfrm>
            <a:off x="152400" y="5476791"/>
            <a:ext cx="2133600" cy="1588"/>
          </a:xfrm>
          <a:prstGeom prst="straightConnector1">
            <a:avLst/>
          </a:prstGeom>
          <a:ln w="57150" cap="sq">
            <a:solidFill>
              <a:schemeClr val="accent4">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a:endCxn id="77" idx="1"/>
          </p:cNvCxnSpPr>
          <p:nvPr>
            <p:custDataLst>
              <p:tags r:id="rId72"/>
            </p:custDataLst>
          </p:nvPr>
        </p:nvCxnSpPr>
        <p:spPr>
          <a:xfrm rot="16200000" flipV="1">
            <a:off x="1181100" y="5057690"/>
            <a:ext cx="838200" cy="1"/>
          </a:xfrm>
          <a:prstGeom prst="straightConnector1">
            <a:avLst/>
          </a:prstGeom>
          <a:ln w="57150" cap="sq">
            <a:solidFill>
              <a:schemeClr val="accent4">
                <a:lumMod val="75000"/>
              </a:schemeClr>
            </a:solidFill>
            <a:tailEnd type="arrow" w="sm" len="sm"/>
          </a:ln>
        </p:spPr>
        <p:style>
          <a:lnRef idx="1">
            <a:schemeClr val="accent1"/>
          </a:lnRef>
          <a:fillRef idx="0">
            <a:schemeClr val="accent1"/>
          </a:fillRef>
          <a:effectRef idx="0">
            <a:schemeClr val="accent1"/>
          </a:effectRef>
          <a:fontRef idx="minor">
            <a:schemeClr val="tx1"/>
          </a:fontRef>
        </p:style>
      </p:cxnSp>
      <p:cxnSp>
        <p:nvCxnSpPr>
          <p:cNvPr id="169" name="Straight Arrow Connector 168"/>
          <p:cNvCxnSpPr/>
          <p:nvPr>
            <p:custDataLst>
              <p:tags r:id="rId73"/>
            </p:custDataLst>
          </p:nvPr>
        </p:nvCxnSpPr>
        <p:spPr>
          <a:xfrm rot="5400000" flipH="1" flipV="1">
            <a:off x="3238501" y="4981492"/>
            <a:ext cx="990599" cy="1588"/>
          </a:xfrm>
          <a:prstGeom prst="straightConnector1">
            <a:avLst/>
          </a:prstGeom>
          <a:ln w="57150" cap="sq">
            <a:solidFill>
              <a:schemeClr val="accent4">
                <a:lumMod val="75000"/>
              </a:schemeClr>
            </a:solidFill>
            <a:tailEnd type="arrow" w="sm" len="sm"/>
          </a:ln>
        </p:spPr>
        <p:style>
          <a:lnRef idx="1">
            <a:schemeClr val="accent1"/>
          </a:lnRef>
          <a:fillRef idx="0">
            <a:schemeClr val="accent1"/>
          </a:fillRef>
          <a:effectRef idx="0">
            <a:schemeClr val="accent1"/>
          </a:effectRef>
          <a:fontRef idx="minor">
            <a:schemeClr val="tx1"/>
          </a:fontRef>
        </p:style>
      </p:cxnSp>
      <p:sp>
        <p:nvSpPr>
          <p:cNvPr id="171" name="Line 43"/>
          <p:cNvSpPr>
            <a:spLocks noChangeShapeType="1"/>
          </p:cNvSpPr>
          <p:nvPr>
            <p:custDataLst>
              <p:tags r:id="rId74"/>
            </p:custDataLst>
          </p:nvPr>
        </p:nvSpPr>
        <p:spPr bwMode="auto">
          <a:xfrm flipV="1">
            <a:off x="3276600" y="4028991"/>
            <a:ext cx="380998" cy="0"/>
          </a:xfrm>
          <a:prstGeom prst="line">
            <a:avLst/>
          </a:prstGeom>
          <a:noFill/>
          <a:ln w="25400" cap="sq">
            <a:solidFill>
              <a:schemeClr val="accent2"/>
            </a:solidFill>
            <a:prstDash val="solid"/>
            <a:round/>
            <a:headEnd type="none" w="med" len="med"/>
            <a:tailEnd type="arrow" w="med" len="med"/>
          </a:ln>
          <a:effectLst/>
        </p:spPr>
        <p:txBody>
          <a:bodyPr wrap="square" anchor="ctr" anchorCtr="1">
            <a:noAutofit/>
          </a:bodyPr>
          <a:lstStyle/>
          <a:p>
            <a:endParaRPr lang="en-US"/>
          </a:p>
        </p:txBody>
      </p:sp>
      <p:sp>
        <p:nvSpPr>
          <p:cNvPr id="172" name="Line 43"/>
          <p:cNvSpPr>
            <a:spLocks noChangeShapeType="1"/>
          </p:cNvSpPr>
          <p:nvPr>
            <p:custDataLst>
              <p:tags r:id="rId75"/>
            </p:custDataLst>
          </p:nvPr>
        </p:nvSpPr>
        <p:spPr bwMode="auto">
          <a:xfrm flipV="1">
            <a:off x="2286000" y="4333791"/>
            <a:ext cx="1371600" cy="0"/>
          </a:xfrm>
          <a:prstGeom prst="line">
            <a:avLst/>
          </a:prstGeom>
          <a:noFill/>
          <a:ln w="25400" cap="sq">
            <a:solidFill>
              <a:schemeClr val="accent2"/>
            </a:solidFill>
            <a:prstDash val="solid"/>
            <a:round/>
            <a:headEnd type="none" w="med" len="med"/>
            <a:tailEnd type="arrow" w="med" len="med"/>
          </a:ln>
          <a:effectLst/>
        </p:spPr>
        <p:txBody>
          <a:bodyPr wrap="square" anchor="ctr" anchorCtr="1">
            <a:noAutofit/>
          </a:bodyPr>
          <a:lstStyle/>
          <a:p>
            <a:endParaRPr lang="en-US"/>
          </a:p>
        </p:txBody>
      </p:sp>
      <p:sp>
        <p:nvSpPr>
          <p:cNvPr id="173" name="Line 43"/>
          <p:cNvSpPr>
            <a:spLocks noChangeShapeType="1"/>
          </p:cNvSpPr>
          <p:nvPr>
            <p:custDataLst>
              <p:tags r:id="rId76"/>
            </p:custDataLst>
          </p:nvPr>
        </p:nvSpPr>
        <p:spPr bwMode="auto">
          <a:xfrm>
            <a:off x="3886200" y="4181391"/>
            <a:ext cx="228600" cy="0"/>
          </a:xfrm>
          <a:prstGeom prst="line">
            <a:avLst/>
          </a:prstGeom>
          <a:noFill/>
          <a:ln w="25400" cap="sq">
            <a:solidFill>
              <a:schemeClr val="accent2"/>
            </a:solidFill>
            <a:prstDash val="solid"/>
            <a:round/>
            <a:headEnd type="none" w="med" len="med"/>
            <a:tailEnd type="none" w="med" len="med"/>
          </a:ln>
          <a:effectLst/>
        </p:spPr>
        <p:txBody>
          <a:bodyPr wrap="square" anchor="ctr" anchorCtr="1">
            <a:noAutofit/>
          </a:bodyPr>
          <a:lstStyle/>
          <a:p>
            <a:endParaRPr lang="en-US"/>
          </a:p>
        </p:txBody>
      </p:sp>
      <p:sp>
        <p:nvSpPr>
          <p:cNvPr id="174" name="TextBox 173"/>
          <p:cNvSpPr txBox="1"/>
          <p:nvPr>
            <p:custDataLst>
              <p:tags r:id="rId77"/>
            </p:custDataLst>
          </p:nvPr>
        </p:nvSpPr>
        <p:spPr>
          <a:xfrm>
            <a:off x="2590800" y="3734371"/>
            <a:ext cx="752129" cy="523220"/>
          </a:xfrm>
          <a:prstGeom prst="rect">
            <a:avLst/>
          </a:prstGeom>
          <a:noFill/>
          <a:ln>
            <a:noFill/>
          </a:ln>
        </p:spPr>
        <p:txBody>
          <a:bodyPr wrap="none" rtlCol="0">
            <a:spAutoFit/>
          </a:bodyPr>
          <a:lstStyle/>
          <a:p>
            <a:r>
              <a:rPr lang="en-US" sz="2800" dirty="0" smtClean="0">
                <a:solidFill>
                  <a:schemeClr val="bg1"/>
                </a:solidFill>
              </a:rPr>
              <a:t>nop</a:t>
            </a:r>
          </a:p>
        </p:txBody>
      </p:sp>
      <p:sp>
        <p:nvSpPr>
          <p:cNvPr id="175" name="Line 43"/>
          <p:cNvSpPr>
            <a:spLocks noChangeShapeType="1"/>
          </p:cNvSpPr>
          <p:nvPr>
            <p:custDataLst>
              <p:tags r:id="rId78"/>
            </p:custDataLst>
          </p:nvPr>
        </p:nvSpPr>
        <p:spPr bwMode="auto">
          <a:xfrm>
            <a:off x="2057400" y="4105191"/>
            <a:ext cx="228600" cy="228600"/>
          </a:xfrm>
          <a:prstGeom prst="line">
            <a:avLst/>
          </a:prstGeom>
          <a:noFill/>
          <a:ln w="25400" cap="sq">
            <a:solidFill>
              <a:schemeClr val="accent2"/>
            </a:solidFill>
            <a:prstDash val="solid"/>
            <a:round/>
            <a:headEnd type="none" w="med" len="med"/>
            <a:tailEnd type="none" w="med" len="med"/>
          </a:ln>
          <a:effectLst/>
        </p:spPr>
        <p:txBody>
          <a:bodyPr wrap="square" anchor="ctr" anchorCtr="1">
            <a:noAutofit/>
          </a:bodyPr>
          <a:lstStyle/>
          <a:p>
            <a:endParaRPr lang="en-US"/>
          </a:p>
        </p:txBody>
      </p:sp>
      <p:sp>
        <p:nvSpPr>
          <p:cNvPr id="176" name="Line 43"/>
          <p:cNvSpPr>
            <a:spLocks noChangeShapeType="1"/>
          </p:cNvSpPr>
          <p:nvPr>
            <p:custDataLst>
              <p:tags r:id="rId79"/>
            </p:custDataLst>
          </p:nvPr>
        </p:nvSpPr>
        <p:spPr bwMode="auto">
          <a:xfrm>
            <a:off x="1752600" y="2123991"/>
            <a:ext cx="304800" cy="0"/>
          </a:xfrm>
          <a:prstGeom prst="line">
            <a:avLst/>
          </a:prstGeom>
          <a:noFill/>
          <a:ln w="25400" cap="sq">
            <a:solidFill>
              <a:schemeClr val="bg1"/>
            </a:solidFill>
            <a:prstDash val="solid"/>
            <a:round/>
            <a:headEnd type="none" w="med" len="med"/>
            <a:tailEnd type="none" w="med" len="med"/>
          </a:ln>
          <a:effectLst/>
        </p:spPr>
        <p:txBody>
          <a:bodyPr wrap="square" anchor="ctr" anchorCtr="1">
            <a:noAutofit/>
          </a:bodyPr>
          <a:lstStyle/>
          <a:p>
            <a:endParaRPr lang="en-US"/>
          </a:p>
        </p:txBody>
      </p:sp>
      <p:sp>
        <p:nvSpPr>
          <p:cNvPr id="125" name="Text Box 11"/>
          <p:cNvSpPr txBox="1">
            <a:spLocks noChangeArrowheads="1"/>
          </p:cNvSpPr>
          <p:nvPr>
            <p:custDataLst>
              <p:tags r:id="rId80"/>
            </p:custDataLst>
          </p:nvPr>
        </p:nvSpPr>
        <p:spPr bwMode="auto">
          <a:xfrm rot="16200000">
            <a:off x="1257297" y="2009691"/>
            <a:ext cx="685800"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inst</a:t>
            </a:r>
            <a:endParaRPr lang="en-US" dirty="0">
              <a:solidFill>
                <a:srgbClr val="FFFFFF"/>
              </a:solidFill>
              <a:latin typeface="+mj-lt"/>
            </a:endParaRPr>
          </a:p>
        </p:txBody>
      </p:sp>
      <p:sp>
        <p:nvSpPr>
          <p:cNvPr id="177" name="Line 43"/>
          <p:cNvSpPr>
            <a:spLocks noChangeShapeType="1"/>
          </p:cNvSpPr>
          <p:nvPr>
            <p:custDataLst>
              <p:tags r:id="rId81"/>
            </p:custDataLst>
          </p:nvPr>
        </p:nvSpPr>
        <p:spPr bwMode="auto">
          <a:xfrm>
            <a:off x="2057400" y="2123991"/>
            <a:ext cx="0" cy="2286000"/>
          </a:xfrm>
          <a:prstGeom prst="line">
            <a:avLst/>
          </a:prstGeom>
          <a:noFill/>
          <a:ln w="25400" cap="sq">
            <a:solidFill>
              <a:schemeClr val="bg1"/>
            </a:solidFill>
            <a:prstDash val="solid"/>
            <a:round/>
            <a:headEnd type="none" w="med" len="med"/>
            <a:tailEnd type="none" w="med" len="med"/>
          </a:ln>
          <a:effectLst/>
        </p:spPr>
        <p:txBody>
          <a:bodyPr wrap="square" anchor="ctr" anchorCtr="1">
            <a:noAutofit/>
          </a:bodyPr>
          <a:lstStyle/>
          <a:p>
            <a:endParaRPr lang="en-US"/>
          </a:p>
        </p:txBody>
      </p:sp>
      <p:cxnSp>
        <p:nvCxnSpPr>
          <p:cNvPr id="178" name="Straight Arrow Connector 177"/>
          <p:cNvCxnSpPr/>
          <p:nvPr>
            <p:custDataLst>
              <p:tags r:id="rId82"/>
            </p:custDataLst>
          </p:nvPr>
        </p:nvCxnSpPr>
        <p:spPr>
          <a:xfrm>
            <a:off x="3200400" y="5476791"/>
            <a:ext cx="533400" cy="1588"/>
          </a:xfrm>
          <a:prstGeom prst="straightConnector1">
            <a:avLst/>
          </a:prstGeom>
          <a:ln w="57150" cap="sq">
            <a:solidFill>
              <a:schemeClr val="accent4">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1" name="TextBox 180"/>
          <p:cNvSpPr txBox="1"/>
          <p:nvPr>
            <p:custDataLst>
              <p:tags r:id="rId83"/>
            </p:custDataLst>
          </p:nvPr>
        </p:nvSpPr>
        <p:spPr>
          <a:xfrm>
            <a:off x="2286000" y="5248191"/>
            <a:ext cx="905184" cy="523220"/>
          </a:xfrm>
          <a:prstGeom prst="rect">
            <a:avLst/>
          </a:prstGeom>
          <a:noFill/>
        </p:spPr>
        <p:txBody>
          <a:bodyPr wrap="none" rtlCol="0">
            <a:spAutoFit/>
          </a:bodyPr>
          <a:lstStyle/>
          <a:p>
            <a:r>
              <a:rPr lang="en-US" sz="2800" dirty="0" smtClean="0">
                <a:solidFill>
                  <a:schemeClr val="bg1"/>
                </a:solidFill>
              </a:rPr>
              <a:t>/stall</a:t>
            </a:r>
          </a:p>
        </p:txBody>
      </p:sp>
      <p:sp>
        <p:nvSpPr>
          <p:cNvPr id="170" name="Rectangle 19"/>
          <p:cNvSpPr>
            <a:spLocks noChangeArrowheads="1"/>
          </p:cNvSpPr>
          <p:nvPr>
            <p:custDataLst>
              <p:tags r:id="rId84"/>
            </p:custDataLst>
          </p:nvPr>
        </p:nvSpPr>
        <p:spPr bwMode="auto">
          <a:xfrm>
            <a:off x="3657600" y="3876592"/>
            <a:ext cx="228600" cy="6095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85" name="Rectangle 19"/>
          <p:cNvSpPr>
            <a:spLocks noChangeArrowheads="1"/>
          </p:cNvSpPr>
          <p:nvPr>
            <p:custDataLst>
              <p:tags r:id="rId85"/>
            </p:custDataLst>
          </p:nvPr>
        </p:nvSpPr>
        <p:spPr bwMode="auto">
          <a:xfrm>
            <a:off x="4800594" y="1666788"/>
            <a:ext cx="228600" cy="1066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2" name="TextBox 1"/>
          <p:cNvSpPr txBox="1"/>
          <p:nvPr/>
        </p:nvSpPr>
        <p:spPr>
          <a:xfrm>
            <a:off x="4728748" y="4343400"/>
            <a:ext cx="910052" cy="523220"/>
          </a:xfrm>
          <a:prstGeom prst="rect">
            <a:avLst/>
          </a:prstGeom>
          <a:noFill/>
        </p:spPr>
        <p:txBody>
          <a:bodyPr wrap="square" rtlCol="0">
            <a:spAutoFit/>
          </a:bodyPr>
          <a:lstStyle/>
          <a:p>
            <a:r>
              <a:rPr lang="en-US" sz="2800" dirty="0" err="1" smtClean="0"/>
              <a:t>nop</a:t>
            </a:r>
            <a:endParaRPr lang="en-US" sz="2800" dirty="0"/>
          </a:p>
        </p:txBody>
      </p:sp>
      <p:sp>
        <p:nvSpPr>
          <p:cNvPr id="3" name="Oval 2"/>
          <p:cNvSpPr/>
          <p:nvPr/>
        </p:nvSpPr>
        <p:spPr>
          <a:xfrm>
            <a:off x="4419602" y="4457700"/>
            <a:ext cx="1447792" cy="4953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TextBox 145"/>
          <p:cNvSpPr txBox="1"/>
          <p:nvPr/>
        </p:nvSpPr>
        <p:spPr>
          <a:xfrm>
            <a:off x="2580522" y="3124200"/>
            <a:ext cx="1384225" cy="707886"/>
          </a:xfrm>
          <a:prstGeom prst="rect">
            <a:avLst/>
          </a:prstGeom>
          <a:noFill/>
        </p:spPr>
        <p:txBody>
          <a:bodyPr wrap="none" rtlCol="0">
            <a:spAutoFit/>
          </a:bodyPr>
          <a:lstStyle/>
          <a:p>
            <a:r>
              <a:rPr lang="en-US" sz="2000" dirty="0" smtClean="0">
                <a:solidFill>
                  <a:schemeClr val="accent5">
                    <a:lumMod val="60000"/>
                    <a:lumOff val="40000"/>
                  </a:schemeClr>
                </a:solidFill>
              </a:rPr>
              <a:t>(</a:t>
            </a:r>
            <a:r>
              <a:rPr lang="en-US" sz="2000" dirty="0" err="1" smtClean="0">
                <a:solidFill>
                  <a:schemeClr val="accent5">
                    <a:lumMod val="60000"/>
                    <a:lumOff val="40000"/>
                  </a:schemeClr>
                </a:solidFill>
              </a:rPr>
              <a:t>MemWr</a:t>
            </a:r>
            <a:r>
              <a:rPr lang="en-US" sz="2000" dirty="0" smtClean="0">
                <a:solidFill>
                  <a:schemeClr val="accent5">
                    <a:lumMod val="60000"/>
                    <a:lumOff val="40000"/>
                  </a:schemeClr>
                </a:solidFill>
              </a:rPr>
              <a:t>=0</a:t>
            </a:r>
          </a:p>
          <a:p>
            <a:r>
              <a:rPr lang="en-US" sz="2000" dirty="0" err="1" smtClean="0">
                <a:solidFill>
                  <a:schemeClr val="accent5">
                    <a:lumMod val="60000"/>
                    <a:lumOff val="40000"/>
                  </a:schemeClr>
                </a:solidFill>
              </a:rPr>
              <a:t>RegWr</a:t>
            </a:r>
            <a:r>
              <a:rPr lang="en-US" sz="2000" dirty="0" smtClean="0">
                <a:solidFill>
                  <a:schemeClr val="accent5">
                    <a:lumMod val="60000"/>
                    <a:lumOff val="40000"/>
                  </a:schemeClr>
                </a:solidFill>
              </a:rPr>
              <a:t>=0)</a:t>
            </a:r>
            <a:endParaRPr lang="en-US" sz="2000" dirty="0">
              <a:solidFill>
                <a:schemeClr val="accent5">
                  <a:lumMod val="60000"/>
                  <a:lumOff val="40000"/>
                </a:schemeClr>
              </a:solidFill>
            </a:endParaRPr>
          </a:p>
        </p:txBody>
      </p:sp>
      <p:sp>
        <p:nvSpPr>
          <p:cNvPr id="151" name="TextBox 150"/>
          <p:cNvSpPr txBox="1"/>
          <p:nvPr/>
        </p:nvSpPr>
        <p:spPr>
          <a:xfrm>
            <a:off x="1676400" y="5581471"/>
            <a:ext cx="3009895" cy="1200329"/>
          </a:xfrm>
          <a:prstGeom prst="rect">
            <a:avLst/>
          </a:prstGeom>
          <a:noFill/>
        </p:spPr>
        <p:txBody>
          <a:bodyPr wrap="square" rtlCol="0">
            <a:spAutoFit/>
          </a:bodyPr>
          <a:lstStyle/>
          <a:p>
            <a:r>
              <a:rPr lang="en-US" dirty="0" smtClean="0">
                <a:solidFill>
                  <a:schemeClr val="accent5">
                    <a:lumMod val="60000"/>
                    <a:lumOff val="40000"/>
                  </a:schemeClr>
                </a:solidFill>
              </a:rPr>
              <a:t>NOP = If(IF/</a:t>
            </a:r>
            <a:r>
              <a:rPr lang="en-US" dirty="0" err="1" smtClean="0">
                <a:solidFill>
                  <a:schemeClr val="accent5">
                    <a:lumMod val="60000"/>
                    <a:lumOff val="40000"/>
                  </a:schemeClr>
                </a:solidFill>
              </a:rPr>
              <a:t>ID.rA</a:t>
            </a:r>
            <a:r>
              <a:rPr lang="en-US" dirty="0" smtClean="0">
                <a:solidFill>
                  <a:schemeClr val="accent5">
                    <a:lumMod val="60000"/>
                    <a:lumOff val="40000"/>
                  </a:schemeClr>
                </a:solidFill>
              </a:rPr>
              <a:t> ≠ 0 &amp;&amp;</a:t>
            </a:r>
          </a:p>
          <a:p>
            <a:r>
              <a:rPr lang="en-US" dirty="0" smtClean="0">
                <a:solidFill>
                  <a:schemeClr val="accent5">
                    <a:lumMod val="60000"/>
                    <a:lumOff val="40000"/>
                  </a:schemeClr>
                </a:solidFill>
              </a:rPr>
              <a:t>                (IF/</a:t>
            </a:r>
            <a:r>
              <a:rPr lang="en-US" dirty="0" err="1" smtClean="0">
                <a:solidFill>
                  <a:schemeClr val="accent5">
                    <a:lumMod val="60000"/>
                    <a:lumOff val="40000"/>
                  </a:schemeClr>
                </a:solidFill>
              </a:rPr>
              <a:t>ID.rA</a:t>
            </a:r>
            <a:r>
              <a:rPr lang="en-US" dirty="0" smtClean="0">
                <a:solidFill>
                  <a:schemeClr val="accent5">
                    <a:lumMod val="60000"/>
                    <a:lumOff val="40000"/>
                  </a:schemeClr>
                </a:solidFill>
              </a:rPr>
              <a:t>==ID/</a:t>
            </a:r>
            <a:r>
              <a:rPr lang="en-US" dirty="0" err="1" smtClean="0">
                <a:solidFill>
                  <a:schemeClr val="accent5">
                    <a:lumMod val="60000"/>
                    <a:lumOff val="40000"/>
                  </a:schemeClr>
                </a:solidFill>
              </a:rPr>
              <a:t>Ex.Rd</a:t>
            </a:r>
            <a:endParaRPr lang="en-US" dirty="0" smtClean="0">
              <a:solidFill>
                <a:schemeClr val="accent5">
                  <a:lumMod val="60000"/>
                  <a:lumOff val="40000"/>
                </a:schemeClr>
              </a:solidFill>
            </a:endParaRPr>
          </a:p>
          <a:p>
            <a:r>
              <a:rPr lang="en-US" dirty="0" smtClean="0">
                <a:solidFill>
                  <a:schemeClr val="accent5">
                    <a:lumMod val="60000"/>
                    <a:lumOff val="40000"/>
                  </a:schemeClr>
                </a:solidFill>
              </a:rPr>
              <a:t>                 IF/</a:t>
            </a:r>
            <a:r>
              <a:rPr lang="en-US" dirty="0" err="1" smtClean="0">
                <a:solidFill>
                  <a:schemeClr val="accent5">
                    <a:lumMod val="60000"/>
                    <a:lumOff val="40000"/>
                  </a:schemeClr>
                </a:solidFill>
              </a:rPr>
              <a:t>ID.rA</a:t>
            </a:r>
            <a:r>
              <a:rPr lang="en-US" dirty="0" smtClean="0">
                <a:solidFill>
                  <a:schemeClr val="accent5">
                    <a:lumMod val="60000"/>
                    <a:lumOff val="40000"/>
                  </a:schemeClr>
                </a:solidFill>
              </a:rPr>
              <a:t>==Ex/</a:t>
            </a:r>
            <a:r>
              <a:rPr lang="en-US" dirty="0" err="1" smtClean="0">
                <a:solidFill>
                  <a:schemeClr val="accent5">
                    <a:lumMod val="60000"/>
                    <a:lumOff val="40000"/>
                  </a:schemeClr>
                </a:solidFill>
              </a:rPr>
              <a:t>M.Rd</a:t>
            </a:r>
            <a:endParaRPr lang="en-US" dirty="0" smtClean="0">
              <a:solidFill>
                <a:schemeClr val="accent5">
                  <a:lumMod val="60000"/>
                  <a:lumOff val="40000"/>
                </a:schemeClr>
              </a:solidFill>
            </a:endParaRPr>
          </a:p>
          <a:p>
            <a:r>
              <a:rPr lang="en-US" dirty="0" smtClean="0">
                <a:solidFill>
                  <a:schemeClr val="accent5">
                    <a:lumMod val="60000"/>
                    <a:lumOff val="40000"/>
                  </a:schemeClr>
                </a:solidFill>
              </a:rPr>
              <a:t>                 IF/</a:t>
            </a:r>
            <a:r>
              <a:rPr lang="en-US" dirty="0" err="1" smtClean="0">
                <a:solidFill>
                  <a:schemeClr val="accent5">
                    <a:lumMod val="60000"/>
                    <a:lumOff val="40000"/>
                  </a:schemeClr>
                </a:solidFill>
              </a:rPr>
              <a:t>ID.rA</a:t>
            </a:r>
            <a:r>
              <a:rPr lang="en-US" dirty="0" smtClean="0">
                <a:solidFill>
                  <a:schemeClr val="accent5">
                    <a:lumMod val="60000"/>
                    <a:lumOff val="40000"/>
                  </a:schemeClr>
                </a:solidFill>
              </a:rPr>
              <a:t>==M/</a:t>
            </a:r>
            <a:r>
              <a:rPr lang="en-US" dirty="0" err="1" smtClean="0">
                <a:solidFill>
                  <a:schemeClr val="accent5">
                    <a:lumMod val="60000"/>
                    <a:lumOff val="40000"/>
                  </a:schemeClr>
                </a:solidFill>
              </a:rPr>
              <a:t>W.Rd</a:t>
            </a:r>
            <a:r>
              <a:rPr lang="en-US" dirty="0" smtClean="0">
                <a:solidFill>
                  <a:schemeClr val="accent5">
                    <a:lumMod val="60000"/>
                    <a:lumOff val="40000"/>
                  </a:schemeClr>
                </a:solidFill>
              </a:rPr>
              <a:t>))</a:t>
            </a:r>
            <a:endParaRPr lang="en-US" dirty="0">
              <a:solidFill>
                <a:schemeClr val="accent5">
                  <a:lumMod val="60000"/>
                  <a:lumOff val="40000"/>
                </a:schemeClr>
              </a:solidFill>
            </a:endParaRPr>
          </a:p>
        </p:txBody>
      </p:sp>
      <p:sp>
        <p:nvSpPr>
          <p:cNvPr id="6" name="Oval 5"/>
          <p:cNvSpPr/>
          <p:nvPr/>
        </p:nvSpPr>
        <p:spPr>
          <a:xfrm>
            <a:off x="2438401" y="6162765"/>
            <a:ext cx="2209800" cy="314235"/>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TextBox 151"/>
          <p:cNvSpPr txBox="1"/>
          <p:nvPr/>
        </p:nvSpPr>
        <p:spPr>
          <a:xfrm>
            <a:off x="6171106" y="4419600"/>
            <a:ext cx="1448894" cy="400110"/>
          </a:xfrm>
          <a:prstGeom prst="rect">
            <a:avLst/>
          </a:prstGeom>
          <a:noFill/>
        </p:spPr>
        <p:txBody>
          <a:bodyPr wrap="square" rtlCol="0">
            <a:spAutoFit/>
          </a:bodyPr>
          <a:lstStyle/>
          <a:p>
            <a:r>
              <a:rPr lang="en-US" sz="2000" dirty="0" smtClean="0"/>
              <a:t>add </a:t>
            </a:r>
            <a:r>
              <a:rPr lang="en-US" sz="2000" dirty="0" smtClean="0">
                <a:solidFill>
                  <a:schemeClr val="accent5">
                    <a:lumMod val="60000"/>
                    <a:lumOff val="40000"/>
                  </a:schemeClr>
                </a:solidFill>
              </a:rPr>
              <a:t>r3</a:t>
            </a:r>
            <a:r>
              <a:rPr lang="en-US" sz="2000" dirty="0" smtClean="0"/>
              <a:t>,r1,r2</a:t>
            </a:r>
            <a:endParaRPr lang="en-US" sz="2000" dirty="0"/>
          </a:p>
        </p:txBody>
      </p:sp>
      <p:sp>
        <p:nvSpPr>
          <p:cNvPr id="153" name="Oval 152"/>
          <p:cNvSpPr/>
          <p:nvPr/>
        </p:nvSpPr>
        <p:spPr>
          <a:xfrm>
            <a:off x="6171114" y="4441135"/>
            <a:ext cx="1447792" cy="4953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TextBox 155"/>
          <p:cNvSpPr txBox="1"/>
          <p:nvPr/>
        </p:nvSpPr>
        <p:spPr>
          <a:xfrm>
            <a:off x="2056306" y="4419600"/>
            <a:ext cx="1448894" cy="400110"/>
          </a:xfrm>
          <a:prstGeom prst="rect">
            <a:avLst/>
          </a:prstGeom>
          <a:noFill/>
        </p:spPr>
        <p:txBody>
          <a:bodyPr wrap="square" rtlCol="0">
            <a:spAutoFit/>
          </a:bodyPr>
          <a:lstStyle/>
          <a:p>
            <a:r>
              <a:rPr lang="en-US" sz="2000" dirty="0"/>
              <a:t>s</a:t>
            </a:r>
            <a:r>
              <a:rPr lang="en-US" sz="2000" dirty="0" smtClean="0"/>
              <a:t>ub r5,</a:t>
            </a:r>
            <a:r>
              <a:rPr lang="en-US" sz="2000" dirty="0" smtClean="0">
                <a:solidFill>
                  <a:schemeClr val="accent5">
                    <a:lumMod val="60000"/>
                    <a:lumOff val="40000"/>
                  </a:schemeClr>
                </a:solidFill>
              </a:rPr>
              <a:t>r3</a:t>
            </a:r>
            <a:r>
              <a:rPr lang="en-US" sz="2000" dirty="0" smtClean="0"/>
              <a:t>,r5</a:t>
            </a:r>
            <a:endParaRPr lang="en-US" sz="2000" dirty="0"/>
          </a:p>
        </p:txBody>
      </p:sp>
      <p:sp>
        <p:nvSpPr>
          <p:cNvPr id="158" name="Oval 157"/>
          <p:cNvSpPr/>
          <p:nvPr/>
        </p:nvSpPr>
        <p:spPr>
          <a:xfrm>
            <a:off x="2056314" y="4441135"/>
            <a:ext cx="1447792" cy="4953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580522" y="3876593"/>
            <a:ext cx="863712" cy="342898"/>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3216729" y="3752368"/>
            <a:ext cx="1050463" cy="295674"/>
          </a:xfrm>
          <a:custGeom>
            <a:avLst/>
            <a:gdLst>
              <a:gd name="connsiteX0" fmla="*/ 0 w 1763485"/>
              <a:gd name="connsiteY0" fmla="*/ 84846 h 182818"/>
              <a:gd name="connsiteX1" fmla="*/ 1191985 w 1763485"/>
              <a:gd name="connsiteY1" fmla="*/ 3203 h 182818"/>
              <a:gd name="connsiteX2" fmla="*/ 1763485 w 1763485"/>
              <a:gd name="connsiteY2" fmla="*/ 182818 h 182818"/>
            </a:gdLst>
            <a:ahLst/>
            <a:cxnLst>
              <a:cxn ang="0">
                <a:pos x="connsiteX0" y="connsiteY0"/>
              </a:cxn>
              <a:cxn ang="0">
                <a:pos x="connsiteX1" y="connsiteY1"/>
              </a:cxn>
              <a:cxn ang="0">
                <a:pos x="connsiteX2" y="connsiteY2"/>
              </a:cxn>
            </a:cxnLst>
            <a:rect l="l" t="t" r="r" b="b"/>
            <a:pathLst>
              <a:path w="1763485" h="182818">
                <a:moveTo>
                  <a:pt x="0" y="84846"/>
                </a:moveTo>
                <a:cubicBezTo>
                  <a:pt x="449035" y="35860"/>
                  <a:pt x="898071" y="-13126"/>
                  <a:pt x="1191985" y="3203"/>
                </a:cubicBezTo>
                <a:cubicBezTo>
                  <a:pt x="1485899" y="19532"/>
                  <a:pt x="1763485" y="182818"/>
                  <a:pt x="1763485" y="182818"/>
                </a:cubicBezTo>
              </a:path>
            </a:pathLst>
          </a:custGeom>
          <a:noFill/>
          <a:ln>
            <a:solidFill>
              <a:schemeClr val="accent5">
                <a:lumMod val="60000"/>
                <a:lumOff val="40000"/>
              </a:schemeClr>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extBox 115"/>
          <p:cNvSpPr txBox="1"/>
          <p:nvPr/>
        </p:nvSpPr>
        <p:spPr>
          <a:xfrm>
            <a:off x="4406975" y="3787914"/>
            <a:ext cx="1384225" cy="707886"/>
          </a:xfrm>
          <a:prstGeom prst="rect">
            <a:avLst/>
          </a:prstGeom>
          <a:noFill/>
        </p:spPr>
        <p:txBody>
          <a:bodyPr wrap="none" rtlCol="0">
            <a:spAutoFit/>
          </a:bodyPr>
          <a:lstStyle/>
          <a:p>
            <a:r>
              <a:rPr lang="en-US" sz="2000" dirty="0" smtClean="0">
                <a:solidFill>
                  <a:schemeClr val="accent5">
                    <a:lumMod val="60000"/>
                    <a:lumOff val="40000"/>
                  </a:schemeClr>
                </a:solidFill>
              </a:rPr>
              <a:t>(</a:t>
            </a:r>
            <a:r>
              <a:rPr lang="en-US" sz="2000" dirty="0" err="1" smtClean="0">
                <a:solidFill>
                  <a:schemeClr val="accent5">
                    <a:lumMod val="60000"/>
                    <a:lumOff val="40000"/>
                  </a:schemeClr>
                </a:solidFill>
              </a:rPr>
              <a:t>MemWr</a:t>
            </a:r>
            <a:r>
              <a:rPr lang="en-US" sz="2000" dirty="0" smtClean="0">
                <a:solidFill>
                  <a:schemeClr val="accent5">
                    <a:lumMod val="60000"/>
                    <a:lumOff val="40000"/>
                  </a:schemeClr>
                </a:solidFill>
              </a:rPr>
              <a:t>=0</a:t>
            </a:r>
          </a:p>
          <a:p>
            <a:r>
              <a:rPr lang="en-US" sz="2000" dirty="0" err="1" smtClean="0">
                <a:solidFill>
                  <a:schemeClr val="accent5">
                    <a:lumMod val="60000"/>
                    <a:lumOff val="40000"/>
                  </a:schemeClr>
                </a:solidFill>
              </a:rPr>
              <a:t>RegWr</a:t>
            </a:r>
            <a:r>
              <a:rPr lang="en-US" sz="2000" dirty="0" smtClean="0">
                <a:solidFill>
                  <a:schemeClr val="accent5">
                    <a:lumMod val="60000"/>
                    <a:lumOff val="40000"/>
                  </a:schemeClr>
                </a:solidFill>
              </a:rPr>
              <a:t>=0)</a:t>
            </a:r>
            <a:endParaRPr lang="en-US" sz="2000" dirty="0">
              <a:solidFill>
                <a:schemeClr val="accent5">
                  <a:lumMod val="60000"/>
                  <a:lumOff val="40000"/>
                </a:schemeClr>
              </a:solidFill>
            </a:endParaRPr>
          </a:p>
        </p:txBody>
      </p:sp>
      <p:sp>
        <p:nvSpPr>
          <p:cNvPr id="122" name="TextBox 121"/>
          <p:cNvSpPr txBox="1"/>
          <p:nvPr/>
        </p:nvSpPr>
        <p:spPr>
          <a:xfrm>
            <a:off x="152400" y="5010090"/>
            <a:ext cx="1448894" cy="400110"/>
          </a:xfrm>
          <a:prstGeom prst="rect">
            <a:avLst/>
          </a:prstGeom>
          <a:noFill/>
        </p:spPr>
        <p:txBody>
          <a:bodyPr wrap="square" rtlCol="0">
            <a:spAutoFit/>
          </a:bodyPr>
          <a:lstStyle/>
          <a:p>
            <a:r>
              <a:rPr lang="en-US" sz="2000" dirty="0" smtClean="0"/>
              <a:t>or r6,</a:t>
            </a:r>
            <a:r>
              <a:rPr lang="en-US" sz="2000" dirty="0" smtClean="0">
                <a:solidFill>
                  <a:schemeClr val="accent5">
                    <a:lumMod val="60000"/>
                    <a:lumOff val="40000"/>
                  </a:schemeClr>
                </a:solidFill>
              </a:rPr>
              <a:t>r3</a:t>
            </a:r>
            <a:r>
              <a:rPr lang="en-US" sz="2000" dirty="0" smtClean="0"/>
              <a:t>,r4</a:t>
            </a:r>
            <a:endParaRPr lang="en-US" sz="2000" dirty="0"/>
          </a:p>
        </p:txBody>
      </p:sp>
      <p:sp>
        <p:nvSpPr>
          <p:cNvPr id="124" name="TextBox 123"/>
          <p:cNvSpPr txBox="1"/>
          <p:nvPr/>
        </p:nvSpPr>
        <p:spPr>
          <a:xfrm>
            <a:off x="1676400" y="4933890"/>
            <a:ext cx="952505" cy="400110"/>
          </a:xfrm>
          <a:prstGeom prst="rect">
            <a:avLst/>
          </a:prstGeom>
          <a:noFill/>
          <a:ln>
            <a:solidFill>
              <a:schemeClr val="accent4"/>
            </a:solidFill>
          </a:ln>
        </p:spPr>
        <p:txBody>
          <a:bodyPr wrap="none" rtlCol="0">
            <a:spAutoFit/>
          </a:bodyPr>
          <a:lstStyle/>
          <a:p>
            <a:r>
              <a:rPr lang="en-US" sz="2000" dirty="0" smtClean="0">
                <a:solidFill>
                  <a:schemeClr val="accent5">
                    <a:lumMod val="60000"/>
                    <a:lumOff val="40000"/>
                  </a:schemeClr>
                </a:solidFill>
              </a:rPr>
              <a:t>(WE=0)</a:t>
            </a:r>
            <a:endParaRPr lang="en-US" sz="2000" dirty="0">
              <a:solidFill>
                <a:schemeClr val="accent5">
                  <a:lumMod val="60000"/>
                  <a:lumOff val="40000"/>
                </a:schemeClr>
              </a:solidFill>
            </a:endParaRPr>
          </a:p>
        </p:txBody>
      </p:sp>
      <p:sp>
        <p:nvSpPr>
          <p:cNvPr id="137" name="Freeform 136"/>
          <p:cNvSpPr/>
          <p:nvPr/>
        </p:nvSpPr>
        <p:spPr>
          <a:xfrm>
            <a:off x="7347857" y="4474029"/>
            <a:ext cx="457200" cy="655634"/>
          </a:xfrm>
          <a:custGeom>
            <a:avLst/>
            <a:gdLst>
              <a:gd name="connsiteX0" fmla="*/ 0 w 457200"/>
              <a:gd name="connsiteY0" fmla="*/ 424542 h 655634"/>
              <a:gd name="connsiteX1" fmla="*/ 342900 w 457200"/>
              <a:gd name="connsiteY1" fmla="*/ 636814 h 655634"/>
              <a:gd name="connsiteX2" fmla="*/ 457200 w 457200"/>
              <a:gd name="connsiteY2" fmla="*/ 0 h 655634"/>
            </a:gdLst>
            <a:ahLst/>
            <a:cxnLst>
              <a:cxn ang="0">
                <a:pos x="connsiteX0" y="connsiteY0"/>
              </a:cxn>
              <a:cxn ang="0">
                <a:pos x="connsiteX1" y="connsiteY1"/>
              </a:cxn>
              <a:cxn ang="0">
                <a:pos x="connsiteX2" y="connsiteY2"/>
              </a:cxn>
            </a:cxnLst>
            <a:rect l="l" t="t" r="r" b="b"/>
            <a:pathLst>
              <a:path w="457200" h="655634">
                <a:moveTo>
                  <a:pt x="0" y="424542"/>
                </a:moveTo>
                <a:cubicBezTo>
                  <a:pt x="133350" y="566056"/>
                  <a:pt x="266700" y="707571"/>
                  <a:pt x="342900" y="636814"/>
                </a:cubicBezTo>
                <a:cubicBezTo>
                  <a:pt x="419100" y="566057"/>
                  <a:pt x="438150" y="283028"/>
                  <a:pt x="457200" y="0"/>
                </a:cubicBezTo>
              </a:path>
            </a:pathLst>
          </a:custGeom>
          <a:noFill/>
          <a:ln>
            <a:solidFill>
              <a:schemeClr val="accent5">
                <a:lumMod val="60000"/>
                <a:lumOff val="40000"/>
              </a:schemeClr>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reeform 147"/>
          <p:cNvSpPr/>
          <p:nvPr/>
        </p:nvSpPr>
        <p:spPr>
          <a:xfrm>
            <a:off x="5562600" y="4495800"/>
            <a:ext cx="457200" cy="655634"/>
          </a:xfrm>
          <a:custGeom>
            <a:avLst/>
            <a:gdLst>
              <a:gd name="connsiteX0" fmla="*/ 0 w 457200"/>
              <a:gd name="connsiteY0" fmla="*/ 424542 h 655634"/>
              <a:gd name="connsiteX1" fmla="*/ 342900 w 457200"/>
              <a:gd name="connsiteY1" fmla="*/ 636814 h 655634"/>
              <a:gd name="connsiteX2" fmla="*/ 457200 w 457200"/>
              <a:gd name="connsiteY2" fmla="*/ 0 h 655634"/>
            </a:gdLst>
            <a:ahLst/>
            <a:cxnLst>
              <a:cxn ang="0">
                <a:pos x="connsiteX0" y="connsiteY0"/>
              </a:cxn>
              <a:cxn ang="0">
                <a:pos x="connsiteX1" y="connsiteY1"/>
              </a:cxn>
              <a:cxn ang="0">
                <a:pos x="connsiteX2" y="connsiteY2"/>
              </a:cxn>
            </a:cxnLst>
            <a:rect l="l" t="t" r="r" b="b"/>
            <a:pathLst>
              <a:path w="457200" h="655634">
                <a:moveTo>
                  <a:pt x="0" y="424542"/>
                </a:moveTo>
                <a:cubicBezTo>
                  <a:pt x="133350" y="566056"/>
                  <a:pt x="266700" y="707571"/>
                  <a:pt x="342900" y="636814"/>
                </a:cubicBezTo>
                <a:cubicBezTo>
                  <a:pt x="419100" y="566057"/>
                  <a:pt x="438150" y="283028"/>
                  <a:pt x="457200" y="0"/>
                </a:cubicBezTo>
              </a:path>
            </a:pathLst>
          </a:custGeom>
          <a:noFill/>
          <a:ln>
            <a:solidFill>
              <a:schemeClr val="accent5">
                <a:lumMod val="60000"/>
                <a:lumOff val="40000"/>
              </a:schemeClr>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0601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6" grpId="0"/>
      <p:bldP spid="6" grpId="0" animBg="1"/>
      <p:bldP spid="153" grpId="0" animBg="1"/>
      <p:bldP spid="158" grpId="0" animBg="1"/>
      <p:bldP spid="4" grpId="0" animBg="1"/>
      <p:bldP spid="7" grpId="0" animBg="1"/>
      <p:bldP spid="124" grpId="0" animBg="1"/>
      <p:bldP spid="137" grpId="0" animBg="1"/>
      <p:bldP spid="148"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Title 304"/>
          <p:cNvSpPr>
            <a:spLocks noGrp="1"/>
          </p:cNvSpPr>
          <p:nvPr>
            <p:ph type="title"/>
            <p:custDataLst>
              <p:tags r:id="rId1"/>
            </p:custDataLst>
          </p:nvPr>
        </p:nvSpPr>
        <p:spPr/>
        <p:txBody>
          <a:bodyPr>
            <a:normAutofit fontScale="90000"/>
          </a:bodyPr>
          <a:lstStyle/>
          <a:p>
            <a:r>
              <a:rPr lang="en-US" dirty="0" smtClean="0"/>
              <a:t>Stalling</a:t>
            </a:r>
            <a:endParaRPr lang="en-US" dirty="0"/>
          </a:p>
        </p:txBody>
      </p:sp>
      <p:sp>
        <p:nvSpPr>
          <p:cNvPr id="77" name="Text Box 11"/>
          <p:cNvSpPr txBox="1">
            <a:spLocks noChangeArrowheads="1"/>
          </p:cNvSpPr>
          <p:nvPr>
            <p:custDataLst>
              <p:tags r:id="rId2"/>
            </p:custDataLst>
          </p:nvPr>
        </p:nvSpPr>
        <p:spPr bwMode="auto">
          <a:xfrm rot="16200000">
            <a:off x="-381003" y="2504989"/>
            <a:ext cx="3962404" cy="304800"/>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79" name="Text Box 11"/>
          <p:cNvSpPr txBox="1">
            <a:spLocks noChangeArrowheads="1"/>
          </p:cNvSpPr>
          <p:nvPr>
            <p:custDataLst>
              <p:tags r:id="rId3"/>
            </p:custDataLst>
          </p:nvPr>
        </p:nvSpPr>
        <p:spPr bwMode="auto">
          <a:xfrm rot="16200000">
            <a:off x="2285995" y="2504987"/>
            <a:ext cx="3962404" cy="304804"/>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80" name="Line 43"/>
          <p:cNvSpPr>
            <a:spLocks noChangeShapeType="1"/>
          </p:cNvSpPr>
          <p:nvPr>
            <p:custDataLst>
              <p:tags r:id="rId4"/>
            </p:custDataLst>
          </p:nvPr>
        </p:nvSpPr>
        <p:spPr bwMode="auto">
          <a:xfrm>
            <a:off x="2285995" y="1438190"/>
            <a:ext cx="228601" cy="0"/>
          </a:xfrm>
          <a:prstGeom prst="line">
            <a:avLst/>
          </a:prstGeom>
          <a:noFill/>
          <a:ln w="57150" cap="sq">
            <a:solidFill>
              <a:srgbClr val="66FF33"/>
            </a:solidFill>
            <a:prstDash val="solid"/>
            <a:round/>
            <a:headEnd type="none" w="med" len="med"/>
            <a:tailEnd type="arrow" w="sm" len="sm"/>
          </a:ln>
          <a:effectLst/>
        </p:spPr>
        <p:txBody>
          <a:bodyPr wrap="square" anchor="ctr" anchorCtr="1">
            <a:noAutofit/>
          </a:bodyPr>
          <a:lstStyle/>
          <a:p>
            <a:endParaRPr lang="en-US"/>
          </a:p>
        </p:txBody>
      </p:sp>
      <p:sp>
        <p:nvSpPr>
          <p:cNvPr id="81" name="Line 43"/>
          <p:cNvSpPr>
            <a:spLocks noChangeShapeType="1"/>
          </p:cNvSpPr>
          <p:nvPr>
            <p:custDataLst>
              <p:tags r:id="rId5"/>
            </p:custDataLst>
          </p:nvPr>
        </p:nvSpPr>
        <p:spPr bwMode="auto">
          <a:xfrm>
            <a:off x="3809992" y="1895394"/>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2" name="Line 43"/>
          <p:cNvSpPr>
            <a:spLocks noChangeShapeType="1"/>
          </p:cNvSpPr>
          <p:nvPr>
            <p:custDataLst>
              <p:tags r:id="rId6"/>
            </p:custDataLst>
          </p:nvPr>
        </p:nvSpPr>
        <p:spPr bwMode="auto">
          <a:xfrm>
            <a:off x="3809992" y="1057194"/>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3" name="Text Box 11"/>
          <p:cNvSpPr txBox="1">
            <a:spLocks noChangeArrowheads="1"/>
          </p:cNvSpPr>
          <p:nvPr>
            <p:custDataLst>
              <p:tags r:id="rId7"/>
            </p:custDataLst>
          </p:nvPr>
        </p:nvSpPr>
        <p:spPr bwMode="auto">
          <a:xfrm rot="16200000">
            <a:off x="4038597" y="2504985"/>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84" name="Line 43"/>
          <p:cNvSpPr>
            <a:spLocks noChangeShapeType="1"/>
          </p:cNvSpPr>
          <p:nvPr>
            <p:custDataLst>
              <p:tags r:id="rId8"/>
            </p:custDataLst>
          </p:nvPr>
        </p:nvSpPr>
        <p:spPr bwMode="auto">
          <a:xfrm flipV="1">
            <a:off x="5638795" y="1438186"/>
            <a:ext cx="228600"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6" name="Freeform 85"/>
          <p:cNvSpPr/>
          <p:nvPr>
            <p:custDataLst>
              <p:tags r:id="rId9"/>
            </p:custDataLst>
          </p:nvPr>
        </p:nvSpPr>
        <p:spPr>
          <a:xfrm>
            <a:off x="5181595" y="752388"/>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Line 43"/>
          <p:cNvSpPr>
            <a:spLocks noChangeShapeType="1"/>
          </p:cNvSpPr>
          <p:nvPr>
            <p:custDataLst>
              <p:tags r:id="rId10"/>
            </p:custDataLst>
          </p:nvPr>
        </p:nvSpPr>
        <p:spPr bwMode="auto">
          <a:xfrm flipV="1">
            <a:off x="4419595" y="1819191"/>
            <a:ext cx="380998"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8" name="Line 43"/>
          <p:cNvSpPr>
            <a:spLocks noChangeShapeType="1"/>
          </p:cNvSpPr>
          <p:nvPr>
            <p:custDataLst>
              <p:tags r:id="rId11"/>
            </p:custDataLst>
          </p:nvPr>
        </p:nvSpPr>
        <p:spPr bwMode="auto">
          <a:xfrm flipV="1">
            <a:off x="4419595" y="2581190"/>
            <a:ext cx="3810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9" name="Text Box 11"/>
          <p:cNvSpPr txBox="1">
            <a:spLocks noChangeArrowheads="1"/>
          </p:cNvSpPr>
          <p:nvPr>
            <p:custDataLst>
              <p:tags r:id="rId12"/>
            </p:custDataLst>
          </p:nvPr>
        </p:nvSpPr>
        <p:spPr bwMode="auto">
          <a:xfrm rot="16200000">
            <a:off x="5791202" y="2504985"/>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90" name="Rectangle 4"/>
          <p:cNvSpPr>
            <a:spLocks noChangeArrowheads="1"/>
          </p:cNvSpPr>
          <p:nvPr>
            <p:custDataLst>
              <p:tags r:id="rId13"/>
            </p:custDataLst>
          </p:nvPr>
        </p:nvSpPr>
        <p:spPr bwMode="auto">
          <a:xfrm>
            <a:off x="6476999" y="1895387"/>
            <a:ext cx="838201"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data</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91" name="Text Box 11"/>
          <p:cNvSpPr txBox="1">
            <a:spLocks noChangeArrowheads="1"/>
          </p:cNvSpPr>
          <p:nvPr>
            <p:custDataLst>
              <p:tags r:id="rId14"/>
            </p:custDataLst>
          </p:nvPr>
        </p:nvSpPr>
        <p:spPr bwMode="auto">
          <a:xfrm rot="16200000">
            <a:off x="4038593" y="2352592"/>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92" name="Line 43"/>
          <p:cNvSpPr>
            <a:spLocks noChangeShapeType="1"/>
          </p:cNvSpPr>
          <p:nvPr>
            <p:custDataLst>
              <p:tags r:id="rId15"/>
            </p:custDataLst>
          </p:nvPr>
        </p:nvSpPr>
        <p:spPr bwMode="auto">
          <a:xfrm flipV="1">
            <a:off x="4419595" y="980982"/>
            <a:ext cx="762000" cy="8"/>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3" name="Line 43"/>
          <p:cNvSpPr>
            <a:spLocks noChangeShapeType="1"/>
          </p:cNvSpPr>
          <p:nvPr>
            <p:custDataLst>
              <p:tags r:id="rId16"/>
            </p:custDataLst>
          </p:nvPr>
        </p:nvSpPr>
        <p:spPr bwMode="auto">
          <a:xfrm>
            <a:off x="5029195" y="2047788"/>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p>
        </p:txBody>
      </p:sp>
      <p:sp>
        <p:nvSpPr>
          <p:cNvPr id="94" name="Line 43"/>
          <p:cNvSpPr>
            <a:spLocks noChangeShapeType="1"/>
          </p:cNvSpPr>
          <p:nvPr>
            <p:custDataLst>
              <p:tags r:id="rId17"/>
            </p:custDataLst>
          </p:nvPr>
        </p:nvSpPr>
        <p:spPr bwMode="auto">
          <a:xfrm flipV="1">
            <a:off x="6172200" y="1438186"/>
            <a:ext cx="1447799"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5" name="Line 43"/>
          <p:cNvSpPr>
            <a:spLocks noChangeShapeType="1"/>
          </p:cNvSpPr>
          <p:nvPr>
            <p:custDataLst>
              <p:tags r:id="rId18"/>
            </p:custDataLst>
          </p:nvPr>
        </p:nvSpPr>
        <p:spPr bwMode="auto">
          <a:xfrm>
            <a:off x="6172200" y="2428789"/>
            <a:ext cx="3048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6" name="Line 43"/>
          <p:cNvSpPr>
            <a:spLocks noChangeShapeType="1"/>
          </p:cNvSpPr>
          <p:nvPr>
            <p:custDataLst>
              <p:tags r:id="rId19"/>
            </p:custDataLst>
          </p:nvPr>
        </p:nvSpPr>
        <p:spPr bwMode="auto">
          <a:xfrm flipV="1">
            <a:off x="7315200" y="2428787"/>
            <a:ext cx="304800" cy="3"/>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7" name="Line 43"/>
          <p:cNvSpPr>
            <a:spLocks noChangeShapeType="1"/>
          </p:cNvSpPr>
          <p:nvPr>
            <p:custDataLst>
              <p:tags r:id="rId20"/>
            </p:custDataLst>
          </p:nvPr>
        </p:nvSpPr>
        <p:spPr bwMode="auto">
          <a:xfrm flipV="1">
            <a:off x="7924801" y="2428787"/>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8" name="Line 43"/>
          <p:cNvSpPr>
            <a:spLocks noChangeShapeType="1"/>
          </p:cNvSpPr>
          <p:nvPr>
            <p:custDataLst>
              <p:tags r:id="rId21"/>
            </p:custDataLst>
          </p:nvPr>
        </p:nvSpPr>
        <p:spPr bwMode="auto">
          <a:xfrm flipV="1">
            <a:off x="7924801" y="1438188"/>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9" name="Line 43"/>
          <p:cNvSpPr>
            <a:spLocks noChangeShapeType="1"/>
          </p:cNvSpPr>
          <p:nvPr>
            <p:custDataLst>
              <p:tags r:id="rId22"/>
            </p:custDataLst>
          </p:nvPr>
        </p:nvSpPr>
        <p:spPr bwMode="auto">
          <a:xfrm>
            <a:off x="8458201" y="1971588"/>
            <a:ext cx="381000" cy="0"/>
          </a:xfrm>
          <a:prstGeom prst="line">
            <a:avLst/>
          </a:prstGeom>
          <a:noFill/>
          <a:ln w="5715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00" name="Line 43"/>
          <p:cNvSpPr>
            <a:spLocks noChangeShapeType="1"/>
          </p:cNvSpPr>
          <p:nvPr>
            <p:custDataLst>
              <p:tags r:id="rId23"/>
            </p:custDataLst>
          </p:nvPr>
        </p:nvSpPr>
        <p:spPr bwMode="auto">
          <a:xfrm flipV="1">
            <a:off x="8839201" y="904788"/>
            <a:ext cx="0" cy="1066800"/>
          </a:xfrm>
          <a:prstGeom prst="line">
            <a:avLst/>
          </a:prstGeom>
          <a:noFill/>
          <a:ln w="57150" cap="sq">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01" name="Line 43"/>
          <p:cNvSpPr>
            <a:spLocks noChangeShapeType="1"/>
          </p:cNvSpPr>
          <p:nvPr>
            <p:custDataLst>
              <p:tags r:id="rId24"/>
            </p:custDataLst>
          </p:nvPr>
        </p:nvSpPr>
        <p:spPr bwMode="auto">
          <a:xfrm flipH="1" flipV="1">
            <a:off x="8534401" y="904788"/>
            <a:ext cx="304800" cy="0"/>
          </a:xfrm>
          <a:prstGeom prst="line">
            <a:avLst/>
          </a:prstGeom>
          <a:noFill/>
          <a:ln w="57150" cap="sq">
            <a:solidFill>
              <a:srgbClr val="66FF33"/>
            </a:solidFill>
            <a:prstDash val="solid"/>
            <a:round/>
            <a:headEnd type="none" w="med" len="med"/>
            <a:tailEnd type="arrow" w="sm" len="sm"/>
          </a:ln>
          <a:effectLst/>
        </p:spPr>
        <p:txBody>
          <a:bodyPr wrap="square" anchor="ctr" anchorCtr="1">
            <a:noAutofit/>
          </a:bodyPr>
          <a:lstStyle/>
          <a:p>
            <a:endParaRPr lang="en-US"/>
          </a:p>
        </p:txBody>
      </p:sp>
      <p:sp>
        <p:nvSpPr>
          <p:cNvPr id="102" name="Text Box 11"/>
          <p:cNvSpPr txBox="1">
            <a:spLocks noChangeArrowheads="1"/>
          </p:cNvSpPr>
          <p:nvPr>
            <p:custDataLst>
              <p:tags r:id="rId25"/>
            </p:custDataLst>
          </p:nvPr>
        </p:nvSpPr>
        <p:spPr bwMode="auto">
          <a:xfrm rot="16200000">
            <a:off x="4038593" y="1742993"/>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B</a:t>
            </a:r>
            <a:endParaRPr lang="en-US" sz="2400" dirty="0">
              <a:solidFill>
                <a:srgbClr val="FFFFFF"/>
              </a:solidFill>
              <a:latin typeface="+mj-lt"/>
            </a:endParaRPr>
          </a:p>
        </p:txBody>
      </p:sp>
      <p:sp>
        <p:nvSpPr>
          <p:cNvPr id="103" name="Text Box 11"/>
          <p:cNvSpPr txBox="1">
            <a:spLocks noChangeArrowheads="1"/>
          </p:cNvSpPr>
          <p:nvPr>
            <p:custDataLst>
              <p:tags r:id="rId26"/>
            </p:custDataLst>
          </p:nvPr>
        </p:nvSpPr>
        <p:spPr bwMode="auto">
          <a:xfrm rot="16200000">
            <a:off x="4038592" y="904791"/>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A</a:t>
            </a:r>
            <a:endParaRPr lang="en-US" sz="2400" dirty="0">
              <a:solidFill>
                <a:srgbClr val="FFFFFF"/>
              </a:solidFill>
              <a:latin typeface="+mj-lt"/>
            </a:endParaRPr>
          </a:p>
        </p:txBody>
      </p:sp>
      <p:sp>
        <p:nvSpPr>
          <p:cNvPr id="104" name="Text Box 11"/>
          <p:cNvSpPr txBox="1">
            <a:spLocks noChangeArrowheads="1"/>
          </p:cNvSpPr>
          <p:nvPr>
            <p:custDataLst>
              <p:tags r:id="rId27"/>
            </p:custDataLst>
          </p:nvPr>
        </p:nvSpPr>
        <p:spPr bwMode="auto">
          <a:xfrm rot="16200000">
            <a:off x="5791199" y="2276388"/>
            <a:ext cx="457200" cy="304799"/>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B</a:t>
            </a:r>
            <a:endParaRPr lang="en-US" sz="2400" dirty="0">
              <a:solidFill>
                <a:srgbClr val="FFFFFF"/>
              </a:solidFill>
              <a:latin typeface="+mj-lt"/>
            </a:endParaRPr>
          </a:p>
        </p:txBody>
      </p:sp>
      <p:sp>
        <p:nvSpPr>
          <p:cNvPr id="105" name="Text Box 11"/>
          <p:cNvSpPr txBox="1">
            <a:spLocks noChangeArrowheads="1"/>
          </p:cNvSpPr>
          <p:nvPr>
            <p:custDataLst>
              <p:tags r:id="rId28"/>
            </p:custDataLst>
          </p:nvPr>
        </p:nvSpPr>
        <p:spPr bwMode="auto">
          <a:xfrm rot="16200000">
            <a:off x="5791194" y="1285786"/>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D</a:t>
            </a:r>
            <a:endParaRPr lang="en-US" sz="2400" dirty="0">
              <a:solidFill>
                <a:srgbClr val="FFFFFF"/>
              </a:solidFill>
              <a:latin typeface="+mj-lt"/>
            </a:endParaRPr>
          </a:p>
        </p:txBody>
      </p:sp>
      <p:sp>
        <p:nvSpPr>
          <p:cNvPr id="106" name="Text Box 11"/>
          <p:cNvSpPr txBox="1">
            <a:spLocks noChangeArrowheads="1"/>
          </p:cNvSpPr>
          <p:nvPr>
            <p:custDataLst>
              <p:tags r:id="rId29"/>
            </p:custDataLst>
          </p:nvPr>
        </p:nvSpPr>
        <p:spPr bwMode="auto">
          <a:xfrm rot="16200000">
            <a:off x="7543801" y="2276387"/>
            <a:ext cx="457200"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M</a:t>
            </a:r>
            <a:endParaRPr lang="en-US" sz="2400" dirty="0">
              <a:solidFill>
                <a:srgbClr val="FFFFFF"/>
              </a:solidFill>
              <a:latin typeface="+mj-lt"/>
            </a:endParaRPr>
          </a:p>
        </p:txBody>
      </p:sp>
      <p:sp>
        <p:nvSpPr>
          <p:cNvPr id="107" name="Text Box 11"/>
          <p:cNvSpPr txBox="1">
            <a:spLocks noChangeArrowheads="1"/>
          </p:cNvSpPr>
          <p:nvPr>
            <p:custDataLst>
              <p:tags r:id="rId30"/>
            </p:custDataLst>
          </p:nvPr>
        </p:nvSpPr>
        <p:spPr bwMode="auto">
          <a:xfrm rot="16200000">
            <a:off x="7543800" y="1285786"/>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D</a:t>
            </a:r>
            <a:endParaRPr lang="en-US" sz="2400" dirty="0">
              <a:solidFill>
                <a:srgbClr val="FFFFFF"/>
              </a:solidFill>
              <a:latin typeface="+mj-lt"/>
            </a:endParaRPr>
          </a:p>
        </p:txBody>
      </p:sp>
      <p:sp>
        <p:nvSpPr>
          <p:cNvPr id="108" name="Line 43"/>
          <p:cNvSpPr>
            <a:spLocks noChangeShapeType="1"/>
          </p:cNvSpPr>
          <p:nvPr>
            <p:custDataLst>
              <p:tags r:id="rId31"/>
            </p:custDataLst>
          </p:nvPr>
        </p:nvSpPr>
        <p:spPr bwMode="auto">
          <a:xfrm>
            <a:off x="6857999" y="1438188"/>
            <a:ext cx="0" cy="457199"/>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p>
        </p:txBody>
      </p:sp>
      <p:sp>
        <p:nvSpPr>
          <p:cNvPr id="109" name="Rectangle 4"/>
          <p:cNvSpPr>
            <a:spLocks noChangeArrowheads="1"/>
          </p:cNvSpPr>
          <p:nvPr>
            <p:custDataLst>
              <p:tags r:id="rId32"/>
            </p:custDataLst>
          </p:nvPr>
        </p:nvSpPr>
        <p:spPr bwMode="auto">
          <a:xfrm>
            <a:off x="304800" y="1438191"/>
            <a:ext cx="914397"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inst</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110" name="Rectangle 19"/>
          <p:cNvSpPr>
            <a:spLocks noChangeArrowheads="1"/>
          </p:cNvSpPr>
          <p:nvPr>
            <p:custDataLst>
              <p:tags r:id="rId33"/>
            </p:custDataLst>
          </p:nvPr>
        </p:nvSpPr>
        <p:spPr bwMode="auto">
          <a:xfrm>
            <a:off x="8229601" y="1285788"/>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12" name="Rectangle 22"/>
          <p:cNvSpPr>
            <a:spLocks noChangeArrowheads="1"/>
          </p:cNvSpPr>
          <p:nvPr>
            <p:custDataLst>
              <p:tags r:id="rId34"/>
            </p:custDataLst>
          </p:nvPr>
        </p:nvSpPr>
        <p:spPr bwMode="auto">
          <a:xfrm>
            <a:off x="2514595" y="752391"/>
            <a:ext cx="1295400" cy="1600200"/>
          </a:xfrm>
          <a:prstGeom prst="rect">
            <a:avLst/>
          </a:prstGeom>
          <a:solidFill>
            <a:schemeClr val="bg2"/>
          </a:solidFill>
          <a:ln w="25400" cap="sq" algn="ctr">
            <a:solidFill>
              <a:schemeClr val="bg1"/>
            </a:solidFill>
            <a:miter lim="800000"/>
            <a:headEnd/>
            <a:tailEnd/>
          </a:ln>
          <a:effectLst/>
        </p:spPr>
        <p:txBody>
          <a:bodyPr anchor="ctr" anchorCtr="1">
            <a:noAutofit/>
          </a:bodyPr>
          <a:lstStyle/>
          <a:p>
            <a:pPr algn="ctr"/>
            <a:endParaRPr lang="en-US" sz="2800" dirty="0">
              <a:solidFill>
                <a:schemeClr val="bg1"/>
              </a:solidFill>
            </a:endParaRPr>
          </a:p>
        </p:txBody>
      </p:sp>
      <p:sp>
        <p:nvSpPr>
          <p:cNvPr id="113" name="TextBox 112"/>
          <p:cNvSpPr txBox="1"/>
          <p:nvPr>
            <p:custDataLst>
              <p:tags r:id="rId35"/>
            </p:custDataLst>
          </p:nvPr>
        </p:nvSpPr>
        <p:spPr>
          <a:xfrm>
            <a:off x="2621276" y="1388884"/>
            <a:ext cx="640079" cy="391058"/>
          </a:xfrm>
          <a:prstGeom prst="rect">
            <a:avLst/>
          </a:prstGeom>
          <a:noFill/>
        </p:spPr>
        <p:txBody>
          <a:bodyPr wrap="square" lIns="0" tIns="0" rIns="0" bIns="0" rtlCol="0" anchor="ctr" anchorCtr="0">
            <a:noAutofit/>
          </a:bodyPr>
          <a:lstStyle/>
          <a:p>
            <a:r>
              <a:rPr lang="en-US" sz="2400" dirty="0" smtClean="0">
                <a:solidFill>
                  <a:schemeClr val="bg1"/>
                </a:solidFill>
              </a:rPr>
              <a:t>D</a:t>
            </a:r>
            <a:br>
              <a:rPr lang="en-US" sz="2400" dirty="0" smtClean="0">
                <a:solidFill>
                  <a:schemeClr val="bg1"/>
                </a:solidFill>
              </a:rPr>
            </a:br>
            <a:r>
              <a:rPr lang="en-US" sz="2400" dirty="0" err="1" smtClean="0">
                <a:solidFill>
                  <a:schemeClr val="bg1"/>
                </a:solidFill>
              </a:rPr>
              <a:t>rD</a:t>
            </a:r>
            <a:endParaRPr lang="en-US" sz="2400" dirty="0" smtClean="0">
              <a:solidFill>
                <a:schemeClr val="bg1"/>
              </a:solidFill>
            </a:endParaRPr>
          </a:p>
        </p:txBody>
      </p:sp>
      <p:sp>
        <p:nvSpPr>
          <p:cNvPr id="114" name="TextBox 113"/>
          <p:cNvSpPr txBox="1"/>
          <p:nvPr>
            <p:custDataLst>
              <p:tags r:id="rId36"/>
            </p:custDataLst>
          </p:nvPr>
        </p:nvSpPr>
        <p:spPr>
          <a:xfrm>
            <a:off x="3124195" y="1647771"/>
            <a:ext cx="640079" cy="391058"/>
          </a:xfrm>
          <a:prstGeom prst="rect">
            <a:avLst/>
          </a:prstGeom>
          <a:noFill/>
        </p:spPr>
        <p:txBody>
          <a:bodyPr wrap="square" lIns="0" tIns="0" rIns="0" bIns="0" rtlCol="0" anchor="ctr" anchorCtr="0">
            <a:noAutofit/>
          </a:bodyPr>
          <a:lstStyle/>
          <a:p>
            <a:pPr algn="r"/>
            <a:r>
              <a:rPr lang="en-US" sz="2400" dirty="0" smtClean="0">
                <a:solidFill>
                  <a:schemeClr val="bg1"/>
                </a:solidFill>
              </a:rPr>
              <a:t>B</a:t>
            </a:r>
          </a:p>
        </p:txBody>
      </p:sp>
      <p:sp>
        <p:nvSpPr>
          <p:cNvPr id="115" name="TextBox 114"/>
          <p:cNvSpPr txBox="1"/>
          <p:nvPr>
            <p:custDataLst>
              <p:tags r:id="rId37"/>
            </p:custDataLst>
          </p:nvPr>
        </p:nvSpPr>
        <p:spPr>
          <a:xfrm>
            <a:off x="3124195" y="828591"/>
            <a:ext cx="640079" cy="391058"/>
          </a:xfrm>
          <a:prstGeom prst="rect">
            <a:avLst/>
          </a:prstGeom>
          <a:noFill/>
        </p:spPr>
        <p:txBody>
          <a:bodyPr wrap="square" lIns="0" tIns="0" rIns="0" bIns="0" rtlCol="0" anchor="ctr" anchorCtr="0">
            <a:noAutofit/>
          </a:bodyPr>
          <a:lstStyle/>
          <a:p>
            <a:pPr algn="r"/>
            <a:r>
              <a:rPr lang="en-US" sz="2400" dirty="0" smtClean="0">
                <a:solidFill>
                  <a:schemeClr val="bg1"/>
                </a:solidFill>
              </a:rPr>
              <a:t>A</a:t>
            </a:r>
          </a:p>
        </p:txBody>
      </p:sp>
      <p:sp>
        <p:nvSpPr>
          <p:cNvPr id="54" name="Text Box 11"/>
          <p:cNvSpPr txBox="1">
            <a:spLocks noChangeArrowheads="1"/>
          </p:cNvSpPr>
          <p:nvPr>
            <p:custDataLst>
              <p:tags r:id="rId38"/>
            </p:custDataLst>
          </p:nvPr>
        </p:nvSpPr>
        <p:spPr bwMode="auto">
          <a:xfrm rot="16200000">
            <a:off x="5791194" y="303839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5" name="Text Box 11"/>
          <p:cNvSpPr txBox="1">
            <a:spLocks noChangeArrowheads="1"/>
          </p:cNvSpPr>
          <p:nvPr>
            <p:custDataLst>
              <p:tags r:id="rId39"/>
            </p:custDataLst>
          </p:nvPr>
        </p:nvSpPr>
        <p:spPr bwMode="auto">
          <a:xfrm rot="16200000">
            <a:off x="7543799" y="303839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6" name="Text Box 11"/>
          <p:cNvSpPr txBox="1">
            <a:spLocks noChangeArrowheads="1"/>
          </p:cNvSpPr>
          <p:nvPr>
            <p:custDataLst>
              <p:tags r:id="rId40"/>
            </p:custDataLst>
          </p:nvPr>
        </p:nvSpPr>
        <p:spPr bwMode="auto">
          <a:xfrm rot="16200000">
            <a:off x="4038600" y="2962192"/>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7" name="Text Box 11"/>
          <p:cNvSpPr txBox="1">
            <a:spLocks noChangeArrowheads="1"/>
          </p:cNvSpPr>
          <p:nvPr>
            <p:custDataLst>
              <p:tags r:id="rId41"/>
            </p:custDataLst>
          </p:nvPr>
        </p:nvSpPr>
        <p:spPr bwMode="auto">
          <a:xfrm rot="16200000">
            <a:off x="5791194" y="3571791"/>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58" name="Text Box 11"/>
          <p:cNvSpPr txBox="1">
            <a:spLocks noChangeArrowheads="1"/>
          </p:cNvSpPr>
          <p:nvPr>
            <p:custDataLst>
              <p:tags r:id="rId42"/>
            </p:custDataLst>
          </p:nvPr>
        </p:nvSpPr>
        <p:spPr bwMode="auto">
          <a:xfrm rot="16200000">
            <a:off x="7543800" y="3571792"/>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59" name="Text Box 11"/>
          <p:cNvSpPr txBox="1">
            <a:spLocks noChangeArrowheads="1"/>
          </p:cNvSpPr>
          <p:nvPr>
            <p:custDataLst>
              <p:tags r:id="rId43"/>
            </p:custDataLst>
          </p:nvPr>
        </p:nvSpPr>
        <p:spPr bwMode="auto">
          <a:xfrm rot="16200000">
            <a:off x="5791195" y="410519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Op</a:t>
            </a:r>
            <a:endParaRPr lang="en-US" dirty="0">
              <a:solidFill>
                <a:srgbClr val="FFFFFF"/>
              </a:solidFill>
              <a:latin typeface="+mj-lt"/>
            </a:endParaRPr>
          </a:p>
        </p:txBody>
      </p:sp>
      <p:sp>
        <p:nvSpPr>
          <p:cNvPr id="60" name="Text Box 11"/>
          <p:cNvSpPr txBox="1">
            <a:spLocks noChangeArrowheads="1"/>
          </p:cNvSpPr>
          <p:nvPr>
            <p:custDataLst>
              <p:tags r:id="rId44"/>
            </p:custDataLst>
          </p:nvPr>
        </p:nvSpPr>
        <p:spPr bwMode="auto">
          <a:xfrm rot="16200000">
            <a:off x="4038600" y="3495591"/>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61" name="Text Box 11"/>
          <p:cNvSpPr txBox="1">
            <a:spLocks noChangeArrowheads="1"/>
          </p:cNvSpPr>
          <p:nvPr>
            <p:custDataLst>
              <p:tags r:id="rId45"/>
            </p:custDataLst>
          </p:nvPr>
        </p:nvSpPr>
        <p:spPr bwMode="auto">
          <a:xfrm rot="16200000">
            <a:off x="7543798" y="410519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Op</a:t>
            </a:r>
            <a:endParaRPr lang="en-US" dirty="0">
              <a:solidFill>
                <a:srgbClr val="FFFFFF"/>
              </a:solidFill>
              <a:latin typeface="+mj-lt"/>
            </a:endParaRPr>
          </a:p>
        </p:txBody>
      </p:sp>
      <p:sp>
        <p:nvSpPr>
          <p:cNvPr id="111" name="Line 43"/>
          <p:cNvSpPr>
            <a:spLocks noChangeShapeType="1"/>
          </p:cNvSpPr>
          <p:nvPr>
            <p:custDataLst>
              <p:tags r:id="rId46"/>
            </p:custDataLst>
          </p:nvPr>
        </p:nvSpPr>
        <p:spPr bwMode="auto">
          <a:xfrm>
            <a:off x="7924800" y="3190791"/>
            <a:ext cx="914400" cy="0"/>
          </a:xfrm>
          <a:prstGeom prst="line">
            <a:avLst/>
          </a:prstGeom>
          <a:noFill/>
          <a:ln w="57150" cap="flat">
            <a:solidFill>
              <a:schemeClr val="accent2"/>
            </a:solidFill>
            <a:prstDash val="solid"/>
            <a:round/>
            <a:headEnd type="none" w="med" len="med"/>
            <a:tailEnd type="none" w="sm" len="sm"/>
          </a:ln>
          <a:effectLst/>
        </p:spPr>
        <p:txBody>
          <a:bodyPr wrap="square" anchor="ctr" anchorCtr="1">
            <a:noAutofit/>
          </a:bodyPr>
          <a:lstStyle/>
          <a:p>
            <a:endParaRPr lang="en-US"/>
          </a:p>
        </p:txBody>
      </p:sp>
      <p:sp>
        <p:nvSpPr>
          <p:cNvPr id="118" name="Line 43"/>
          <p:cNvSpPr>
            <a:spLocks noChangeShapeType="1"/>
          </p:cNvSpPr>
          <p:nvPr>
            <p:custDataLst>
              <p:tags r:id="rId47"/>
            </p:custDataLst>
          </p:nvPr>
        </p:nvSpPr>
        <p:spPr bwMode="auto">
          <a:xfrm flipV="1">
            <a:off x="8839200" y="2885991"/>
            <a:ext cx="0" cy="304800"/>
          </a:xfrm>
          <a:prstGeom prst="line">
            <a:avLst/>
          </a:prstGeom>
          <a:noFill/>
          <a:ln w="57150" cap="sq">
            <a:solidFill>
              <a:schemeClr val="accent2"/>
            </a:solidFill>
            <a:prstDash val="solid"/>
            <a:round/>
            <a:headEnd type="none" w="med" len="med"/>
            <a:tailEnd type="none" w="sm" len="sm"/>
          </a:ln>
          <a:effectLst/>
        </p:spPr>
        <p:txBody>
          <a:bodyPr wrap="square" anchor="ctr" anchorCtr="1">
            <a:noAutofit/>
          </a:bodyPr>
          <a:lstStyle/>
          <a:p>
            <a:endParaRPr lang="en-US"/>
          </a:p>
        </p:txBody>
      </p:sp>
      <p:sp>
        <p:nvSpPr>
          <p:cNvPr id="119" name="Line 43"/>
          <p:cNvSpPr>
            <a:spLocks noChangeShapeType="1"/>
          </p:cNvSpPr>
          <p:nvPr>
            <p:custDataLst>
              <p:tags r:id="rId48"/>
            </p:custDataLst>
          </p:nvPr>
        </p:nvSpPr>
        <p:spPr bwMode="auto">
          <a:xfrm flipH="1" flipV="1">
            <a:off x="8534400" y="2885991"/>
            <a:ext cx="304800" cy="0"/>
          </a:xfrm>
          <a:prstGeom prst="line">
            <a:avLst/>
          </a:prstGeom>
          <a:noFill/>
          <a:ln w="57150" cap="sq">
            <a:solidFill>
              <a:schemeClr val="accent2"/>
            </a:solidFill>
            <a:prstDash val="solid"/>
            <a:round/>
            <a:headEnd type="none" w="med" len="med"/>
            <a:tailEnd type="arrow" w="sm" len="sm"/>
          </a:ln>
          <a:effectLst/>
        </p:spPr>
        <p:txBody>
          <a:bodyPr wrap="square" anchor="ctr" anchorCtr="1">
            <a:noAutofit/>
          </a:bodyPr>
          <a:lstStyle/>
          <a:p>
            <a:endParaRPr lang="en-US"/>
          </a:p>
        </p:txBody>
      </p:sp>
      <p:sp>
        <p:nvSpPr>
          <p:cNvPr id="120" name="Line 43"/>
          <p:cNvSpPr>
            <a:spLocks noChangeShapeType="1"/>
          </p:cNvSpPr>
          <p:nvPr>
            <p:custDataLst>
              <p:tags r:id="rId49"/>
            </p:custDataLst>
          </p:nvPr>
        </p:nvSpPr>
        <p:spPr bwMode="auto">
          <a:xfrm>
            <a:off x="2285995" y="1742991"/>
            <a:ext cx="228601" cy="0"/>
          </a:xfrm>
          <a:prstGeom prst="line">
            <a:avLst/>
          </a:prstGeom>
          <a:noFill/>
          <a:ln w="57150" cap="sq">
            <a:solidFill>
              <a:schemeClr val="accent2"/>
            </a:solidFill>
            <a:prstDash val="solid"/>
            <a:round/>
            <a:headEnd type="none" w="med" len="med"/>
            <a:tailEnd type="arrow" w="sm" len="sm"/>
          </a:ln>
          <a:effectLst/>
        </p:spPr>
        <p:txBody>
          <a:bodyPr wrap="square" anchor="ctr" anchorCtr="1">
            <a:noAutofit/>
          </a:bodyPr>
          <a:lstStyle/>
          <a:p>
            <a:endParaRPr lang="en-US"/>
          </a:p>
        </p:txBody>
      </p:sp>
      <p:sp>
        <p:nvSpPr>
          <p:cNvPr id="121" name="Line 43"/>
          <p:cNvSpPr>
            <a:spLocks noChangeShapeType="1"/>
          </p:cNvSpPr>
          <p:nvPr>
            <p:custDataLst>
              <p:tags r:id="rId50"/>
            </p:custDataLst>
          </p:nvPr>
        </p:nvSpPr>
        <p:spPr bwMode="auto">
          <a:xfrm flipV="1">
            <a:off x="2971797" y="2352591"/>
            <a:ext cx="0" cy="381000"/>
          </a:xfrm>
          <a:prstGeom prst="line">
            <a:avLst/>
          </a:prstGeom>
          <a:noFill/>
          <a:ln w="25400" cap="sq">
            <a:solidFill>
              <a:schemeClr val="accent2"/>
            </a:solidFill>
            <a:prstDash val="solid"/>
            <a:round/>
            <a:headEnd type="none" w="med" len="med"/>
            <a:tailEnd type="arrow" w="med" len="med"/>
          </a:ln>
          <a:effectLst/>
        </p:spPr>
        <p:txBody>
          <a:bodyPr wrap="square" anchor="ctr" anchorCtr="1">
            <a:noAutofit/>
          </a:bodyPr>
          <a:lstStyle/>
          <a:p>
            <a:endParaRPr lang="en-US"/>
          </a:p>
        </p:txBody>
      </p:sp>
      <p:sp>
        <p:nvSpPr>
          <p:cNvPr id="126" name="Line 43"/>
          <p:cNvSpPr>
            <a:spLocks noChangeShapeType="1"/>
          </p:cNvSpPr>
          <p:nvPr>
            <p:custDataLst>
              <p:tags r:id="rId51"/>
            </p:custDataLst>
          </p:nvPr>
        </p:nvSpPr>
        <p:spPr bwMode="auto">
          <a:xfrm flipV="1">
            <a:off x="3352797" y="2352591"/>
            <a:ext cx="0" cy="381000"/>
          </a:xfrm>
          <a:prstGeom prst="line">
            <a:avLst/>
          </a:prstGeom>
          <a:noFill/>
          <a:ln w="25400" cap="sq">
            <a:solidFill>
              <a:schemeClr val="accent2"/>
            </a:solidFill>
            <a:prstDash val="solid"/>
            <a:round/>
            <a:headEnd type="none" w="med" len="med"/>
            <a:tailEnd type="arrow" w="med" len="med"/>
          </a:ln>
          <a:effectLst/>
        </p:spPr>
        <p:txBody>
          <a:bodyPr wrap="square" anchor="ctr" anchorCtr="1">
            <a:noAutofit/>
          </a:bodyPr>
          <a:lstStyle/>
          <a:p>
            <a:endParaRPr lang="en-US"/>
          </a:p>
        </p:txBody>
      </p:sp>
      <p:sp>
        <p:nvSpPr>
          <p:cNvPr id="127" name="TextBox 126"/>
          <p:cNvSpPr txBox="1"/>
          <p:nvPr>
            <p:custDataLst>
              <p:tags r:id="rId52"/>
            </p:custDataLst>
          </p:nvPr>
        </p:nvSpPr>
        <p:spPr>
          <a:xfrm>
            <a:off x="2666997" y="1983259"/>
            <a:ext cx="838198" cy="369332"/>
          </a:xfrm>
          <a:prstGeom prst="rect">
            <a:avLst/>
          </a:prstGeom>
          <a:noFill/>
        </p:spPr>
        <p:txBody>
          <a:bodyPr wrap="square" lIns="0" tIns="0" rIns="0" bIns="0" rtlCol="0" anchor="ctr" anchorCtr="0">
            <a:noAutofit/>
          </a:bodyPr>
          <a:lstStyle/>
          <a:p>
            <a:pPr algn="r"/>
            <a:r>
              <a:rPr lang="en-US" sz="2400" dirty="0" err="1" smtClean="0">
                <a:solidFill>
                  <a:schemeClr val="bg1"/>
                </a:solidFill>
              </a:rPr>
              <a:t>rA</a:t>
            </a:r>
            <a:r>
              <a:rPr lang="en-US" sz="2400" dirty="0" smtClean="0">
                <a:solidFill>
                  <a:schemeClr val="bg1"/>
                </a:solidFill>
              </a:rPr>
              <a:t>  </a:t>
            </a:r>
            <a:r>
              <a:rPr lang="en-US" sz="2400" dirty="0" err="1" smtClean="0">
                <a:solidFill>
                  <a:schemeClr val="bg1"/>
                </a:solidFill>
              </a:rPr>
              <a:t>rB</a:t>
            </a:r>
            <a:endParaRPr lang="en-US" sz="2400" dirty="0" smtClean="0">
              <a:solidFill>
                <a:schemeClr val="bg1"/>
              </a:solidFill>
            </a:endParaRPr>
          </a:p>
        </p:txBody>
      </p:sp>
      <p:sp>
        <p:nvSpPr>
          <p:cNvPr id="128" name="Line 8"/>
          <p:cNvSpPr>
            <a:spLocks noChangeShapeType="1"/>
          </p:cNvSpPr>
          <p:nvPr>
            <p:custDataLst>
              <p:tags r:id="rId53"/>
            </p:custDataLst>
          </p:nvPr>
        </p:nvSpPr>
        <p:spPr bwMode="auto">
          <a:xfrm>
            <a:off x="609600" y="2352594"/>
            <a:ext cx="0" cy="12192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129" name="Text Box 11"/>
          <p:cNvSpPr txBox="1">
            <a:spLocks noChangeArrowheads="1"/>
          </p:cNvSpPr>
          <p:nvPr>
            <p:custDataLst>
              <p:tags r:id="rId54"/>
            </p:custDataLst>
          </p:nvPr>
        </p:nvSpPr>
        <p:spPr bwMode="auto">
          <a:xfrm>
            <a:off x="457200" y="3571791"/>
            <a:ext cx="457200" cy="370820"/>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130" name="Line 21"/>
          <p:cNvSpPr>
            <a:spLocks noChangeShapeType="1"/>
          </p:cNvSpPr>
          <p:nvPr>
            <p:custDataLst>
              <p:tags r:id="rId55"/>
            </p:custDataLst>
          </p:nvPr>
        </p:nvSpPr>
        <p:spPr bwMode="auto">
          <a:xfrm>
            <a:off x="609600" y="3952791"/>
            <a:ext cx="0" cy="76200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31" name="Line 18"/>
          <p:cNvSpPr>
            <a:spLocks noChangeShapeType="1"/>
          </p:cNvSpPr>
          <p:nvPr>
            <p:custDataLst>
              <p:tags r:id="rId56"/>
            </p:custDataLst>
          </p:nvPr>
        </p:nvSpPr>
        <p:spPr bwMode="auto">
          <a:xfrm flipV="1">
            <a:off x="609600" y="2885991"/>
            <a:ext cx="152400" cy="3"/>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p>
        </p:txBody>
      </p:sp>
      <p:sp>
        <p:nvSpPr>
          <p:cNvPr id="132" name="Line 49"/>
          <p:cNvSpPr>
            <a:spLocks noChangeShapeType="1"/>
          </p:cNvSpPr>
          <p:nvPr>
            <p:custDataLst>
              <p:tags r:id="rId57"/>
            </p:custDataLst>
          </p:nvPr>
        </p:nvSpPr>
        <p:spPr bwMode="auto">
          <a:xfrm flipH="1" flipV="1">
            <a:off x="1219200" y="2123991"/>
            <a:ext cx="228600" cy="0"/>
          </a:xfrm>
          <a:prstGeom prst="line">
            <a:avLst/>
          </a:prstGeom>
          <a:noFill/>
          <a:ln w="25400" cap="sq">
            <a:solidFill>
              <a:schemeClr val="bg1"/>
            </a:solidFill>
            <a:round/>
            <a:headEnd type="arrow" w="med" len="med"/>
            <a:tailEnd type="none" w="med" len="med"/>
          </a:ln>
          <a:effectLst/>
        </p:spPr>
        <p:txBody>
          <a:bodyPr wrap="square" anchor="ctr" anchorCtr="1">
            <a:noAutofit/>
          </a:bodyPr>
          <a:lstStyle/>
          <a:p>
            <a:endParaRPr lang="en-US"/>
          </a:p>
        </p:txBody>
      </p:sp>
      <p:grpSp>
        <p:nvGrpSpPr>
          <p:cNvPr id="133" name="Group 132"/>
          <p:cNvGrpSpPr/>
          <p:nvPr>
            <p:custDataLst>
              <p:tags r:id="rId58"/>
            </p:custDataLst>
          </p:nvPr>
        </p:nvGrpSpPr>
        <p:grpSpPr>
          <a:xfrm>
            <a:off x="762000" y="2581194"/>
            <a:ext cx="381000" cy="609600"/>
            <a:chOff x="868680" y="2971800"/>
            <a:chExt cx="304800" cy="304800"/>
          </a:xfrm>
          <a:solidFill>
            <a:schemeClr val="tx1"/>
          </a:solidFill>
        </p:grpSpPr>
        <p:sp>
          <p:nvSpPr>
            <p:cNvPr id="134" name="Freeform 133"/>
            <p:cNvSpPr/>
            <p:nvPr>
              <p:custDataLst>
                <p:tags r:id="rId86"/>
              </p:custDataLst>
            </p:nvPr>
          </p:nvSpPr>
          <p:spPr>
            <a:xfrm>
              <a:off x="86868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54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ext Box 11"/>
            <p:cNvSpPr txBox="1">
              <a:spLocks noChangeArrowheads="1"/>
            </p:cNvSpPr>
            <p:nvPr>
              <p:custDataLst>
                <p:tags r:id="rId87"/>
              </p:custDataLst>
            </p:nvPr>
          </p:nvSpPr>
          <p:spPr bwMode="auto">
            <a:xfrm>
              <a:off x="960121"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36" name="Line 18"/>
          <p:cNvSpPr>
            <a:spLocks noChangeShapeType="1"/>
          </p:cNvSpPr>
          <p:nvPr>
            <p:custDataLst>
              <p:tags r:id="rId59"/>
            </p:custDataLst>
          </p:nvPr>
        </p:nvSpPr>
        <p:spPr bwMode="auto">
          <a:xfrm>
            <a:off x="1143001" y="2885994"/>
            <a:ext cx="152400" cy="0"/>
          </a:xfrm>
          <a:prstGeom prst="line">
            <a:avLst/>
          </a:prstGeom>
          <a:noFill/>
          <a:ln w="25400" cap="sq">
            <a:solidFill>
              <a:schemeClr val="accent1"/>
            </a:solidFill>
            <a:round/>
            <a:headEnd type="none" w="med" len="med"/>
            <a:tailEnd type="none" w="med" len="med"/>
          </a:ln>
          <a:effectLst/>
        </p:spPr>
        <p:txBody>
          <a:bodyPr wrap="square" anchor="ctr" anchorCtr="1">
            <a:noAutofit/>
          </a:bodyPr>
          <a:lstStyle/>
          <a:p>
            <a:endParaRPr lang="en-US"/>
          </a:p>
        </p:txBody>
      </p:sp>
      <p:sp>
        <p:nvSpPr>
          <p:cNvPr id="138" name="Rectangle 19"/>
          <p:cNvSpPr>
            <a:spLocks noChangeArrowheads="1"/>
          </p:cNvSpPr>
          <p:nvPr>
            <p:custDataLst>
              <p:tags r:id="rId60"/>
            </p:custDataLst>
          </p:nvPr>
        </p:nvSpPr>
        <p:spPr bwMode="auto">
          <a:xfrm rot="10800000">
            <a:off x="838200" y="4257590"/>
            <a:ext cx="152399" cy="9144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39" name="Line 21"/>
          <p:cNvSpPr>
            <a:spLocks noChangeShapeType="1"/>
          </p:cNvSpPr>
          <p:nvPr>
            <p:custDataLst>
              <p:tags r:id="rId61"/>
            </p:custDataLst>
          </p:nvPr>
        </p:nvSpPr>
        <p:spPr bwMode="auto">
          <a:xfrm>
            <a:off x="1295401" y="2885994"/>
            <a:ext cx="0" cy="1447800"/>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p>
        </p:txBody>
      </p:sp>
      <p:sp>
        <p:nvSpPr>
          <p:cNvPr id="140" name="Line 21"/>
          <p:cNvSpPr>
            <a:spLocks noChangeShapeType="1"/>
          </p:cNvSpPr>
          <p:nvPr>
            <p:custDataLst>
              <p:tags r:id="rId62"/>
            </p:custDataLst>
          </p:nvPr>
        </p:nvSpPr>
        <p:spPr bwMode="auto">
          <a:xfrm flipV="1">
            <a:off x="990602" y="4333791"/>
            <a:ext cx="304798" cy="3"/>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41" name="Line 21"/>
          <p:cNvSpPr>
            <a:spLocks noChangeShapeType="1"/>
          </p:cNvSpPr>
          <p:nvPr>
            <p:custDataLst>
              <p:tags r:id="rId63"/>
            </p:custDataLst>
          </p:nvPr>
        </p:nvSpPr>
        <p:spPr bwMode="auto">
          <a:xfrm>
            <a:off x="609600" y="4714791"/>
            <a:ext cx="228600" cy="0"/>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p>
        </p:txBody>
      </p:sp>
      <p:sp>
        <p:nvSpPr>
          <p:cNvPr id="142" name="Line 21"/>
          <p:cNvSpPr>
            <a:spLocks noChangeShapeType="1"/>
          </p:cNvSpPr>
          <p:nvPr>
            <p:custDataLst>
              <p:tags r:id="rId64"/>
            </p:custDataLst>
          </p:nvPr>
        </p:nvSpPr>
        <p:spPr bwMode="auto">
          <a:xfrm>
            <a:off x="990602" y="4562391"/>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43" name="Line 21"/>
          <p:cNvSpPr>
            <a:spLocks noChangeShapeType="1"/>
          </p:cNvSpPr>
          <p:nvPr>
            <p:custDataLst>
              <p:tags r:id="rId65"/>
            </p:custDataLst>
          </p:nvPr>
        </p:nvSpPr>
        <p:spPr bwMode="auto">
          <a:xfrm>
            <a:off x="990602" y="4790991"/>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44" name="Line 21"/>
          <p:cNvSpPr>
            <a:spLocks noChangeShapeType="1"/>
          </p:cNvSpPr>
          <p:nvPr>
            <p:custDataLst>
              <p:tags r:id="rId66"/>
            </p:custDataLst>
          </p:nvPr>
        </p:nvSpPr>
        <p:spPr bwMode="auto">
          <a:xfrm>
            <a:off x="990602" y="5019591"/>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45" name="Text Box 11"/>
          <p:cNvSpPr txBox="1">
            <a:spLocks noChangeArrowheads="1"/>
          </p:cNvSpPr>
          <p:nvPr>
            <p:custDataLst>
              <p:tags r:id="rId67"/>
            </p:custDataLst>
          </p:nvPr>
        </p:nvSpPr>
        <p:spPr bwMode="auto">
          <a:xfrm>
            <a:off x="76200" y="3571791"/>
            <a:ext cx="609600" cy="457200"/>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Consolas" pitchFamily="49" charset="0"/>
            </a:endParaRPr>
          </a:p>
        </p:txBody>
      </p:sp>
      <p:sp>
        <p:nvSpPr>
          <p:cNvPr id="147" name="Text Box 11"/>
          <p:cNvSpPr txBox="1">
            <a:spLocks noChangeArrowheads="1"/>
          </p:cNvSpPr>
          <p:nvPr>
            <p:custDataLst>
              <p:tags r:id="rId68"/>
            </p:custDataLst>
          </p:nvPr>
        </p:nvSpPr>
        <p:spPr bwMode="auto">
          <a:xfrm rot="16200000">
            <a:off x="4038595" y="402899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Op</a:t>
            </a:r>
            <a:endParaRPr lang="en-US" dirty="0">
              <a:solidFill>
                <a:srgbClr val="FFFFFF"/>
              </a:solidFill>
              <a:latin typeface="+mj-lt"/>
            </a:endParaRPr>
          </a:p>
        </p:txBody>
      </p:sp>
      <p:cxnSp>
        <p:nvCxnSpPr>
          <p:cNvPr id="149" name="Straight Arrow Connector 148"/>
          <p:cNvCxnSpPr/>
          <p:nvPr>
            <p:custDataLst>
              <p:tags r:id="rId69"/>
            </p:custDataLst>
          </p:nvPr>
        </p:nvCxnSpPr>
        <p:spPr>
          <a:xfrm>
            <a:off x="152400" y="3724191"/>
            <a:ext cx="304800" cy="1588"/>
          </a:xfrm>
          <a:prstGeom prst="straightConnector1">
            <a:avLst/>
          </a:prstGeom>
          <a:ln w="57150" cap="sq">
            <a:solidFill>
              <a:schemeClr val="accent4">
                <a:lumMod val="75000"/>
              </a:schemeClr>
            </a:solidFill>
            <a:tailEnd type="arrow" w="sm" len="sm"/>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p:nvPr>
            <p:custDataLst>
              <p:tags r:id="rId70"/>
            </p:custDataLst>
          </p:nvPr>
        </p:nvCxnSpPr>
        <p:spPr>
          <a:xfrm rot="5400000" flipH="1" flipV="1">
            <a:off x="-723106" y="4599697"/>
            <a:ext cx="1752600" cy="1588"/>
          </a:xfrm>
          <a:prstGeom prst="straightConnector1">
            <a:avLst/>
          </a:prstGeom>
          <a:ln w="57150" cap="sq">
            <a:solidFill>
              <a:schemeClr val="accent4">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0" name="Straight Arrow Connector 159"/>
          <p:cNvCxnSpPr/>
          <p:nvPr>
            <p:custDataLst>
              <p:tags r:id="rId71"/>
            </p:custDataLst>
          </p:nvPr>
        </p:nvCxnSpPr>
        <p:spPr>
          <a:xfrm>
            <a:off x="152400" y="5476791"/>
            <a:ext cx="2133600" cy="1588"/>
          </a:xfrm>
          <a:prstGeom prst="straightConnector1">
            <a:avLst/>
          </a:prstGeom>
          <a:ln w="57150" cap="sq">
            <a:solidFill>
              <a:schemeClr val="accent4">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a:endCxn id="77" idx="1"/>
          </p:cNvCxnSpPr>
          <p:nvPr>
            <p:custDataLst>
              <p:tags r:id="rId72"/>
            </p:custDataLst>
          </p:nvPr>
        </p:nvCxnSpPr>
        <p:spPr>
          <a:xfrm rot="16200000" flipV="1">
            <a:off x="1181100" y="5057690"/>
            <a:ext cx="838200" cy="1"/>
          </a:xfrm>
          <a:prstGeom prst="straightConnector1">
            <a:avLst/>
          </a:prstGeom>
          <a:ln w="57150" cap="sq">
            <a:solidFill>
              <a:schemeClr val="accent4">
                <a:lumMod val="75000"/>
              </a:schemeClr>
            </a:solidFill>
            <a:tailEnd type="arrow" w="sm" len="sm"/>
          </a:ln>
        </p:spPr>
        <p:style>
          <a:lnRef idx="1">
            <a:schemeClr val="accent1"/>
          </a:lnRef>
          <a:fillRef idx="0">
            <a:schemeClr val="accent1"/>
          </a:fillRef>
          <a:effectRef idx="0">
            <a:schemeClr val="accent1"/>
          </a:effectRef>
          <a:fontRef idx="minor">
            <a:schemeClr val="tx1"/>
          </a:fontRef>
        </p:style>
      </p:cxnSp>
      <p:cxnSp>
        <p:nvCxnSpPr>
          <p:cNvPr id="169" name="Straight Arrow Connector 168"/>
          <p:cNvCxnSpPr/>
          <p:nvPr>
            <p:custDataLst>
              <p:tags r:id="rId73"/>
            </p:custDataLst>
          </p:nvPr>
        </p:nvCxnSpPr>
        <p:spPr>
          <a:xfrm rot="5400000" flipH="1" flipV="1">
            <a:off x="3238501" y="4981492"/>
            <a:ext cx="990599" cy="1588"/>
          </a:xfrm>
          <a:prstGeom prst="straightConnector1">
            <a:avLst/>
          </a:prstGeom>
          <a:ln w="57150" cap="sq">
            <a:solidFill>
              <a:schemeClr val="accent4">
                <a:lumMod val="75000"/>
              </a:schemeClr>
            </a:solidFill>
            <a:tailEnd type="arrow" w="sm" len="sm"/>
          </a:ln>
        </p:spPr>
        <p:style>
          <a:lnRef idx="1">
            <a:schemeClr val="accent1"/>
          </a:lnRef>
          <a:fillRef idx="0">
            <a:schemeClr val="accent1"/>
          </a:fillRef>
          <a:effectRef idx="0">
            <a:schemeClr val="accent1"/>
          </a:effectRef>
          <a:fontRef idx="minor">
            <a:schemeClr val="tx1"/>
          </a:fontRef>
        </p:style>
      </p:cxnSp>
      <p:sp>
        <p:nvSpPr>
          <p:cNvPr id="171" name="Line 43"/>
          <p:cNvSpPr>
            <a:spLocks noChangeShapeType="1"/>
          </p:cNvSpPr>
          <p:nvPr>
            <p:custDataLst>
              <p:tags r:id="rId74"/>
            </p:custDataLst>
          </p:nvPr>
        </p:nvSpPr>
        <p:spPr bwMode="auto">
          <a:xfrm flipV="1">
            <a:off x="3276600" y="4028991"/>
            <a:ext cx="380998" cy="0"/>
          </a:xfrm>
          <a:prstGeom prst="line">
            <a:avLst/>
          </a:prstGeom>
          <a:noFill/>
          <a:ln w="25400" cap="sq">
            <a:solidFill>
              <a:schemeClr val="accent2"/>
            </a:solidFill>
            <a:prstDash val="solid"/>
            <a:round/>
            <a:headEnd type="none" w="med" len="med"/>
            <a:tailEnd type="arrow" w="med" len="med"/>
          </a:ln>
          <a:effectLst/>
        </p:spPr>
        <p:txBody>
          <a:bodyPr wrap="square" anchor="ctr" anchorCtr="1">
            <a:noAutofit/>
          </a:bodyPr>
          <a:lstStyle/>
          <a:p>
            <a:endParaRPr lang="en-US"/>
          </a:p>
        </p:txBody>
      </p:sp>
      <p:sp>
        <p:nvSpPr>
          <p:cNvPr id="172" name="Line 43"/>
          <p:cNvSpPr>
            <a:spLocks noChangeShapeType="1"/>
          </p:cNvSpPr>
          <p:nvPr>
            <p:custDataLst>
              <p:tags r:id="rId75"/>
            </p:custDataLst>
          </p:nvPr>
        </p:nvSpPr>
        <p:spPr bwMode="auto">
          <a:xfrm flipV="1">
            <a:off x="2286000" y="4333791"/>
            <a:ext cx="1371600" cy="0"/>
          </a:xfrm>
          <a:prstGeom prst="line">
            <a:avLst/>
          </a:prstGeom>
          <a:noFill/>
          <a:ln w="25400" cap="sq">
            <a:solidFill>
              <a:schemeClr val="accent2"/>
            </a:solidFill>
            <a:prstDash val="solid"/>
            <a:round/>
            <a:headEnd type="none" w="med" len="med"/>
            <a:tailEnd type="arrow" w="med" len="med"/>
          </a:ln>
          <a:effectLst/>
        </p:spPr>
        <p:txBody>
          <a:bodyPr wrap="square" anchor="ctr" anchorCtr="1">
            <a:noAutofit/>
          </a:bodyPr>
          <a:lstStyle/>
          <a:p>
            <a:endParaRPr lang="en-US"/>
          </a:p>
        </p:txBody>
      </p:sp>
      <p:sp>
        <p:nvSpPr>
          <p:cNvPr id="173" name="Line 43"/>
          <p:cNvSpPr>
            <a:spLocks noChangeShapeType="1"/>
          </p:cNvSpPr>
          <p:nvPr>
            <p:custDataLst>
              <p:tags r:id="rId76"/>
            </p:custDataLst>
          </p:nvPr>
        </p:nvSpPr>
        <p:spPr bwMode="auto">
          <a:xfrm>
            <a:off x="3886200" y="4181391"/>
            <a:ext cx="228600" cy="0"/>
          </a:xfrm>
          <a:prstGeom prst="line">
            <a:avLst/>
          </a:prstGeom>
          <a:noFill/>
          <a:ln w="25400" cap="sq">
            <a:solidFill>
              <a:schemeClr val="accent2"/>
            </a:solidFill>
            <a:prstDash val="solid"/>
            <a:round/>
            <a:headEnd type="none" w="med" len="med"/>
            <a:tailEnd type="none" w="med" len="med"/>
          </a:ln>
          <a:effectLst/>
        </p:spPr>
        <p:txBody>
          <a:bodyPr wrap="square" anchor="ctr" anchorCtr="1">
            <a:noAutofit/>
          </a:bodyPr>
          <a:lstStyle/>
          <a:p>
            <a:endParaRPr lang="en-US"/>
          </a:p>
        </p:txBody>
      </p:sp>
      <p:sp>
        <p:nvSpPr>
          <p:cNvPr id="174" name="TextBox 173"/>
          <p:cNvSpPr txBox="1"/>
          <p:nvPr>
            <p:custDataLst>
              <p:tags r:id="rId77"/>
            </p:custDataLst>
          </p:nvPr>
        </p:nvSpPr>
        <p:spPr>
          <a:xfrm>
            <a:off x="2590800" y="3734371"/>
            <a:ext cx="752129" cy="523220"/>
          </a:xfrm>
          <a:prstGeom prst="rect">
            <a:avLst/>
          </a:prstGeom>
          <a:noFill/>
        </p:spPr>
        <p:txBody>
          <a:bodyPr wrap="none" rtlCol="0">
            <a:spAutoFit/>
          </a:bodyPr>
          <a:lstStyle/>
          <a:p>
            <a:r>
              <a:rPr lang="en-US" sz="2800" dirty="0" smtClean="0">
                <a:solidFill>
                  <a:schemeClr val="bg1"/>
                </a:solidFill>
              </a:rPr>
              <a:t>nop</a:t>
            </a:r>
          </a:p>
        </p:txBody>
      </p:sp>
      <p:sp>
        <p:nvSpPr>
          <p:cNvPr id="175" name="Line 43"/>
          <p:cNvSpPr>
            <a:spLocks noChangeShapeType="1"/>
          </p:cNvSpPr>
          <p:nvPr>
            <p:custDataLst>
              <p:tags r:id="rId78"/>
            </p:custDataLst>
          </p:nvPr>
        </p:nvSpPr>
        <p:spPr bwMode="auto">
          <a:xfrm>
            <a:off x="2057400" y="4105191"/>
            <a:ext cx="228600" cy="228600"/>
          </a:xfrm>
          <a:prstGeom prst="line">
            <a:avLst/>
          </a:prstGeom>
          <a:noFill/>
          <a:ln w="25400" cap="sq">
            <a:solidFill>
              <a:schemeClr val="accent2"/>
            </a:solidFill>
            <a:prstDash val="solid"/>
            <a:round/>
            <a:headEnd type="none" w="med" len="med"/>
            <a:tailEnd type="none" w="med" len="med"/>
          </a:ln>
          <a:effectLst/>
        </p:spPr>
        <p:txBody>
          <a:bodyPr wrap="square" anchor="ctr" anchorCtr="1">
            <a:noAutofit/>
          </a:bodyPr>
          <a:lstStyle/>
          <a:p>
            <a:endParaRPr lang="en-US"/>
          </a:p>
        </p:txBody>
      </p:sp>
      <p:sp>
        <p:nvSpPr>
          <p:cNvPr id="176" name="Line 43"/>
          <p:cNvSpPr>
            <a:spLocks noChangeShapeType="1"/>
          </p:cNvSpPr>
          <p:nvPr>
            <p:custDataLst>
              <p:tags r:id="rId79"/>
            </p:custDataLst>
          </p:nvPr>
        </p:nvSpPr>
        <p:spPr bwMode="auto">
          <a:xfrm>
            <a:off x="1752600" y="2123991"/>
            <a:ext cx="304800" cy="0"/>
          </a:xfrm>
          <a:prstGeom prst="line">
            <a:avLst/>
          </a:prstGeom>
          <a:noFill/>
          <a:ln w="25400" cap="sq">
            <a:solidFill>
              <a:schemeClr val="bg1"/>
            </a:solidFill>
            <a:prstDash val="solid"/>
            <a:round/>
            <a:headEnd type="none" w="med" len="med"/>
            <a:tailEnd type="none" w="med" len="med"/>
          </a:ln>
          <a:effectLst/>
        </p:spPr>
        <p:txBody>
          <a:bodyPr wrap="square" anchor="ctr" anchorCtr="1">
            <a:noAutofit/>
          </a:bodyPr>
          <a:lstStyle/>
          <a:p>
            <a:endParaRPr lang="en-US"/>
          </a:p>
        </p:txBody>
      </p:sp>
      <p:sp>
        <p:nvSpPr>
          <p:cNvPr id="125" name="Text Box 11"/>
          <p:cNvSpPr txBox="1">
            <a:spLocks noChangeArrowheads="1"/>
          </p:cNvSpPr>
          <p:nvPr>
            <p:custDataLst>
              <p:tags r:id="rId80"/>
            </p:custDataLst>
          </p:nvPr>
        </p:nvSpPr>
        <p:spPr bwMode="auto">
          <a:xfrm rot="16200000">
            <a:off x="1257297" y="2009691"/>
            <a:ext cx="685800"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inst</a:t>
            </a:r>
            <a:endParaRPr lang="en-US" dirty="0">
              <a:solidFill>
                <a:srgbClr val="FFFFFF"/>
              </a:solidFill>
              <a:latin typeface="+mj-lt"/>
            </a:endParaRPr>
          </a:p>
        </p:txBody>
      </p:sp>
      <p:sp>
        <p:nvSpPr>
          <p:cNvPr id="177" name="Line 43"/>
          <p:cNvSpPr>
            <a:spLocks noChangeShapeType="1"/>
          </p:cNvSpPr>
          <p:nvPr>
            <p:custDataLst>
              <p:tags r:id="rId81"/>
            </p:custDataLst>
          </p:nvPr>
        </p:nvSpPr>
        <p:spPr bwMode="auto">
          <a:xfrm>
            <a:off x="2057400" y="2123991"/>
            <a:ext cx="0" cy="2286000"/>
          </a:xfrm>
          <a:prstGeom prst="line">
            <a:avLst/>
          </a:prstGeom>
          <a:noFill/>
          <a:ln w="25400" cap="sq">
            <a:solidFill>
              <a:schemeClr val="bg1"/>
            </a:solidFill>
            <a:prstDash val="solid"/>
            <a:round/>
            <a:headEnd type="none" w="med" len="med"/>
            <a:tailEnd type="none" w="med" len="med"/>
          </a:ln>
          <a:effectLst/>
        </p:spPr>
        <p:txBody>
          <a:bodyPr wrap="square" anchor="ctr" anchorCtr="1">
            <a:noAutofit/>
          </a:bodyPr>
          <a:lstStyle/>
          <a:p>
            <a:endParaRPr lang="en-US"/>
          </a:p>
        </p:txBody>
      </p:sp>
      <p:cxnSp>
        <p:nvCxnSpPr>
          <p:cNvPr id="178" name="Straight Arrow Connector 177"/>
          <p:cNvCxnSpPr/>
          <p:nvPr>
            <p:custDataLst>
              <p:tags r:id="rId82"/>
            </p:custDataLst>
          </p:nvPr>
        </p:nvCxnSpPr>
        <p:spPr>
          <a:xfrm>
            <a:off x="3200400" y="5476791"/>
            <a:ext cx="533400" cy="1588"/>
          </a:xfrm>
          <a:prstGeom prst="straightConnector1">
            <a:avLst/>
          </a:prstGeom>
          <a:ln w="57150" cap="sq">
            <a:solidFill>
              <a:schemeClr val="accent4">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1" name="TextBox 180"/>
          <p:cNvSpPr txBox="1"/>
          <p:nvPr>
            <p:custDataLst>
              <p:tags r:id="rId83"/>
            </p:custDataLst>
          </p:nvPr>
        </p:nvSpPr>
        <p:spPr>
          <a:xfrm>
            <a:off x="2286000" y="5248191"/>
            <a:ext cx="905184" cy="523220"/>
          </a:xfrm>
          <a:prstGeom prst="rect">
            <a:avLst/>
          </a:prstGeom>
          <a:noFill/>
        </p:spPr>
        <p:txBody>
          <a:bodyPr wrap="none" rtlCol="0">
            <a:spAutoFit/>
          </a:bodyPr>
          <a:lstStyle/>
          <a:p>
            <a:r>
              <a:rPr lang="en-US" sz="2800" dirty="0" smtClean="0">
                <a:solidFill>
                  <a:schemeClr val="bg1"/>
                </a:solidFill>
              </a:rPr>
              <a:t>/stall</a:t>
            </a:r>
          </a:p>
        </p:txBody>
      </p:sp>
      <p:sp>
        <p:nvSpPr>
          <p:cNvPr id="170" name="Rectangle 19"/>
          <p:cNvSpPr>
            <a:spLocks noChangeArrowheads="1"/>
          </p:cNvSpPr>
          <p:nvPr>
            <p:custDataLst>
              <p:tags r:id="rId84"/>
            </p:custDataLst>
          </p:nvPr>
        </p:nvSpPr>
        <p:spPr bwMode="auto">
          <a:xfrm>
            <a:off x="3657600" y="3876592"/>
            <a:ext cx="228600" cy="6095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85" name="Rectangle 19"/>
          <p:cNvSpPr>
            <a:spLocks noChangeArrowheads="1"/>
          </p:cNvSpPr>
          <p:nvPr>
            <p:custDataLst>
              <p:tags r:id="rId85"/>
            </p:custDataLst>
          </p:nvPr>
        </p:nvSpPr>
        <p:spPr bwMode="auto">
          <a:xfrm>
            <a:off x="4800594" y="1666788"/>
            <a:ext cx="228600" cy="1066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3" name="Oval 2"/>
          <p:cNvSpPr/>
          <p:nvPr/>
        </p:nvSpPr>
        <p:spPr>
          <a:xfrm>
            <a:off x="4419602" y="4457700"/>
            <a:ext cx="1447792" cy="4953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TextBox 145"/>
          <p:cNvSpPr txBox="1"/>
          <p:nvPr/>
        </p:nvSpPr>
        <p:spPr>
          <a:xfrm>
            <a:off x="2580522" y="3124200"/>
            <a:ext cx="1384225" cy="707886"/>
          </a:xfrm>
          <a:prstGeom prst="rect">
            <a:avLst/>
          </a:prstGeom>
          <a:noFill/>
        </p:spPr>
        <p:txBody>
          <a:bodyPr wrap="none" rtlCol="0">
            <a:spAutoFit/>
          </a:bodyPr>
          <a:lstStyle/>
          <a:p>
            <a:r>
              <a:rPr lang="en-US" sz="2000" dirty="0" smtClean="0">
                <a:solidFill>
                  <a:schemeClr val="accent5">
                    <a:lumMod val="60000"/>
                    <a:lumOff val="40000"/>
                  </a:schemeClr>
                </a:solidFill>
              </a:rPr>
              <a:t>(</a:t>
            </a:r>
            <a:r>
              <a:rPr lang="en-US" sz="2000" dirty="0" err="1" smtClean="0">
                <a:solidFill>
                  <a:schemeClr val="accent5">
                    <a:lumMod val="60000"/>
                    <a:lumOff val="40000"/>
                  </a:schemeClr>
                </a:solidFill>
              </a:rPr>
              <a:t>MemWr</a:t>
            </a:r>
            <a:r>
              <a:rPr lang="en-US" sz="2000" dirty="0" smtClean="0">
                <a:solidFill>
                  <a:schemeClr val="accent5">
                    <a:lumMod val="60000"/>
                    <a:lumOff val="40000"/>
                  </a:schemeClr>
                </a:solidFill>
              </a:rPr>
              <a:t>=0</a:t>
            </a:r>
          </a:p>
          <a:p>
            <a:r>
              <a:rPr lang="en-US" sz="2000" dirty="0" err="1" smtClean="0">
                <a:solidFill>
                  <a:schemeClr val="accent5">
                    <a:lumMod val="60000"/>
                    <a:lumOff val="40000"/>
                  </a:schemeClr>
                </a:solidFill>
              </a:rPr>
              <a:t>RegWr</a:t>
            </a:r>
            <a:r>
              <a:rPr lang="en-US" sz="2000" dirty="0" smtClean="0">
                <a:solidFill>
                  <a:schemeClr val="accent5">
                    <a:lumMod val="60000"/>
                    <a:lumOff val="40000"/>
                  </a:schemeClr>
                </a:solidFill>
              </a:rPr>
              <a:t>=0)</a:t>
            </a:r>
            <a:endParaRPr lang="en-US" sz="2000" dirty="0">
              <a:solidFill>
                <a:schemeClr val="accent5">
                  <a:lumMod val="60000"/>
                  <a:lumOff val="40000"/>
                </a:schemeClr>
              </a:solidFill>
            </a:endParaRPr>
          </a:p>
        </p:txBody>
      </p:sp>
      <p:sp>
        <p:nvSpPr>
          <p:cNvPr id="151" name="TextBox 150"/>
          <p:cNvSpPr txBox="1"/>
          <p:nvPr/>
        </p:nvSpPr>
        <p:spPr>
          <a:xfrm>
            <a:off x="1676400" y="5581471"/>
            <a:ext cx="3009895" cy="1200329"/>
          </a:xfrm>
          <a:prstGeom prst="rect">
            <a:avLst/>
          </a:prstGeom>
          <a:noFill/>
        </p:spPr>
        <p:txBody>
          <a:bodyPr wrap="square" rtlCol="0">
            <a:spAutoFit/>
          </a:bodyPr>
          <a:lstStyle/>
          <a:p>
            <a:r>
              <a:rPr lang="en-US" dirty="0" smtClean="0">
                <a:solidFill>
                  <a:schemeClr val="accent5">
                    <a:lumMod val="60000"/>
                    <a:lumOff val="40000"/>
                  </a:schemeClr>
                </a:solidFill>
              </a:rPr>
              <a:t>NOP = If(IF/</a:t>
            </a:r>
            <a:r>
              <a:rPr lang="en-US" dirty="0" err="1" smtClean="0">
                <a:solidFill>
                  <a:schemeClr val="accent5">
                    <a:lumMod val="60000"/>
                    <a:lumOff val="40000"/>
                  </a:schemeClr>
                </a:solidFill>
              </a:rPr>
              <a:t>ID.rA</a:t>
            </a:r>
            <a:r>
              <a:rPr lang="en-US" dirty="0" smtClean="0">
                <a:solidFill>
                  <a:schemeClr val="accent5">
                    <a:lumMod val="60000"/>
                    <a:lumOff val="40000"/>
                  </a:schemeClr>
                </a:solidFill>
              </a:rPr>
              <a:t> ≠ 0 &amp;&amp;</a:t>
            </a:r>
          </a:p>
          <a:p>
            <a:r>
              <a:rPr lang="en-US" dirty="0" smtClean="0">
                <a:solidFill>
                  <a:schemeClr val="accent5">
                    <a:lumMod val="60000"/>
                    <a:lumOff val="40000"/>
                  </a:schemeClr>
                </a:solidFill>
              </a:rPr>
              <a:t>                (IF/</a:t>
            </a:r>
            <a:r>
              <a:rPr lang="en-US" dirty="0" err="1" smtClean="0">
                <a:solidFill>
                  <a:schemeClr val="accent5">
                    <a:lumMod val="60000"/>
                    <a:lumOff val="40000"/>
                  </a:schemeClr>
                </a:solidFill>
              </a:rPr>
              <a:t>ID.rA</a:t>
            </a:r>
            <a:r>
              <a:rPr lang="en-US" dirty="0" smtClean="0">
                <a:solidFill>
                  <a:schemeClr val="accent5">
                    <a:lumMod val="60000"/>
                    <a:lumOff val="40000"/>
                  </a:schemeClr>
                </a:solidFill>
              </a:rPr>
              <a:t>==ID/</a:t>
            </a:r>
            <a:r>
              <a:rPr lang="en-US" dirty="0" err="1" smtClean="0">
                <a:solidFill>
                  <a:schemeClr val="accent5">
                    <a:lumMod val="60000"/>
                    <a:lumOff val="40000"/>
                  </a:schemeClr>
                </a:solidFill>
              </a:rPr>
              <a:t>Ex.Rd</a:t>
            </a:r>
            <a:endParaRPr lang="en-US" dirty="0" smtClean="0">
              <a:solidFill>
                <a:schemeClr val="accent5">
                  <a:lumMod val="60000"/>
                  <a:lumOff val="40000"/>
                </a:schemeClr>
              </a:solidFill>
            </a:endParaRPr>
          </a:p>
          <a:p>
            <a:r>
              <a:rPr lang="en-US" dirty="0" smtClean="0">
                <a:solidFill>
                  <a:schemeClr val="accent5">
                    <a:lumMod val="60000"/>
                    <a:lumOff val="40000"/>
                  </a:schemeClr>
                </a:solidFill>
              </a:rPr>
              <a:t>                 IF/</a:t>
            </a:r>
            <a:r>
              <a:rPr lang="en-US" dirty="0" err="1" smtClean="0">
                <a:solidFill>
                  <a:schemeClr val="accent5">
                    <a:lumMod val="60000"/>
                    <a:lumOff val="40000"/>
                  </a:schemeClr>
                </a:solidFill>
              </a:rPr>
              <a:t>ID.rA</a:t>
            </a:r>
            <a:r>
              <a:rPr lang="en-US" dirty="0" smtClean="0">
                <a:solidFill>
                  <a:schemeClr val="accent5">
                    <a:lumMod val="60000"/>
                    <a:lumOff val="40000"/>
                  </a:schemeClr>
                </a:solidFill>
              </a:rPr>
              <a:t>==Ex/</a:t>
            </a:r>
            <a:r>
              <a:rPr lang="en-US" dirty="0" err="1" smtClean="0">
                <a:solidFill>
                  <a:schemeClr val="accent5">
                    <a:lumMod val="60000"/>
                    <a:lumOff val="40000"/>
                  </a:schemeClr>
                </a:solidFill>
              </a:rPr>
              <a:t>M.Rd</a:t>
            </a:r>
            <a:endParaRPr lang="en-US" dirty="0" smtClean="0">
              <a:solidFill>
                <a:schemeClr val="accent5">
                  <a:lumMod val="60000"/>
                  <a:lumOff val="40000"/>
                </a:schemeClr>
              </a:solidFill>
            </a:endParaRPr>
          </a:p>
          <a:p>
            <a:r>
              <a:rPr lang="en-US" dirty="0" smtClean="0">
                <a:solidFill>
                  <a:schemeClr val="accent5">
                    <a:lumMod val="60000"/>
                    <a:lumOff val="40000"/>
                  </a:schemeClr>
                </a:solidFill>
              </a:rPr>
              <a:t>                 IF/</a:t>
            </a:r>
            <a:r>
              <a:rPr lang="en-US" dirty="0" err="1" smtClean="0">
                <a:solidFill>
                  <a:schemeClr val="accent5">
                    <a:lumMod val="60000"/>
                    <a:lumOff val="40000"/>
                  </a:schemeClr>
                </a:solidFill>
              </a:rPr>
              <a:t>ID.rA</a:t>
            </a:r>
            <a:r>
              <a:rPr lang="en-US" dirty="0" smtClean="0">
                <a:solidFill>
                  <a:schemeClr val="accent5">
                    <a:lumMod val="60000"/>
                    <a:lumOff val="40000"/>
                  </a:schemeClr>
                </a:solidFill>
              </a:rPr>
              <a:t>==M/</a:t>
            </a:r>
            <a:r>
              <a:rPr lang="en-US" dirty="0" err="1" smtClean="0">
                <a:solidFill>
                  <a:schemeClr val="accent5">
                    <a:lumMod val="60000"/>
                    <a:lumOff val="40000"/>
                  </a:schemeClr>
                </a:solidFill>
              </a:rPr>
              <a:t>W.Rd</a:t>
            </a:r>
            <a:r>
              <a:rPr lang="en-US" dirty="0" smtClean="0">
                <a:solidFill>
                  <a:schemeClr val="accent5">
                    <a:lumMod val="60000"/>
                    <a:lumOff val="40000"/>
                  </a:schemeClr>
                </a:solidFill>
              </a:rPr>
              <a:t>))</a:t>
            </a:r>
            <a:endParaRPr lang="en-US" dirty="0">
              <a:solidFill>
                <a:schemeClr val="accent5">
                  <a:lumMod val="60000"/>
                  <a:lumOff val="40000"/>
                </a:schemeClr>
              </a:solidFill>
            </a:endParaRPr>
          </a:p>
        </p:txBody>
      </p:sp>
      <p:sp>
        <p:nvSpPr>
          <p:cNvPr id="6" name="Oval 5"/>
          <p:cNvSpPr/>
          <p:nvPr/>
        </p:nvSpPr>
        <p:spPr>
          <a:xfrm>
            <a:off x="2438401" y="6467565"/>
            <a:ext cx="2209800" cy="314235"/>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6171114" y="4441135"/>
            <a:ext cx="1447792" cy="4953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TextBox 153"/>
          <p:cNvSpPr txBox="1"/>
          <p:nvPr/>
        </p:nvSpPr>
        <p:spPr>
          <a:xfrm>
            <a:off x="7848600" y="4419600"/>
            <a:ext cx="1448894" cy="400110"/>
          </a:xfrm>
          <a:prstGeom prst="rect">
            <a:avLst/>
          </a:prstGeom>
          <a:noFill/>
        </p:spPr>
        <p:txBody>
          <a:bodyPr wrap="square" rtlCol="0">
            <a:spAutoFit/>
          </a:bodyPr>
          <a:lstStyle/>
          <a:p>
            <a:r>
              <a:rPr lang="en-US" sz="2000" dirty="0" smtClean="0"/>
              <a:t>add </a:t>
            </a:r>
            <a:r>
              <a:rPr lang="en-US" sz="2000" dirty="0" smtClean="0">
                <a:solidFill>
                  <a:schemeClr val="accent5">
                    <a:lumMod val="60000"/>
                    <a:lumOff val="40000"/>
                  </a:schemeClr>
                </a:solidFill>
              </a:rPr>
              <a:t>r3</a:t>
            </a:r>
            <a:r>
              <a:rPr lang="en-US" sz="2000" dirty="0" smtClean="0"/>
              <a:t>,r1,r2</a:t>
            </a:r>
            <a:endParaRPr lang="en-US" sz="2000" dirty="0"/>
          </a:p>
        </p:txBody>
      </p:sp>
      <p:sp>
        <p:nvSpPr>
          <p:cNvPr id="155" name="Oval 154"/>
          <p:cNvSpPr/>
          <p:nvPr/>
        </p:nvSpPr>
        <p:spPr>
          <a:xfrm>
            <a:off x="7924800" y="4441135"/>
            <a:ext cx="1219200" cy="4953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TextBox 155"/>
          <p:cNvSpPr txBox="1"/>
          <p:nvPr/>
        </p:nvSpPr>
        <p:spPr>
          <a:xfrm>
            <a:off x="2056306" y="4419600"/>
            <a:ext cx="1448894" cy="400110"/>
          </a:xfrm>
          <a:prstGeom prst="rect">
            <a:avLst/>
          </a:prstGeom>
          <a:noFill/>
        </p:spPr>
        <p:txBody>
          <a:bodyPr wrap="square" rtlCol="0">
            <a:spAutoFit/>
          </a:bodyPr>
          <a:lstStyle/>
          <a:p>
            <a:r>
              <a:rPr lang="en-US" sz="2000" dirty="0"/>
              <a:t>s</a:t>
            </a:r>
            <a:r>
              <a:rPr lang="en-US" sz="2000" dirty="0" smtClean="0"/>
              <a:t>ub r5,</a:t>
            </a:r>
            <a:r>
              <a:rPr lang="en-US" sz="2000" dirty="0" smtClean="0">
                <a:solidFill>
                  <a:schemeClr val="accent5">
                    <a:lumMod val="60000"/>
                    <a:lumOff val="40000"/>
                  </a:schemeClr>
                </a:solidFill>
              </a:rPr>
              <a:t>r3</a:t>
            </a:r>
            <a:r>
              <a:rPr lang="en-US" sz="2000" dirty="0" smtClean="0"/>
              <a:t>,r5</a:t>
            </a:r>
            <a:endParaRPr lang="en-US" sz="2000" dirty="0"/>
          </a:p>
        </p:txBody>
      </p:sp>
      <p:sp>
        <p:nvSpPr>
          <p:cNvPr id="158" name="Oval 157"/>
          <p:cNvSpPr/>
          <p:nvPr/>
        </p:nvSpPr>
        <p:spPr>
          <a:xfrm>
            <a:off x="2056314" y="4441135"/>
            <a:ext cx="1447792" cy="4953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580522" y="3876593"/>
            <a:ext cx="863712" cy="342898"/>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3216729" y="3752367"/>
            <a:ext cx="898071" cy="295675"/>
          </a:xfrm>
          <a:custGeom>
            <a:avLst/>
            <a:gdLst>
              <a:gd name="connsiteX0" fmla="*/ 0 w 1763485"/>
              <a:gd name="connsiteY0" fmla="*/ 84846 h 182818"/>
              <a:gd name="connsiteX1" fmla="*/ 1191985 w 1763485"/>
              <a:gd name="connsiteY1" fmla="*/ 3203 h 182818"/>
              <a:gd name="connsiteX2" fmla="*/ 1763485 w 1763485"/>
              <a:gd name="connsiteY2" fmla="*/ 182818 h 182818"/>
            </a:gdLst>
            <a:ahLst/>
            <a:cxnLst>
              <a:cxn ang="0">
                <a:pos x="connsiteX0" y="connsiteY0"/>
              </a:cxn>
              <a:cxn ang="0">
                <a:pos x="connsiteX1" y="connsiteY1"/>
              </a:cxn>
              <a:cxn ang="0">
                <a:pos x="connsiteX2" y="connsiteY2"/>
              </a:cxn>
            </a:cxnLst>
            <a:rect l="l" t="t" r="r" b="b"/>
            <a:pathLst>
              <a:path w="1763485" h="182818">
                <a:moveTo>
                  <a:pt x="0" y="84846"/>
                </a:moveTo>
                <a:cubicBezTo>
                  <a:pt x="449035" y="35860"/>
                  <a:pt x="898071" y="-13126"/>
                  <a:pt x="1191985" y="3203"/>
                </a:cubicBezTo>
                <a:cubicBezTo>
                  <a:pt x="1485899" y="19532"/>
                  <a:pt x="1763485" y="182818"/>
                  <a:pt x="1763485" y="182818"/>
                </a:cubicBezTo>
              </a:path>
            </a:pathLst>
          </a:custGeom>
          <a:noFill/>
          <a:ln>
            <a:solidFill>
              <a:schemeClr val="accent5">
                <a:lumMod val="60000"/>
                <a:lumOff val="40000"/>
              </a:schemeClr>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extBox 115"/>
          <p:cNvSpPr txBox="1"/>
          <p:nvPr/>
        </p:nvSpPr>
        <p:spPr>
          <a:xfrm>
            <a:off x="4728748" y="4343400"/>
            <a:ext cx="910052" cy="523220"/>
          </a:xfrm>
          <a:prstGeom prst="rect">
            <a:avLst/>
          </a:prstGeom>
          <a:noFill/>
        </p:spPr>
        <p:txBody>
          <a:bodyPr wrap="square" rtlCol="0">
            <a:spAutoFit/>
          </a:bodyPr>
          <a:lstStyle/>
          <a:p>
            <a:r>
              <a:rPr lang="en-US" sz="2800" dirty="0" err="1" smtClean="0"/>
              <a:t>nop</a:t>
            </a:r>
            <a:endParaRPr lang="en-US" sz="2800" dirty="0"/>
          </a:p>
        </p:txBody>
      </p:sp>
      <p:sp>
        <p:nvSpPr>
          <p:cNvPr id="117" name="TextBox 116"/>
          <p:cNvSpPr txBox="1"/>
          <p:nvPr/>
        </p:nvSpPr>
        <p:spPr>
          <a:xfrm>
            <a:off x="6481348" y="4343400"/>
            <a:ext cx="910052" cy="523220"/>
          </a:xfrm>
          <a:prstGeom prst="rect">
            <a:avLst/>
          </a:prstGeom>
          <a:noFill/>
        </p:spPr>
        <p:txBody>
          <a:bodyPr wrap="square" rtlCol="0">
            <a:spAutoFit/>
          </a:bodyPr>
          <a:lstStyle/>
          <a:p>
            <a:r>
              <a:rPr lang="en-US" sz="2800" dirty="0" err="1" smtClean="0"/>
              <a:t>nop</a:t>
            </a:r>
            <a:endParaRPr lang="en-US" sz="2800" dirty="0"/>
          </a:p>
        </p:txBody>
      </p:sp>
      <p:sp>
        <p:nvSpPr>
          <p:cNvPr id="122" name="TextBox 121"/>
          <p:cNvSpPr txBox="1"/>
          <p:nvPr/>
        </p:nvSpPr>
        <p:spPr>
          <a:xfrm>
            <a:off x="6235775" y="3787914"/>
            <a:ext cx="1384225" cy="707886"/>
          </a:xfrm>
          <a:prstGeom prst="rect">
            <a:avLst/>
          </a:prstGeom>
          <a:noFill/>
        </p:spPr>
        <p:txBody>
          <a:bodyPr wrap="none" rtlCol="0">
            <a:spAutoFit/>
          </a:bodyPr>
          <a:lstStyle/>
          <a:p>
            <a:r>
              <a:rPr lang="en-US" sz="2000" dirty="0" smtClean="0">
                <a:solidFill>
                  <a:schemeClr val="accent5">
                    <a:lumMod val="60000"/>
                    <a:lumOff val="40000"/>
                  </a:schemeClr>
                </a:solidFill>
              </a:rPr>
              <a:t>(</a:t>
            </a:r>
            <a:r>
              <a:rPr lang="en-US" sz="2000" dirty="0" err="1" smtClean="0">
                <a:solidFill>
                  <a:schemeClr val="accent5">
                    <a:lumMod val="60000"/>
                    <a:lumOff val="40000"/>
                  </a:schemeClr>
                </a:solidFill>
              </a:rPr>
              <a:t>MemWr</a:t>
            </a:r>
            <a:r>
              <a:rPr lang="en-US" sz="2000" dirty="0" smtClean="0">
                <a:solidFill>
                  <a:schemeClr val="accent5">
                    <a:lumMod val="60000"/>
                    <a:lumOff val="40000"/>
                  </a:schemeClr>
                </a:solidFill>
              </a:rPr>
              <a:t>=0</a:t>
            </a:r>
          </a:p>
          <a:p>
            <a:r>
              <a:rPr lang="en-US" sz="2000" dirty="0" err="1" smtClean="0">
                <a:solidFill>
                  <a:schemeClr val="accent5">
                    <a:lumMod val="60000"/>
                    <a:lumOff val="40000"/>
                  </a:schemeClr>
                </a:solidFill>
              </a:rPr>
              <a:t>RegWr</a:t>
            </a:r>
            <a:r>
              <a:rPr lang="en-US" sz="2000" dirty="0" smtClean="0">
                <a:solidFill>
                  <a:schemeClr val="accent5">
                    <a:lumMod val="60000"/>
                    <a:lumOff val="40000"/>
                  </a:schemeClr>
                </a:solidFill>
              </a:rPr>
              <a:t>=0)</a:t>
            </a:r>
            <a:endParaRPr lang="en-US" sz="2000" dirty="0">
              <a:solidFill>
                <a:schemeClr val="accent5">
                  <a:lumMod val="60000"/>
                  <a:lumOff val="40000"/>
                </a:schemeClr>
              </a:solidFill>
            </a:endParaRPr>
          </a:p>
        </p:txBody>
      </p:sp>
      <p:sp>
        <p:nvSpPr>
          <p:cNvPr id="124" name="TextBox 123"/>
          <p:cNvSpPr txBox="1"/>
          <p:nvPr/>
        </p:nvSpPr>
        <p:spPr>
          <a:xfrm>
            <a:off x="4406975" y="3787914"/>
            <a:ext cx="1384225" cy="707886"/>
          </a:xfrm>
          <a:prstGeom prst="rect">
            <a:avLst/>
          </a:prstGeom>
          <a:noFill/>
        </p:spPr>
        <p:txBody>
          <a:bodyPr wrap="none" rtlCol="0">
            <a:spAutoFit/>
          </a:bodyPr>
          <a:lstStyle/>
          <a:p>
            <a:r>
              <a:rPr lang="en-US" sz="2000" dirty="0" smtClean="0">
                <a:solidFill>
                  <a:schemeClr val="accent5">
                    <a:lumMod val="60000"/>
                    <a:lumOff val="40000"/>
                  </a:schemeClr>
                </a:solidFill>
              </a:rPr>
              <a:t>(</a:t>
            </a:r>
            <a:r>
              <a:rPr lang="en-US" sz="2000" dirty="0" err="1" smtClean="0">
                <a:solidFill>
                  <a:schemeClr val="accent5">
                    <a:lumMod val="60000"/>
                    <a:lumOff val="40000"/>
                  </a:schemeClr>
                </a:solidFill>
              </a:rPr>
              <a:t>MemWr</a:t>
            </a:r>
            <a:r>
              <a:rPr lang="en-US" sz="2000" dirty="0" smtClean="0">
                <a:solidFill>
                  <a:schemeClr val="accent5">
                    <a:lumMod val="60000"/>
                    <a:lumOff val="40000"/>
                  </a:schemeClr>
                </a:solidFill>
              </a:rPr>
              <a:t>=0</a:t>
            </a:r>
          </a:p>
          <a:p>
            <a:r>
              <a:rPr lang="en-US" sz="2000" dirty="0" err="1" smtClean="0">
                <a:solidFill>
                  <a:schemeClr val="accent5">
                    <a:lumMod val="60000"/>
                    <a:lumOff val="40000"/>
                  </a:schemeClr>
                </a:solidFill>
              </a:rPr>
              <a:t>RegWr</a:t>
            </a:r>
            <a:r>
              <a:rPr lang="en-US" sz="2000" dirty="0" smtClean="0">
                <a:solidFill>
                  <a:schemeClr val="accent5">
                    <a:lumMod val="60000"/>
                    <a:lumOff val="40000"/>
                  </a:schemeClr>
                </a:solidFill>
              </a:rPr>
              <a:t>=0)</a:t>
            </a:r>
            <a:endParaRPr lang="en-US" sz="2000" dirty="0">
              <a:solidFill>
                <a:schemeClr val="accent5">
                  <a:lumMod val="60000"/>
                  <a:lumOff val="40000"/>
                </a:schemeClr>
              </a:solidFill>
            </a:endParaRPr>
          </a:p>
        </p:txBody>
      </p:sp>
      <p:sp>
        <p:nvSpPr>
          <p:cNvPr id="148" name="TextBox 147"/>
          <p:cNvSpPr txBox="1"/>
          <p:nvPr/>
        </p:nvSpPr>
        <p:spPr>
          <a:xfrm>
            <a:off x="152400" y="5010090"/>
            <a:ext cx="1448894" cy="400110"/>
          </a:xfrm>
          <a:prstGeom prst="rect">
            <a:avLst/>
          </a:prstGeom>
          <a:noFill/>
        </p:spPr>
        <p:txBody>
          <a:bodyPr wrap="square" rtlCol="0">
            <a:spAutoFit/>
          </a:bodyPr>
          <a:lstStyle/>
          <a:p>
            <a:r>
              <a:rPr lang="en-US" sz="2000" dirty="0" smtClean="0"/>
              <a:t>or r6,</a:t>
            </a:r>
            <a:r>
              <a:rPr lang="en-US" sz="2000" dirty="0" smtClean="0">
                <a:solidFill>
                  <a:schemeClr val="accent5">
                    <a:lumMod val="60000"/>
                    <a:lumOff val="40000"/>
                  </a:schemeClr>
                </a:solidFill>
              </a:rPr>
              <a:t>r3</a:t>
            </a:r>
            <a:r>
              <a:rPr lang="en-US" sz="2000" dirty="0" smtClean="0"/>
              <a:t>,r4</a:t>
            </a:r>
            <a:endParaRPr lang="en-US" sz="2000" dirty="0"/>
          </a:p>
        </p:txBody>
      </p:sp>
      <p:sp>
        <p:nvSpPr>
          <p:cNvPr id="150" name="TextBox 149"/>
          <p:cNvSpPr txBox="1"/>
          <p:nvPr/>
        </p:nvSpPr>
        <p:spPr>
          <a:xfrm>
            <a:off x="1676400" y="4933890"/>
            <a:ext cx="952505" cy="400110"/>
          </a:xfrm>
          <a:prstGeom prst="rect">
            <a:avLst/>
          </a:prstGeom>
          <a:noFill/>
          <a:ln>
            <a:solidFill>
              <a:schemeClr val="accent4"/>
            </a:solidFill>
          </a:ln>
        </p:spPr>
        <p:txBody>
          <a:bodyPr wrap="none" rtlCol="0">
            <a:spAutoFit/>
          </a:bodyPr>
          <a:lstStyle/>
          <a:p>
            <a:r>
              <a:rPr lang="en-US" sz="2000" dirty="0" smtClean="0">
                <a:solidFill>
                  <a:schemeClr val="accent5">
                    <a:lumMod val="60000"/>
                    <a:lumOff val="40000"/>
                  </a:schemeClr>
                </a:solidFill>
              </a:rPr>
              <a:t>(WE=0)</a:t>
            </a:r>
            <a:endParaRPr lang="en-US" sz="2000" dirty="0">
              <a:solidFill>
                <a:schemeClr val="accent5">
                  <a:lumMod val="60000"/>
                  <a:lumOff val="40000"/>
                </a:schemeClr>
              </a:solidFill>
            </a:endParaRPr>
          </a:p>
        </p:txBody>
      </p:sp>
      <p:sp>
        <p:nvSpPr>
          <p:cNvPr id="8" name="Freeform 7"/>
          <p:cNvSpPr/>
          <p:nvPr/>
        </p:nvSpPr>
        <p:spPr>
          <a:xfrm>
            <a:off x="7347857" y="4474029"/>
            <a:ext cx="457200" cy="655634"/>
          </a:xfrm>
          <a:custGeom>
            <a:avLst/>
            <a:gdLst>
              <a:gd name="connsiteX0" fmla="*/ 0 w 457200"/>
              <a:gd name="connsiteY0" fmla="*/ 424542 h 655634"/>
              <a:gd name="connsiteX1" fmla="*/ 342900 w 457200"/>
              <a:gd name="connsiteY1" fmla="*/ 636814 h 655634"/>
              <a:gd name="connsiteX2" fmla="*/ 457200 w 457200"/>
              <a:gd name="connsiteY2" fmla="*/ 0 h 655634"/>
            </a:gdLst>
            <a:ahLst/>
            <a:cxnLst>
              <a:cxn ang="0">
                <a:pos x="connsiteX0" y="connsiteY0"/>
              </a:cxn>
              <a:cxn ang="0">
                <a:pos x="connsiteX1" y="connsiteY1"/>
              </a:cxn>
              <a:cxn ang="0">
                <a:pos x="connsiteX2" y="connsiteY2"/>
              </a:cxn>
            </a:cxnLst>
            <a:rect l="l" t="t" r="r" b="b"/>
            <a:pathLst>
              <a:path w="457200" h="655634">
                <a:moveTo>
                  <a:pt x="0" y="424542"/>
                </a:moveTo>
                <a:cubicBezTo>
                  <a:pt x="133350" y="566056"/>
                  <a:pt x="266700" y="707571"/>
                  <a:pt x="342900" y="636814"/>
                </a:cubicBezTo>
                <a:cubicBezTo>
                  <a:pt x="419100" y="566057"/>
                  <a:pt x="438150" y="283028"/>
                  <a:pt x="457200" y="0"/>
                </a:cubicBezTo>
              </a:path>
            </a:pathLst>
          </a:custGeom>
          <a:noFill/>
          <a:ln>
            <a:solidFill>
              <a:schemeClr val="accent5">
                <a:lumMod val="60000"/>
                <a:lumOff val="40000"/>
              </a:schemeClr>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Freeform 158"/>
          <p:cNvSpPr/>
          <p:nvPr/>
        </p:nvSpPr>
        <p:spPr>
          <a:xfrm>
            <a:off x="5562600" y="4495800"/>
            <a:ext cx="457200" cy="655634"/>
          </a:xfrm>
          <a:custGeom>
            <a:avLst/>
            <a:gdLst>
              <a:gd name="connsiteX0" fmla="*/ 0 w 457200"/>
              <a:gd name="connsiteY0" fmla="*/ 424542 h 655634"/>
              <a:gd name="connsiteX1" fmla="*/ 342900 w 457200"/>
              <a:gd name="connsiteY1" fmla="*/ 636814 h 655634"/>
              <a:gd name="connsiteX2" fmla="*/ 457200 w 457200"/>
              <a:gd name="connsiteY2" fmla="*/ 0 h 655634"/>
            </a:gdLst>
            <a:ahLst/>
            <a:cxnLst>
              <a:cxn ang="0">
                <a:pos x="connsiteX0" y="connsiteY0"/>
              </a:cxn>
              <a:cxn ang="0">
                <a:pos x="connsiteX1" y="connsiteY1"/>
              </a:cxn>
              <a:cxn ang="0">
                <a:pos x="connsiteX2" y="connsiteY2"/>
              </a:cxn>
            </a:cxnLst>
            <a:rect l="l" t="t" r="r" b="b"/>
            <a:pathLst>
              <a:path w="457200" h="655634">
                <a:moveTo>
                  <a:pt x="0" y="424542"/>
                </a:moveTo>
                <a:cubicBezTo>
                  <a:pt x="133350" y="566056"/>
                  <a:pt x="266700" y="707571"/>
                  <a:pt x="342900" y="636814"/>
                </a:cubicBezTo>
                <a:cubicBezTo>
                  <a:pt x="419100" y="566057"/>
                  <a:pt x="438150" y="283028"/>
                  <a:pt x="457200" y="0"/>
                </a:cubicBezTo>
              </a:path>
            </a:pathLst>
          </a:custGeom>
          <a:noFill/>
          <a:ln>
            <a:solidFill>
              <a:schemeClr val="accent5">
                <a:lumMod val="60000"/>
                <a:lumOff val="40000"/>
              </a:schemeClr>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9880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6" grpId="0"/>
      <p:bldP spid="6" grpId="0" animBg="1"/>
      <p:bldP spid="153" grpId="0" animBg="1"/>
      <p:bldP spid="155" grpId="0" animBg="1"/>
      <p:bldP spid="158" grpId="0" animBg="1"/>
      <p:bldP spid="4" grpId="0" animBg="1"/>
      <p:bldP spid="7" grpId="0" animBg="1"/>
      <p:bldP spid="150" grpId="0" animBg="1"/>
      <p:bldP spid="8" grpId="0" animBg="1"/>
      <p:bldP spid="159"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Stalling</a:t>
            </a:r>
            <a:endParaRPr lang="en-US" dirty="0"/>
          </a:p>
        </p:txBody>
      </p:sp>
      <p:sp>
        <p:nvSpPr>
          <p:cNvPr id="3" name="Content Placeholder 2"/>
          <p:cNvSpPr>
            <a:spLocks noGrp="1"/>
          </p:cNvSpPr>
          <p:nvPr>
            <p:ph idx="1"/>
            <p:custDataLst>
              <p:tags r:id="rId2"/>
            </p:custDataLst>
          </p:nvPr>
        </p:nvSpPr>
        <p:spPr/>
        <p:txBody>
          <a:bodyPr>
            <a:normAutofit/>
          </a:bodyPr>
          <a:lstStyle/>
          <a:p>
            <a:r>
              <a:rPr lang="en-US" dirty="0" smtClean="0"/>
              <a:t>How to stall an instruction in ID stage</a:t>
            </a:r>
          </a:p>
          <a:p>
            <a:pPr lvl="1"/>
            <a:r>
              <a:rPr lang="en-US" dirty="0" smtClean="0"/>
              <a:t>prevent IF/ID pipeline register update</a:t>
            </a:r>
          </a:p>
          <a:p>
            <a:pPr lvl="2"/>
            <a:r>
              <a:rPr lang="en-US" dirty="0" smtClean="0"/>
              <a:t>stalls the ID stage instruction</a:t>
            </a:r>
          </a:p>
          <a:p>
            <a:pPr lvl="1"/>
            <a:r>
              <a:rPr lang="en-US" dirty="0" smtClean="0"/>
              <a:t>convert ID stage </a:t>
            </a:r>
            <a:r>
              <a:rPr lang="en-US" dirty="0" err="1" smtClean="0"/>
              <a:t>instr</a:t>
            </a:r>
            <a:r>
              <a:rPr lang="en-US" dirty="0" smtClean="0"/>
              <a:t> into </a:t>
            </a:r>
            <a:r>
              <a:rPr lang="en-US" dirty="0" smtClean="0">
                <a:solidFill>
                  <a:schemeClr val="accent5">
                    <a:lumMod val="60000"/>
                    <a:lumOff val="40000"/>
                  </a:schemeClr>
                </a:solidFill>
              </a:rPr>
              <a:t>nop</a:t>
            </a:r>
            <a:r>
              <a:rPr lang="en-US" dirty="0" smtClean="0"/>
              <a:t> for later stages</a:t>
            </a:r>
          </a:p>
          <a:p>
            <a:pPr lvl="2"/>
            <a:r>
              <a:rPr lang="en-US" dirty="0" smtClean="0"/>
              <a:t>innocuous “bubble” passes through pipeline</a:t>
            </a:r>
          </a:p>
          <a:p>
            <a:pPr lvl="1"/>
            <a:r>
              <a:rPr lang="en-US" dirty="0" smtClean="0"/>
              <a:t>prevent PC update</a:t>
            </a:r>
          </a:p>
          <a:p>
            <a:pPr lvl="2"/>
            <a:r>
              <a:rPr lang="en-US" dirty="0" smtClean="0"/>
              <a:t>stalls the next (IF stage) instruction</a:t>
            </a:r>
          </a:p>
          <a:p>
            <a:pPr lvl="2"/>
            <a:endParaRPr lang="en-US" dirty="0" smtClean="0"/>
          </a:p>
        </p:txBody>
      </p:sp>
    </p:spTree>
    <p:extLst>
      <p:ext uri="{BB962C8B-B14F-4D97-AF65-F5344CB8AC3E}">
        <p14:creationId xmlns:p14="http://schemas.microsoft.com/office/powerpoint/2010/main" val="186060316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a:xfrm>
            <a:off x="228600" y="685800"/>
            <a:ext cx="8686800" cy="5943600"/>
          </a:xfrm>
        </p:spPr>
        <p:txBody>
          <a:bodyPr>
            <a:normAutofit lnSpcReduction="10000"/>
          </a:bodyPr>
          <a:lstStyle/>
          <a:p>
            <a:r>
              <a:rPr lang="en-US" sz="2800" dirty="0" smtClean="0"/>
              <a:t>Data hazards occur when a operand (register)  depends on the result of a previous instruction that may not be computed yet.  A pipelined processor needs to detect data hazards.</a:t>
            </a:r>
          </a:p>
          <a:p>
            <a:endParaRPr lang="en-US" sz="2800" dirty="0"/>
          </a:p>
          <a:p>
            <a:r>
              <a:rPr lang="en-US" sz="2800" dirty="0" smtClean="0">
                <a:solidFill>
                  <a:schemeClr val="accent5">
                    <a:lumMod val="60000"/>
                    <a:lumOff val="40000"/>
                  </a:schemeClr>
                </a:solidFill>
              </a:rPr>
              <a:t>Stalling, preventing a dependent instruction from advancing, is one way to resolve data hazards.  </a:t>
            </a:r>
          </a:p>
          <a:p>
            <a:endParaRPr lang="en-US" sz="2800" dirty="0" smtClean="0">
              <a:solidFill>
                <a:schemeClr val="accent5">
                  <a:lumMod val="60000"/>
                  <a:lumOff val="40000"/>
                </a:schemeClr>
              </a:solidFill>
            </a:endParaRPr>
          </a:p>
          <a:p>
            <a:r>
              <a:rPr lang="en-US" sz="2800" dirty="0" smtClean="0">
                <a:solidFill>
                  <a:schemeClr val="accent5">
                    <a:lumMod val="60000"/>
                    <a:lumOff val="40000"/>
                  </a:schemeClr>
                </a:solidFill>
              </a:rPr>
              <a:t>Stalling introduces NOPs (“bubbles”) into a pipeline.  Introduce NOPs by (1) preventing the PC from updating, (2) preventing writes to IF/ID registers from changing, and (3) preventing writes to memory and register file.  </a:t>
            </a:r>
          </a:p>
          <a:p>
            <a:r>
              <a:rPr lang="en-US" sz="2800" dirty="0">
                <a:solidFill>
                  <a:schemeClr val="accent5">
                    <a:lumMod val="60000"/>
                    <a:lumOff val="40000"/>
                  </a:schemeClr>
                </a:solidFill>
              </a:rPr>
              <a:t>*</a:t>
            </a:r>
            <a:r>
              <a:rPr lang="en-US" sz="2800" dirty="0" smtClean="0">
                <a:solidFill>
                  <a:schemeClr val="accent5">
                    <a:lumMod val="60000"/>
                    <a:lumOff val="40000"/>
                  </a:schemeClr>
                </a:solidFill>
              </a:rPr>
              <a:t>Bubbles in pipeline significantly decrease performance.</a:t>
            </a:r>
            <a:endParaRPr lang="en-US" sz="2800" dirty="0">
              <a:solidFill>
                <a:schemeClr val="accent5">
                  <a:lumMod val="60000"/>
                  <a:lumOff val="40000"/>
                </a:schemeClr>
              </a:solidFill>
            </a:endParaRPr>
          </a:p>
        </p:txBody>
      </p:sp>
    </p:spTree>
    <p:extLst>
      <p:ext uri="{BB962C8B-B14F-4D97-AF65-F5344CB8AC3E}">
        <p14:creationId xmlns:p14="http://schemas.microsoft.com/office/powerpoint/2010/main" val="352976251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3570" name="Rectangle 2"/>
          <p:cNvSpPr>
            <a:spLocks noGrp="1" noChangeArrowheads="1"/>
          </p:cNvSpPr>
          <p:nvPr>
            <p:ph type="title"/>
            <p:custDataLst>
              <p:tags r:id="rId1"/>
            </p:custDataLst>
          </p:nvPr>
        </p:nvSpPr>
        <p:spPr>
          <a:xfrm>
            <a:off x="-228600" y="0"/>
            <a:ext cx="9525000" cy="533400"/>
          </a:xfrm>
        </p:spPr>
        <p:txBody>
          <a:bodyPr>
            <a:noAutofit/>
          </a:bodyPr>
          <a:lstStyle/>
          <a:p>
            <a:r>
              <a:rPr lang="en-US" sz="3600" dirty="0" smtClean="0"/>
              <a:t>Next Goal: Resolving Data Hazards via Forwarding</a:t>
            </a:r>
            <a:endParaRPr lang="en-US" sz="3600" dirty="0"/>
          </a:p>
        </p:txBody>
      </p:sp>
      <p:sp>
        <p:nvSpPr>
          <p:cNvPr id="2413571" name="Rectangle 3"/>
          <p:cNvSpPr>
            <a:spLocks noGrp="1" noChangeArrowheads="1"/>
          </p:cNvSpPr>
          <p:nvPr>
            <p:ph idx="1"/>
            <p:custDataLst>
              <p:tags r:id="rId2"/>
            </p:custDataLst>
          </p:nvPr>
        </p:nvSpPr>
        <p:spPr/>
        <p:txBody>
          <a:bodyPr/>
          <a:lstStyle/>
          <a:p>
            <a:r>
              <a:rPr lang="en-US" dirty="0" smtClean="0"/>
              <a:t>What to do if data hazard detected?</a:t>
            </a:r>
          </a:p>
          <a:p>
            <a:pPr marL="514350" indent="-514350">
              <a:buAutoNum type="alphaUcParenR"/>
            </a:pPr>
            <a:r>
              <a:rPr lang="en-US" dirty="0" smtClean="0">
                <a:solidFill>
                  <a:schemeClr val="accent5">
                    <a:lumMod val="60000"/>
                    <a:lumOff val="40000"/>
                  </a:schemeClr>
                </a:solidFill>
              </a:rPr>
              <a:t>Wait/Stall</a:t>
            </a:r>
          </a:p>
          <a:p>
            <a:pPr marL="514350" indent="-514350">
              <a:buAutoNum type="alphaUcParenR"/>
            </a:pPr>
            <a:r>
              <a:rPr lang="en-US" dirty="0" smtClean="0">
                <a:solidFill>
                  <a:schemeClr val="accent5">
                    <a:lumMod val="60000"/>
                    <a:lumOff val="40000"/>
                  </a:schemeClr>
                </a:solidFill>
              </a:rPr>
              <a:t>Reorder in Software (SW)</a:t>
            </a:r>
          </a:p>
          <a:p>
            <a:pPr marL="514350" indent="-514350">
              <a:buAutoNum type="alphaUcParenR"/>
            </a:pPr>
            <a:r>
              <a:rPr lang="en-US" dirty="0" smtClean="0">
                <a:solidFill>
                  <a:schemeClr val="accent5">
                    <a:lumMod val="60000"/>
                    <a:lumOff val="40000"/>
                  </a:schemeClr>
                </a:solidFill>
              </a:rPr>
              <a:t>Forward/Bypass</a:t>
            </a:r>
          </a:p>
        </p:txBody>
      </p:sp>
      <p:sp>
        <p:nvSpPr>
          <p:cNvPr id="6" name="Oval 5"/>
          <p:cNvSpPr/>
          <p:nvPr/>
        </p:nvSpPr>
        <p:spPr>
          <a:xfrm>
            <a:off x="152400" y="2590800"/>
            <a:ext cx="3962400" cy="6096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8979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Forwarding</a:t>
            </a:r>
            <a:endParaRPr lang="en-US" dirty="0"/>
          </a:p>
        </p:txBody>
      </p:sp>
      <p:sp>
        <p:nvSpPr>
          <p:cNvPr id="3" name="Content Placeholder 2"/>
          <p:cNvSpPr>
            <a:spLocks noGrp="1"/>
          </p:cNvSpPr>
          <p:nvPr>
            <p:ph idx="1"/>
          </p:nvPr>
        </p:nvSpPr>
        <p:spPr>
          <a:xfrm>
            <a:off x="0" y="685800"/>
            <a:ext cx="9144000" cy="5638800"/>
          </a:xfrm>
        </p:spPr>
        <p:txBody>
          <a:bodyPr/>
          <a:lstStyle/>
          <a:p>
            <a:r>
              <a:rPr lang="en-US" dirty="0" smtClean="0"/>
              <a:t>Forwarding </a:t>
            </a:r>
            <a:r>
              <a:rPr lang="en-US" dirty="0" smtClean="0">
                <a:solidFill>
                  <a:schemeClr val="accent5">
                    <a:lumMod val="60000"/>
                    <a:lumOff val="40000"/>
                  </a:schemeClr>
                </a:solidFill>
              </a:rPr>
              <a:t>bypasses</a:t>
            </a:r>
            <a:r>
              <a:rPr lang="en-US" dirty="0" smtClean="0"/>
              <a:t> some pipelined stages forwarding a result to a dependent instruction operand (register).</a:t>
            </a:r>
          </a:p>
          <a:p>
            <a:endParaRPr lang="en-US" dirty="0" smtClean="0"/>
          </a:p>
          <a:p>
            <a:r>
              <a:rPr lang="en-US" dirty="0" smtClean="0"/>
              <a:t>Three types of forwarding/bypass</a:t>
            </a:r>
          </a:p>
          <a:p>
            <a:pPr lvl="1"/>
            <a:r>
              <a:rPr lang="en-US" dirty="0"/>
              <a:t>Forwarding from </a:t>
            </a:r>
            <a:r>
              <a:rPr lang="en-US" dirty="0" smtClean="0"/>
              <a:t>Ex/</a:t>
            </a:r>
            <a:r>
              <a:rPr lang="en-US" dirty="0" err="1" smtClean="0"/>
              <a:t>Mem</a:t>
            </a:r>
            <a:r>
              <a:rPr lang="en-US" dirty="0" smtClean="0"/>
              <a:t> registers to Ex stage (</a:t>
            </a:r>
            <a:r>
              <a:rPr lang="en-US" dirty="0" err="1" smtClean="0"/>
              <a:t>M</a:t>
            </a:r>
            <a:r>
              <a:rPr lang="en-US" dirty="0" err="1" smtClean="0">
                <a:sym typeface="Symbol"/>
              </a:rPr>
              <a:t></a:t>
            </a:r>
            <a:r>
              <a:rPr lang="en-US" dirty="0" err="1" smtClean="0"/>
              <a:t>Ex</a:t>
            </a:r>
            <a:r>
              <a:rPr lang="en-US" dirty="0"/>
              <a:t>)</a:t>
            </a:r>
          </a:p>
          <a:p>
            <a:pPr lvl="1"/>
            <a:r>
              <a:rPr lang="en-US" dirty="0"/>
              <a:t>Forwarding from </a:t>
            </a:r>
            <a:r>
              <a:rPr lang="en-US" dirty="0" err="1" smtClean="0"/>
              <a:t>Mem</a:t>
            </a:r>
            <a:r>
              <a:rPr lang="en-US" dirty="0" smtClean="0"/>
              <a:t>/WB register to Ex </a:t>
            </a:r>
            <a:r>
              <a:rPr lang="en-US" dirty="0"/>
              <a:t>stage </a:t>
            </a:r>
            <a:r>
              <a:rPr lang="en-US" dirty="0" smtClean="0"/>
              <a:t>(</a:t>
            </a:r>
            <a:r>
              <a:rPr lang="en-US" dirty="0" err="1" smtClean="0"/>
              <a:t>W</a:t>
            </a:r>
            <a:r>
              <a:rPr lang="en-US" dirty="0" err="1" smtClean="0">
                <a:sym typeface="Symbol"/>
              </a:rPr>
              <a:t></a:t>
            </a:r>
            <a:r>
              <a:rPr lang="en-US" dirty="0" err="1"/>
              <a:t>Ex</a:t>
            </a:r>
            <a:r>
              <a:rPr lang="en-US" dirty="0" smtClean="0"/>
              <a:t>)</a:t>
            </a:r>
          </a:p>
          <a:p>
            <a:pPr lvl="1"/>
            <a:r>
              <a:rPr lang="en-US" dirty="0" err="1" smtClean="0"/>
              <a:t>RegisterFile</a:t>
            </a:r>
            <a:r>
              <a:rPr lang="en-US" dirty="0" smtClean="0"/>
              <a:t> Bypass</a:t>
            </a:r>
            <a:endParaRPr lang="en-US" dirty="0"/>
          </a:p>
          <a:p>
            <a:pPr lvl="1"/>
            <a:endParaRPr lang="en-US" dirty="0"/>
          </a:p>
        </p:txBody>
      </p:sp>
    </p:spTree>
    <p:extLst>
      <p:ext uri="{BB962C8B-B14F-4D97-AF65-F5344CB8AC3E}">
        <p14:creationId xmlns:p14="http://schemas.microsoft.com/office/powerpoint/2010/main" val="528879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Title 304"/>
          <p:cNvSpPr>
            <a:spLocks noGrp="1"/>
          </p:cNvSpPr>
          <p:nvPr>
            <p:ph type="title"/>
            <p:custDataLst>
              <p:tags r:id="rId1"/>
            </p:custDataLst>
          </p:nvPr>
        </p:nvSpPr>
        <p:spPr/>
        <p:txBody>
          <a:bodyPr>
            <a:normAutofit fontScale="90000"/>
          </a:bodyPr>
          <a:lstStyle/>
          <a:p>
            <a:r>
              <a:rPr lang="en-US" dirty="0" smtClean="0"/>
              <a:t>Forwarding Datapath</a:t>
            </a:r>
            <a:endParaRPr lang="en-US" dirty="0"/>
          </a:p>
        </p:txBody>
      </p:sp>
      <p:sp>
        <p:nvSpPr>
          <p:cNvPr id="77" name="Text Box 11"/>
          <p:cNvSpPr txBox="1">
            <a:spLocks noChangeArrowheads="1"/>
          </p:cNvSpPr>
          <p:nvPr>
            <p:custDataLst>
              <p:tags r:id="rId2"/>
            </p:custDataLst>
          </p:nvPr>
        </p:nvSpPr>
        <p:spPr bwMode="auto">
          <a:xfrm rot="16200000">
            <a:off x="-761999" y="3047998"/>
            <a:ext cx="3962404" cy="304800"/>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79" name="Text Box 11"/>
          <p:cNvSpPr txBox="1">
            <a:spLocks noChangeArrowheads="1"/>
          </p:cNvSpPr>
          <p:nvPr>
            <p:custDataLst>
              <p:tags r:id="rId3"/>
            </p:custDataLst>
          </p:nvPr>
        </p:nvSpPr>
        <p:spPr bwMode="auto">
          <a:xfrm rot="16200000">
            <a:off x="990604" y="3047996"/>
            <a:ext cx="3962404" cy="304804"/>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81" name="Line 43"/>
          <p:cNvSpPr>
            <a:spLocks noChangeShapeType="1"/>
          </p:cNvSpPr>
          <p:nvPr>
            <p:custDataLst>
              <p:tags r:id="rId4"/>
            </p:custDataLst>
          </p:nvPr>
        </p:nvSpPr>
        <p:spPr bwMode="auto">
          <a:xfrm>
            <a:off x="2514601" y="25145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2" name="Line 43"/>
          <p:cNvSpPr>
            <a:spLocks noChangeShapeType="1"/>
          </p:cNvSpPr>
          <p:nvPr>
            <p:custDataLst>
              <p:tags r:id="rId5"/>
            </p:custDataLst>
          </p:nvPr>
        </p:nvSpPr>
        <p:spPr bwMode="auto">
          <a:xfrm>
            <a:off x="2514601" y="16763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3" name="Text Box 11"/>
          <p:cNvSpPr txBox="1">
            <a:spLocks noChangeArrowheads="1"/>
          </p:cNvSpPr>
          <p:nvPr>
            <p:custDataLst>
              <p:tags r:id="rId6"/>
            </p:custDataLst>
          </p:nvPr>
        </p:nvSpPr>
        <p:spPr bwMode="auto">
          <a:xfrm rot="16200000">
            <a:off x="3657602" y="3047994"/>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84" name="Line 43"/>
          <p:cNvSpPr>
            <a:spLocks noChangeShapeType="1"/>
          </p:cNvSpPr>
          <p:nvPr>
            <p:custDataLst>
              <p:tags r:id="rId7"/>
            </p:custDataLst>
          </p:nvPr>
        </p:nvSpPr>
        <p:spPr bwMode="auto">
          <a:xfrm flipV="1">
            <a:off x="5257800" y="1981195"/>
            <a:ext cx="228600"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5" name="Rectangle 19"/>
          <p:cNvSpPr>
            <a:spLocks noChangeArrowheads="1"/>
          </p:cNvSpPr>
          <p:nvPr>
            <p:custDataLst>
              <p:tags r:id="rId8"/>
            </p:custDataLst>
          </p:nvPr>
        </p:nvSpPr>
        <p:spPr bwMode="auto">
          <a:xfrm>
            <a:off x="4419599" y="2209797"/>
            <a:ext cx="228600" cy="1066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86" name="Freeform 85"/>
          <p:cNvSpPr/>
          <p:nvPr>
            <p:custDataLst>
              <p:tags r:id="rId9"/>
            </p:custDataLst>
          </p:nvPr>
        </p:nvSpPr>
        <p:spPr>
          <a:xfrm>
            <a:off x="4800600" y="1295397"/>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Line 43"/>
          <p:cNvSpPr>
            <a:spLocks noChangeShapeType="1"/>
          </p:cNvSpPr>
          <p:nvPr>
            <p:custDataLst>
              <p:tags r:id="rId10"/>
            </p:custDataLst>
          </p:nvPr>
        </p:nvSpPr>
        <p:spPr bwMode="auto">
          <a:xfrm>
            <a:off x="3124200" y="3124198"/>
            <a:ext cx="12954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9" name="Text Box 11"/>
          <p:cNvSpPr txBox="1">
            <a:spLocks noChangeArrowheads="1"/>
          </p:cNvSpPr>
          <p:nvPr>
            <p:custDataLst>
              <p:tags r:id="rId11"/>
            </p:custDataLst>
          </p:nvPr>
        </p:nvSpPr>
        <p:spPr bwMode="auto">
          <a:xfrm rot="16200000">
            <a:off x="5791202" y="3047994"/>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90" name="Rectangle 4"/>
          <p:cNvSpPr>
            <a:spLocks noChangeArrowheads="1"/>
          </p:cNvSpPr>
          <p:nvPr>
            <p:custDataLst>
              <p:tags r:id="rId12"/>
            </p:custDataLst>
          </p:nvPr>
        </p:nvSpPr>
        <p:spPr bwMode="auto">
          <a:xfrm>
            <a:off x="6248400" y="2438396"/>
            <a:ext cx="838201"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data</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91" name="Text Box 11"/>
          <p:cNvSpPr txBox="1">
            <a:spLocks noChangeArrowheads="1"/>
          </p:cNvSpPr>
          <p:nvPr>
            <p:custDataLst>
              <p:tags r:id="rId13"/>
            </p:custDataLst>
          </p:nvPr>
        </p:nvSpPr>
        <p:spPr bwMode="auto">
          <a:xfrm rot="16200000">
            <a:off x="2743202" y="2971797"/>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imm</a:t>
            </a:r>
            <a:endParaRPr lang="en-US" dirty="0">
              <a:solidFill>
                <a:srgbClr val="FFFFFF"/>
              </a:solidFill>
              <a:latin typeface="+mj-lt"/>
            </a:endParaRPr>
          </a:p>
        </p:txBody>
      </p:sp>
      <p:sp>
        <p:nvSpPr>
          <p:cNvPr id="93" name="Line 43"/>
          <p:cNvSpPr>
            <a:spLocks noChangeShapeType="1"/>
          </p:cNvSpPr>
          <p:nvPr>
            <p:custDataLst>
              <p:tags r:id="rId14"/>
            </p:custDataLst>
          </p:nvPr>
        </p:nvSpPr>
        <p:spPr bwMode="auto">
          <a:xfrm>
            <a:off x="4648200" y="2590797"/>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p>
        </p:txBody>
      </p:sp>
      <p:sp>
        <p:nvSpPr>
          <p:cNvPr id="94" name="Line 43"/>
          <p:cNvSpPr>
            <a:spLocks noChangeShapeType="1"/>
          </p:cNvSpPr>
          <p:nvPr>
            <p:custDataLst>
              <p:tags r:id="rId15"/>
            </p:custDataLst>
          </p:nvPr>
        </p:nvSpPr>
        <p:spPr bwMode="auto">
          <a:xfrm flipV="1">
            <a:off x="5791200" y="1981196"/>
            <a:ext cx="1828799" cy="3"/>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5" name="Line 43"/>
          <p:cNvSpPr>
            <a:spLocks noChangeShapeType="1"/>
          </p:cNvSpPr>
          <p:nvPr>
            <p:custDataLst>
              <p:tags r:id="rId16"/>
            </p:custDataLst>
          </p:nvPr>
        </p:nvSpPr>
        <p:spPr bwMode="auto">
          <a:xfrm flipV="1">
            <a:off x="5791200" y="2971797"/>
            <a:ext cx="457199"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6" name="Line 43"/>
          <p:cNvSpPr>
            <a:spLocks noChangeShapeType="1"/>
          </p:cNvSpPr>
          <p:nvPr>
            <p:custDataLst>
              <p:tags r:id="rId17"/>
            </p:custDataLst>
          </p:nvPr>
        </p:nvSpPr>
        <p:spPr bwMode="auto">
          <a:xfrm flipV="1">
            <a:off x="7086600" y="2971797"/>
            <a:ext cx="5334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7" name="Line 43"/>
          <p:cNvSpPr>
            <a:spLocks noChangeShapeType="1"/>
          </p:cNvSpPr>
          <p:nvPr>
            <p:custDataLst>
              <p:tags r:id="rId18"/>
            </p:custDataLst>
          </p:nvPr>
        </p:nvSpPr>
        <p:spPr bwMode="auto">
          <a:xfrm flipV="1">
            <a:off x="7924801" y="2971796"/>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8" name="Line 43"/>
          <p:cNvSpPr>
            <a:spLocks noChangeShapeType="1"/>
          </p:cNvSpPr>
          <p:nvPr>
            <p:custDataLst>
              <p:tags r:id="rId19"/>
            </p:custDataLst>
          </p:nvPr>
        </p:nvSpPr>
        <p:spPr bwMode="auto">
          <a:xfrm flipV="1">
            <a:off x="7924801" y="1981197"/>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9" name="Line 43"/>
          <p:cNvSpPr>
            <a:spLocks noChangeShapeType="1"/>
          </p:cNvSpPr>
          <p:nvPr>
            <p:custDataLst>
              <p:tags r:id="rId20"/>
            </p:custDataLst>
          </p:nvPr>
        </p:nvSpPr>
        <p:spPr bwMode="auto">
          <a:xfrm>
            <a:off x="8458201" y="2514597"/>
            <a:ext cx="381000"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02" name="Text Box 11"/>
          <p:cNvSpPr txBox="1">
            <a:spLocks noChangeArrowheads="1"/>
          </p:cNvSpPr>
          <p:nvPr>
            <p:custDataLst>
              <p:tags r:id="rId21"/>
            </p:custDataLst>
          </p:nvPr>
        </p:nvSpPr>
        <p:spPr bwMode="auto">
          <a:xfrm rot="16200000">
            <a:off x="2743202" y="2362198"/>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B</a:t>
            </a:r>
            <a:endParaRPr lang="en-US" sz="2400" dirty="0">
              <a:solidFill>
                <a:srgbClr val="FFFFFF"/>
              </a:solidFill>
              <a:latin typeface="+mj-lt"/>
            </a:endParaRPr>
          </a:p>
        </p:txBody>
      </p:sp>
      <p:sp>
        <p:nvSpPr>
          <p:cNvPr id="103" name="Text Box 11"/>
          <p:cNvSpPr txBox="1">
            <a:spLocks noChangeArrowheads="1"/>
          </p:cNvSpPr>
          <p:nvPr>
            <p:custDataLst>
              <p:tags r:id="rId22"/>
            </p:custDataLst>
          </p:nvPr>
        </p:nvSpPr>
        <p:spPr bwMode="auto">
          <a:xfrm rot="16200000">
            <a:off x="2743201" y="1523996"/>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A</a:t>
            </a:r>
            <a:endParaRPr lang="en-US" sz="2400" dirty="0">
              <a:solidFill>
                <a:srgbClr val="FFFFFF"/>
              </a:solidFill>
              <a:latin typeface="+mj-lt"/>
            </a:endParaRPr>
          </a:p>
        </p:txBody>
      </p:sp>
      <p:sp>
        <p:nvSpPr>
          <p:cNvPr id="104" name="Text Box 11"/>
          <p:cNvSpPr txBox="1">
            <a:spLocks noChangeArrowheads="1"/>
          </p:cNvSpPr>
          <p:nvPr>
            <p:custDataLst>
              <p:tags r:id="rId23"/>
            </p:custDataLst>
          </p:nvPr>
        </p:nvSpPr>
        <p:spPr bwMode="auto">
          <a:xfrm rot="16200000">
            <a:off x="5410204" y="2819397"/>
            <a:ext cx="457200" cy="304799"/>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B</a:t>
            </a:r>
            <a:endParaRPr lang="en-US" sz="2400" dirty="0">
              <a:solidFill>
                <a:srgbClr val="FFFFFF"/>
              </a:solidFill>
              <a:latin typeface="+mj-lt"/>
            </a:endParaRPr>
          </a:p>
        </p:txBody>
      </p:sp>
      <p:sp>
        <p:nvSpPr>
          <p:cNvPr id="105" name="Text Box 11"/>
          <p:cNvSpPr txBox="1">
            <a:spLocks noChangeArrowheads="1"/>
          </p:cNvSpPr>
          <p:nvPr>
            <p:custDataLst>
              <p:tags r:id="rId24"/>
            </p:custDataLst>
          </p:nvPr>
        </p:nvSpPr>
        <p:spPr bwMode="auto">
          <a:xfrm rot="16200000">
            <a:off x="5410199"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D</a:t>
            </a:r>
            <a:endParaRPr lang="en-US" sz="2400" dirty="0">
              <a:solidFill>
                <a:srgbClr val="FFFFFF"/>
              </a:solidFill>
              <a:latin typeface="+mj-lt"/>
            </a:endParaRPr>
          </a:p>
        </p:txBody>
      </p:sp>
      <p:sp>
        <p:nvSpPr>
          <p:cNvPr id="106" name="Text Box 11"/>
          <p:cNvSpPr txBox="1">
            <a:spLocks noChangeArrowheads="1"/>
          </p:cNvSpPr>
          <p:nvPr>
            <p:custDataLst>
              <p:tags r:id="rId25"/>
            </p:custDataLst>
          </p:nvPr>
        </p:nvSpPr>
        <p:spPr bwMode="auto">
          <a:xfrm rot="16200000">
            <a:off x="7543801" y="2819396"/>
            <a:ext cx="457200"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M</a:t>
            </a:r>
            <a:endParaRPr lang="en-US" sz="2400" dirty="0">
              <a:solidFill>
                <a:srgbClr val="FFFFFF"/>
              </a:solidFill>
              <a:latin typeface="+mj-lt"/>
            </a:endParaRPr>
          </a:p>
        </p:txBody>
      </p:sp>
      <p:sp>
        <p:nvSpPr>
          <p:cNvPr id="107" name="Text Box 11"/>
          <p:cNvSpPr txBox="1">
            <a:spLocks noChangeArrowheads="1"/>
          </p:cNvSpPr>
          <p:nvPr>
            <p:custDataLst>
              <p:tags r:id="rId26"/>
            </p:custDataLst>
          </p:nvPr>
        </p:nvSpPr>
        <p:spPr bwMode="auto">
          <a:xfrm rot="16200000">
            <a:off x="7543800"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D</a:t>
            </a:r>
            <a:endParaRPr lang="en-US" sz="2400" dirty="0">
              <a:solidFill>
                <a:srgbClr val="FFFFFF"/>
              </a:solidFill>
              <a:latin typeface="+mj-lt"/>
            </a:endParaRPr>
          </a:p>
        </p:txBody>
      </p:sp>
      <p:sp>
        <p:nvSpPr>
          <p:cNvPr id="108" name="Line 43"/>
          <p:cNvSpPr>
            <a:spLocks noChangeShapeType="1"/>
          </p:cNvSpPr>
          <p:nvPr>
            <p:custDataLst>
              <p:tags r:id="rId27"/>
            </p:custDataLst>
          </p:nvPr>
        </p:nvSpPr>
        <p:spPr bwMode="auto">
          <a:xfrm>
            <a:off x="6629400" y="1981197"/>
            <a:ext cx="0" cy="457199"/>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p>
        </p:txBody>
      </p:sp>
      <p:sp>
        <p:nvSpPr>
          <p:cNvPr id="109" name="Rectangle 4"/>
          <p:cNvSpPr>
            <a:spLocks noChangeArrowheads="1"/>
          </p:cNvSpPr>
          <p:nvPr>
            <p:custDataLst>
              <p:tags r:id="rId28"/>
            </p:custDataLst>
          </p:nvPr>
        </p:nvSpPr>
        <p:spPr bwMode="auto">
          <a:xfrm>
            <a:off x="152400" y="2133597"/>
            <a:ext cx="762000"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inst</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110" name="Rectangle 19"/>
          <p:cNvSpPr>
            <a:spLocks noChangeArrowheads="1"/>
          </p:cNvSpPr>
          <p:nvPr>
            <p:custDataLst>
              <p:tags r:id="rId29"/>
            </p:custDataLst>
          </p:nvPr>
        </p:nvSpPr>
        <p:spPr bwMode="auto">
          <a:xfrm>
            <a:off x="8229601" y="1828797"/>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nvGrpSpPr>
          <p:cNvPr id="2" name="Group 110"/>
          <p:cNvGrpSpPr/>
          <p:nvPr>
            <p:custDataLst>
              <p:tags r:id="rId30"/>
            </p:custDataLst>
          </p:nvPr>
        </p:nvGrpSpPr>
        <p:grpSpPr>
          <a:xfrm>
            <a:off x="1752600" y="1447799"/>
            <a:ext cx="762001" cy="1295400"/>
            <a:chOff x="2590798" y="914401"/>
            <a:chExt cx="762001" cy="1295400"/>
          </a:xfrm>
          <a:solidFill>
            <a:schemeClr val="bg2"/>
          </a:solidFill>
        </p:grpSpPr>
        <p:sp>
          <p:nvSpPr>
            <p:cNvPr id="112" name="Rectangle 22"/>
            <p:cNvSpPr>
              <a:spLocks noChangeArrowheads="1"/>
            </p:cNvSpPr>
            <p:nvPr>
              <p:custDataLst>
                <p:tags r:id="rId47"/>
              </p:custDataLst>
            </p:nvPr>
          </p:nvSpPr>
          <p:spPr bwMode="auto">
            <a:xfrm>
              <a:off x="2590798" y="914401"/>
              <a:ext cx="762001" cy="1295400"/>
            </a:xfrm>
            <a:prstGeom prst="rect">
              <a:avLst/>
            </a:prstGeom>
            <a:grpFill/>
            <a:ln w="25400" cap="sq" algn="ctr">
              <a:solidFill>
                <a:schemeClr val="bg1"/>
              </a:solidFill>
              <a:miter lim="800000"/>
              <a:headEnd/>
              <a:tailEnd/>
            </a:ln>
            <a:effectLst/>
          </p:spPr>
          <p:txBody>
            <a:bodyPr anchor="ctr" anchorCtr="1">
              <a:noAutofit/>
            </a:bodyPr>
            <a:lstStyle/>
            <a:p>
              <a:pPr algn="ctr"/>
              <a:endParaRPr lang="en-US" sz="2800" dirty="0">
                <a:solidFill>
                  <a:schemeClr val="bg1"/>
                </a:solidFill>
              </a:endParaRPr>
            </a:p>
          </p:txBody>
        </p:sp>
        <p:sp>
          <p:nvSpPr>
            <p:cNvPr id="113" name="TextBox 112"/>
            <p:cNvSpPr txBox="1"/>
            <p:nvPr>
              <p:custDataLst>
                <p:tags r:id="rId48"/>
              </p:custDataLst>
            </p:nvPr>
          </p:nvSpPr>
          <p:spPr>
            <a:xfrm>
              <a:off x="2666999" y="1371601"/>
              <a:ext cx="457200" cy="369332"/>
            </a:xfrm>
            <a:prstGeom prst="rect">
              <a:avLst/>
            </a:prstGeom>
            <a:grpFill/>
          </p:spPr>
          <p:txBody>
            <a:bodyPr wrap="square" lIns="0" tIns="0" rIns="0" bIns="0" rtlCol="0" anchor="ctr" anchorCtr="0">
              <a:noAutofit/>
            </a:bodyPr>
            <a:lstStyle/>
            <a:p>
              <a:r>
                <a:rPr lang="en-US" sz="2400" dirty="0" smtClean="0">
                  <a:solidFill>
                    <a:schemeClr val="bg1"/>
                  </a:solidFill>
                </a:rPr>
                <a:t>D</a:t>
              </a:r>
            </a:p>
          </p:txBody>
        </p:sp>
        <p:sp>
          <p:nvSpPr>
            <p:cNvPr id="114" name="TextBox 113"/>
            <p:cNvSpPr txBox="1"/>
            <p:nvPr>
              <p:custDataLst>
                <p:tags r:id="rId49"/>
              </p:custDataLst>
            </p:nvPr>
          </p:nvSpPr>
          <p:spPr>
            <a:xfrm>
              <a:off x="2819400" y="1764269"/>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B</a:t>
              </a:r>
            </a:p>
          </p:txBody>
        </p:sp>
        <p:sp>
          <p:nvSpPr>
            <p:cNvPr id="115" name="TextBox 114"/>
            <p:cNvSpPr txBox="1"/>
            <p:nvPr>
              <p:custDataLst>
                <p:tags r:id="rId50"/>
              </p:custDataLst>
            </p:nvPr>
          </p:nvSpPr>
          <p:spPr>
            <a:xfrm>
              <a:off x="2819400" y="990601"/>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A</a:t>
              </a:r>
            </a:p>
          </p:txBody>
        </p:sp>
      </p:grpSp>
      <p:sp>
        <p:nvSpPr>
          <p:cNvPr id="54" name="Text Box 11"/>
          <p:cNvSpPr txBox="1">
            <a:spLocks noChangeArrowheads="1"/>
          </p:cNvSpPr>
          <p:nvPr>
            <p:custDataLst>
              <p:tags r:id="rId31"/>
            </p:custDataLst>
          </p:nvPr>
        </p:nvSpPr>
        <p:spPr bwMode="auto">
          <a:xfrm rot="16200000">
            <a:off x="5410199" y="35813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5" name="Text Box 11"/>
          <p:cNvSpPr txBox="1">
            <a:spLocks noChangeArrowheads="1"/>
          </p:cNvSpPr>
          <p:nvPr>
            <p:custDataLst>
              <p:tags r:id="rId32"/>
            </p:custDataLst>
          </p:nvPr>
        </p:nvSpPr>
        <p:spPr bwMode="auto">
          <a:xfrm rot="16200000">
            <a:off x="7543799" y="35813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6" name="Text Box 11"/>
          <p:cNvSpPr txBox="1">
            <a:spLocks noChangeArrowheads="1"/>
          </p:cNvSpPr>
          <p:nvPr>
            <p:custDataLst>
              <p:tags r:id="rId33"/>
            </p:custDataLst>
          </p:nvPr>
        </p:nvSpPr>
        <p:spPr bwMode="auto">
          <a:xfrm rot="16200000">
            <a:off x="2743209" y="3810001"/>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Rb</a:t>
            </a:r>
            <a:endParaRPr lang="en-US" dirty="0">
              <a:solidFill>
                <a:srgbClr val="FFFFFF"/>
              </a:solidFill>
              <a:latin typeface="+mj-lt"/>
            </a:endParaRPr>
          </a:p>
        </p:txBody>
      </p:sp>
      <p:sp>
        <p:nvSpPr>
          <p:cNvPr id="57" name="Text Box 11"/>
          <p:cNvSpPr txBox="1">
            <a:spLocks noChangeArrowheads="1"/>
          </p:cNvSpPr>
          <p:nvPr>
            <p:custDataLst>
              <p:tags r:id="rId34"/>
            </p:custDataLst>
          </p:nvPr>
        </p:nvSpPr>
        <p:spPr bwMode="auto">
          <a:xfrm rot="16200000">
            <a:off x="5410199" y="411480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58" name="Text Box 11"/>
          <p:cNvSpPr txBox="1">
            <a:spLocks noChangeArrowheads="1"/>
          </p:cNvSpPr>
          <p:nvPr>
            <p:custDataLst>
              <p:tags r:id="rId35"/>
            </p:custDataLst>
          </p:nvPr>
        </p:nvSpPr>
        <p:spPr bwMode="auto">
          <a:xfrm rot="16200000">
            <a:off x="7543800" y="4114801"/>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59" name="Text Box 11"/>
          <p:cNvSpPr txBox="1">
            <a:spLocks noChangeArrowheads="1"/>
          </p:cNvSpPr>
          <p:nvPr>
            <p:custDataLst>
              <p:tags r:id="rId36"/>
            </p:custDataLst>
          </p:nvPr>
        </p:nvSpPr>
        <p:spPr bwMode="auto">
          <a:xfrm rot="16200000">
            <a:off x="5410200" y="46481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MC</a:t>
            </a:r>
            <a:endParaRPr lang="en-US" dirty="0">
              <a:solidFill>
                <a:srgbClr val="FFFFFF"/>
              </a:solidFill>
              <a:latin typeface="+mj-lt"/>
            </a:endParaRPr>
          </a:p>
        </p:txBody>
      </p:sp>
      <p:sp>
        <p:nvSpPr>
          <p:cNvPr id="60" name="Text Box 11"/>
          <p:cNvSpPr txBox="1">
            <a:spLocks noChangeArrowheads="1"/>
          </p:cNvSpPr>
          <p:nvPr>
            <p:custDataLst>
              <p:tags r:id="rId37"/>
            </p:custDataLst>
          </p:nvPr>
        </p:nvSpPr>
        <p:spPr bwMode="auto">
          <a:xfrm rot="16200000">
            <a:off x="2743209" y="434340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Ra</a:t>
            </a:r>
            <a:endParaRPr lang="en-US" dirty="0">
              <a:solidFill>
                <a:srgbClr val="FFFFFF"/>
              </a:solidFill>
              <a:latin typeface="+mj-lt"/>
            </a:endParaRPr>
          </a:p>
        </p:txBody>
      </p:sp>
      <p:sp>
        <p:nvSpPr>
          <p:cNvPr id="61" name="Text Box 11"/>
          <p:cNvSpPr txBox="1">
            <a:spLocks noChangeArrowheads="1"/>
          </p:cNvSpPr>
          <p:nvPr>
            <p:custDataLst>
              <p:tags r:id="rId38"/>
            </p:custDataLst>
          </p:nvPr>
        </p:nvSpPr>
        <p:spPr bwMode="auto">
          <a:xfrm rot="16200000">
            <a:off x="7543798" y="46481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MC</a:t>
            </a:r>
            <a:endParaRPr lang="en-US" dirty="0">
              <a:solidFill>
                <a:srgbClr val="FFFFFF"/>
              </a:solidFill>
              <a:latin typeface="+mj-lt"/>
            </a:endParaRPr>
          </a:p>
        </p:txBody>
      </p:sp>
      <p:sp>
        <p:nvSpPr>
          <p:cNvPr id="66" name="Line 43"/>
          <p:cNvSpPr>
            <a:spLocks noChangeShapeType="1"/>
          </p:cNvSpPr>
          <p:nvPr>
            <p:custDataLst>
              <p:tags r:id="rId39"/>
            </p:custDataLst>
          </p:nvPr>
        </p:nvSpPr>
        <p:spPr bwMode="auto">
          <a:xfrm flipV="1">
            <a:off x="3124200" y="1676400"/>
            <a:ext cx="16764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9" name="Line 43"/>
          <p:cNvSpPr>
            <a:spLocks noChangeShapeType="1"/>
          </p:cNvSpPr>
          <p:nvPr>
            <p:custDataLst>
              <p:tags r:id="rId40"/>
            </p:custDataLst>
          </p:nvPr>
        </p:nvSpPr>
        <p:spPr bwMode="auto">
          <a:xfrm>
            <a:off x="3124200" y="2514597"/>
            <a:ext cx="1295399"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18" name="Line 43"/>
          <p:cNvSpPr>
            <a:spLocks noChangeShapeType="1"/>
          </p:cNvSpPr>
          <p:nvPr>
            <p:custDataLst>
              <p:tags r:id="rId41"/>
            </p:custDataLst>
          </p:nvPr>
        </p:nvSpPr>
        <p:spPr bwMode="auto">
          <a:xfrm>
            <a:off x="8839200" y="762000"/>
            <a:ext cx="1" cy="1752597"/>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19" name="Line 43"/>
          <p:cNvSpPr>
            <a:spLocks noChangeShapeType="1"/>
          </p:cNvSpPr>
          <p:nvPr>
            <p:custDataLst>
              <p:tags r:id="rId42"/>
            </p:custDataLst>
          </p:nvPr>
        </p:nvSpPr>
        <p:spPr bwMode="auto">
          <a:xfrm flipH="1" flipV="1">
            <a:off x="1523999" y="762000"/>
            <a:ext cx="7315201"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21" name="Line 43"/>
          <p:cNvSpPr>
            <a:spLocks noChangeShapeType="1"/>
          </p:cNvSpPr>
          <p:nvPr>
            <p:custDataLst>
              <p:tags r:id="rId43"/>
            </p:custDataLst>
          </p:nvPr>
        </p:nvSpPr>
        <p:spPr bwMode="auto">
          <a:xfrm flipH="1">
            <a:off x="1524000" y="762000"/>
            <a:ext cx="0" cy="129540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25" name="Line 43"/>
          <p:cNvSpPr>
            <a:spLocks noChangeShapeType="1"/>
          </p:cNvSpPr>
          <p:nvPr>
            <p:custDataLst>
              <p:tags r:id="rId44"/>
            </p:custDataLst>
          </p:nvPr>
        </p:nvSpPr>
        <p:spPr bwMode="auto">
          <a:xfrm>
            <a:off x="1524000" y="2057400"/>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23" name="SMARTInkAnnotation320"/>
          <p:cNvSpPr/>
          <p:nvPr/>
        </p:nvSpPr>
        <p:spPr>
          <a:xfrm>
            <a:off x="7955280" y="4236720"/>
            <a:ext cx="7621" cy="1"/>
          </a:xfrm>
          <a:custGeom>
            <a:avLst/>
            <a:gdLst/>
            <a:ahLst/>
            <a:cxnLst/>
            <a:rect l="0" t="0" r="0" b="0"/>
            <a:pathLst>
              <a:path w="7621" h="1">
                <a:moveTo>
                  <a:pt x="7620" y="0"/>
                </a:move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Oval 73"/>
          <p:cNvSpPr/>
          <p:nvPr>
            <p:custDataLst>
              <p:tags r:id="rId45"/>
            </p:custDataLst>
          </p:nvPr>
        </p:nvSpPr>
        <p:spPr>
          <a:xfrm>
            <a:off x="1524000" y="3657598"/>
            <a:ext cx="1066802" cy="914401"/>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sz="2000" dirty="0" smtClean="0"/>
              <a:t>detect</a:t>
            </a:r>
            <a:br>
              <a:rPr lang="en-US" sz="2000" dirty="0" smtClean="0"/>
            </a:br>
            <a:r>
              <a:rPr lang="en-US" sz="2000" dirty="0" smtClean="0"/>
              <a:t>hazard</a:t>
            </a:r>
            <a:endParaRPr lang="en-US" sz="2000" dirty="0"/>
          </a:p>
        </p:txBody>
      </p:sp>
      <p:sp>
        <p:nvSpPr>
          <p:cNvPr id="5" name="TextBox 4"/>
          <p:cNvSpPr txBox="1"/>
          <p:nvPr/>
        </p:nvSpPr>
        <p:spPr>
          <a:xfrm>
            <a:off x="1066800" y="5534561"/>
            <a:ext cx="6368731" cy="1323439"/>
          </a:xfrm>
          <a:prstGeom prst="rect">
            <a:avLst/>
          </a:prstGeom>
          <a:noFill/>
        </p:spPr>
        <p:txBody>
          <a:bodyPr wrap="none" rtlCol="0">
            <a:spAutoFit/>
          </a:bodyPr>
          <a:lstStyle/>
          <a:p>
            <a:r>
              <a:rPr lang="en-US" sz="2000" dirty="0"/>
              <a:t>Three types of forwarding/bypass</a:t>
            </a:r>
          </a:p>
          <a:p>
            <a:pPr marL="285750" indent="-285750">
              <a:buFont typeface="Arial" pitchFamily="34" charset="0"/>
              <a:buChar char="•"/>
            </a:pPr>
            <a:r>
              <a:rPr lang="en-US" sz="2000" dirty="0"/>
              <a:t>Forwarding from Ex/</a:t>
            </a:r>
            <a:r>
              <a:rPr lang="en-US" sz="2000" dirty="0" err="1"/>
              <a:t>Mem</a:t>
            </a:r>
            <a:r>
              <a:rPr lang="en-US" sz="2000" dirty="0"/>
              <a:t> registers to Ex stage (</a:t>
            </a:r>
            <a:r>
              <a:rPr lang="en-US" sz="2000" dirty="0" err="1" smtClean="0"/>
              <a:t>M</a:t>
            </a:r>
            <a:r>
              <a:rPr lang="en-US" sz="2000" dirty="0" err="1" smtClean="0">
                <a:sym typeface="Symbol"/>
              </a:rPr>
              <a:t></a:t>
            </a:r>
            <a:r>
              <a:rPr lang="en-US" sz="2000" dirty="0" err="1" smtClean="0"/>
              <a:t>Ex</a:t>
            </a:r>
            <a:r>
              <a:rPr lang="en-US" sz="2000" dirty="0"/>
              <a:t>)</a:t>
            </a:r>
          </a:p>
          <a:p>
            <a:pPr marL="285750" indent="-285750">
              <a:buFont typeface="Arial" pitchFamily="34" charset="0"/>
              <a:buChar char="•"/>
            </a:pPr>
            <a:r>
              <a:rPr lang="en-US" sz="2000" dirty="0"/>
              <a:t>Forwarding from </a:t>
            </a:r>
            <a:r>
              <a:rPr lang="en-US" sz="2000" dirty="0" err="1"/>
              <a:t>Mem</a:t>
            </a:r>
            <a:r>
              <a:rPr lang="en-US" sz="2000" dirty="0"/>
              <a:t>/WB register to Ex stage (</a:t>
            </a:r>
            <a:r>
              <a:rPr lang="en-US" sz="2000" dirty="0" smtClean="0"/>
              <a:t>W</a:t>
            </a:r>
            <a:r>
              <a:rPr lang="en-US" sz="2000" dirty="0">
                <a:sym typeface="Symbol"/>
              </a:rPr>
              <a:t>  </a:t>
            </a:r>
            <a:r>
              <a:rPr lang="en-US" sz="2000" dirty="0" smtClean="0"/>
              <a:t>Ex</a:t>
            </a:r>
            <a:r>
              <a:rPr lang="en-US" sz="2000" dirty="0"/>
              <a:t>)</a:t>
            </a:r>
          </a:p>
          <a:p>
            <a:pPr marL="285750" indent="-285750">
              <a:buFont typeface="Arial" pitchFamily="34" charset="0"/>
              <a:buChar char="•"/>
            </a:pPr>
            <a:r>
              <a:rPr lang="en-US" sz="2000" dirty="0" err="1"/>
              <a:t>RegisterFile</a:t>
            </a:r>
            <a:r>
              <a:rPr lang="en-US" sz="2000" dirty="0"/>
              <a:t> </a:t>
            </a:r>
            <a:r>
              <a:rPr lang="en-US" sz="2000" dirty="0" smtClean="0"/>
              <a:t>Bypass</a:t>
            </a:r>
            <a:endParaRPr lang="en-US" sz="2000" dirty="0"/>
          </a:p>
        </p:txBody>
      </p:sp>
      <p:sp>
        <p:nvSpPr>
          <p:cNvPr id="6" name="TextBox 5"/>
          <p:cNvSpPr txBox="1"/>
          <p:nvPr/>
        </p:nvSpPr>
        <p:spPr>
          <a:xfrm>
            <a:off x="914400" y="5181600"/>
            <a:ext cx="631007" cy="369332"/>
          </a:xfrm>
          <a:prstGeom prst="rect">
            <a:avLst/>
          </a:prstGeom>
          <a:noFill/>
        </p:spPr>
        <p:txBody>
          <a:bodyPr wrap="none" rtlCol="0">
            <a:spAutoFit/>
          </a:bodyPr>
          <a:lstStyle/>
          <a:p>
            <a:r>
              <a:rPr lang="en-US" dirty="0" smtClean="0"/>
              <a:t>IF/ID</a:t>
            </a:r>
            <a:endParaRPr lang="en-US" dirty="0"/>
          </a:p>
        </p:txBody>
      </p:sp>
      <p:sp>
        <p:nvSpPr>
          <p:cNvPr id="75" name="TextBox 74"/>
          <p:cNvSpPr txBox="1"/>
          <p:nvPr/>
        </p:nvSpPr>
        <p:spPr>
          <a:xfrm>
            <a:off x="2667000" y="5181600"/>
            <a:ext cx="686406" cy="369332"/>
          </a:xfrm>
          <a:prstGeom prst="rect">
            <a:avLst/>
          </a:prstGeom>
          <a:noFill/>
        </p:spPr>
        <p:txBody>
          <a:bodyPr wrap="none" rtlCol="0">
            <a:spAutoFit/>
          </a:bodyPr>
          <a:lstStyle/>
          <a:p>
            <a:r>
              <a:rPr lang="en-US" dirty="0" smtClean="0"/>
              <a:t>ID/Ex</a:t>
            </a:r>
            <a:endParaRPr lang="en-US" dirty="0"/>
          </a:p>
        </p:txBody>
      </p:sp>
      <p:sp>
        <p:nvSpPr>
          <p:cNvPr id="78" name="TextBox 77"/>
          <p:cNvSpPr txBox="1"/>
          <p:nvPr/>
        </p:nvSpPr>
        <p:spPr>
          <a:xfrm>
            <a:off x="5334000" y="5181600"/>
            <a:ext cx="982961" cy="369332"/>
          </a:xfrm>
          <a:prstGeom prst="rect">
            <a:avLst/>
          </a:prstGeom>
          <a:noFill/>
        </p:spPr>
        <p:txBody>
          <a:bodyPr wrap="none" rtlCol="0">
            <a:spAutoFit/>
          </a:bodyPr>
          <a:lstStyle/>
          <a:p>
            <a:r>
              <a:rPr lang="en-US" dirty="0" smtClean="0"/>
              <a:t>Ex/</a:t>
            </a:r>
            <a:r>
              <a:rPr lang="en-US" dirty="0" err="1" smtClean="0"/>
              <a:t>Mem</a:t>
            </a:r>
            <a:endParaRPr lang="en-US" dirty="0"/>
          </a:p>
        </p:txBody>
      </p:sp>
      <p:sp>
        <p:nvSpPr>
          <p:cNvPr id="80" name="TextBox 79"/>
          <p:cNvSpPr txBox="1"/>
          <p:nvPr/>
        </p:nvSpPr>
        <p:spPr>
          <a:xfrm>
            <a:off x="7466994" y="5181600"/>
            <a:ext cx="1101584" cy="369332"/>
          </a:xfrm>
          <a:prstGeom prst="rect">
            <a:avLst/>
          </a:prstGeom>
          <a:noFill/>
        </p:spPr>
        <p:txBody>
          <a:bodyPr wrap="none" rtlCol="0">
            <a:spAutoFit/>
          </a:bodyPr>
          <a:lstStyle/>
          <a:p>
            <a:r>
              <a:rPr lang="en-US" dirty="0" err="1" smtClean="0"/>
              <a:t>Mem</a:t>
            </a:r>
            <a:r>
              <a:rPr lang="en-US" dirty="0" smtClean="0"/>
              <a:t>/WB</a:t>
            </a:r>
            <a:endParaRPr lang="en-US" dirty="0"/>
          </a:p>
        </p:txBody>
      </p:sp>
      <p:sp>
        <p:nvSpPr>
          <p:cNvPr id="128" name="Oval 127"/>
          <p:cNvSpPr/>
          <p:nvPr>
            <p:custDataLst>
              <p:tags r:id="rId46"/>
            </p:custDataLst>
          </p:nvPr>
        </p:nvSpPr>
        <p:spPr>
          <a:xfrm>
            <a:off x="3731260" y="4025897"/>
            <a:ext cx="993140" cy="927103"/>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sz="2000" dirty="0" smtClean="0"/>
              <a:t>forward</a:t>
            </a:r>
            <a:br>
              <a:rPr lang="en-US" sz="2000" dirty="0" smtClean="0"/>
            </a:br>
            <a:r>
              <a:rPr lang="en-US" sz="2000" dirty="0" smtClean="0"/>
              <a:t>unit</a:t>
            </a:r>
            <a:endParaRPr lang="en-US" sz="2000" dirty="0"/>
          </a:p>
        </p:txBody>
      </p:sp>
    </p:spTree>
    <p:extLst>
      <p:ext uri="{BB962C8B-B14F-4D97-AF65-F5344CB8AC3E}">
        <p14:creationId xmlns:p14="http://schemas.microsoft.com/office/powerpoint/2010/main" val="676045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Title 304"/>
          <p:cNvSpPr>
            <a:spLocks noGrp="1"/>
          </p:cNvSpPr>
          <p:nvPr>
            <p:ph type="title"/>
            <p:custDataLst>
              <p:tags r:id="rId1"/>
            </p:custDataLst>
          </p:nvPr>
        </p:nvSpPr>
        <p:spPr/>
        <p:txBody>
          <a:bodyPr>
            <a:normAutofit fontScale="90000"/>
          </a:bodyPr>
          <a:lstStyle/>
          <a:p>
            <a:r>
              <a:rPr lang="en-US" dirty="0" smtClean="0"/>
              <a:t>Forwarding Datapath</a:t>
            </a:r>
            <a:endParaRPr lang="en-US" dirty="0"/>
          </a:p>
        </p:txBody>
      </p:sp>
      <p:sp>
        <p:nvSpPr>
          <p:cNvPr id="77" name="Text Box 11"/>
          <p:cNvSpPr txBox="1">
            <a:spLocks noChangeArrowheads="1"/>
          </p:cNvSpPr>
          <p:nvPr>
            <p:custDataLst>
              <p:tags r:id="rId2"/>
            </p:custDataLst>
          </p:nvPr>
        </p:nvSpPr>
        <p:spPr bwMode="auto">
          <a:xfrm rot="16200000">
            <a:off x="-761999" y="3047998"/>
            <a:ext cx="3962404" cy="304800"/>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79" name="Text Box 11"/>
          <p:cNvSpPr txBox="1">
            <a:spLocks noChangeArrowheads="1"/>
          </p:cNvSpPr>
          <p:nvPr>
            <p:custDataLst>
              <p:tags r:id="rId3"/>
            </p:custDataLst>
          </p:nvPr>
        </p:nvSpPr>
        <p:spPr bwMode="auto">
          <a:xfrm rot="16200000">
            <a:off x="990604" y="3047996"/>
            <a:ext cx="3962404" cy="304804"/>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81" name="Line 43"/>
          <p:cNvSpPr>
            <a:spLocks noChangeShapeType="1"/>
          </p:cNvSpPr>
          <p:nvPr>
            <p:custDataLst>
              <p:tags r:id="rId4"/>
            </p:custDataLst>
          </p:nvPr>
        </p:nvSpPr>
        <p:spPr bwMode="auto">
          <a:xfrm>
            <a:off x="2514601" y="25145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2" name="Line 43"/>
          <p:cNvSpPr>
            <a:spLocks noChangeShapeType="1"/>
          </p:cNvSpPr>
          <p:nvPr>
            <p:custDataLst>
              <p:tags r:id="rId5"/>
            </p:custDataLst>
          </p:nvPr>
        </p:nvSpPr>
        <p:spPr bwMode="auto">
          <a:xfrm>
            <a:off x="2514601" y="16763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3" name="Text Box 11"/>
          <p:cNvSpPr txBox="1">
            <a:spLocks noChangeArrowheads="1"/>
          </p:cNvSpPr>
          <p:nvPr>
            <p:custDataLst>
              <p:tags r:id="rId6"/>
            </p:custDataLst>
          </p:nvPr>
        </p:nvSpPr>
        <p:spPr bwMode="auto">
          <a:xfrm rot="16200000">
            <a:off x="3657602" y="3047994"/>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84" name="Line 43"/>
          <p:cNvSpPr>
            <a:spLocks noChangeShapeType="1"/>
          </p:cNvSpPr>
          <p:nvPr>
            <p:custDataLst>
              <p:tags r:id="rId7"/>
            </p:custDataLst>
          </p:nvPr>
        </p:nvSpPr>
        <p:spPr bwMode="auto">
          <a:xfrm flipV="1">
            <a:off x="5257800" y="1981195"/>
            <a:ext cx="228600"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5" name="Rectangle 19"/>
          <p:cNvSpPr>
            <a:spLocks noChangeArrowheads="1"/>
          </p:cNvSpPr>
          <p:nvPr>
            <p:custDataLst>
              <p:tags r:id="rId8"/>
            </p:custDataLst>
          </p:nvPr>
        </p:nvSpPr>
        <p:spPr bwMode="auto">
          <a:xfrm>
            <a:off x="4419599" y="2209797"/>
            <a:ext cx="228600" cy="1066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86" name="Freeform 85"/>
          <p:cNvSpPr/>
          <p:nvPr>
            <p:custDataLst>
              <p:tags r:id="rId9"/>
            </p:custDataLst>
          </p:nvPr>
        </p:nvSpPr>
        <p:spPr>
          <a:xfrm>
            <a:off x="4800600" y="1295397"/>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Line 43"/>
          <p:cNvSpPr>
            <a:spLocks noChangeShapeType="1"/>
          </p:cNvSpPr>
          <p:nvPr>
            <p:custDataLst>
              <p:tags r:id="rId10"/>
            </p:custDataLst>
          </p:nvPr>
        </p:nvSpPr>
        <p:spPr bwMode="auto">
          <a:xfrm flipV="1">
            <a:off x="4114800" y="2362200"/>
            <a:ext cx="304798"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8" name="Line 43"/>
          <p:cNvSpPr>
            <a:spLocks noChangeShapeType="1"/>
          </p:cNvSpPr>
          <p:nvPr>
            <p:custDataLst>
              <p:tags r:id="rId11"/>
            </p:custDataLst>
          </p:nvPr>
        </p:nvSpPr>
        <p:spPr bwMode="auto">
          <a:xfrm>
            <a:off x="3124200" y="3124198"/>
            <a:ext cx="12954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9" name="Text Box 11"/>
          <p:cNvSpPr txBox="1">
            <a:spLocks noChangeArrowheads="1"/>
          </p:cNvSpPr>
          <p:nvPr>
            <p:custDataLst>
              <p:tags r:id="rId12"/>
            </p:custDataLst>
          </p:nvPr>
        </p:nvSpPr>
        <p:spPr bwMode="auto">
          <a:xfrm rot="16200000">
            <a:off x="5791202" y="3047994"/>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90" name="Rectangle 4"/>
          <p:cNvSpPr>
            <a:spLocks noChangeArrowheads="1"/>
          </p:cNvSpPr>
          <p:nvPr>
            <p:custDataLst>
              <p:tags r:id="rId13"/>
            </p:custDataLst>
          </p:nvPr>
        </p:nvSpPr>
        <p:spPr bwMode="auto">
          <a:xfrm>
            <a:off x="6248400" y="2438396"/>
            <a:ext cx="838201"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data</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91" name="Text Box 11"/>
          <p:cNvSpPr txBox="1">
            <a:spLocks noChangeArrowheads="1"/>
          </p:cNvSpPr>
          <p:nvPr>
            <p:custDataLst>
              <p:tags r:id="rId14"/>
            </p:custDataLst>
          </p:nvPr>
        </p:nvSpPr>
        <p:spPr bwMode="auto">
          <a:xfrm rot="16200000">
            <a:off x="2743202" y="2971797"/>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imm</a:t>
            </a:r>
            <a:endParaRPr lang="en-US" dirty="0">
              <a:solidFill>
                <a:srgbClr val="FFFFFF"/>
              </a:solidFill>
              <a:latin typeface="+mj-lt"/>
            </a:endParaRPr>
          </a:p>
        </p:txBody>
      </p:sp>
      <p:sp>
        <p:nvSpPr>
          <p:cNvPr id="92" name="Line 43"/>
          <p:cNvSpPr>
            <a:spLocks noChangeShapeType="1"/>
          </p:cNvSpPr>
          <p:nvPr>
            <p:custDataLst>
              <p:tags r:id="rId15"/>
            </p:custDataLst>
          </p:nvPr>
        </p:nvSpPr>
        <p:spPr bwMode="auto">
          <a:xfrm flipV="1">
            <a:off x="4114800" y="1523992"/>
            <a:ext cx="685800" cy="7"/>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3" name="Line 43"/>
          <p:cNvSpPr>
            <a:spLocks noChangeShapeType="1"/>
          </p:cNvSpPr>
          <p:nvPr>
            <p:custDataLst>
              <p:tags r:id="rId16"/>
            </p:custDataLst>
          </p:nvPr>
        </p:nvSpPr>
        <p:spPr bwMode="auto">
          <a:xfrm>
            <a:off x="4648200" y="2590797"/>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p>
        </p:txBody>
      </p:sp>
      <p:sp>
        <p:nvSpPr>
          <p:cNvPr id="94" name="Line 43"/>
          <p:cNvSpPr>
            <a:spLocks noChangeShapeType="1"/>
          </p:cNvSpPr>
          <p:nvPr>
            <p:custDataLst>
              <p:tags r:id="rId17"/>
            </p:custDataLst>
          </p:nvPr>
        </p:nvSpPr>
        <p:spPr bwMode="auto">
          <a:xfrm flipV="1">
            <a:off x="5791200" y="1981196"/>
            <a:ext cx="1828799" cy="3"/>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5" name="Line 43"/>
          <p:cNvSpPr>
            <a:spLocks noChangeShapeType="1"/>
          </p:cNvSpPr>
          <p:nvPr>
            <p:custDataLst>
              <p:tags r:id="rId18"/>
            </p:custDataLst>
          </p:nvPr>
        </p:nvSpPr>
        <p:spPr bwMode="auto">
          <a:xfrm flipV="1">
            <a:off x="5791200" y="2971797"/>
            <a:ext cx="457199"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6" name="Line 43"/>
          <p:cNvSpPr>
            <a:spLocks noChangeShapeType="1"/>
          </p:cNvSpPr>
          <p:nvPr>
            <p:custDataLst>
              <p:tags r:id="rId19"/>
            </p:custDataLst>
          </p:nvPr>
        </p:nvSpPr>
        <p:spPr bwMode="auto">
          <a:xfrm flipV="1">
            <a:off x="7086600" y="2971797"/>
            <a:ext cx="5334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7" name="Line 43"/>
          <p:cNvSpPr>
            <a:spLocks noChangeShapeType="1"/>
          </p:cNvSpPr>
          <p:nvPr>
            <p:custDataLst>
              <p:tags r:id="rId20"/>
            </p:custDataLst>
          </p:nvPr>
        </p:nvSpPr>
        <p:spPr bwMode="auto">
          <a:xfrm flipV="1">
            <a:off x="7924801" y="2971796"/>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8" name="Line 43"/>
          <p:cNvSpPr>
            <a:spLocks noChangeShapeType="1"/>
          </p:cNvSpPr>
          <p:nvPr>
            <p:custDataLst>
              <p:tags r:id="rId21"/>
            </p:custDataLst>
          </p:nvPr>
        </p:nvSpPr>
        <p:spPr bwMode="auto">
          <a:xfrm flipV="1">
            <a:off x="7924801" y="1981197"/>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9" name="Line 43"/>
          <p:cNvSpPr>
            <a:spLocks noChangeShapeType="1"/>
          </p:cNvSpPr>
          <p:nvPr>
            <p:custDataLst>
              <p:tags r:id="rId22"/>
            </p:custDataLst>
          </p:nvPr>
        </p:nvSpPr>
        <p:spPr bwMode="auto">
          <a:xfrm>
            <a:off x="8458201" y="2514597"/>
            <a:ext cx="381000"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02" name="Text Box 11"/>
          <p:cNvSpPr txBox="1">
            <a:spLocks noChangeArrowheads="1"/>
          </p:cNvSpPr>
          <p:nvPr>
            <p:custDataLst>
              <p:tags r:id="rId23"/>
            </p:custDataLst>
          </p:nvPr>
        </p:nvSpPr>
        <p:spPr bwMode="auto">
          <a:xfrm rot="16200000">
            <a:off x="2743202" y="2362198"/>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B</a:t>
            </a:r>
            <a:endParaRPr lang="en-US" sz="2400" dirty="0">
              <a:solidFill>
                <a:srgbClr val="FFFFFF"/>
              </a:solidFill>
              <a:latin typeface="+mj-lt"/>
            </a:endParaRPr>
          </a:p>
        </p:txBody>
      </p:sp>
      <p:sp>
        <p:nvSpPr>
          <p:cNvPr id="103" name="Text Box 11"/>
          <p:cNvSpPr txBox="1">
            <a:spLocks noChangeArrowheads="1"/>
          </p:cNvSpPr>
          <p:nvPr>
            <p:custDataLst>
              <p:tags r:id="rId24"/>
            </p:custDataLst>
          </p:nvPr>
        </p:nvSpPr>
        <p:spPr bwMode="auto">
          <a:xfrm rot="16200000">
            <a:off x="2743201" y="1523996"/>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A</a:t>
            </a:r>
            <a:endParaRPr lang="en-US" sz="2400" dirty="0">
              <a:solidFill>
                <a:srgbClr val="FFFFFF"/>
              </a:solidFill>
              <a:latin typeface="+mj-lt"/>
            </a:endParaRPr>
          </a:p>
        </p:txBody>
      </p:sp>
      <p:sp>
        <p:nvSpPr>
          <p:cNvPr id="104" name="Text Box 11"/>
          <p:cNvSpPr txBox="1">
            <a:spLocks noChangeArrowheads="1"/>
          </p:cNvSpPr>
          <p:nvPr>
            <p:custDataLst>
              <p:tags r:id="rId25"/>
            </p:custDataLst>
          </p:nvPr>
        </p:nvSpPr>
        <p:spPr bwMode="auto">
          <a:xfrm rot="16200000">
            <a:off x="5410204" y="2819397"/>
            <a:ext cx="457200" cy="304799"/>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B</a:t>
            </a:r>
            <a:endParaRPr lang="en-US" sz="2400" dirty="0">
              <a:solidFill>
                <a:srgbClr val="FFFFFF"/>
              </a:solidFill>
              <a:latin typeface="+mj-lt"/>
            </a:endParaRPr>
          </a:p>
        </p:txBody>
      </p:sp>
      <p:sp>
        <p:nvSpPr>
          <p:cNvPr id="105" name="Text Box 11"/>
          <p:cNvSpPr txBox="1">
            <a:spLocks noChangeArrowheads="1"/>
          </p:cNvSpPr>
          <p:nvPr>
            <p:custDataLst>
              <p:tags r:id="rId26"/>
            </p:custDataLst>
          </p:nvPr>
        </p:nvSpPr>
        <p:spPr bwMode="auto">
          <a:xfrm rot="16200000">
            <a:off x="5410199"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D</a:t>
            </a:r>
            <a:endParaRPr lang="en-US" sz="2400" dirty="0">
              <a:solidFill>
                <a:srgbClr val="FFFFFF"/>
              </a:solidFill>
              <a:latin typeface="+mj-lt"/>
            </a:endParaRPr>
          </a:p>
        </p:txBody>
      </p:sp>
      <p:sp>
        <p:nvSpPr>
          <p:cNvPr id="106" name="Text Box 11"/>
          <p:cNvSpPr txBox="1">
            <a:spLocks noChangeArrowheads="1"/>
          </p:cNvSpPr>
          <p:nvPr>
            <p:custDataLst>
              <p:tags r:id="rId27"/>
            </p:custDataLst>
          </p:nvPr>
        </p:nvSpPr>
        <p:spPr bwMode="auto">
          <a:xfrm rot="16200000">
            <a:off x="7543801" y="2819396"/>
            <a:ext cx="457200"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M</a:t>
            </a:r>
            <a:endParaRPr lang="en-US" sz="2400" dirty="0">
              <a:solidFill>
                <a:srgbClr val="FFFFFF"/>
              </a:solidFill>
              <a:latin typeface="+mj-lt"/>
            </a:endParaRPr>
          </a:p>
        </p:txBody>
      </p:sp>
      <p:sp>
        <p:nvSpPr>
          <p:cNvPr id="107" name="Text Box 11"/>
          <p:cNvSpPr txBox="1">
            <a:spLocks noChangeArrowheads="1"/>
          </p:cNvSpPr>
          <p:nvPr>
            <p:custDataLst>
              <p:tags r:id="rId28"/>
            </p:custDataLst>
          </p:nvPr>
        </p:nvSpPr>
        <p:spPr bwMode="auto">
          <a:xfrm rot="16200000">
            <a:off x="7543800"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D</a:t>
            </a:r>
            <a:endParaRPr lang="en-US" sz="2400" dirty="0">
              <a:solidFill>
                <a:srgbClr val="FFFFFF"/>
              </a:solidFill>
              <a:latin typeface="+mj-lt"/>
            </a:endParaRPr>
          </a:p>
        </p:txBody>
      </p:sp>
      <p:sp>
        <p:nvSpPr>
          <p:cNvPr id="108" name="Line 43"/>
          <p:cNvSpPr>
            <a:spLocks noChangeShapeType="1"/>
          </p:cNvSpPr>
          <p:nvPr>
            <p:custDataLst>
              <p:tags r:id="rId29"/>
            </p:custDataLst>
          </p:nvPr>
        </p:nvSpPr>
        <p:spPr bwMode="auto">
          <a:xfrm>
            <a:off x="6629400" y="1981197"/>
            <a:ext cx="0" cy="457199"/>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p>
        </p:txBody>
      </p:sp>
      <p:sp>
        <p:nvSpPr>
          <p:cNvPr id="109" name="Rectangle 4"/>
          <p:cNvSpPr>
            <a:spLocks noChangeArrowheads="1"/>
          </p:cNvSpPr>
          <p:nvPr>
            <p:custDataLst>
              <p:tags r:id="rId30"/>
            </p:custDataLst>
          </p:nvPr>
        </p:nvSpPr>
        <p:spPr bwMode="auto">
          <a:xfrm>
            <a:off x="152400" y="2133597"/>
            <a:ext cx="762000"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inst</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110" name="Rectangle 19"/>
          <p:cNvSpPr>
            <a:spLocks noChangeArrowheads="1"/>
          </p:cNvSpPr>
          <p:nvPr>
            <p:custDataLst>
              <p:tags r:id="rId31"/>
            </p:custDataLst>
          </p:nvPr>
        </p:nvSpPr>
        <p:spPr bwMode="auto">
          <a:xfrm>
            <a:off x="8229601" y="1828797"/>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nvGrpSpPr>
          <p:cNvPr id="2" name="Group 110"/>
          <p:cNvGrpSpPr/>
          <p:nvPr>
            <p:custDataLst>
              <p:tags r:id="rId32"/>
            </p:custDataLst>
          </p:nvPr>
        </p:nvGrpSpPr>
        <p:grpSpPr>
          <a:xfrm>
            <a:off x="1752600" y="1447799"/>
            <a:ext cx="762001" cy="1295400"/>
            <a:chOff x="2590798" y="914401"/>
            <a:chExt cx="762001" cy="1295400"/>
          </a:xfrm>
          <a:solidFill>
            <a:schemeClr val="bg2"/>
          </a:solidFill>
        </p:grpSpPr>
        <p:sp>
          <p:nvSpPr>
            <p:cNvPr id="112" name="Rectangle 22"/>
            <p:cNvSpPr>
              <a:spLocks noChangeArrowheads="1"/>
            </p:cNvSpPr>
            <p:nvPr>
              <p:custDataLst>
                <p:tags r:id="rId61"/>
              </p:custDataLst>
            </p:nvPr>
          </p:nvSpPr>
          <p:spPr bwMode="auto">
            <a:xfrm>
              <a:off x="2590798" y="914401"/>
              <a:ext cx="762001" cy="1295400"/>
            </a:xfrm>
            <a:prstGeom prst="rect">
              <a:avLst/>
            </a:prstGeom>
            <a:grpFill/>
            <a:ln w="25400" cap="sq" algn="ctr">
              <a:solidFill>
                <a:schemeClr val="bg1"/>
              </a:solidFill>
              <a:miter lim="800000"/>
              <a:headEnd/>
              <a:tailEnd/>
            </a:ln>
            <a:effectLst/>
          </p:spPr>
          <p:txBody>
            <a:bodyPr anchor="ctr" anchorCtr="1">
              <a:noAutofit/>
            </a:bodyPr>
            <a:lstStyle/>
            <a:p>
              <a:pPr algn="ctr"/>
              <a:endParaRPr lang="en-US" sz="2800" dirty="0">
                <a:solidFill>
                  <a:schemeClr val="bg1"/>
                </a:solidFill>
              </a:endParaRPr>
            </a:p>
          </p:txBody>
        </p:sp>
        <p:sp>
          <p:nvSpPr>
            <p:cNvPr id="113" name="TextBox 112"/>
            <p:cNvSpPr txBox="1"/>
            <p:nvPr>
              <p:custDataLst>
                <p:tags r:id="rId62"/>
              </p:custDataLst>
            </p:nvPr>
          </p:nvSpPr>
          <p:spPr>
            <a:xfrm>
              <a:off x="2666999" y="1371601"/>
              <a:ext cx="457200" cy="369332"/>
            </a:xfrm>
            <a:prstGeom prst="rect">
              <a:avLst/>
            </a:prstGeom>
            <a:grpFill/>
          </p:spPr>
          <p:txBody>
            <a:bodyPr wrap="square" lIns="0" tIns="0" rIns="0" bIns="0" rtlCol="0" anchor="ctr" anchorCtr="0">
              <a:noAutofit/>
            </a:bodyPr>
            <a:lstStyle/>
            <a:p>
              <a:r>
                <a:rPr lang="en-US" sz="2400" dirty="0" smtClean="0">
                  <a:solidFill>
                    <a:schemeClr val="bg1"/>
                  </a:solidFill>
                </a:rPr>
                <a:t>D</a:t>
              </a:r>
            </a:p>
          </p:txBody>
        </p:sp>
        <p:sp>
          <p:nvSpPr>
            <p:cNvPr id="114" name="TextBox 113"/>
            <p:cNvSpPr txBox="1"/>
            <p:nvPr>
              <p:custDataLst>
                <p:tags r:id="rId63"/>
              </p:custDataLst>
            </p:nvPr>
          </p:nvSpPr>
          <p:spPr>
            <a:xfrm>
              <a:off x="2819400" y="1764269"/>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B</a:t>
              </a:r>
            </a:p>
          </p:txBody>
        </p:sp>
        <p:sp>
          <p:nvSpPr>
            <p:cNvPr id="115" name="TextBox 114"/>
            <p:cNvSpPr txBox="1"/>
            <p:nvPr>
              <p:custDataLst>
                <p:tags r:id="rId64"/>
              </p:custDataLst>
            </p:nvPr>
          </p:nvSpPr>
          <p:spPr>
            <a:xfrm>
              <a:off x="2819400" y="990601"/>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A</a:t>
              </a:r>
            </a:p>
          </p:txBody>
        </p:sp>
      </p:grpSp>
      <p:sp>
        <p:nvSpPr>
          <p:cNvPr id="54" name="Text Box 11"/>
          <p:cNvSpPr txBox="1">
            <a:spLocks noChangeArrowheads="1"/>
          </p:cNvSpPr>
          <p:nvPr>
            <p:custDataLst>
              <p:tags r:id="rId33"/>
            </p:custDataLst>
          </p:nvPr>
        </p:nvSpPr>
        <p:spPr bwMode="auto">
          <a:xfrm rot="16200000">
            <a:off x="5410199" y="35813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5" name="Text Box 11"/>
          <p:cNvSpPr txBox="1">
            <a:spLocks noChangeArrowheads="1"/>
          </p:cNvSpPr>
          <p:nvPr>
            <p:custDataLst>
              <p:tags r:id="rId34"/>
            </p:custDataLst>
          </p:nvPr>
        </p:nvSpPr>
        <p:spPr bwMode="auto">
          <a:xfrm rot="16200000">
            <a:off x="7543799" y="35813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6" name="Text Box 11"/>
          <p:cNvSpPr txBox="1">
            <a:spLocks noChangeArrowheads="1"/>
          </p:cNvSpPr>
          <p:nvPr>
            <p:custDataLst>
              <p:tags r:id="rId35"/>
            </p:custDataLst>
          </p:nvPr>
        </p:nvSpPr>
        <p:spPr bwMode="auto">
          <a:xfrm rot="16200000">
            <a:off x="2743209" y="3810001"/>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Rb</a:t>
            </a:r>
            <a:endParaRPr lang="en-US" dirty="0">
              <a:solidFill>
                <a:srgbClr val="FFFFFF"/>
              </a:solidFill>
              <a:latin typeface="+mj-lt"/>
            </a:endParaRPr>
          </a:p>
        </p:txBody>
      </p:sp>
      <p:sp>
        <p:nvSpPr>
          <p:cNvPr id="57" name="Text Box 11"/>
          <p:cNvSpPr txBox="1">
            <a:spLocks noChangeArrowheads="1"/>
          </p:cNvSpPr>
          <p:nvPr>
            <p:custDataLst>
              <p:tags r:id="rId36"/>
            </p:custDataLst>
          </p:nvPr>
        </p:nvSpPr>
        <p:spPr bwMode="auto">
          <a:xfrm rot="16200000">
            <a:off x="5410199" y="411480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58" name="Text Box 11"/>
          <p:cNvSpPr txBox="1">
            <a:spLocks noChangeArrowheads="1"/>
          </p:cNvSpPr>
          <p:nvPr>
            <p:custDataLst>
              <p:tags r:id="rId37"/>
            </p:custDataLst>
          </p:nvPr>
        </p:nvSpPr>
        <p:spPr bwMode="auto">
          <a:xfrm rot="16200000">
            <a:off x="7543800" y="4114801"/>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59" name="Text Box 11"/>
          <p:cNvSpPr txBox="1">
            <a:spLocks noChangeArrowheads="1"/>
          </p:cNvSpPr>
          <p:nvPr>
            <p:custDataLst>
              <p:tags r:id="rId38"/>
            </p:custDataLst>
          </p:nvPr>
        </p:nvSpPr>
        <p:spPr bwMode="auto">
          <a:xfrm rot="16200000">
            <a:off x="5410200" y="46481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MC</a:t>
            </a:r>
            <a:endParaRPr lang="en-US" dirty="0">
              <a:solidFill>
                <a:srgbClr val="FFFFFF"/>
              </a:solidFill>
              <a:latin typeface="+mj-lt"/>
            </a:endParaRPr>
          </a:p>
        </p:txBody>
      </p:sp>
      <p:sp>
        <p:nvSpPr>
          <p:cNvPr id="60" name="Text Box 11"/>
          <p:cNvSpPr txBox="1">
            <a:spLocks noChangeArrowheads="1"/>
          </p:cNvSpPr>
          <p:nvPr>
            <p:custDataLst>
              <p:tags r:id="rId39"/>
            </p:custDataLst>
          </p:nvPr>
        </p:nvSpPr>
        <p:spPr bwMode="auto">
          <a:xfrm rot="16200000">
            <a:off x="2743209" y="434340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Ra</a:t>
            </a:r>
            <a:endParaRPr lang="en-US" dirty="0">
              <a:solidFill>
                <a:srgbClr val="FFFFFF"/>
              </a:solidFill>
              <a:latin typeface="+mj-lt"/>
            </a:endParaRPr>
          </a:p>
        </p:txBody>
      </p:sp>
      <p:sp>
        <p:nvSpPr>
          <p:cNvPr id="61" name="Text Box 11"/>
          <p:cNvSpPr txBox="1">
            <a:spLocks noChangeArrowheads="1"/>
          </p:cNvSpPr>
          <p:nvPr>
            <p:custDataLst>
              <p:tags r:id="rId40"/>
            </p:custDataLst>
          </p:nvPr>
        </p:nvSpPr>
        <p:spPr bwMode="auto">
          <a:xfrm rot="16200000">
            <a:off x="7543798" y="46481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MC</a:t>
            </a:r>
            <a:endParaRPr lang="en-US" dirty="0">
              <a:solidFill>
                <a:srgbClr val="FFFFFF"/>
              </a:solidFill>
              <a:latin typeface="+mj-lt"/>
            </a:endParaRPr>
          </a:p>
        </p:txBody>
      </p:sp>
      <p:sp>
        <p:nvSpPr>
          <p:cNvPr id="62" name="Rectangle 19"/>
          <p:cNvSpPr>
            <a:spLocks noChangeArrowheads="1"/>
          </p:cNvSpPr>
          <p:nvPr>
            <p:custDataLst>
              <p:tags r:id="rId41"/>
            </p:custDataLst>
          </p:nvPr>
        </p:nvSpPr>
        <p:spPr bwMode="auto">
          <a:xfrm>
            <a:off x="3962400" y="1981200"/>
            <a:ext cx="152400" cy="685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63" name="Rectangle 19"/>
          <p:cNvSpPr>
            <a:spLocks noChangeArrowheads="1"/>
          </p:cNvSpPr>
          <p:nvPr>
            <p:custDataLst>
              <p:tags r:id="rId42"/>
            </p:custDataLst>
          </p:nvPr>
        </p:nvSpPr>
        <p:spPr bwMode="auto">
          <a:xfrm>
            <a:off x="3962400" y="11430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66" name="Line 43"/>
          <p:cNvSpPr>
            <a:spLocks noChangeShapeType="1"/>
          </p:cNvSpPr>
          <p:nvPr>
            <p:custDataLst>
              <p:tags r:id="rId43"/>
            </p:custDataLst>
          </p:nvPr>
        </p:nvSpPr>
        <p:spPr bwMode="auto">
          <a:xfrm flipV="1">
            <a:off x="3124200" y="1676400"/>
            <a:ext cx="7620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7" name="Line 43"/>
          <p:cNvSpPr>
            <a:spLocks noChangeShapeType="1"/>
          </p:cNvSpPr>
          <p:nvPr>
            <p:custDataLst>
              <p:tags r:id="rId44"/>
            </p:custDataLst>
          </p:nvPr>
        </p:nvSpPr>
        <p:spPr bwMode="auto">
          <a:xfrm flipV="1">
            <a:off x="3352800" y="2285999"/>
            <a:ext cx="609600" cy="1"/>
          </a:xfrm>
          <a:prstGeom prst="line">
            <a:avLst/>
          </a:prstGeom>
          <a:noFill/>
          <a:ln w="57150" cap="sq">
            <a:solidFill>
              <a:schemeClr val="accent4">
                <a:lumMod val="75000"/>
              </a:schemeClr>
            </a:solidFill>
            <a:prstDash val="solid"/>
            <a:round/>
            <a:headEnd type="none" w="med" len="med"/>
            <a:tailEnd type="arrow" w="sm" len="sm"/>
          </a:ln>
          <a:effectLst/>
        </p:spPr>
        <p:txBody>
          <a:bodyPr wrap="square" anchor="ctr" anchorCtr="1">
            <a:noAutofit/>
          </a:bodyPr>
          <a:lstStyle/>
          <a:p>
            <a:endParaRPr lang="en-US"/>
          </a:p>
        </p:txBody>
      </p:sp>
      <p:sp>
        <p:nvSpPr>
          <p:cNvPr id="68" name="Line 43"/>
          <p:cNvSpPr>
            <a:spLocks noChangeShapeType="1"/>
          </p:cNvSpPr>
          <p:nvPr>
            <p:custDataLst>
              <p:tags r:id="rId45"/>
            </p:custDataLst>
          </p:nvPr>
        </p:nvSpPr>
        <p:spPr bwMode="auto">
          <a:xfrm flipV="1">
            <a:off x="3581400" y="2057399"/>
            <a:ext cx="381000" cy="1"/>
          </a:xfrm>
          <a:prstGeom prst="line">
            <a:avLst/>
          </a:prstGeom>
          <a:noFill/>
          <a:ln w="57150" cap="sq">
            <a:solidFill>
              <a:schemeClr val="accent4">
                <a:lumMod val="75000"/>
              </a:schemeClr>
            </a:solidFill>
            <a:prstDash val="solid"/>
            <a:round/>
            <a:headEnd type="none" w="med" len="med"/>
            <a:tailEnd type="arrow" w="sm" len="sm"/>
          </a:ln>
          <a:effectLst/>
        </p:spPr>
        <p:txBody>
          <a:bodyPr wrap="square" anchor="ctr" anchorCtr="1">
            <a:noAutofit/>
          </a:bodyPr>
          <a:lstStyle/>
          <a:p>
            <a:endParaRPr lang="en-US"/>
          </a:p>
        </p:txBody>
      </p:sp>
      <p:sp>
        <p:nvSpPr>
          <p:cNvPr id="69" name="Line 43"/>
          <p:cNvSpPr>
            <a:spLocks noChangeShapeType="1"/>
          </p:cNvSpPr>
          <p:nvPr>
            <p:custDataLst>
              <p:tags r:id="rId46"/>
            </p:custDataLst>
          </p:nvPr>
        </p:nvSpPr>
        <p:spPr bwMode="auto">
          <a:xfrm>
            <a:off x="3124200" y="2514598"/>
            <a:ext cx="8382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2" name="Line 43"/>
          <p:cNvSpPr>
            <a:spLocks noChangeShapeType="1"/>
          </p:cNvSpPr>
          <p:nvPr>
            <p:custDataLst>
              <p:tags r:id="rId47"/>
            </p:custDataLst>
          </p:nvPr>
        </p:nvSpPr>
        <p:spPr bwMode="auto">
          <a:xfrm flipH="1" flipV="1">
            <a:off x="3581400" y="914400"/>
            <a:ext cx="2514600" cy="0"/>
          </a:xfrm>
          <a:prstGeom prst="line">
            <a:avLst/>
          </a:prstGeom>
          <a:noFill/>
          <a:ln w="57150" cap="sq">
            <a:solidFill>
              <a:schemeClr val="accent4">
                <a:lumMod val="75000"/>
              </a:schemeClr>
            </a:solidFill>
            <a:prstDash val="solid"/>
            <a:round/>
            <a:headEnd type="none" w="med" len="med"/>
            <a:tailEnd type="none" w="med" len="med"/>
          </a:ln>
          <a:effectLst/>
        </p:spPr>
        <p:txBody>
          <a:bodyPr wrap="square" anchor="ctr" anchorCtr="1">
            <a:noAutofit/>
          </a:bodyPr>
          <a:lstStyle/>
          <a:p>
            <a:endParaRPr lang="en-US"/>
          </a:p>
        </p:txBody>
      </p:sp>
      <p:sp>
        <p:nvSpPr>
          <p:cNvPr id="73" name="Line 43"/>
          <p:cNvSpPr>
            <a:spLocks noChangeShapeType="1"/>
          </p:cNvSpPr>
          <p:nvPr>
            <p:custDataLst>
              <p:tags r:id="rId48"/>
            </p:custDataLst>
          </p:nvPr>
        </p:nvSpPr>
        <p:spPr bwMode="auto">
          <a:xfrm flipH="1">
            <a:off x="6096000" y="914400"/>
            <a:ext cx="0" cy="1066800"/>
          </a:xfrm>
          <a:prstGeom prst="line">
            <a:avLst/>
          </a:prstGeom>
          <a:noFill/>
          <a:ln w="57150" cap="sq">
            <a:solidFill>
              <a:schemeClr val="accent4">
                <a:lumMod val="75000"/>
              </a:schemeClr>
            </a:solidFill>
            <a:prstDash val="solid"/>
            <a:round/>
            <a:headEnd type="none" w="med" len="med"/>
            <a:tailEnd type="oval" w="med" len="med"/>
          </a:ln>
          <a:effectLst/>
        </p:spPr>
        <p:txBody>
          <a:bodyPr wrap="square" anchor="ctr" anchorCtr="1">
            <a:noAutofit/>
          </a:bodyPr>
          <a:lstStyle/>
          <a:p>
            <a:endParaRPr lang="en-US"/>
          </a:p>
        </p:txBody>
      </p:sp>
      <p:sp>
        <p:nvSpPr>
          <p:cNvPr id="76" name="Line 43"/>
          <p:cNvSpPr>
            <a:spLocks noChangeShapeType="1"/>
          </p:cNvSpPr>
          <p:nvPr>
            <p:custDataLst>
              <p:tags r:id="rId49"/>
            </p:custDataLst>
          </p:nvPr>
        </p:nvSpPr>
        <p:spPr bwMode="auto">
          <a:xfrm flipV="1">
            <a:off x="3352800" y="1447800"/>
            <a:ext cx="609600" cy="1"/>
          </a:xfrm>
          <a:prstGeom prst="line">
            <a:avLst/>
          </a:prstGeom>
          <a:noFill/>
          <a:ln w="57150" cap="sq">
            <a:solidFill>
              <a:schemeClr val="accent4">
                <a:lumMod val="75000"/>
              </a:schemeClr>
            </a:solidFill>
            <a:prstDash val="solid"/>
            <a:round/>
            <a:headEnd type="oval" w="med" len="med"/>
            <a:tailEnd type="arrow" w="sm" len="sm"/>
          </a:ln>
          <a:effectLst/>
        </p:spPr>
        <p:txBody>
          <a:bodyPr wrap="square" anchor="ctr" anchorCtr="1">
            <a:noAutofit/>
          </a:bodyPr>
          <a:lstStyle/>
          <a:p>
            <a:endParaRPr lang="en-US"/>
          </a:p>
        </p:txBody>
      </p:sp>
      <p:sp>
        <p:nvSpPr>
          <p:cNvPr id="116" name="Line 43"/>
          <p:cNvSpPr>
            <a:spLocks noChangeShapeType="1"/>
          </p:cNvSpPr>
          <p:nvPr>
            <p:custDataLst>
              <p:tags r:id="rId50"/>
            </p:custDataLst>
          </p:nvPr>
        </p:nvSpPr>
        <p:spPr bwMode="auto">
          <a:xfrm flipH="1" flipV="1">
            <a:off x="3352800" y="1600200"/>
            <a:ext cx="0" cy="3810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p>
        </p:txBody>
      </p:sp>
      <p:sp>
        <p:nvSpPr>
          <p:cNvPr id="117" name="Line 43"/>
          <p:cNvSpPr>
            <a:spLocks noChangeShapeType="1"/>
          </p:cNvSpPr>
          <p:nvPr>
            <p:custDataLst>
              <p:tags r:id="rId51"/>
            </p:custDataLst>
          </p:nvPr>
        </p:nvSpPr>
        <p:spPr bwMode="auto">
          <a:xfrm flipH="1" flipV="1">
            <a:off x="3581400" y="1219200"/>
            <a:ext cx="0" cy="6858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p>
        </p:txBody>
      </p:sp>
      <p:sp>
        <p:nvSpPr>
          <p:cNvPr id="123" name="Line 43"/>
          <p:cNvSpPr>
            <a:spLocks noChangeShapeType="1"/>
          </p:cNvSpPr>
          <p:nvPr>
            <p:custDataLst>
              <p:tags r:id="rId52"/>
            </p:custDataLst>
          </p:nvPr>
        </p:nvSpPr>
        <p:spPr bwMode="auto">
          <a:xfrm flipV="1">
            <a:off x="3581400" y="914398"/>
            <a:ext cx="0" cy="1143001"/>
          </a:xfrm>
          <a:prstGeom prst="line">
            <a:avLst/>
          </a:prstGeom>
          <a:noFill/>
          <a:ln w="57150" cap="sq">
            <a:solidFill>
              <a:schemeClr val="accent4">
                <a:lumMod val="75000"/>
              </a:schemeClr>
            </a:solidFill>
            <a:prstDash val="solid"/>
            <a:round/>
            <a:headEnd type="none" w="med" len="med"/>
            <a:tailEnd type="none" w="med" len="med"/>
          </a:ln>
          <a:effectLst/>
        </p:spPr>
        <p:txBody>
          <a:bodyPr wrap="square" anchor="ctr" anchorCtr="1">
            <a:noAutofit/>
          </a:bodyPr>
          <a:lstStyle/>
          <a:p>
            <a:endParaRPr lang="en-US"/>
          </a:p>
        </p:txBody>
      </p:sp>
      <p:sp>
        <p:nvSpPr>
          <p:cNvPr id="124" name="Line 43"/>
          <p:cNvSpPr>
            <a:spLocks noChangeShapeType="1"/>
          </p:cNvSpPr>
          <p:nvPr>
            <p:custDataLst>
              <p:tags r:id="rId53"/>
            </p:custDataLst>
          </p:nvPr>
        </p:nvSpPr>
        <p:spPr bwMode="auto">
          <a:xfrm flipV="1">
            <a:off x="3581400" y="1219200"/>
            <a:ext cx="381000" cy="1"/>
          </a:xfrm>
          <a:prstGeom prst="line">
            <a:avLst/>
          </a:prstGeom>
          <a:noFill/>
          <a:ln w="57150" cap="sq">
            <a:solidFill>
              <a:schemeClr val="accent4">
                <a:lumMod val="75000"/>
              </a:schemeClr>
            </a:solidFill>
            <a:prstDash val="solid"/>
            <a:round/>
            <a:headEnd type="oval" w="med" len="med"/>
            <a:tailEnd type="arrow" w="sm" len="sm"/>
          </a:ln>
          <a:effectLst/>
        </p:spPr>
        <p:txBody>
          <a:bodyPr wrap="square" anchor="ctr" anchorCtr="1">
            <a:noAutofit/>
          </a:bodyPr>
          <a:lstStyle/>
          <a:p>
            <a:endParaRPr lang="en-US"/>
          </a:p>
        </p:txBody>
      </p:sp>
      <p:sp>
        <p:nvSpPr>
          <p:cNvPr id="118" name="Line 43"/>
          <p:cNvSpPr>
            <a:spLocks noChangeShapeType="1"/>
          </p:cNvSpPr>
          <p:nvPr>
            <p:custDataLst>
              <p:tags r:id="rId54"/>
            </p:custDataLst>
          </p:nvPr>
        </p:nvSpPr>
        <p:spPr bwMode="auto">
          <a:xfrm>
            <a:off x="8839200" y="762000"/>
            <a:ext cx="1" cy="1752597"/>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19" name="Line 43"/>
          <p:cNvSpPr>
            <a:spLocks noChangeShapeType="1"/>
          </p:cNvSpPr>
          <p:nvPr>
            <p:custDataLst>
              <p:tags r:id="rId55"/>
            </p:custDataLst>
          </p:nvPr>
        </p:nvSpPr>
        <p:spPr bwMode="auto">
          <a:xfrm flipH="1" flipV="1">
            <a:off x="1523999" y="762000"/>
            <a:ext cx="7315201"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20" name="Line 43"/>
          <p:cNvSpPr>
            <a:spLocks noChangeShapeType="1"/>
          </p:cNvSpPr>
          <p:nvPr>
            <p:custDataLst>
              <p:tags r:id="rId56"/>
            </p:custDataLst>
          </p:nvPr>
        </p:nvSpPr>
        <p:spPr bwMode="auto">
          <a:xfrm flipV="1">
            <a:off x="3352800" y="762000"/>
            <a:ext cx="0" cy="1524000"/>
          </a:xfrm>
          <a:prstGeom prst="line">
            <a:avLst/>
          </a:prstGeom>
          <a:noFill/>
          <a:ln w="57150" cap="sq">
            <a:solidFill>
              <a:schemeClr val="accent4">
                <a:lumMod val="75000"/>
              </a:schemeClr>
            </a:solidFill>
            <a:prstDash val="solid"/>
            <a:round/>
            <a:headEnd type="none" w="med" len="med"/>
            <a:tailEnd type="oval" w="med" len="med"/>
          </a:ln>
          <a:effectLst/>
        </p:spPr>
        <p:txBody>
          <a:bodyPr wrap="square" anchor="ctr" anchorCtr="1">
            <a:noAutofit/>
          </a:bodyPr>
          <a:lstStyle/>
          <a:p>
            <a:endParaRPr lang="en-US"/>
          </a:p>
        </p:txBody>
      </p:sp>
      <p:sp>
        <p:nvSpPr>
          <p:cNvPr id="121" name="Line 43"/>
          <p:cNvSpPr>
            <a:spLocks noChangeShapeType="1"/>
          </p:cNvSpPr>
          <p:nvPr>
            <p:custDataLst>
              <p:tags r:id="rId57"/>
            </p:custDataLst>
          </p:nvPr>
        </p:nvSpPr>
        <p:spPr bwMode="auto">
          <a:xfrm flipH="1">
            <a:off x="1524000" y="762000"/>
            <a:ext cx="0" cy="129540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25" name="Line 43"/>
          <p:cNvSpPr>
            <a:spLocks noChangeShapeType="1"/>
          </p:cNvSpPr>
          <p:nvPr>
            <p:custDataLst>
              <p:tags r:id="rId58"/>
            </p:custDataLst>
          </p:nvPr>
        </p:nvSpPr>
        <p:spPr bwMode="auto">
          <a:xfrm>
            <a:off x="1524000" y="2057400"/>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23" name="SMARTInkAnnotation320"/>
          <p:cNvSpPr/>
          <p:nvPr/>
        </p:nvSpPr>
        <p:spPr>
          <a:xfrm>
            <a:off x="7955280" y="4236720"/>
            <a:ext cx="7621" cy="1"/>
          </a:xfrm>
          <a:custGeom>
            <a:avLst/>
            <a:gdLst/>
            <a:ahLst/>
            <a:cxnLst/>
            <a:rect l="0" t="0" r="0" b="0"/>
            <a:pathLst>
              <a:path w="7621" h="1">
                <a:moveTo>
                  <a:pt x="7620" y="0"/>
                </a:move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Oval 70"/>
          <p:cNvSpPr/>
          <p:nvPr>
            <p:custDataLst>
              <p:tags r:id="rId59"/>
            </p:custDataLst>
          </p:nvPr>
        </p:nvSpPr>
        <p:spPr>
          <a:xfrm>
            <a:off x="3731260" y="4025897"/>
            <a:ext cx="993140" cy="927103"/>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sz="2000" dirty="0" smtClean="0"/>
              <a:t>forward</a:t>
            </a:r>
            <a:br>
              <a:rPr lang="en-US" sz="2000" dirty="0" smtClean="0"/>
            </a:br>
            <a:r>
              <a:rPr lang="en-US" sz="2000" dirty="0" smtClean="0"/>
              <a:t>unit</a:t>
            </a:r>
            <a:endParaRPr lang="en-US" sz="2000" dirty="0"/>
          </a:p>
        </p:txBody>
      </p:sp>
      <p:sp>
        <p:nvSpPr>
          <p:cNvPr id="74" name="Oval 73"/>
          <p:cNvSpPr/>
          <p:nvPr>
            <p:custDataLst>
              <p:tags r:id="rId60"/>
            </p:custDataLst>
          </p:nvPr>
        </p:nvSpPr>
        <p:spPr>
          <a:xfrm>
            <a:off x="1524000" y="3657598"/>
            <a:ext cx="1066802" cy="914401"/>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sz="2000" dirty="0" smtClean="0"/>
              <a:t>detect</a:t>
            </a:r>
            <a:br>
              <a:rPr lang="en-US" sz="2000" dirty="0" smtClean="0"/>
            </a:br>
            <a:r>
              <a:rPr lang="en-US" sz="2000" dirty="0" smtClean="0"/>
              <a:t>hazard</a:t>
            </a:r>
            <a:endParaRPr lang="en-US" sz="2000" dirty="0"/>
          </a:p>
        </p:txBody>
      </p:sp>
      <p:sp>
        <p:nvSpPr>
          <p:cNvPr id="5" name="TextBox 4"/>
          <p:cNvSpPr txBox="1"/>
          <p:nvPr/>
        </p:nvSpPr>
        <p:spPr>
          <a:xfrm>
            <a:off x="1066800" y="5534561"/>
            <a:ext cx="6368731" cy="1323439"/>
          </a:xfrm>
          <a:prstGeom prst="rect">
            <a:avLst/>
          </a:prstGeom>
          <a:noFill/>
        </p:spPr>
        <p:txBody>
          <a:bodyPr wrap="none" rtlCol="0">
            <a:spAutoFit/>
          </a:bodyPr>
          <a:lstStyle/>
          <a:p>
            <a:r>
              <a:rPr lang="en-US" sz="2000" dirty="0"/>
              <a:t>Three types of forwarding/bypass</a:t>
            </a:r>
          </a:p>
          <a:p>
            <a:pPr marL="285750" indent="-285750">
              <a:buFont typeface="Arial" pitchFamily="34" charset="0"/>
              <a:buChar char="•"/>
            </a:pPr>
            <a:r>
              <a:rPr lang="en-US" sz="2000" dirty="0"/>
              <a:t>Forwarding from Ex/</a:t>
            </a:r>
            <a:r>
              <a:rPr lang="en-US" sz="2000" dirty="0" err="1"/>
              <a:t>Mem</a:t>
            </a:r>
            <a:r>
              <a:rPr lang="en-US" sz="2000" dirty="0"/>
              <a:t> registers to Ex stage (</a:t>
            </a:r>
            <a:r>
              <a:rPr lang="en-US" sz="2000" dirty="0" err="1" smtClean="0"/>
              <a:t>M</a:t>
            </a:r>
            <a:r>
              <a:rPr lang="en-US" sz="2000" dirty="0" err="1" smtClean="0">
                <a:sym typeface="Symbol"/>
              </a:rPr>
              <a:t></a:t>
            </a:r>
            <a:r>
              <a:rPr lang="en-US" sz="2000" dirty="0" err="1" smtClean="0"/>
              <a:t>Ex</a:t>
            </a:r>
            <a:r>
              <a:rPr lang="en-US" sz="2000" dirty="0"/>
              <a:t>)</a:t>
            </a:r>
          </a:p>
          <a:p>
            <a:pPr marL="285750" indent="-285750">
              <a:buFont typeface="Arial" pitchFamily="34" charset="0"/>
              <a:buChar char="•"/>
            </a:pPr>
            <a:r>
              <a:rPr lang="en-US" sz="2000" dirty="0"/>
              <a:t>Forwarding from </a:t>
            </a:r>
            <a:r>
              <a:rPr lang="en-US" sz="2000" dirty="0" err="1"/>
              <a:t>Mem</a:t>
            </a:r>
            <a:r>
              <a:rPr lang="en-US" sz="2000" dirty="0"/>
              <a:t>/WB register to Ex stage (</a:t>
            </a:r>
            <a:r>
              <a:rPr lang="en-US" sz="2000" dirty="0" smtClean="0"/>
              <a:t>W</a:t>
            </a:r>
            <a:r>
              <a:rPr lang="en-US" sz="2000" dirty="0">
                <a:sym typeface="Symbol"/>
              </a:rPr>
              <a:t>  </a:t>
            </a:r>
            <a:r>
              <a:rPr lang="en-US" sz="2000" dirty="0" smtClean="0"/>
              <a:t>Ex</a:t>
            </a:r>
            <a:r>
              <a:rPr lang="en-US" sz="2000" dirty="0"/>
              <a:t>)</a:t>
            </a:r>
          </a:p>
          <a:p>
            <a:pPr marL="285750" indent="-285750">
              <a:buFont typeface="Arial" pitchFamily="34" charset="0"/>
              <a:buChar char="•"/>
            </a:pPr>
            <a:r>
              <a:rPr lang="en-US" sz="2000" dirty="0" err="1"/>
              <a:t>RegisterFile</a:t>
            </a:r>
            <a:r>
              <a:rPr lang="en-US" sz="2000" dirty="0"/>
              <a:t> </a:t>
            </a:r>
            <a:r>
              <a:rPr lang="en-US" sz="2000" dirty="0" smtClean="0"/>
              <a:t>Bypass</a:t>
            </a:r>
            <a:endParaRPr lang="en-US" sz="2000" dirty="0"/>
          </a:p>
        </p:txBody>
      </p:sp>
      <p:sp>
        <p:nvSpPr>
          <p:cNvPr id="6" name="TextBox 5"/>
          <p:cNvSpPr txBox="1"/>
          <p:nvPr/>
        </p:nvSpPr>
        <p:spPr>
          <a:xfrm>
            <a:off x="914400" y="5181600"/>
            <a:ext cx="631007" cy="369332"/>
          </a:xfrm>
          <a:prstGeom prst="rect">
            <a:avLst/>
          </a:prstGeom>
          <a:noFill/>
        </p:spPr>
        <p:txBody>
          <a:bodyPr wrap="none" rtlCol="0">
            <a:spAutoFit/>
          </a:bodyPr>
          <a:lstStyle/>
          <a:p>
            <a:r>
              <a:rPr lang="en-US" dirty="0" smtClean="0"/>
              <a:t>IF/ID</a:t>
            </a:r>
            <a:endParaRPr lang="en-US" dirty="0"/>
          </a:p>
        </p:txBody>
      </p:sp>
      <p:sp>
        <p:nvSpPr>
          <p:cNvPr id="75" name="TextBox 74"/>
          <p:cNvSpPr txBox="1"/>
          <p:nvPr/>
        </p:nvSpPr>
        <p:spPr>
          <a:xfrm>
            <a:off x="2667000" y="5181600"/>
            <a:ext cx="686406" cy="369332"/>
          </a:xfrm>
          <a:prstGeom prst="rect">
            <a:avLst/>
          </a:prstGeom>
          <a:noFill/>
        </p:spPr>
        <p:txBody>
          <a:bodyPr wrap="none" rtlCol="0">
            <a:spAutoFit/>
          </a:bodyPr>
          <a:lstStyle/>
          <a:p>
            <a:r>
              <a:rPr lang="en-US" dirty="0" smtClean="0"/>
              <a:t>ID/Ex</a:t>
            </a:r>
            <a:endParaRPr lang="en-US" dirty="0"/>
          </a:p>
        </p:txBody>
      </p:sp>
      <p:sp>
        <p:nvSpPr>
          <p:cNvPr id="78" name="TextBox 77"/>
          <p:cNvSpPr txBox="1"/>
          <p:nvPr/>
        </p:nvSpPr>
        <p:spPr>
          <a:xfrm>
            <a:off x="5334000" y="5181600"/>
            <a:ext cx="982961" cy="369332"/>
          </a:xfrm>
          <a:prstGeom prst="rect">
            <a:avLst/>
          </a:prstGeom>
          <a:noFill/>
        </p:spPr>
        <p:txBody>
          <a:bodyPr wrap="none" rtlCol="0">
            <a:spAutoFit/>
          </a:bodyPr>
          <a:lstStyle/>
          <a:p>
            <a:r>
              <a:rPr lang="en-US" dirty="0" smtClean="0"/>
              <a:t>Ex/</a:t>
            </a:r>
            <a:r>
              <a:rPr lang="en-US" dirty="0" err="1" smtClean="0"/>
              <a:t>Mem</a:t>
            </a:r>
            <a:endParaRPr lang="en-US" dirty="0"/>
          </a:p>
        </p:txBody>
      </p:sp>
      <p:sp>
        <p:nvSpPr>
          <p:cNvPr id="80" name="TextBox 79"/>
          <p:cNvSpPr txBox="1"/>
          <p:nvPr/>
        </p:nvSpPr>
        <p:spPr>
          <a:xfrm>
            <a:off x="7466994" y="5181600"/>
            <a:ext cx="1101584" cy="369332"/>
          </a:xfrm>
          <a:prstGeom prst="rect">
            <a:avLst/>
          </a:prstGeom>
          <a:noFill/>
        </p:spPr>
        <p:txBody>
          <a:bodyPr wrap="none" rtlCol="0">
            <a:spAutoFit/>
          </a:bodyPr>
          <a:lstStyle/>
          <a:p>
            <a:r>
              <a:rPr lang="en-US" dirty="0" err="1" smtClean="0"/>
              <a:t>Mem</a:t>
            </a:r>
            <a:r>
              <a:rPr lang="en-US" dirty="0" smtClean="0"/>
              <a:t>/WB</a:t>
            </a:r>
            <a:endParaRPr lang="en-US" dirty="0"/>
          </a:p>
        </p:txBody>
      </p:sp>
      <p:grpSp>
        <p:nvGrpSpPr>
          <p:cNvPr id="22" name="Group 21"/>
          <p:cNvGrpSpPr/>
          <p:nvPr/>
        </p:nvGrpSpPr>
        <p:grpSpPr>
          <a:xfrm>
            <a:off x="4578958" y="3505198"/>
            <a:ext cx="1288443" cy="656470"/>
            <a:chOff x="4578958" y="3505198"/>
            <a:chExt cx="1288443" cy="656470"/>
          </a:xfrm>
        </p:grpSpPr>
        <p:sp>
          <p:nvSpPr>
            <p:cNvPr id="7" name="Oval 6"/>
            <p:cNvSpPr/>
            <p:nvPr/>
          </p:nvSpPr>
          <p:spPr>
            <a:xfrm>
              <a:off x="5486400" y="3505198"/>
              <a:ext cx="381001" cy="45720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a:stCxn id="7" idx="2"/>
              <a:endCxn id="71" idx="7"/>
            </p:cNvCxnSpPr>
            <p:nvPr/>
          </p:nvCxnSpPr>
          <p:spPr>
            <a:xfrm flipH="1">
              <a:off x="4578958" y="3733799"/>
              <a:ext cx="907442" cy="427869"/>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4648200" y="4038600"/>
            <a:ext cx="1219201" cy="457202"/>
            <a:chOff x="4648200" y="4038600"/>
            <a:chExt cx="1219201" cy="457202"/>
          </a:xfrm>
        </p:grpSpPr>
        <p:sp>
          <p:nvSpPr>
            <p:cNvPr id="100" name="Oval 99"/>
            <p:cNvSpPr/>
            <p:nvPr/>
          </p:nvSpPr>
          <p:spPr>
            <a:xfrm>
              <a:off x="5486398" y="4038600"/>
              <a:ext cx="381003" cy="45720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a:stCxn id="100" idx="2"/>
            </p:cNvCxnSpPr>
            <p:nvPr/>
          </p:nvCxnSpPr>
          <p:spPr>
            <a:xfrm flipH="1">
              <a:off x="4648200" y="4267201"/>
              <a:ext cx="838198" cy="2"/>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2819399" y="3733796"/>
            <a:ext cx="1057303" cy="457202"/>
            <a:chOff x="2819399" y="3733796"/>
            <a:chExt cx="1057303" cy="457202"/>
          </a:xfrm>
        </p:grpSpPr>
        <p:sp>
          <p:nvSpPr>
            <p:cNvPr id="122" name="Oval 121"/>
            <p:cNvSpPr/>
            <p:nvPr/>
          </p:nvSpPr>
          <p:spPr>
            <a:xfrm>
              <a:off x="2819399" y="3733796"/>
              <a:ext cx="381001" cy="45720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a:stCxn id="122" idx="6"/>
              <a:endCxn id="71" idx="1"/>
            </p:cNvCxnSpPr>
            <p:nvPr/>
          </p:nvCxnSpPr>
          <p:spPr>
            <a:xfrm>
              <a:off x="3200400" y="3962397"/>
              <a:ext cx="676302" cy="199271"/>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1" name="Group 20"/>
          <p:cNvGrpSpPr/>
          <p:nvPr/>
        </p:nvGrpSpPr>
        <p:grpSpPr>
          <a:xfrm>
            <a:off x="2819397" y="4267198"/>
            <a:ext cx="911863" cy="457202"/>
            <a:chOff x="2819397" y="4267198"/>
            <a:chExt cx="911863" cy="457202"/>
          </a:xfrm>
        </p:grpSpPr>
        <p:sp>
          <p:nvSpPr>
            <p:cNvPr id="126" name="Oval 125"/>
            <p:cNvSpPr/>
            <p:nvPr/>
          </p:nvSpPr>
          <p:spPr>
            <a:xfrm>
              <a:off x="2819397" y="4267198"/>
              <a:ext cx="381003" cy="45720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a:stCxn id="126" idx="6"/>
              <a:endCxn id="71" idx="2"/>
            </p:cNvCxnSpPr>
            <p:nvPr/>
          </p:nvCxnSpPr>
          <p:spPr>
            <a:xfrm flipV="1">
              <a:off x="3200400" y="4489449"/>
              <a:ext cx="530860" cy="6350"/>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p:nvGrpSpPr>
        <p:grpSpPr>
          <a:xfrm>
            <a:off x="4702630" y="3505200"/>
            <a:ext cx="3298370" cy="1257913"/>
            <a:chOff x="4702630" y="3505200"/>
            <a:chExt cx="3298370" cy="1257913"/>
          </a:xfrm>
        </p:grpSpPr>
        <p:sp>
          <p:nvSpPr>
            <p:cNvPr id="101" name="Oval 100"/>
            <p:cNvSpPr/>
            <p:nvPr/>
          </p:nvSpPr>
          <p:spPr>
            <a:xfrm>
              <a:off x="7619999" y="3505200"/>
              <a:ext cx="381001" cy="45720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4702630" y="3658944"/>
              <a:ext cx="2971800" cy="1104169"/>
            </a:xfrm>
            <a:custGeom>
              <a:avLst/>
              <a:gdLst>
                <a:gd name="connsiteX0" fmla="*/ 2922814 w 3031347"/>
                <a:gd name="connsiteY0" fmla="*/ 80299 h 1104169"/>
                <a:gd name="connsiteX1" fmla="*/ 2857500 w 3031347"/>
                <a:gd name="connsiteY1" fmla="*/ 96627 h 1104169"/>
                <a:gd name="connsiteX2" fmla="*/ 1289957 w 3031347"/>
                <a:gd name="connsiteY2" fmla="*/ 1043685 h 1104169"/>
                <a:gd name="connsiteX3" fmla="*/ 0 w 3031347"/>
                <a:gd name="connsiteY3" fmla="*/ 929385 h 1104169"/>
              </a:gdLst>
              <a:ahLst/>
              <a:cxnLst>
                <a:cxn ang="0">
                  <a:pos x="connsiteX0" y="connsiteY0"/>
                </a:cxn>
                <a:cxn ang="0">
                  <a:pos x="connsiteX1" y="connsiteY1"/>
                </a:cxn>
                <a:cxn ang="0">
                  <a:pos x="connsiteX2" y="connsiteY2"/>
                </a:cxn>
                <a:cxn ang="0">
                  <a:pos x="connsiteX3" y="connsiteY3"/>
                </a:cxn>
              </a:cxnLst>
              <a:rect l="l" t="t" r="r" b="b"/>
              <a:pathLst>
                <a:path w="3031347" h="1104169">
                  <a:moveTo>
                    <a:pt x="2922814" y="80299"/>
                  </a:moveTo>
                  <a:cubicBezTo>
                    <a:pt x="3026228" y="8181"/>
                    <a:pt x="3129643" y="-63937"/>
                    <a:pt x="2857500" y="96627"/>
                  </a:cubicBezTo>
                  <a:cubicBezTo>
                    <a:pt x="2585357" y="257191"/>
                    <a:pt x="1766207" y="904892"/>
                    <a:pt x="1289957" y="1043685"/>
                  </a:cubicBezTo>
                  <a:cubicBezTo>
                    <a:pt x="813707" y="1182478"/>
                    <a:pt x="406853" y="1055931"/>
                    <a:pt x="0" y="929385"/>
                  </a:cubicBezTo>
                </a:path>
              </a:pathLst>
            </a:custGeom>
            <a:noFill/>
            <a:ln>
              <a:solidFill>
                <a:schemeClr val="accent5">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p:cNvGrpSpPr/>
          <p:nvPr/>
        </p:nvGrpSpPr>
        <p:grpSpPr>
          <a:xfrm>
            <a:off x="4523014" y="4038602"/>
            <a:ext cx="3477986" cy="1159652"/>
            <a:chOff x="4523014" y="4038602"/>
            <a:chExt cx="3477986" cy="1159652"/>
          </a:xfrm>
        </p:grpSpPr>
        <p:sp>
          <p:nvSpPr>
            <p:cNvPr id="111" name="Oval 110"/>
            <p:cNvSpPr/>
            <p:nvPr/>
          </p:nvSpPr>
          <p:spPr>
            <a:xfrm>
              <a:off x="7619997" y="4038602"/>
              <a:ext cx="381003" cy="45720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4523014" y="4327071"/>
              <a:ext cx="3151415" cy="871183"/>
            </a:xfrm>
            <a:custGeom>
              <a:avLst/>
              <a:gdLst>
                <a:gd name="connsiteX0" fmla="*/ 3151415 w 3151415"/>
                <a:gd name="connsiteY0" fmla="*/ 0 h 871183"/>
                <a:gd name="connsiteX1" fmla="*/ 1126672 w 3151415"/>
                <a:gd name="connsiteY1" fmla="*/ 849086 h 871183"/>
                <a:gd name="connsiteX2" fmla="*/ 0 w 3151415"/>
                <a:gd name="connsiteY2" fmla="*/ 538843 h 871183"/>
              </a:gdLst>
              <a:ahLst/>
              <a:cxnLst>
                <a:cxn ang="0">
                  <a:pos x="connsiteX0" y="connsiteY0"/>
                </a:cxn>
                <a:cxn ang="0">
                  <a:pos x="connsiteX1" y="connsiteY1"/>
                </a:cxn>
                <a:cxn ang="0">
                  <a:pos x="connsiteX2" y="connsiteY2"/>
                </a:cxn>
              </a:cxnLst>
              <a:rect l="l" t="t" r="r" b="b"/>
              <a:pathLst>
                <a:path w="3151415" h="871183">
                  <a:moveTo>
                    <a:pt x="3151415" y="0"/>
                  </a:moveTo>
                  <a:cubicBezTo>
                    <a:pt x="2401661" y="379639"/>
                    <a:pt x="1651908" y="759279"/>
                    <a:pt x="1126672" y="849086"/>
                  </a:cubicBezTo>
                  <a:cubicBezTo>
                    <a:pt x="601436" y="938893"/>
                    <a:pt x="300718" y="738868"/>
                    <a:pt x="0" y="538843"/>
                  </a:cubicBezTo>
                </a:path>
              </a:pathLst>
            </a:custGeom>
            <a:noFill/>
            <a:ln>
              <a:solidFill>
                <a:schemeClr val="accent5">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0" name="Straight Connector 29"/>
          <p:cNvCxnSpPr/>
          <p:nvPr/>
        </p:nvCxnSpPr>
        <p:spPr>
          <a:xfrm>
            <a:off x="4038600" y="2628327"/>
            <a:ext cx="0" cy="1486471"/>
          </a:xfrm>
          <a:prstGeom prst="line">
            <a:avLst/>
          </a:prstGeom>
          <a:ln w="25400">
            <a:solidFill>
              <a:schemeClr val="accent5">
                <a:lumMod val="60000"/>
                <a:lumOff val="40000"/>
              </a:schemeClr>
            </a:solidFill>
            <a:headEnd type="arrow"/>
            <a:tailEnd type="none"/>
          </a:ln>
        </p:spPr>
        <p:style>
          <a:lnRef idx="1">
            <a:schemeClr val="accent1"/>
          </a:lnRef>
          <a:fillRef idx="0">
            <a:schemeClr val="accent1"/>
          </a:fillRef>
          <a:effectRef idx="0">
            <a:schemeClr val="accent1"/>
          </a:effectRef>
          <a:fontRef idx="minor">
            <a:schemeClr val="tx1"/>
          </a:fontRef>
        </p:style>
      </p:cxnSp>
      <p:grpSp>
        <p:nvGrpSpPr>
          <p:cNvPr id="38" name="Group 37"/>
          <p:cNvGrpSpPr/>
          <p:nvPr/>
        </p:nvGrpSpPr>
        <p:grpSpPr>
          <a:xfrm>
            <a:off x="4038600" y="1676400"/>
            <a:ext cx="189230" cy="2349497"/>
            <a:chOff x="4038600" y="1676400"/>
            <a:chExt cx="189230" cy="2349497"/>
          </a:xfrm>
        </p:grpSpPr>
        <p:cxnSp>
          <p:nvCxnSpPr>
            <p:cNvPr id="33" name="Straight Connector 32"/>
            <p:cNvCxnSpPr>
              <a:stCxn id="71" idx="0"/>
            </p:cNvCxnSpPr>
            <p:nvPr/>
          </p:nvCxnSpPr>
          <p:spPr>
            <a:xfrm flipV="1">
              <a:off x="4227830" y="1893331"/>
              <a:ext cx="0" cy="2132566"/>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V="1">
              <a:off x="4038600" y="1676400"/>
              <a:ext cx="0" cy="228600"/>
            </a:xfrm>
            <a:prstGeom prst="line">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038600" y="1893331"/>
              <a:ext cx="189230" cy="0"/>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57439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par>
                                <p:cTn id="8" presetID="22" presetClass="entr" presetSubtype="8" fill="hold"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wipe(left)">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right)">
                                      <p:cBhvr>
                                        <p:cTn id="15" dur="500"/>
                                        <p:tgtEl>
                                          <p:spTgt spid="22"/>
                                        </p:tgtEl>
                                      </p:cBhvr>
                                    </p:animEffect>
                                  </p:childTnLst>
                                </p:cTn>
                              </p:par>
                              <p:par>
                                <p:cTn id="16" presetID="22" presetClass="entr" presetSubtype="2" fill="hold"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wipe(right)">
                                      <p:cBhvr>
                                        <p:cTn id="18" dur="500"/>
                                        <p:tgtEl>
                                          <p:spTgt spid="24"/>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wipe(down)">
                                      <p:cBhvr>
                                        <p:cTn id="35" dur="500"/>
                                        <p:tgtEl>
                                          <p:spTgt spid="30"/>
                                        </p:tgtEl>
                                      </p:cBhvr>
                                    </p:animEffect>
                                  </p:childTnLst>
                                </p:cTn>
                              </p:par>
                              <p:par>
                                <p:cTn id="36" presetID="22" presetClass="entr" presetSubtype="4" fill="hold" nodeType="withEffect">
                                  <p:stCondLst>
                                    <p:cond delay="0"/>
                                  </p:stCondLst>
                                  <p:childTnLst>
                                    <p:set>
                                      <p:cBhvr>
                                        <p:cTn id="37" dur="1" fill="hold">
                                          <p:stCondLst>
                                            <p:cond delay="0"/>
                                          </p:stCondLst>
                                        </p:cTn>
                                        <p:tgtEl>
                                          <p:spTgt spid="38"/>
                                        </p:tgtEl>
                                        <p:attrNameLst>
                                          <p:attrName>style.visibility</p:attrName>
                                        </p:attrNameLst>
                                      </p:cBhvr>
                                      <p:to>
                                        <p:strVal val="visible"/>
                                      </p:to>
                                    </p:set>
                                    <p:animEffect transition="in" filter="wipe(down)">
                                      <p:cBhvr>
                                        <p:cTn id="38" dur="500"/>
                                        <p:tgtEl>
                                          <p:spTgt spid="38"/>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2"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ipe(right)">
                                      <p:cBhvr>
                                        <p:cTn id="43" dur="500"/>
                                        <p:tgtEl>
                                          <p:spTgt spid="25"/>
                                        </p:tgtEl>
                                      </p:cBhvr>
                                    </p:animEffect>
                                  </p:childTnLst>
                                </p:cTn>
                              </p:par>
                              <p:par>
                                <p:cTn id="44" presetID="22" presetClass="entr" presetSubtype="2" fill="hold" nodeType="with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wipe(right)">
                                      <p:cBhvr>
                                        <p:cTn id="46" dur="500"/>
                                        <p:tgtEl>
                                          <p:spTgt spid="26"/>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68" grpId="0" animBg="1"/>
      <p:bldP spid="72" grpId="0" animBg="1"/>
      <p:bldP spid="73" grpId="0" animBg="1"/>
      <p:bldP spid="76" grpId="0" animBg="1"/>
      <p:bldP spid="123" grpId="0" animBg="1"/>
      <p:bldP spid="124" grpId="0" animBg="1"/>
      <p:bldP spid="120"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4050" name="Rectangle 2"/>
          <p:cNvSpPr>
            <a:spLocks noGrp="1" noChangeArrowheads="1"/>
          </p:cNvSpPr>
          <p:nvPr>
            <p:ph type="title"/>
            <p:custDataLst>
              <p:tags r:id="rId1"/>
            </p:custDataLst>
          </p:nvPr>
        </p:nvSpPr>
        <p:spPr/>
        <p:txBody>
          <a:bodyPr>
            <a:normAutofit fontScale="90000"/>
          </a:bodyPr>
          <a:lstStyle/>
          <a:p>
            <a:r>
              <a:rPr lang="en-US" dirty="0" smtClean="0"/>
              <a:t>Forwarding </a:t>
            </a:r>
            <a:r>
              <a:rPr lang="en-US" dirty="0" err="1" smtClean="0"/>
              <a:t>Datapath</a:t>
            </a:r>
            <a:r>
              <a:rPr lang="en-US" dirty="0" smtClean="0"/>
              <a:t> 1</a:t>
            </a:r>
            <a:endParaRPr lang="en-US" dirty="0"/>
          </a:p>
        </p:txBody>
      </p:sp>
      <p:sp>
        <p:nvSpPr>
          <p:cNvPr id="2434051" name="Rectangle 3"/>
          <p:cNvSpPr>
            <a:spLocks noGrp="1" noChangeArrowheads="1"/>
          </p:cNvSpPr>
          <p:nvPr>
            <p:ph idx="1"/>
            <p:custDataLst>
              <p:tags r:id="rId2"/>
            </p:custDataLst>
          </p:nvPr>
        </p:nvSpPr>
        <p:spPr>
          <a:xfrm>
            <a:off x="228600" y="609600"/>
            <a:ext cx="8686800" cy="6324600"/>
          </a:xfrm>
        </p:spPr>
        <p:txBody>
          <a:bodyPr>
            <a:normAutofit/>
          </a:bodyPr>
          <a:lstStyle/>
          <a:p>
            <a:r>
              <a:rPr lang="en-US" dirty="0" smtClean="0">
                <a:solidFill>
                  <a:schemeClr val="accent5">
                    <a:lumMod val="60000"/>
                    <a:lumOff val="40000"/>
                  </a:schemeClr>
                </a:solidFill>
              </a:rPr>
              <a:t>Ex/MEM </a:t>
            </a:r>
            <a:r>
              <a:rPr lang="en-US" dirty="0">
                <a:solidFill>
                  <a:schemeClr val="accent5">
                    <a:lumMod val="60000"/>
                    <a:lumOff val="40000"/>
                  </a:schemeClr>
                </a:solidFill>
              </a:rPr>
              <a:t>to EX Bypass</a:t>
            </a:r>
          </a:p>
          <a:p>
            <a:pPr lvl="1"/>
            <a:r>
              <a:rPr lang="en-US" dirty="0"/>
              <a:t>EX needs ALU result that is still in MEM stage</a:t>
            </a:r>
          </a:p>
          <a:p>
            <a:pPr lvl="1"/>
            <a:r>
              <a:rPr lang="en-US" dirty="0"/>
              <a:t>Resolve:</a:t>
            </a:r>
          </a:p>
          <a:p>
            <a:pPr marL="457200" lvl="1" indent="0">
              <a:buNone/>
            </a:pPr>
            <a:r>
              <a:rPr lang="en-US" dirty="0"/>
              <a:t>	</a:t>
            </a:r>
            <a:r>
              <a:rPr lang="en-US" dirty="0" smtClean="0"/>
              <a:t>Add </a:t>
            </a:r>
            <a:r>
              <a:rPr lang="en-US" dirty="0"/>
              <a:t>a bypass from EX/MEM.D to start of EX</a:t>
            </a:r>
          </a:p>
          <a:p>
            <a:r>
              <a:rPr lang="en-US" dirty="0" smtClean="0">
                <a:solidFill>
                  <a:schemeClr val="accent5">
                    <a:lumMod val="60000"/>
                    <a:lumOff val="40000"/>
                  </a:schemeClr>
                </a:solidFill>
              </a:rPr>
              <a:t>How to detect?</a:t>
            </a:r>
            <a:r>
              <a:rPr lang="en-US" dirty="0" smtClean="0">
                <a:solidFill>
                  <a:schemeClr val="accent1"/>
                </a:solidFill>
              </a:rPr>
              <a:t> </a:t>
            </a:r>
            <a:r>
              <a:rPr lang="en-US" dirty="0" smtClean="0"/>
              <a:t>Logic in Ex Stage:</a:t>
            </a:r>
          </a:p>
          <a:p>
            <a:r>
              <a:rPr lang="en-US" dirty="0" smtClean="0"/>
              <a:t>	forward = (Ex/M.WE &amp;&amp; EX/</a:t>
            </a:r>
            <a:r>
              <a:rPr lang="en-US" dirty="0" err="1" smtClean="0"/>
              <a:t>M.Rd</a:t>
            </a:r>
            <a:r>
              <a:rPr lang="en-US" dirty="0" smtClean="0"/>
              <a:t> != 0 &amp;&amp;</a:t>
            </a:r>
          </a:p>
          <a:p>
            <a:r>
              <a:rPr lang="en-US" dirty="0"/>
              <a:t>	</a:t>
            </a:r>
            <a:r>
              <a:rPr lang="en-US" dirty="0" smtClean="0"/>
              <a:t>		ID/</a:t>
            </a:r>
            <a:r>
              <a:rPr lang="en-US" dirty="0" err="1" smtClean="0"/>
              <a:t>Ex.Ra</a:t>
            </a:r>
            <a:r>
              <a:rPr lang="en-US" dirty="0" smtClean="0"/>
              <a:t> == Ex/</a:t>
            </a:r>
            <a:r>
              <a:rPr lang="en-US" dirty="0" err="1" smtClean="0"/>
              <a:t>M.Rd</a:t>
            </a:r>
            <a:r>
              <a:rPr lang="en-US" dirty="0" smtClean="0"/>
              <a:t>)</a:t>
            </a:r>
          </a:p>
          <a:p>
            <a:r>
              <a:rPr lang="en-US" dirty="0" smtClean="0"/>
              <a:t>		      || (same for </a:t>
            </a:r>
            <a:r>
              <a:rPr lang="en-US" dirty="0" err="1" smtClean="0"/>
              <a:t>Rb</a:t>
            </a:r>
            <a:r>
              <a:rPr lang="en-US" dirty="0" smtClean="0"/>
              <a:t>)</a:t>
            </a:r>
          </a:p>
          <a:p>
            <a:endParaRPr lang="en-US" dirty="0" smtClean="0"/>
          </a:p>
        </p:txBody>
      </p:sp>
      <p:sp>
        <p:nvSpPr>
          <p:cNvPr id="5" name="Rounded Rectangular Callout 4" hidden="1"/>
          <p:cNvSpPr/>
          <p:nvPr>
            <p:custDataLst>
              <p:tags r:id="rId3"/>
            </p:custDataLst>
          </p:nvPr>
        </p:nvSpPr>
        <p:spPr>
          <a:xfrm>
            <a:off x="2895600" y="3657600"/>
            <a:ext cx="2590800" cy="685800"/>
          </a:xfrm>
          <a:prstGeom prst="wedgeRoundRectCallout">
            <a:avLst>
              <a:gd name="adj1" fmla="val 9819"/>
              <a:gd name="adj2" fmla="val -81071"/>
              <a:gd name="adj3" fmla="val 16667"/>
            </a:avLst>
          </a:prstGeom>
          <a:noFill/>
          <a:ln w="28575">
            <a:solidFill>
              <a:schemeClr val="accent4">
                <a:alpha val="50196"/>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4"/>
                </a:solidFill>
              </a:rPr>
              <a:t>“earlier” = started earlier</a:t>
            </a:r>
          </a:p>
          <a:p>
            <a:pPr algn="ctr"/>
            <a:r>
              <a:rPr lang="en-US" dirty="0" smtClean="0">
                <a:solidFill>
                  <a:schemeClr val="accent4"/>
                </a:solidFill>
              </a:rPr>
              <a:t>= stage right</a:t>
            </a:r>
            <a:endParaRPr lang="en-US" dirty="0">
              <a:solidFill>
                <a:schemeClr val="accent4"/>
              </a:solidFill>
            </a:endParaRPr>
          </a:p>
        </p:txBody>
      </p:sp>
      <p:sp>
        <p:nvSpPr>
          <p:cNvPr id="6" name="Rounded Rectangular Callout 5" hidden="1"/>
          <p:cNvSpPr/>
          <p:nvPr>
            <p:custDataLst>
              <p:tags r:id="rId4"/>
            </p:custDataLst>
          </p:nvPr>
        </p:nvSpPr>
        <p:spPr>
          <a:xfrm>
            <a:off x="6324600" y="3581400"/>
            <a:ext cx="1752600" cy="381000"/>
          </a:xfrm>
          <a:prstGeom prst="wedgeRoundRectCallout">
            <a:avLst>
              <a:gd name="adj1" fmla="val 9819"/>
              <a:gd name="adj2" fmla="val -81071"/>
              <a:gd name="adj3" fmla="val 16667"/>
            </a:avLst>
          </a:prstGeom>
          <a:noFill/>
          <a:ln w="28575">
            <a:solidFill>
              <a:schemeClr val="accent4">
                <a:alpha val="50196"/>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4"/>
                </a:solidFill>
              </a:rPr>
              <a:t>stage left</a:t>
            </a:r>
            <a:endParaRPr lang="en-US" dirty="0">
              <a:solidFill>
                <a:schemeClr val="accent4"/>
              </a:solidFill>
            </a:endParaRPr>
          </a:p>
        </p:txBody>
      </p:sp>
      <p:sp>
        <p:nvSpPr>
          <p:cNvPr id="7" name="Rectangle 6" hidden="1"/>
          <p:cNvSpPr/>
          <p:nvPr>
            <p:custDataLst>
              <p:tags r:id="rId5"/>
            </p:custDataLst>
          </p:nvPr>
        </p:nvSpPr>
        <p:spPr>
          <a:xfrm>
            <a:off x="2362200" y="3124200"/>
            <a:ext cx="6553200" cy="369332"/>
          </a:xfrm>
          <a:prstGeom prst="rect">
            <a:avLst/>
          </a:prstGeom>
        </p:spPr>
        <p:txBody>
          <a:bodyPr wrap="square">
            <a:spAutoFit/>
          </a:bodyPr>
          <a:lstStyle/>
          <a:p>
            <a:pPr lvl="1"/>
            <a:r>
              <a:rPr lang="en-US" dirty="0" smtClean="0">
                <a:solidFill>
                  <a:schemeClr val="accent4"/>
                </a:solidFill>
              </a:rPr>
              <a:t>destination </a:t>
            </a:r>
            <a:r>
              <a:rPr lang="en-US" dirty="0" err="1" smtClean="0">
                <a:solidFill>
                  <a:schemeClr val="accent4"/>
                </a:solidFill>
              </a:rPr>
              <a:t>reg</a:t>
            </a:r>
            <a:r>
              <a:rPr lang="en-US" dirty="0" smtClean="0">
                <a:solidFill>
                  <a:schemeClr val="accent4"/>
                </a:solidFill>
              </a:rPr>
              <a:t> of earlier instruction == source </a:t>
            </a:r>
            <a:r>
              <a:rPr lang="en-US" dirty="0" err="1" smtClean="0">
                <a:solidFill>
                  <a:schemeClr val="accent4"/>
                </a:solidFill>
              </a:rPr>
              <a:t>reg</a:t>
            </a:r>
            <a:r>
              <a:rPr lang="en-US" dirty="0" smtClean="0">
                <a:solidFill>
                  <a:schemeClr val="accent4"/>
                </a:solidFill>
              </a:rPr>
              <a:t> of current</a:t>
            </a:r>
          </a:p>
        </p:txBody>
      </p:sp>
    </p:spTree>
    <p:extLst>
      <p:ext uri="{BB962C8B-B14F-4D97-AF65-F5344CB8AC3E}">
        <p14:creationId xmlns:p14="http://schemas.microsoft.com/office/powerpoint/2010/main" val="1334095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34051">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34051">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340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Title 304"/>
          <p:cNvSpPr>
            <a:spLocks noGrp="1"/>
          </p:cNvSpPr>
          <p:nvPr>
            <p:ph type="title"/>
            <p:custDataLst>
              <p:tags r:id="rId1"/>
            </p:custDataLst>
          </p:nvPr>
        </p:nvSpPr>
        <p:spPr/>
        <p:txBody>
          <a:bodyPr>
            <a:normAutofit fontScale="90000"/>
          </a:bodyPr>
          <a:lstStyle/>
          <a:p>
            <a:r>
              <a:rPr lang="en-US" dirty="0" smtClean="0"/>
              <a:t>Forwarding Datapath</a:t>
            </a:r>
            <a:endParaRPr lang="en-US" dirty="0"/>
          </a:p>
        </p:txBody>
      </p:sp>
      <p:sp>
        <p:nvSpPr>
          <p:cNvPr id="77" name="Text Box 11"/>
          <p:cNvSpPr txBox="1">
            <a:spLocks noChangeArrowheads="1"/>
          </p:cNvSpPr>
          <p:nvPr>
            <p:custDataLst>
              <p:tags r:id="rId2"/>
            </p:custDataLst>
          </p:nvPr>
        </p:nvSpPr>
        <p:spPr bwMode="auto">
          <a:xfrm rot="16200000">
            <a:off x="-761999" y="3047998"/>
            <a:ext cx="3962404" cy="304800"/>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79" name="Text Box 11"/>
          <p:cNvSpPr txBox="1">
            <a:spLocks noChangeArrowheads="1"/>
          </p:cNvSpPr>
          <p:nvPr>
            <p:custDataLst>
              <p:tags r:id="rId3"/>
            </p:custDataLst>
          </p:nvPr>
        </p:nvSpPr>
        <p:spPr bwMode="auto">
          <a:xfrm rot="16200000">
            <a:off x="990604" y="3047996"/>
            <a:ext cx="3962404" cy="304804"/>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81" name="Line 43"/>
          <p:cNvSpPr>
            <a:spLocks noChangeShapeType="1"/>
          </p:cNvSpPr>
          <p:nvPr>
            <p:custDataLst>
              <p:tags r:id="rId4"/>
            </p:custDataLst>
          </p:nvPr>
        </p:nvSpPr>
        <p:spPr bwMode="auto">
          <a:xfrm>
            <a:off x="2514601" y="25145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2" name="Line 43"/>
          <p:cNvSpPr>
            <a:spLocks noChangeShapeType="1"/>
          </p:cNvSpPr>
          <p:nvPr>
            <p:custDataLst>
              <p:tags r:id="rId5"/>
            </p:custDataLst>
          </p:nvPr>
        </p:nvSpPr>
        <p:spPr bwMode="auto">
          <a:xfrm>
            <a:off x="2514601" y="16763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3" name="Text Box 11"/>
          <p:cNvSpPr txBox="1">
            <a:spLocks noChangeArrowheads="1"/>
          </p:cNvSpPr>
          <p:nvPr>
            <p:custDataLst>
              <p:tags r:id="rId6"/>
            </p:custDataLst>
          </p:nvPr>
        </p:nvSpPr>
        <p:spPr bwMode="auto">
          <a:xfrm rot="16200000">
            <a:off x="3657602" y="3047994"/>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84" name="Line 43"/>
          <p:cNvSpPr>
            <a:spLocks noChangeShapeType="1"/>
          </p:cNvSpPr>
          <p:nvPr>
            <p:custDataLst>
              <p:tags r:id="rId7"/>
            </p:custDataLst>
          </p:nvPr>
        </p:nvSpPr>
        <p:spPr bwMode="auto">
          <a:xfrm flipV="1">
            <a:off x="5257800" y="1981195"/>
            <a:ext cx="228600"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5" name="Rectangle 19"/>
          <p:cNvSpPr>
            <a:spLocks noChangeArrowheads="1"/>
          </p:cNvSpPr>
          <p:nvPr>
            <p:custDataLst>
              <p:tags r:id="rId8"/>
            </p:custDataLst>
          </p:nvPr>
        </p:nvSpPr>
        <p:spPr bwMode="auto">
          <a:xfrm>
            <a:off x="4419599" y="2209797"/>
            <a:ext cx="228600" cy="1066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86" name="Freeform 85"/>
          <p:cNvSpPr/>
          <p:nvPr>
            <p:custDataLst>
              <p:tags r:id="rId9"/>
            </p:custDataLst>
          </p:nvPr>
        </p:nvSpPr>
        <p:spPr>
          <a:xfrm>
            <a:off x="4800600" y="1295397"/>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Line 43"/>
          <p:cNvSpPr>
            <a:spLocks noChangeShapeType="1"/>
          </p:cNvSpPr>
          <p:nvPr>
            <p:custDataLst>
              <p:tags r:id="rId10"/>
            </p:custDataLst>
          </p:nvPr>
        </p:nvSpPr>
        <p:spPr bwMode="auto">
          <a:xfrm flipV="1">
            <a:off x="4114800" y="2362200"/>
            <a:ext cx="304798"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8" name="Line 43"/>
          <p:cNvSpPr>
            <a:spLocks noChangeShapeType="1"/>
          </p:cNvSpPr>
          <p:nvPr>
            <p:custDataLst>
              <p:tags r:id="rId11"/>
            </p:custDataLst>
          </p:nvPr>
        </p:nvSpPr>
        <p:spPr bwMode="auto">
          <a:xfrm>
            <a:off x="3124200" y="3124198"/>
            <a:ext cx="12954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9" name="Text Box 11"/>
          <p:cNvSpPr txBox="1">
            <a:spLocks noChangeArrowheads="1"/>
          </p:cNvSpPr>
          <p:nvPr>
            <p:custDataLst>
              <p:tags r:id="rId12"/>
            </p:custDataLst>
          </p:nvPr>
        </p:nvSpPr>
        <p:spPr bwMode="auto">
          <a:xfrm rot="16200000">
            <a:off x="5791202" y="3047994"/>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90" name="Rectangle 4"/>
          <p:cNvSpPr>
            <a:spLocks noChangeArrowheads="1"/>
          </p:cNvSpPr>
          <p:nvPr>
            <p:custDataLst>
              <p:tags r:id="rId13"/>
            </p:custDataLst>
          </p:nvPr>
        </p:nvSpPr>
        <p:spPr bwMode="auto">
          <a:xfrm>
            <a:off x="6248400" y="2438396"/>
            <a:ext cx="838201"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data</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91" name="Text Box 11"/>
          <p:cNvSpPr txBox="1">
            <a:spLocks noChangeArrowheads="1"/>
          </p:cNvSpPr>
          <p:nvPr>
            <p:custDataLst>
              <p:tags r:id="rId14"/>
            </p:custDataLst>
          </p:nvPr>
        </p:nvSpPr>
        <p:spPr bwMode="auto">
          <a:xfrm rot="16200000">
            <a:off x="2743202" y="2971797"/>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imm</a:t>
            </a:r>
            <a:endParaRPr lang="en-US" dirty="0">
              <a:solidFill>
                <a:srgbClr val="FFFFFF"/>
              </a:solidFill>
              <a:latin typeface="+mj-lt"/>
            </a:endParaRPr>
          </a:p>
        </p:txBody>
      </p:sp>
      <p:sp>
        <p:nvSpPr>
          <p:cNvPr id="92" name="Line 43"/>
          <p:cNvSpPr>
            <a:spLocks noChangeShapeType="1"/>
          </p:cNvSpPr>
          <p:nvPr>
            <p:custDataLst>
              <p:tags r:id="rId15"/>
            </p:custDataLst>
          </p:nvPr>
        </p:nvSpPr>
        <p:spPr bwMode="auto">
          <a:xfrm flipV="1">
            <a:off x="4114800" y="1523992"/>
            <a:ext cx="685800" cy="7"/>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3" name="Line 43"/>
          <p:cNvSpPr>
            <a:spLocks noChangeShapeType="1"/>
          </p:cNvSpPr>
          <p:nvPr>
            <p:custDataLst>
              <p:tags r:id="rId16"/>
            </p:custDataLst>
          </p:nvPr>
        </p:nvSpPr>
        <p:spPr bwMode="auto">
          <a:xfrm>
            <a:off x="4648200" y="2590797"/>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p>
        </p:txBody>
      </p:sp>
      <p:sp>
        <p:nvSpPr>
          <p:cNvPr id="94" name="Line 43"/>
          <p:cNvSpPr>
            <a:spLocks noChangeShapeType="1"/>
          </p:cNvSpPr>
          <p:nvPr>
            <p:custDataLst>
              <p:tags r:id="rId17"/>
            </p:custDataLst>
          </p:nvPr>
        </p:nvSpPr>
        <p:spPr bwMode="auto">
          <a:xfrm flipV="1">
            <a:off x="5791200" y="1981196"/>
            <a:ext cx="1828799" cy="3"/>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5" name="Line 43"/>
          <p:cNvSpPr>
            <a:spLocks noChangeShapeType="1"/>
          </p:cNvSpPr>
          <p:nvPr>
            <p:custDataLst>
              <p:tags r:id="rId18"/>
            </p:custDataLst>
          </p:nvPr>
        </p:nvSpPr>
        <p:spPr bwMode="auto">
          <a:xfrm flipV="1">
            <a:off x="5791200" y="2971797"/>
            <a:ext cx="457199"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6" name="Line 43"/>
          <p:cNvSpPr>
            <a:spLocks noChangeShapeType="1"/>
          </p:cNvSpPr>
          <p:nvPr>
            <p:custDataLst>
              <p:tags r:id="rId19"/>
            </p:custDataLst>
          </p:nvPr>
        </p:nvSpPr>
        <p:spPr bwMode="auto">
          <a:xfrm flipV="1">
            <a:off x="7086600" y="2971797"/>
            <a:ext cx="5334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7" name="Line 43"/>
          <p:cNvSpPr>
            <a:spLocks noChangeShapeType="1"/>
          </p:cNvSpPr>
          <p:nvPr>
            <p:custDataLst>
              <p:tags r:id="rId20"/>
            </p:custDataLst>
          </p:nvPr>
        </p:nvSpPr>
        <p:spPr bwMode="auto">
          <a:xfrm flipV="1">
            <a:off x="7924801" y="2971796"/>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8" name="Line 43"/>
          <p:cNvSpPr>
            <a:spLocks noChangeShapeType="1"/>
          </p:cNvSpPr>
          <p:nvPr>
            <p:custDataLst>
              <p:tags r:id="rId21"/>
            </p:custDataLst>
          </p:nvPr>
        </p:nvSpPr>
        <p:spPr bwMode="auto">
          <a:xfrm flipV="1">
            <a:off x="7924801" y="1981197"/>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9" name="Line 43"/>
          <p:cNvSpPr>
            <a:spLocks noChangeShapeType="1"/>
          </p:cNvSpPr>
          <p:nvPr>
            <p:custDataLst>
              <p:tags r:id="rId22"/>
            </p:custDataLst>
          </p:nvPr>
        </p:nvSpPr>
        <p:spPr bwMode="auto">
          <a:xfrm>
            <a:off x="8458201" y="2514597"/>
            <a:ext cx="381000"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02" name="Text Box 11"/>
          <p:cNvSpPr txBox="1">
            <a:spLocks noChangeArrowheads="1"/>
          </p:cNvSpPr>
          <p:nvPr>
            <p:custDataLst>
              <p:tags r:id="rId23"/>
            </p:custDataLst>
          </p:nvPr>
        </p:nvSpPr>
        <p:spPr bwMode="auto">
          <a:xfrm rot="16200000">
            <a:off x="2743202" y="2362198"/>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B</a:t>
            </a:r>
            <a:endParaRPr lang="en-US" sz="2400" dirty="0">
              <a:solidFill>
                <a:srgbClr val="FFFFFF"/>
              </a:solidFill>
              <a:latin typeface="+mj-lt"/>
            </a:endParaRPr>
          </a:p>
        </p:txBody>
      </p:sp>
      <p:sp>
        <p:nvSpPr>
          <p:cNvPr id="103" name="Text Box 11"/>
          <p:cNvSpPr txBox="1">
            <a:spLocks noChangeArrowheads="1"/>
          </p:cNvSpPr>
          <p:nvPr>
            <p:custDataLst>
              <p:tags r:id="rId24"/>
            </p:custDataLst>
          </p:nvPr>
        </p:nvSpPr>
        <p:spPr bwMode="auto">
          <a:xfrm rot="16200000">
            <a:off x="2743201" y="1523996"/>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A</a:t>
            </a:r>
            <a:endParaRPr lang="en-US" sz="2400" dirty="0">
              <a:solidFill>
                <a:srgbClr val="FFFFFF"/>
              </a:solidFill>
              <a:latin typeface="+mj-lt"/>
            </a:endParaRPr>
          </a:p>
        </p:txBody>
      </p:sp>
      <p:sp>
        <p:nvSpPr>
          <p:cNvPr id="104" name="Text Box 11"/>
          <p:cNvSpPr txBox="1">
            <a:spLocks noChangeArrowheads="1"/>
          </p:cNvSpPr>
          <p:nvPr>
            <p:custDataLst>
              <p:tags r:id="rId25"/>
            </p:custDataLst>
          </p:nvPr>
        </p:nvSpPr>
        <p:spPr bwMode="auto">
          <a:xfrm rot="16200000">
            <a:off x="5410204" y="2819397"/>
            <a:ext cx="457200" cy="304799"/>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B</a:t>
            </a:r>
            <a:endParaRPr lang="en-US" sz="2400" dirty="0">
              <a:solidFill>
                <a:srgbClr val="FFFFFF"/>
              </a:solidFill>
              <a:latin typeface="+mj-lt"/>
            </a:endParaRPr>
          </a:p>
        </p:txBody>
      </p:sp>
      <p:sp>
        <p:nvSpPr>
          <p:cNvPr id="105" name="Text Box 11"/>
          <p:cNvSpPr txBox="1">
            <a:spLocks noChangeArrowheads="1"/>
          </p:cNvSpPr>
          <p:nvPr>
            <p:custDataLst>
              <p:tags r:id="rId26"/>
            </p:custDataLst>
          </p:nvPr>
        </p:nvSpPr>
        <p:spPr bwMode="auto">
          <a:xfrm rot="16200000">
            <a:off x="5410199"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D</a:t>
            </a:r>
            <a:endParaRPr lang="en-US" sz="2400" dirty="0">
              <a:solidFill>
                <a:srgbClr val="FFFFFF"/>
              </a:solidFill>
              <a:latin typeface="+mj-lt"/>
            </a:endParaRPr>
          </a:p>
        </p:txBody>
      </p:sp>
      <p:sp>
        <p:nvSpPr>
          <p:cNvPr id="106" name="Text Box 11"/>
          <p:cNvSpPr txBox="1">
            <a:spLocks noChangeArrowheads="1"/>
          </p:cNvSpPr>
          <p:nvPr>
            <p:custDataLst>
              <p:tags r:id="rId27"/>
            </p:custDataLst>
          </p:nvPr>
        </p:nvSpPr>
        <p:spPr bwMode="auto">
          <a:xfrm rot="16200000">
            <a:off x="7543801" y="2819396"/>
            <a:ext cx="457200"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M</a:t>
            </a:r>
            <a:endParaRPr lang="en-US" sz="2400" dirty="0">
              <a:solidFill>
                <a:srgbClr val="FFFFFF"/>
              </a:solidFill>
              <a:latin typeface="+mj-lt"/>
            </a:endParaRPr>
          </a:p>
        </p:txBody>
      </p:sp>
      <p:sp>
        <p:nvSpPr>
          <p:cNvPr id="107" name="Text Box 11"/>
          <p:cNvSpPr txBox="1">
            <a:spLocks noChangeArrowheads="1"/>
          </p:cNvSpPr>
          <p:nvPr>
            <p:custDataLst>
              <p:tags r:id="rId28"/>
            </p:custDataLst>
          </p:nvPr>
        </p:nvSpPr>
        <p:spPr bwMode="auto">
          <a:xfrm rot="16200000">
            <a:off x="7543800"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D</a:t>
            </a:r>
            <a:endParaRPr lang="en-US" sz="2400" dirty="0">
              <a:solidFill>
                <a:srgbClr val="FFFFFF"/>
              </a:solidFill>
              <a:latin typeface="+mj-lt"/>
            </a:endParaRPr>
          </a:p>
        </p:txBody>
      </p:sp>
      <p:sp>
        <p:nvSpPr>
          <p:cNvPr id="108" name="Line 43"/>
          <p:cNvSpPr>
            <a:spLocks noChangeShapeType="1"/>
          </p:cNvSpPr>
          <p:nvPr>
            <p:custDataLst>
              <p:tags r:id="rId29"/>
            </p:custDataLst>
          </p:nvPr>
        </p:nvSpPr>
        <p:spPr bwMode="auto">
          <a:xfrm>
            <a:off x="6629400" y="1981197"/>
            <a:ext cx="0" cy="457199"/>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p>
        </p:txBody>
      </p:sp>
      <p:sp>
        <p:nvSpPr>
          <p:cNvPr id="109" name="Rectangle 4"/>
          <p:cNvSpPr>
            <a:spLocks noChangeArrowheads="1"/>
          </p:cNvSpPr>
          <p:nvPr>
            <p:custDataLst>
              <p:tags r:id="rId30"/>
            </p:custDataLst>
          </p:nvPr>
        </p:nvSpPr>
        <p:spPr bwMode="auto">
          <a:xfrm>
            <a:off x="152400" y="2133597"/>
            <a:ext cx="762000"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inst</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110" name="Rectangle 19"/>
          <p:cNvSpPr>
            <a:spLocks noChangeArrowheads="1"/>
          </p:cNvSpPr>
          <p:nvPr>
            <p:custDataLst>
              <p:tags r:id="rId31"/>
            </p:custDataLst>
          </p:nvPr>
        </p:nvSpPr>
        <p:spPr bwMode="auto">
          <a:xfrm>
            <a:off x="8229601" y="1828797"/>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nvGrpSpPr>
          <p:cNvPr id="2" name="Group 110"/>
          <p:cNvGrpSpPr/>
          <p:nvPr>
            <p:custDataLst>
              <p:tags r:id="rId32"/>
            </p:custDataLst>
          </p:nvPr>
        </p:nvGrpSpPr>
        <p:grpSpPr>
          <a:xfrm>
            <a:off x="1752600" y="1447799"/>
            <a:ext cx="762001" cy="1295400"/>
            <a:chOff x="2590798" y="914401"/>
            <a:chExt cx="762001" cy="1295400"/>
          </a:xfrm>
          <a:solidFill>
            <a:schemeClr val="bg2"/>
          </a:solidFill>
        </p:grpSpPr>
        <p:sp>
          <p:nvSpPr>
            <p:cNvPr id="112" name="Rectangle 22"/>
            <p:cNvSpPr>
              <a:spLocks noChangeArrowheads="1"/>
            </p:cNvSpPr>
            <p:nvPr>
              <p:custDataLst>
                <p:tags r:id="rId61"/>
              </p:custDataLst>
            </p:nvPr>
          </p:nvSpPr>
          <p:spPr bwMode="auto">
            <a:xfrm>
              <a:off x="2590798" y="914401"/>
              <a:ext cx="762001" cy="1295400"/>
            </a:xfrm>
            <a:prstGeom prst="rect">
              <a:avLst/>
            </a:prstGeom>
            <a:grpFill/>
            <a:ln w="25400" cap="sq" algn="ctr">
              <a:solidFill>
                <a:schemeClr val="bg1"/>
              </a:solidFill>
              <a:miter lim="800000"/>
              <a:headEnd/>
              <a:tailEnd/>
            </a:ln>
            <a:effectLst/>
          </p:spPr>
          <p:txBody>
            <a:bodyPr anchor="ctr" anchorCtr="1">
              <a:noAutofit/>
            </a:bodyPr>
            <a:lstStyle/>
            <a:p>
              <a:pPr algn="ctr"/>
              <a:endParaRPr lang="en-US" sz="2800" dirty="0">
                <a:solidFill>
                  <a:schemeClr val="bg1"/>
                </a:solidFill>
              </a:endParaRPr>
            </a:p>
          </p:txBody>
        </p:sp>
        <p:sp>
          <p:nvSpPr>
            <p:cNvPr id="113" name="TextBox 112"/>
            <p:cNvSpPr txBox="1"/>
            <p:nvPr>
              <p:custDataLst>
                <p:tags r:id="rId62"/>
              </p:custDataLst>
            </p:nvPr>
          </p:nvSpPr>
          <p:spPr>
            <a:xfrm>
              <a:off x="2666999" y="1371601"/>
              <a:ext cx="457200" cy="369332"/>
            </a:xfrm>
            <a:prstGeom prst="rect">
              <a:avLst/>
            </a:prstGeom>
            <a:grpFill/>
          </p:spPr>
          <p:txBody>
            <a:bodyPr wrap="square" lIns="0" tIns="0" rIns="0" bIns="0" rtlCol="0" anchor="ctr" anchorCtr="0">
              <a:noAutofit/>
            </a:bodyPr>
            <a:lstStyle/>
            <a:p>
              <a:r>
                <a:rPr lang="en-US" sz="2400" dirty="0" smtClean="0">
                  <a:solidFill>
                    <a:schemeClr val="bg1"/>
                  </a:solidFill>
                </a:rPr>
                <a:t>D</a:t>
              </a:r>
            </a:p>
          </p:txBody>
        </p:sp>
        <p:sp>
          <p:nvSpPr>
            <p:cNvPr id="114" name="TextBox 113"/>
            <p:cNvSpPr txBox="1"/>
            <p:nvPr>
              <p:custDataLst>
                <p:tags r:id="rId63"/>
              </p:custDataLst>
            </p:nvPr>
          </p:nvSpPr>
          <p:spPr>
            <a:xfrm>
              <a:off x="2819400" y="1764269"/>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B</a:t>
              </a:r>
            </a:p>
          </p:txBody>
        </p:sp>
        <p:sp>
          <p:nvSpPr>
            <p:cNvPr id="115" name="TextBox 114"/>
            <p:cNvSpPr txBox="1"/>
            <p:nvPr>
              <p:custDataLst>
                <p:tags r:id="rId64"/>
              </p:custDataLst>
            </p:nvPr>
          </p:nvSpPr>
          <p:spPr>
            <a:xfrm>
              <a:off x="2819400" y="990601"/>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A</a:t>
              </a:r>
            </a:p>
          </p:txBody>
        </p:sp>
      </p:grpSp>
      <p:sp>
        <p:nvSpPr>
          <p:cNvPr id="54" name="Text Box 11"/>
          <p:cNvSpPr txBox="1">
            <a:spLocks noChangeArrowheads="1"/>
          </p:cNvSpPr>
          <p:nvPr>
            <p:custDataLst>
              <p:tags r:id="rId33"/>
            </p:custDataLst>
          </p:nvPr>
        </p:nvSpPr>
        <p:spPr bwMode="auto">
          <a:xfrm rot="16200000">
            <a:off x="5410199" y="35813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5" name="Text Box 11"/>
          <p:cNvSpPr txBox="1">
            <a:spLocks noChangeArrowheads="1"/>
          </p:cNvSpPr>
          <p:nvPr>
            <p:custDataLst>
              <p:tags r:id="rId34"/>
            </p:custDataLst>
          </p:nvPr>
        </p:nvSpPr>
        <p:spPr bwMode="auto">
          <a:xfrm rot="16200000">
            <a:off x="7543799" y="35813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6" name="Text Box 11"/>
          <p:cNvSpPr txBox="1">
            <a:spLocks noChangeArrowheads="1"/>
          </p:cNvSpPr>
          <p:nvPr>
            <p:custDataLst>
              <p:tags r:id="rId35"/>
            </p:custDataLst>
          </p:nvPr>
        </p:nvSpPr>
        <p:spPr bwMode="auto">
          <a:xfrm rot="16200000">
            <a:off x="2743209" y="3810001"/>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Rb</a:t>
            </a:r>
            <a:endParaRPr lang="en-US" dirty="0">
              <a:solidFill>
                <a:srgbClr val="FFFFFF"/>
              </a:solidFill>
              <a:latin typeface="+mj-lt"/>
            </a:endParaRPr>
          </a:p>
        </p:txBody>
      </p:sp>
      <p:sp>
        <p:nvSpPr>
          <p:cNvPr id="57" name="Text Box 11"/>
          <p:cNvSpPr txBox="1">
            <a:spLocks noChangeArrowheads="1"/>
          </p:cNvSpPr>
          <p:nvPr>
            <p:custDataLst>
              <p:tags r:id="rId36"/>
            </p:custDataLst>
          </p:nvPr>
        </p:nvSpPr>
        <p:spPr bwMode="auto">
          <a:xfrm rot="16200000">
            <a:off x="5410199" y="411480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58" name="Text Box 11"/>
          <p:cNvSpPr txBox="1">
            <a:spLocks noChangeArrowheads="1"/>
          </p:cNvSpPr>
          <p:nvPr>
            <p:custDataLst>
              <p:tags r:id="rId37"/>
            </p:custDataLst>
          </p:nvPr>
        </p:nvSpPr>
        <p:spPr bwMode="auto">
          <a:xfrm rot="16200000">
            <a:off x="7543800" y="4114801"/>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59" name="Text Box 11"/>
          <p:cNvSpPr txBox="1">
            <a:spLocks noChangeArrowheads="1"/>
          </p:cNvSpPr>
          <p:nvPr>
            <p:custDataLst>
              <p:tags r:id="rId38"/>
            </p:custDataLst>
          </p:nvPr>
        </p:nvSpPr>
        <p:spPr bwMode="auto">
          <a:xfrm rot="16200000">
            <a:off x="5410200" y="46481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MC</a:t>
            </a:r>
            <a:endParaRPr lang="en-US" dirty="0">
              <a:solidFill>
                <a:srgbClr val="FFFFFF"/>
              </a:solidFill>
              <a:latin typeface="+mj-lt"/>
            </a:endParaRPr>
          </a:p>
        </p:txBody>
      </p:sp>
      <p:sp>
        <p:nvSpPr>
          <p:cNvPr id="60" name="Text Box 11"/>
          <p:cNvSpPr txBox="1">
            <a:spLocks noChangeArrowheads="1"/>
          </p:cNvSpPr>
          <p:nvPr>
            <p:custDataLst>
              <p:tags r:id="rId39"/>
            </p:custDataLst>
          </p:nvPr>
        </p:nvSpPr>
        <p:spPr bwMode="auto">
          <a:xfrm rot="16200000">
            <a:off x="2743209" y="434340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Ra</a:t>
            </a:r>
            <a:endParaRPr lang="en-US" dirty="0">
              <a:solidFill>
                <a:srgbClr val="FFFFFF"/>
              </a:solidFill>
              <a:latin typeface="+mj-lt"/>
            </a:endParaRPr>
          </a:p>
        </p:txBody>
      </p:sp>
      <p:sp>
        <p:nvSpPr>
          <p:cNvPr id="61" name="Text Box 11"/>
          <p:cNvSpPr txBox="1">
            <a:spLocks noChangeArrowheads="1"/>
          </p:cNvSpPr>
          <p:nvPr>
            <p:custDataLst>
              <p:tags r:id="rId40"/>
            </p:custDataLst>
          </p:nvPr>
        </p:nvSpPr>
        <p:spPr bwMode="auto">
          <a:xfrm rot="16200000">
            <a:off x="7543798" y="46481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MC</a:t>
            </a:r>
            <a:endParaRPr lang="en-US" dirty="0">
              <a:solidFill>
                <a:srgbClr val="FFFFFF"/>
              </a:solidFill>
              <a:latin typeface="+mj-lt"/>
            </a:endParaRPr>
          </a:p>
        </p:txBody>
      </p:sp>
      <p:sp>
        <p:nvSpPr>
          <p:cNvPr id="62" name="Rectangle 19"/>
          <p:cNvSpPr>
            <a:spLocks noChangeArrowheads="1"/>
          </p:cNvSpPr>
          <p:nvPr>
            <p:custDataLst>
              <p:tags r:id="rId41"/>
            </p:custDataLst>
          </p:nvPr>
        </p:nvSpPr>
        <p:spPr bwMode="auto">
          <a:xfrm>
            <a:off x="3962400" y="1981200"/>
            <a:ext cx="152400" cy="685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63" name="Rectangle 19"/>
          <p:cNvSpPr>
            <a:spLocks noChangeArrowheads="1"/>
          </p:cNvSpPr>
          <p:nvPr>
            <p:custDataLst>
              <p:tags r:id="rId42"/>
            </p:custDataLst>
          </p:nvPr>
        </p:nvSpPr>
        <p:spPr bwMode="auto">
          <a:xfrm>
            <a:off x="3962400" y="11430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66" name="Line 43"/>
          <p:cNvSpPr>
            <a:spLocks noChangeShapeType="1"/>
          </p:cNvSpPr>
          <p:nvPr>
            <p:custDataLst>
              <p:tags r:id="rId43"/>
            </p:custDataLst>
          </p:nvPr>
        </p:nvSpPr>
        <p:spPr bwMode="auto">
          <a:xfrm flipV="1">
            <a:off x="3124200" y="1676400"/>
            <a:ext cx="7620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7" name="Line 43"/>
          <p:cNvSpPr>
            <a:spLocks noChangeShapeType="1"/>
          </p:cNvSpPr>
          <p:nvPr>
            <p:custDataLst>
              <p:tags r:id="rId44"/>
            </p:custDataLst>
          </p:nvPr>
        </p:nvSpPr>
        <p:spPr bwMode="auto">
          <a:xfrm flipV="1">
            <a:off x="3352800" y="2285999"/>
            <a:ext cx="609600" cy="1"/>
          </a:xfrm>
          <a:prstGeom prst="line">
            <a:avLst/>
          </a:prstGeom>
          <a:noFill/>
          <a:ln w="57150" cap="sq">
            <a:solidFill>
              <a:schemeClr val="accent4">
                <a:lumMod val="75000"/>
              </a:schemeClr>
            </a:solidFill>
            <a:prstDash val="solid"/>
            <a:round/>
            <a:headEnd type="none" w="med" len="med"/>
            <a:tailEnd type="arrow" w="sm" len="sm"/>
          </a:ln>
          <a:effectLst/>
        </p:spPr>
        <p:txBody>
          <a:bodyPr wrap="square" anchor="ctr" anchorCtr="1">
            <a:noAutofit/>
          </a:bodyPr>
          <a:lstStyle/>
          <a:p>
            <a:endParaRPr lang="en-US"/>
          </a:p>
        </p:txBody>
      </p:sp>
      <p:sp>
        <p:nvSpPr>
          <p:cNvPr id="68" name="Line 43"/>
          <p:cNvSpPr>
            <a:spLocks noChangeShapeType="1"/>
          </p:cNvSpPr>
          <p:nvPr>
            <p:custDataLst>
              <p:tags r:id="rId45"/>
            </p:custDataLst>
          </p:nvPr>
        </p:nvSpPr>
        <p:spPr bwMode="auto">
          <a:xfrm flipV="1">
            <a:off x="3581400" y="2057399"/>
            <a:ext cx="381000" cy="1"/>
          </a:xfrm>
          <a:prstGeom prst="line">
            <a:avLst/>
          </a:prstGeom>
          <a:noFill/>
          <a:ln w="57150" cap="sq">
            <a:solidFill>
              <a:schemeClr val="accent4">
                <a:lumMod val="75000"/>
              </a:schemeClr>
            </a:solidFill>
            <a:prstDash val="solid"/>
            <a:round/>
            <a:headEnd type="none" w="med" len="med"/>
            <a:tailEnd type="arrow" w="sm" len="sm"/>
          </a:ln>
          <a:effectLst/>
        </p:spPr>
        <p:txBody>
          <a:bodyPr wrap="square" anchor="ctr" anchorCtr="1">
            <a:noAutofit/>
          </a:bodyPr>
          <a:lstStyle/>
          <a:p>
            <a:endParaRPr lang="en-US"/>
          </a:p>
        </p:txBody>
      </p:sp>
      <p:sp>
        <p:nvSpPr>
          <p:cNvPr id="69" name="Line 43"/>
          <p:cNvSpPr>
            <a:spLocks noChangeShapeType="1"/>
          </p:cNvSpPr>
          <p:nvPr>
            <p:custDataLst>
              <p:tags r:id="rId46"/>
            </p:custDataLst>
          </p:nvPr>
        </p:nvSpPr>
        <p:spPr bwMode="auto">
          <a:xfrm>
            <a:off x="3124200" y="2514598"/>
            <a:ext cx="8382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2" name="Line 43"/>
          <p:cNvSpPr>
            <a:spLocks noChangeShapeType="1"/>
          </p:cNvSpPr>
          <p:nvPr>
            <p:custDataLst>
              <p:tags r:id="rId47"/>
            </p:custDataLst>
          </p:nvPr>
        </p:nvSpPr>
        <p:spPr bwMode="auto">
          <a:xfrm flipH="1" flipV="1">
            <a:off x="3581400" y="914400"/>
            <a:ext cx="2514600" cy="0"/>
          </a:xfrm>
          <a:prstGeom prst="line">
            <a:avLst/>
          </a:prstGeom>
          <a:noFill/>
          <a:ln w="57150" cap="sq">
            <a:solidFill>
              <a:schemeClr val="accent4">
                <a:lumMod val="75000"/>
              </a:schemeClr>
            </a:solidFill>
            <a:prstDash val="solid"/>
            <a:round/>
            <a:headEnd type="none" w="med" len="med"/>
            <a:tailEnd type="none" w="med" len="med"/>
          </a:ln>
          <a:effectLst/>
        </p:spPr>
        <p:txBody>
          <a:bodyPr wrap="square" anchor="ctr" anchorCtr="1">
            <a:noAutofit/>
          </a:bodyPr>
          <a:lstStyle/>
          <a:p>
            <a:endParaRPr lang="en-US"/>
          </a:p>
        </p:txBody>
      </p:sp>
      <p:sp>
        <p:nvSpPr>
          <p:cNvPr id="73" name="Line 43"/>
          <p:cNvSpPr>
            <a:spLocks noChangeShapeType="1"/>
          </p:cNvSpPr>
          <p:nvPr>
            <p:custDataLst>
              <p:tags r:id="rId48"/>
            </p:custDataLst>
          </p:nvPr>
        </p:nvSpPr>
        <p:spPr bwMode="auto">
          <a:xfrm flipH="1">
            <a:off x="6096000" y="914400"/>
            <a:ext cx="0" cy="1066800"/>
          </a:xfrm>
          <a:prstGeom prst="line">
            <a:avLst/>
          </a:prstGeom>
          <a:noFill/>
          <a:ln w="57150" cap="sq">
            <a:solidFill>
              <a:schemeClr val="accent4">
                <a:lumMod val="75000"/>
              </a:schemeClr>
            </a:solidFill>
            <a:prstDash val="solid"/>
            <a:round/>
            <a:headEnd type="none" w="med" len="med"/>
            <a:tailEnd type="oval" w="med" len="med"/>
          </a:ln>
          <a:effectLst/>
        </p:spPr>
        <p:txBody>
          <a:bodyPr wrap="square" anchor="ctr" anchorCtr="1">
            <a:noAutofit/>
          </a:bodyPr>
          <a:lstStyle/>
          <a:p>
            <a:endParaRPr lang="en-US"/>
          </a:p>
        </p:txBody>
      </p:sp>
      <p:sp>
        <p:nvSpPr>
          <p:cNvPr id="76" name="Line 43"/>
          <p:cNvSpPr>
            <a:spLocks noChangeShapeType="1"/>
          </p:cNvSpPr>
          <p:nvPr>
            <p:custDataLst>
              <p:tags r:id="rId49"/>
            </p:custDataLst>
          </p:nvPr>
        </p:nvSpPr>
        <p:spPr bwMode="auto">
          <a:xfrm flipV="1">
            <a:off x="3352800" y="1447800"/>
            <a:ext cx="609600" cy="1"/>
          </a:xfrm>
          <a:prstGeom prst="line">
            <a:avLst/>
          </a:prstGeom>
          <a:noFill/>
          <a:ln w="57150" cap="sq">
            <a:solidFill>
              <a:schemeClr val="accent4">
                <a:lumMod val="75000"/>
              </a:schemeClr>
            </a:solidFill>
            <a:prstDash val="solid"/>
            <a:round/>
            <a:headEnd type="oval" w="med" len="med"/>
            <a:tailEnd type="arrow" w="sm" len="sm"/>
          </a:ln>
          <a:effectLst/>
        </p:spPr>
        <p:txBody>
          <a:bodyPr wrap="square" anchor="ctr" anchorCtr="1">
            <a:noAutofit/>
          </a:bodyPr>
          <a:lstStyle/>
          <a:p>
            <a:endParaRPr lang="en-US"/>
          </a:p>
        </p:txBody>
      </p:sp>
      <p:sp>
        <p:nvSpPr>
          <p:cNvPr id="116" name="Line 43"/>
          <p:cNvSpPr>
            <a:spLocks noChangeShapeType="1"/>
          </p:cNvSpPr>
          <p:nvPr>
            <p:custDataLst>
              <p:tags r:id="rId50"/>
            </p:custDataLst>
          </p:nvPr>
        </p:nvSpPr>
        <p:spPr bwMode="auto">
          <a:xfrm flipH="1" flipV="1">
            <a:off x="3352800" y="1600200"/>
            <a:ext cx="0" cy="3810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p>
        </p:txBody>
      </p:sp>
      <p:sp>
        <p:nvSpPr>
          <p:cNvPr id="117" name="Line 43"/>
          <p:cNvSpPr>
            <a:spLocks noChangeShapeType="1"/>
          </p:cNvSpPr>
          <p:nvPr>
            <p:custDataLst>
              <p:tags r:id="rId51"/>
            </p:custDataLst>
          </p:nvPr>
        </p:nvSpPr>
        <p:spPr bwMode="auto">
          <a:xfrm flipH="1" flipV="1">
            <a:off x="3581400" y="1219200"/>
            <a:ext cx="0" cy="6858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p>
        </p:txBody>
      </p:sp>
      <p:sp>
        <p:nvSpPr>
          <p:cNvPr id="123" name="Line 43"/>
          <p:cNvSpPr>
            <a:spLocks noChangeShapeType="1"/>
          </p:cNvSpPr>
          <p:nvPr>
            <p:custDataLst>
              <p:tags r:id="rId52"/>
            </p:custDataLst>
          </p:nvPr>
        </p:nvSpPr>
        <p:spPr bwMode="auto">
          <a:xfrm flipV="1">
            <a:off x="3581400" y="914398"/>
            <a:ext cx="0" cy="1143001"/>
          </a:xfrm>
          <a:prstGeom prst="line">
            <a:avLst/>
          </a:prstGeom>
          <a:noFill/>
          <a:ln w="57150" cap="sq">
            <a:solidFill>
              <a:schemeClr val="accent4">
                <a:lumMod val="75000"/>
              </a:schemeClr>
            </a:solidFill>
            <a:prstDash val="solid"/>
            <a:round/>
            <a:headEnd type="none" w="med" len="med"/>
            <a:tailEnd type="none" w="med" len="med"/>
          </a:ln>
          <a:effectLst/>
        </p:spPr>
        <p:txBody>
          <a:bodyPr wrap="square" anchor="ctr" anchorCtr="1">
            <a:noAutofit/>
          </a:bodyPr>
          <a:lstStyle/>
          <a:p>
            <a:endParaRPr lang="en-US"/>
          </a:p>
        </p:txBody>
      </p:sp>
      <p:sp>
        <p:nvSpPr>
          <p:cNvPr id="124" name="Line 43"/>
          <p:cNvSpPr>
            <a:spLocks noChangeShapeType="1"/>
          </p:cNvSpPr>
          <p:nvPr>
            <p:custDataLst>
              <p:tags r:id="rId53"/>
            </p:custDataLst>
          </p:nvPr>
        </p:nvSpPr>
        <p:spPr bwMode="auto">
          <a:xfrm flipV="1">
            <a:off x="3581400" y="1219200"/>
            <a:ext cx="381000" cy="1"/>
          </a:xfrm>
          <a:prstGeom prst="line">
            <a:avLst/>
          </a:prstGeom>
          <a:noFill/>
          <a:ln w="57150" cap="sq">
            <a:solidFill>
              <a:schemeClr val="accent4">
                <a:lumMod val="75000"/>
              </a:schemeClr>
            </a:solidFill>
            <a:prstDash val="solid"/>
            <a:round/>
            <a:headEnd type="oval" w="med" len="med"/>
            <a:tailEnd type="arrow" w="sm" len="sm"/>
          </a:ln>
          <a:effectLst/>
        </p:spPr>
        <p:txBody>
          <a:bodyPr wrap="square" anchor="ctr" anchorCtr="1">
            <a:noAutofit/>
          </a:bodyPr>
          <a:lstStyle/>
          <a:p>
            <a:endParaRPr lang="en-US"/>
          </a:p>
        </p:txBody>
      </p:sp>
      <p:sp>
        <p:nvSpPr>
          <p:cNvPr id="118" name="Line 43"/>
          <p:cNvSpPr>
            <a:spLocks noChangeShapeType="1"/>
          </p:cNvSpPr>
          <p:nvPr>
            <p:custDataLst>
              <p:tags r:id="rId54"/>
            </p:custDataLst>
          </p:nvPr>
        </p:nvSpPr>
        <p:spPr bwMode="auto">
          <a:xfrm>
            <a:off x="8839200" y="762000"/>
            <a:ext cx="1" cy="1752597"/>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19" name="Line 43"/>
          <p:cNvSpPr>
            <a:spLocks noChangeShapeType="1"/>
          </p:cNvSpPr>
          <p:nvPr>
            <p:custDataLst>
              <p:tags r:id="rId55"/>
            </p:custDataLst>
          </p:nvPr>
        </p:nvSpPr>
        <p:spPr bwMode="auto">
          <a:xfrm flipH="1" flipV="1">
            <a:off x="1523999" y="762000"/>
            <a:ext cx="7315201"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20" name="Line 43"/>
          <p:cNvSpPr>
            <a:spLocks noChangeShapeType="1"/>
          </p:cNvSpPr>
          <p:nvPr>
            <p:custDataLst>
              <p:tags r:id="rId56"/>
            </p:custDataLst>
          </p:nvPr>
        </p:nvSpPr>
        <p:spPr bwMode="auto">
          <a:xfrm flipV="1">
            <a:off x="3352800" y="762000"/>
            <a:ext cx="0" cy="1524000"/>
          </a:xfrm>
          <a:prstGeom prst="line">
            <a:avLst/>
          </a:prstGeom>
          <a:noFill/>
          <a:ln w="57150" cap="sq">
            <a:solidFill>
              <a:schemeClr val="accent4">
                <a:lumMod val="75000"/>
              </a:schemeClr>
            </a:solidFill>
            <a:prstDash val="solid"/>
            <a:round/>
            <a:headEnd type="none" w="med" len="med"/>
            <a:tailEnd type="oval" w="med" len="med"/>
          </a:ln>
          <a:effectLst/>
        </p:spPr>
        <p:txBody>
          <a:bodyPr wrap="square" anchor="ctr" anchorCtr="1">
            <a:noAutofit/>
          </a:bodyPr>
          <a:lstStyle/>
          <a:p>
            <a:endParaRPr lang="en-US"/>
          </a:p>
        </p:txBody>
      </p:sp>
      <p:sp>
        <p:nvSpPr>
          <p:cNvPr id="121" name="Line 43"/>
          <p:cNvSpPr>
            <a:spLocks noChangeShapeType="1"/>
          </p:cNvSpPr>
          <p:nvPr>
            <p:custDataLst>
              <p:tags r:id="rId57"/>
            </p:custDataLst>
          </p:nvPr>
        </p:nvSpPr>
        <p:spPr bwMode="auto">
          <a:xfrm flipH="1">
            <a:off x="1524000" y="762000"/>
            <a:ext cx="0" cy="129540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25" name="Line 43"/>
          <p:cNvSpPr>
            <a:spLocks noChangeShapeType="1"/>
          </p:cNvSpPr>
          <p:nvPr>
            <p:custDataLst>
              <p:tags r:id="rId58"/>
            </p:custDataLst>
          </p:nvPr>
        </p:nvSpPr>
        <p:spPr bwMode="auto">
          <a:xfrm>
            <a:off x="1524000" y="2057400"/>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23" name="SMARTInkAnnotation320"/>
          <p:cNvSpPr/>
          <p:nvPr/>
        </p:nvSpPr>
        <p:spPr>
          <a:xfrm>
            <a:off x="7955280" y="4236720"/>
            <a:ext cx="7621" cy="1"/>
          </a:xfrm>
          <a:custGeom>
            <a:avLst/>
            <a:gdLst/>
            <a:ahLst/>
            <a:cxnLst/>
            <a:rect l="0" t="0" r="0" b="0"/>
            <a:pathLst>
              <a:path w="7621" h="1">
                <a:moveTo>
                  <a:pt x="7620" y="0"/>
                </a:move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Oval 70"/>
          <p:cNvSpPr/>
          <p:nvPr>
            <p:custDataLst>
              <p:tags r:id="rId59"/>
            </p:custDataLst>
          </p:nvPr>
        </p:nvSpPr>
        <p:spPr>
          <a:xfrm>
            <a:off x="3731260" y="4025897"/>
            <a:ext cx="993140" cy="927103"/>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sz="2000" dirty="0" smtClean="0"/>
              <a:t>forward</a:t>
            </a:r>
            <a:br>
              <a:rPr lang="en-US" sz="2000" dirty="0" smtClean="0"/>
            </a:br>
            <a:r>
              <a:rPr lang="en-US" sz="2000" dirty="0" smtClean="0"/>
              <a:t>unit</a:t>
            </a:r>
            <a:endParaRPr lang="en-US" sz="2000" dirty="0"/>
          </a:p>
        </p:txBody>
      </p:sp>
      <p:sp>
        <p:nvSpPr>
          <p:cNvPr id="74" name="Oval 73"/>
          <p:cNvSpPr/>
          <p:nvPr>
            <p:custDataLst>
              <p:tags r:id="rId60"/>
            </p:custDataLst>
          </p:nvPr>
        </p:nvSpPr>
        <p:spPr>
          <a:xfrm>
            <a:off x="1524000" y="3657598"/>
            <a:ext cx="1066802" cy="914401"/>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sz="2000" dirty="0" smtClean="0"/>
              <a:t>detect</a:t>
            </a:r>
            <a:br>
              <a:rPr lang="en-US" sz="2000" dirty="0" smtClean="0"/>
            </a:br>
            <a:r>
              <a:rPr lang="en-US" sz="2000" dirty="0" smtClean="0"/>
              <a:t>hazard</a:t>
            </a:r>
            <a:endParaRPr lang="en-US" sz="2000" dirty="0"/>
          </a:p>
        </p:txBody>
      </p:sp>
      <p:sp>
        <p:nvSpPr>
          <p:cNvPr id="5" name="TextBox 4"/>
          <p:cNvSpPr txBox="1"/>
          <p:nvPr/>
        </p:nvSpPr>
        <p:spPr>
          <a:xfrm>
            <a:off x="1066800" y="5534561"/>
            <a:ext cx="6368731" cy="1323439"/>
          </a:xfrm>
          <a:prstGeom prst="rect">
            <a:avLst/>
          </a:prstGeom>
          <a:noFill/>
        </p:spPr>
        <p:txBody>
          <a:bodyPr wrap="none" rtlCol="0">
            <a:spAutoFit/>
          </a:bodyPr>
          <a:lstStyle/>
          <a:p>
            <a:r>
              <a:rPr lang="en-US" sz="2000" dirty="0"/>
              <a:t>Three types of forwarding/bypass</a:t>
            </a:r>
          </a:p>
          <a:p>
            <a:pPr marL="285750" indent="-285750">
              <a:buFont typeface="Arial" pitchFamily="34" charset="0"/>
              <a:buChar char="•"/>
            </a:pPr>
            <a:r>
              <a:rPr lang="en-US" sz="2000" dirty="0"/>
              <a:t>Forwarding from Ex/</a:t>
            </a:r>
            <a:r>
              <a:rPr lang="en-US" sz="2000" dirty="0" err="1"/>
              <a:t>Mem</a:t>
            </a:r>
            <a:r>
              <a:rPr lang="en-US" sz="2000" dirty="0"/>
              <a:t> registers to Ex stage (</a:t>
            </a:r>
            <a:r>
              <a:rPr lang="en-US" sz="2000" dirty="0" err="1" smtClean="0"/>
              <a:t>M</a:t>
            </a:r>
            <a:r>
              <a:rPr lang="en-US" sz="2000" dirty="0" err="1" smtClean="0">
                <a:sym typeface="Symbol"/>
              </a:rPr>
              <a:t></a:t>
            </a:r>
            <a:r>
              <a:rPr lang="en-US" sz="2000" dirty="0" err="1" smtClean="0"/>
              <a:t>Ex</a:t>
            </a:r>
            <a:r>
              <a:rPr lang="en-US" sz="2000" dirty="0"/>
              <a:t>)</a:t>
            </a:r>
          </a:p>
          <a:p>
            <a:pPr marL="285750" indent="-285750">
              <a:buFont typeface="Arial" pitchFamily="34" charset="0"/>
              <a:buChar char="•"/>
            </a:pPr>
            <a:r>
              <a:rPr lang="en-US" sz="2000" dirty="0"/>
              <a:t>Forwarding from </a:t>
            </a:r>
            <a:r>
              <a:rPr lang="en-US" sz="2000" dirty="0" err="1"/>
              <a:t>Mem</a:t>
            </a:r>
            <a:r>
              <a:rPr lang="en-US" sz="2000" dirty="0"/>
              <a:t>/WB register to Ex stage (</a:t>
            </a:r>
            <a:r>
              <a:rPr lang="en-US" sz="2000" dirty="0" smtClean="0"/>
              <a:t>W</a:t>
            </a:r>
            <a:r>
              <a:rPr lang="en-US" sz="2000" dirty="0">
                <a:sym typeface="Symbol"/>
              </a:rPr>
              <a:t>  </a:t>
            </a:r>
            <a:r>
              <a:rPr lang="en-US" sz="2000" dirty="0" smtClean="0"/>
              <a:t>Ex</a:t>
            </a:r>
            <a:r>
              <a:rPr lang="en-US" sz="2000" dirty="0"/>
              <a:t>)</a:t>
            </a:r>
          </a:p>
          <a:p>
            <a:pPr marL="285750" indent="-285750">
              <a:buFont typeface="Arial" pitchFamily="34" charset="0"/>
              <a:buChar char="•"/>
            </a:pPr>
            <a:r>
              <a:rPr lang="en-US" sz="2000" dirty="0" err="1"/>
              <a:t>RegisterFile</a:t>
            </a:r>
            <a:r>
              <a:rPr lang="en-US" sz="2000" dirty="0"/>
              <a:t> </a:t>
            </a:r>
            <a:r>
              <a:rPr lang="en-US" sz="2000" dirty="0" smtClean="0"/>
              <a:t>Bypass</a:t>
            </a:r>
            <a:endParaRPr lang="en-US" sz="2000" dirty="0"/>
          </a:p>
        </p:txBody>
      </p:sp>
      <p:sp>
        <p:nvSpPr>
          <p:cNvPr id="6" name="TextBox 5"/>
          <p:cNvSpPr txBox="1"/>
          <p:nvPr/>
        </p:nvSpPr>
        <p:spPr>
          <a:xfrm>
            <a:off x="914400" y="5181600"/>
            <a:ext cx="631007" cy="369332"/>
          </a:xfrm>
          <a:prstGeom prst="rect">
            <a:avLst/>
          </a:prstGeom>
          <a:noFill/>
        </p:spPr>
        <p:txBody>
          <a:bodyPr wrap="none" rtlCol="0">
            <a:spAutoFit/>
          </a:bodyPr>
          <a:lstStyle/>
          <a:p>
            <a:r>
              <a:rPr lang="en-US" dirty="0" smtClean="0"/>
              <a:t>IF/ID</a:t>
            </a:r>
            <a:endParaRPr lang="en-US" dirty="0"/>
          </a:p>
        </p:txBody>
      </p:sp>
      <p:sp>
        <p:nvSpPr>
          <p:cNvPr id="75" name="TextBox 74"/>
          <p:cNvSpPr txBox="1"/>
          <p:nvPr/>
        </p:nvSpPr>
        <p:spPr>
          <a:xfrm>
            <a:off x="2667000" y="5181600"/>
            <a:ext cx="686406" cy="369332"/>
          </a:xfrm>
          <a:prstGeom prst="rect">
            <a:avLst/>
          </a:prstGeom>
          <a:noFill/>
        </p:spPr>
        <p:txBody>
          <a:bodyPr wrap="none" rtlCol="0">
            <a:spAutoFit/>
          </a:bodyPr>
          <a:lstStyle/>
          <a:p>
            <a:r>
              <a:rPr lang="en-US" dirty="0" smtClean="0"/>
              <a:t>ID/Ex</a:t>
            </a:r>
            <a:endParaRPr lang="en-US" dirty="0"/>
          </a:p>
        </p:txBody>
      </p:sp>
      <p:sp>
        <p:nvSpPr>
          <p:cNvPr id="78" name="TextBox 77"/>
          <p:cNvSpPr txBox="1"/>
          <p:nvPr/>
        </p:nvSpPr>
        <p:spPr>
          <a:xfrm>
            <a:off x="5334000" y="5181600"/>
            <a:ext cx="982961" cy="369332"/>
          </a:xfrm>
          <a:prstGeom prst="rect">
            <a:avLst/>
          </a:prstGeom>
          <a:noFill/>
        </p:spPr>
        <p:txBody>
          <a:bodyPr wrap="none" rtlCol="0">
            <a:spAutoFit/>
          </a:bodyPr>
          <a:lstStyle/>
          <a:p>
            <a:r>
              <a:rPr lang="en-US" dirty="0" smtClean="0"/>
              <a:t>Ex/</a:t>
            </a:r>
            <a:r>
              <a:rPr lang="en-US" dirty="0" err="1" smtClean="0"/>
              <a:t>Mem</a:t>
            </a:r>
            <a:endParaRPr lang="en-US" dirty="0"/>
          </a:p>
        </p:txBody>
      </p:sp>
      <p:sp>
        <p:nvSpPr>
          <p:cNvPr id="80" name="TextBox 79"/>
          <p:cNvSpPr txBox="1"/>
          <p:nvPr/>
        </p:nvSpPr>
        <p:spPr>
          <a:xfrm>
            <a:off x="7466994" y="5181600"/>
            <a:ext cx="1101584" cy="369332"/>
          </a:xfrm>
          <a:prstGeom prst="rect">
            <a:avLst/>
          </a:prstGeom>
          <a:noFill/>
        </p:spPr>
        <p:txBody>
          <a:bodyPr wrap="none" rtlCol="0">
            <a:spAutoFit/>
          </a:bodyPr>
          <a:lstStyle/>
          <a:p>
            <a:r>
              <a:rPr lang="en-US" dirty="0" err="1" smtClean="0"/>
              <a:t>Mem</a:t>
            </a:r>
            <a:r>
              <a:rPr lang="en-US" dirty="0" smtClean="0"/>
              <a:t>/WB</a:t>
            </a:r>
            <a:endParaRPr lang="en-US" dirty="0"/>
          </a:p>
        </p:txBody>
      </p:sp>
      <p:grpSp>
        <p:nvGrpSpPr>
          <p:cNvPr id="22" name="Group 21"/>
          <p:cNvGrpSpPr/>
          <p:nvPr/>
        </p:nvGrpSpPr>
        <p:grpSpPr>
          <a:xfrm>
            <a:off x="4578958" y="3505198"/>
            <a:ext cx="1288443" cy="656470"/>
            <a:chOff x="4578958" y="3505198"/>
            <a:chExt cx="1288443" cy="656470"/>
          </a:xfrm>
        </p:grpSpPr>
        <p:sp>
          <p:nvSpPr>
            <p:cNvPr id="7" name="Oval 6"/>
            <p:cNvSpPr/>
            <p:nvPr/>
          </p:nvSpPr>
          <p:spPr>
            <a:xfrm>
              <a:off x="5486400" y="3505198"/>
              <a:ext cx="381001" cy="45720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a:stCxn id="7" idx="2"/>
              <a:endCxn id="71" idx="7"/>
            </p:cNvCxnSpPr>
            <p:nvPr/>
          </p:nvCxnSpPr>
          <p:spPr>
            <a:xfrm flipH="1">
              <a:off x="4578958" y="3733799"/>
              <a:ext cx="907442" cy="427869"/>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4648200" y="4038600"/>
            <a:ext cx="1219201" cy="457202"/>
            <a:chOff x="4648200" y="4038600"/>
            <a:chExt cx="1219201" cy="457202"/>
          </a:xfrm>
        </p:grpSpPr>
        <p:sp>
          <p:nvSpPr>
            <p:cNvPr id="100" name="Oval 99"/>
            <p:cNvSpPr/>
            <p:nvPr/>
          </p:nvSpPr>
          <p:spPr>
            <a:xfrm>
              <a:off x="5486398" y="4038600"/>
              <a:ext cx="381003" cy="45720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a:stCxn id="100" idx="2"/>
            </p:cNvCxnSpPr>
            <p:nvPr/>
          </p:nvCxnSpPr>
          <p:spPr>
            <a:xfrm flipH="1">
              <a:off x="4648200" y="4267201"/>
              <a:ext cx="838198" cy="2"/>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2819399" y="3733796"/>
            <a:ext cx="1057303" cy="457202"/>
            <a:chOff x="2819399" y="3733796"/>
            <a:chExt cx="1057303" cy="457202"/>
          </a:xfrm>
        </p:grpSpPr>
        <p:sp>
          <p:nvSpPr>
            <p:cNvPr id="122" name="Oval 121"/>
            <p:cNvSpPr/>
            <p:nvPr/>
          </p:nvSpPr>
          <p:spPr>
            <a:xfrm>
              <a:off x="2819399" y="3733796"/>
              <a:ext cx="381001" cy="45720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a:stCxn id="122" idx="6"/>
              <a:endCxn id="71" idx="1"/>
            </p:cNvCxnSpPr>
            <p:nvPr/>
          </p:nvCxnSpPr>
          <p:spPr>
            <a:xfrm>
              <a:off x="3200400" y="3962397"/>
              <a:ext cx="676302" cy="199271"/>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1" name="Group 20"/>
          <p:cNvGrpSpPr/>
          <p:nvPr/>
        </p:nvGrpSpPr>
        <p:grpSpPr>
          <a:xfrm>
            <a:off x="2819397" y="4267198"/>
            <a:ext cx="911863" cy="457202"/>
            <a:chOff x="2819397" y="4267198"/>
            <a:chExt cx="911863" cy="457202"/>
          </a:xfrm>
        </p:grpSpPr>
        <p:sp>
          <p:nvSpPr>
            <p:cNvPr id="126" name="Oval 125"/>
            <p:cNvSpPr/>
            <p:nvPr/>
          </p:nvSpPr>
          <p:spPr>
            <a:xfrm>
              <a:off x="2819397" y="4267198"/>
              <a:ext cx="381003" cy="45720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a:stCxn id="126" idx="6"/>
              <a:endCxn id="71" idx="2"/>
            </p:cNvCxnSpPr>
            <p:nvPr/>
          </p:nvCxnSpPr>
          <p:spPr>
            <a:xfrm flipV="1">
              <a:off x="3200400" y="4489449"/>
              <a:ext cx="530860" cy="6350"/>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p:nvGrpSpPr>
        <p:grpSpPr>
          <a:xfrm>
            <a:off x="4702630" y="3505200"/>
            <a:ext cx="3298370" cy="1257913"/>
            <a:chOff x="4702630" y="3505200"/>
            <a:chExt cx="3298370" cy="1257913"/>
          </a:xfrm>
        </p:grpSpPr>
        <p:sp>
          <p:nvSpPr>
            <p:cNvPr id="101" name="Oval 100"/>
            <p:cNvSpPr/>
            <p:nvPr/>
          </p:nvSpPr>
          <p:spPr>
            <a:xfrm>
              <a:off x="7619999" y="3505200"/>
              <a:ext cx="381001" cy="45720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4702630" y="3658944"/>
              <a:ext cx="2971800" cy="1104169"/>
            </a:xfrm>
            <a:custGeom>
              <a:avLst/>
              <a:gdLst>
                <a:gd name="connsiteX0" fmla="*/ 2922814 w 3031347"/>
                <a:gd name="connsiteY0" fmla="*/ 80299 h 1104169"/>
                <a:gd name="connsiteX1" fmla="*/ 2857500 w 3031347"/>
                <a:gd name="connsiteY1" fmla="*/ 96627 h 1104169"/>
                <a:gd name="connsiteX2" fmla="*/ 1289957 w 3031347"/>
                <a:gd name="connsiteY2" fmla="*/ 1043685 h 1104169"/>
                <a:gd name="connsiteX3" fmla="*/ 0 w 3031347"/>
                <a:gd name="connsiteY3" fmla="*/ 929385 h 1104169"/>
              </a:gdLst>
              <a:ahLst/>
              <a:cxnLst>
                <a:cxn ang="0">
                  <a:pos x="connsiteX0" y="connsiteY0"/>
                </a:cxn>
                <a:cxn ang="0">
                  <a:pos x="connsiteX1" y="connsiteY1"/>
                </a:cxn>
                <a:cxn ang="0">
                  <a:pos x="connsiteX2" y="connsiteY2"/>
                </a:cxn>
                <a:cxn ang="0">
                  <a:pos x="connsiteX3" y="connsiteY3"/>
                </a:cxn>
              </a:cxnLst>
              <a:rect l="l" t="t" r="r" b="b"/>
              <a:pathLst>
                <a:path w="3031347" h="1104169">
                  <a:moveTo>
                    <a:pt x="2922814" y="80299"/>
                  </a:moveTo>
                  <a:cubicBezTo>
                    <a:pt x="3026228" y="8181"/>
                    <a:pt x="3129643" y="-63937"/>
                    <a:pt x="2857500" y="96627"/>
                  </a:cubicBezTo>
                  <a:cubicBezTo>
                    <a:pt x="2585357" y="257191"/>
                    <a:pt x="1766207" y="904892"/>
                    <a:pt x="1289957" y="1043685"/>
                  </a:cubicBezTo>
                  <a:cubicBezTo>
                    <a:pt x="813707" y="1182478"/>
                    <a:pt x="406853" y="1055931"/>
                    <a:pt x="0" y="929385"/>
                  </a:cubicBezTo>
                </a:path>
              </a:pathLst>
            </a:custGeom>
            <a:noFill/>
            <a:ln>
              <a:solidFill>
                <a:schemeClr val="accent5">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p:cNvGrpSpPr/>
          <p:nvPr/>
        </p:nvGrpSpPr>
        <p:grpSpPr>
          <a:xfrm>
            <a:off x="4523014" y="4038602"/>
            <a:ext cx="3477986" cy="1159652"/>
            <a:chOff x="4523014" y="4038602"/>
            <a:chExt cx="3477986" cy="1159652"/>
          </a:xfrm>
        </p:grpSpPr>
        <p:sp>
          <p:nvSpPr>
            <p:cNvPr id="111" name="Oval 110"/>
            <p:cNvSpPr/>
            <p:nvPr/>
          </p:nvSpPr>
          <p:spPr>
            <a:xfrm>
              <a:off x="7619997" y="4038602"/>
              <a:ext cx="381003" cy="45720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4523014" y="4327071"/>
              <a:ext cx="3151415" cy="871183"/>
            </a:xfrm>
            <a:custGeom>
              <a:avLst/>
              <a:gdLst>
                <a:gd name="connsiteX0" fmla="*/ 3151415 w 3151415"/>
                <a:gd name="connsiteY0" fmla="*/ 0 h 871183"/>
                <a:gd name="connsiteX1" fmla="*/ 1126672 w 3151415"/>
                <a:gd name="connsiteY1" fmla="*/ 849086 h 871183"/>
                <a:gd name="connsiteX2" fmla="*/ 0 w 3151415"/>
                <a:gd name="connsiteY2" fmla="*/ 538843 h 871183"/>
              </a:gdLst>
              <a:ahLst/>
              <a:cxnLst>
                <a:cxn ang="0">
                  <a:pos x="connsiteX0" y="connsiteY0"/>
                </a:cxn>
                <a:cxn ang="0">
                  <a:pos x="connsiteX1" y="connsiteY1"/>
                </a:cxn>
                <a:cxn ang="0">
                  <a:pos x="connsiteX2" y="connsiteY2"/>
                </a:cxn>
              </a:cxnLst>
              <a:rect l="l" t="t" r="r" b="b"/>
              <a:pathLst>
                <a:path w="3151415" h="871183">
                  <a:moveTo>
                    <a:pt x="3151415" y="0"/>
                  </a:moveTo>
                  <a:cubicBezTo>
                    <a:pt x="2401661" y="379639"/>
                    <a:pt x="1651908" y="759279"/>
                    <a:pt x="1126672" y="849086"/>
                  </a:cubicBezTo>
                  <a:cubicBezTo>
                    <a:pt x="601436" y="938893"/>
                    <a:pt x="300718" y="738868"/>
                    <a:pt x="0" y="538843"/>
                  </a:cubicBezTo>
                </a:path>
              </a:pathLst>
            </a:custGeom>
            <a:noFill/>
            <a:ln>
              <a:solidFill>
                <a:schemeClr val="accent5">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0" name="Straight Connector 29"/>
          <p:cNvCxnSpPr/>
          <p:nvPr/>
        </p:nvCxnSpPr>
        <p:spPr>
          <a:xfrm>
            <a:off x="4038600" y="2628327"/>
            <a:ext cx="0" cy="1486471"/>
          </a:xfrm>
          <a:prstGeom prst="line">
            <a:avLst/>
          </a:prstGeom>
          <a:ln w="25400">
            <a:solidFill>
              <a:schemeClr val="accent5">
                <a:lumMod val="60000"/>
                <a:lumOff val="40000"/>
              </a:schemeClr>
            </a:solidFill>
            <a:headEnd type="arrow"/>
            <a:tailEnd type="none"/>
          </a:ln>
        </p:spPr>
        <p:style>
          <a:lnRef idx="1">
            <a:schemeClr val="accent1"/>
          </a:lnRef>
          <a:fillRef idx="0">
            <a:schemeClr val="accent1"/>
          </a:fillRef>
          <a:effectRef idx="0">
            <a:schemeClr val="accent1"/>
          </a:effectRef>
          <a:fontRef idx="minor">
            <a:schemeClr val="tx1"/>
          </a:fontRef>
        </p:style>
      </p:cxnSp>
      <p:grpSp>
        <p:nvGrpSpPr>
          <p:cNvPr id="38" name="Group 37"/>
          <p:cNvGrpSpPr/>
          <p:nvPr/>
        </p:nvGrpSpPr>
        <p:grpSpPr>
          <a:xfrm>
            <a:off x="4038600" y="1676400"/>
            <a:ext cx="189230" cy="2349497"/>
            <a:chOff x="4038600" y="1676400"/>
            <a:chExt cx="189230" cy="2349497"/>
          </a:xfrm>
        </p:grpSpPr>
        <p:cxnSp>
          <p:nvCxnSpPr>
            <p:cNvPr id="33" name="Straight Connector 32"/>
            <p:cNvCxnSpPr>
              <a:stCxn id="71" idx="0"/>
            </p:cNvCxnSpPr>
            <p:nvPr/>
          </p:nvCxnSpPr>
          <p:spPr>
            <a:xfrm flipV="1">
              <a:off x="4227830" y="1893331"/>
              <a:ext cx="0" cy="2132566"/>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V="1">
              <a:off x="4038600" y="1676400"/>
              <a:ext cx="0" cy="228600"/>
            </a:xfrm>
            <a:prstGeom prst="line">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038600" y="1893331"/>
              <a:ext cx="189230" cy="0"/>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08908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4066" name="Rectangle 2"/>
          <p:cNvSpPr>
            <a:spLocks noGrp="1" noChangeArrowheads="1"/>
          </p:cNvSpPr>
          <p:nvPr>
            <p:ph type="title"/>
          </p:nvPr>
        </p:nvSpPr>
        <p:spPr/>
        <p:txBody>
          <a:bodyPr>
            <a:normAutofit fontScale="90000"/>
          </a:bodyPr>
          <a:lstStyle/>
          <a:p>
            <a:r>
              <a:rPr lang="en-US" sz="3600"/>
              <a:t>MIPS Design Principles</a:t>
            </a:r>
          </a:p>
        </p:txBody>
      </p:sp>
      <p:sp>
        <p:nvSpPr>
          <p:cNvPr id="2264067" name="Rectangle 3"/>
          <p:cNvSpPr>
            <a:spLocks noGrp="1" noChangeArrowheads="1"/>
          </p:cNvSpPr>
          <p:nvPr>
            <p:ph type="body" idx="1"/>
          </p:nvPr>
        </p:nvSpPr>
        <p:spPr/>
        <p:txBody>
          <a:bodyPr/>
          <a:lstStyle/>
          <a:p>
            <a:pPr>
              <a:lnSpc>
                <a:spcPct val="90000"/>
              </a:lnSpc>
            </a:pPr>
            <a:r>
              <a:rPr lang="en-US" sz="2800"/>
              <a:t>Simplicity favors regularity</a:t>
            </a:r>
          </a:p>
          <a:p>
            <a:pPr lvl="1">
              <a:lnSpc>
                <a:spcPct val="90000"/>
              </a:lnSpc>
            </a:pPr>
            <a:r>
              <a:rPr lang="en-US" sz="2400"/>
              <a:t>32 bit instructions</a:t>
            </a:r>
          </a:p>
          <a:p>
            <a:pPr lvl="1">
              <a:lnSpc>
                <a:spcPct val="90000"/>
              </a:lnSpc>
            </a:pPr>
            <a:endParaRPr lang="en-US" sz="2400"/>
          </a:p>
          <a:p>
            <a:pPr>
              <a:lnSpc>
                <a:spcPct val="90000"/>
              </a:lnSpc>
            </a:pPr>
            <a:r>
              <a:rPr lang="en-US" sz="2800"/>
              <a:t>Smaller is faster</a:t>
            </a:r>
          </a:p>
          <a:p>
            <a:pPr lvl="1">
              <a:lnSpc>
                <a:spcPct val="90000"/>
              </a:lnSpc>
            </a:pPr>
            <a:r>
              <a:rPr lang="en-US" sz="2400"/>
              <a:t>Small register file</a:t>
            </a:r>
          </a:p>
          <a:p>
            <a:pPr lvl="1">
              <a:lnSpc>
                <a:spcPct val="90000"/>
              </a:lnSpc>
            </a:pPr>
            <a:endParaRPr lang="en-US" sz="2400"/>
          </a:p>
          <a:p>
            <a:pPr>
              <a:lnSpc>
                <a:spcPct val="90000"/>
              </a:lnSpc>
            </a:pPr>
            <a:r>
              <a:rPr lang="en-US" sz="2800"/>
              <a:t>Make the common case fast</a:t>
            </a:r>
          </a:p>
          <a:p>
            <a:pPr lvl="1">
              <a:lnSpc>
                <a:spcPct val="90000"/>
              </a:lnSpc>
            </a:pPr>
            <a:r>
              <a:rPr lang="en-US" sz="2400"/>
              <a:t>Include support for constants</a:t>
            </a:r>
          </a:p>
          <a:p>
            <a:pPr>
              <a:lnSpc>
                <a:spcPct val="90000"/>
              </a:lnSpc>
            </a:pPr>
            <a:endParaRPr lang="en-US" sz="2800"/>
          </a:p>
          <a:p>
            <a:pPr>
              <a:lnSpc>
                <a:spcPct val="90000"/>
              </a:lnSpc>
            </a:pPr>
            <a:r>
              <a:rPr lang="en-US" sz="2800"/>
              <a:t>Good design demands good compromises</a:t>
            </a:r>
          </a:p>
          <a:p>
            <a:pPr lvl="1">
              <a:lnSpc>
                <a:spcPct val="90000"/>
              </a:lnSpc>
            </a:pPr>
            <a:r>
              <a:rPr lang="en-US" sz="2400"/>
              <a:t>Support for different type of interpretations/classes</a:t>
            </a:r>
          </a:p>
        </p:txBody>
      </p:sp>
    </p:spTree>
    <p:extLst>
      <p:ext uri="{BB962C8B-B14F-4D97-AF65-F5344CB8AC3E}">
        <p14:creationId xmlns:p14="http://schemas.microsoft.com/office/powerpoint/2010/main" val="375038229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7" name="Straight Arrow Connector 286"/>
          <p:cNvCxnSpPr/>
          <p:nvPr>
            <p:custDataLst>
              <p:tags r:id="rId1"/>
            </p:custDataLst>
          </p:nvPr>
        </p:nvCxnSpPr>
        <p:spPr>
          <a:xfrm rot="5400000">
            <a:off x="457200" y="5213806"/>
            <a:ext cx="32004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05" name="Title 304"/>
          <p:cNvSpPr>
            <a:spLocks noGrp="1"/>
          </p:cNvSpPr>
          <p:nvPr>
            <p:ph type="title"/>
            <p:custDataLst>
              <p:tags r:id="rId2"/>
            </p:custDataLst>
          </p:nvPr>
        </p:nvSpPr>
        <p:spPr/>
        <p:txBody>
          <a:bodyPr>
            <a:normAutofit fontScale="90000"/>
          </a:bodyPr>
          <a:lstStyle/>
          <a:p>
            <a:r>
              <a:rPr lang="en-US" dirty="0" smtClean="0"/>
              <a:t>Forwarding </a:t>
            </a:r>
            <a:r>
              <a:rPr lang="en-US" dirty="0" err="1" smtClean="0"/>
              <a:t>Datapath</a:t>
            </a:r>
            <a:r>
              <a:rPr lang="en-US" dirty="0" smtClean="0"/>
              <a:t> 1</a:t>
            </a:r>
            <a:endParaRPr lang="en-US" dirty="0"/>
          </a:p>
        </p:txBody>
      </p:sp>
      <p:graphicFrame>
        <p:nvGraphicFramePr>
          <p:cNvPr id="223" name="Table 222"/>
          <p:cNvGraphicFramePr>
            <a:graphicFrameLocks noGrp="1"/>
          </p:cNvGraphicFramePr>
          <p:nvPr>
            <p:custDataLst>
              <p:tags r:id="rId3"/>
            </p:custDataLst>
            <p:extLst>
              <p:ext uri="{D42A27DB-BD31-4B8C-83A1-F6EECF244321}">
                <p14:modId xmlns:p14="http://schemas.microsoft.com/office/powerpoint/2010/main" val="2153819307"/>
              </p:ext>
            </p:extLst>
          </p:nvPr>
        </p:nvGraphicFramePr>
        <p:xfrm>
          <a:off x="228601" y="3613605"/>
          <a:ext cx="8762999" cy="3244395"/>
        </p:xfrm>
        <a:graphic>
          <a:graphicData uri="http://schemas.openxmlformats.org/drawingml/2006/table">
            <a:tbl>
              <a:tblPr>
                <a:tableStyleId>{5C22544A-7EE6-4342-B048-85BDC9FD1C3A}</a:tableStyleId>
              </a:tblPr>
              <a:tblGrid>
                <a:gridCol w="1828800"/>
                <a:gridCol w="800100"/>
                <a:gridCol w="800100"/>
                <a:gridCol w="800100"/>
                <a:gridCol w="800100"/>
                <a:gridCol w="800100"/>
                <a:gridCol w="800100"/>
                <a:gridCol w="800100"/>
                <a:gridCol w="800100"/>
                <a:gridCol w="533399"/>
              </a:tblGrid>
              <a:tr h="990601">
                <a:tc>
                  <a:txBody>
                    <a:bodyPr/>
                    <a:lstStyle/>
                    <a:p>
                      <a:pPr algn="r"/>
                      <a:r>
                        <a:rPr lang="en-US" sz="2400" dirty="0" smtClean="0">
                          <a:solidFill>
                            <a:schemeClr val="bg1"/>
                          </a:solidFill>
                        </a:rPr>
                        <a:t>add </a:t>
                      </a:r>
                      <a:r>
                        <a:rPr lang="en-US" sz="2400" dirty="0" smtClean="0">
                          <a:solidFill>
                            <a:schemeClr val="accent5">
                              <a:lumMod val="60000"/>
                              <a:lumOff val="40000"/>
                            </a:schemeClr>
                          </a:solidFill>
                        </a:rPr>
                        <a:t>r3</a:t>
                      </a:r>
                      <a:r>
                        <a:rPr lang="en-US" sz="2400" dirty="0" smtClean="0">
                          <a:solidFill>
                            <a:schemeClr val="bg1"/>
                          </a:solidFill>
                        </a:rPr>
                        <a:t>, r1, r2</a:t>
                      </a:r>
                      <a:endParaRPr lang="en-US" sz="2400" dirty="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533400">
                <a:tc>
                  <a:txBody>
                    <a:bodyPr/>
                    <a:lstStyle/>
                    <a:p>
                      <a:pPr algn="r"/>
                      <a:r>
                        <a:rPr lang="en-US" sz="2400" dirty="0" smtClean="0">
                          <a:solidFill>
                            <a:schemeClr val="bg1"/>
                          </a:solidFill>
                        </a:rPr>
                        <a:t>sub r5, </a:t>
                      </a:r>
                      <a:r>
                        <a:rPr lang="en-US" sz="2400" dirty="0" smtClean="0">
                          <a:solidFill>
                            <a:schemeClr val="accent5">
                              <a:lumMod val="60000"/>
                              <a:lumOff val="40000"/>
                            </a:schemeClr>
                          </a:solidFill>
                        </a:rPr>
                        <a:t>r3</a:t>
                      </a:r>
                      <a:r>
                        <a:rPr lang="en-US" sz="2400" dirty="0" smtClean="0">
                          <a:solidFill>
                            <a:schemeClr val="bg1"/>
                          </a:solidFill>
                        </a:rPr>
                        <a:t>, r1</a:t>
                      </a:r>
                      <a:endParaRPr lang="en-US" sz="2400" dirty="0">
                        <a:solidFill>
                          <a:schemeClr val="tx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533400">
                <a:tc>
                  <a:txBody>
                    <a:bodyPr/>
                    <a:lstStyle/>
                    <a:p>
                      <a:pPr algn="r"/>
                      <a:endParaRPr lang="en-US" sz="2400" dirty="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900479">
                <a:tc>
                  <a:txBody>
                    <a:bodyPr/>
                    <a:lstStyle/>
                    <a:p>
                      <a:pPr algn="r"/>
                      <a:endParaRPr lang="en-US" sz="2400" dirty="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286515">
                <a:tc>
                  <a:txBody>
                    <a:bodyPr/>
                    <a:lstStyle/>
                    <a:p>
                      <a:endParaRPr lang="en-US" dirty="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cxnSp>
        <p:nvCxnSpPr>
          <p:cNvPr id="134" name="Straight Arrow Connector 133"/>
          <p:cNvCxnSpPr/>
          <p:nvPr>
            <p:custDataLst>
              <p:tags r:id="rId4"/>
            </p:custDataLst>
          </p:nvPr>
        </p:nvCxnSpPr>
        <p:spPr>
          <a:xfrm>
            <a:off x="2057407" y="3612018"/>
            <a:ext cx="6934193"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56" name="Text Box 11"/>
          <p:cNvSpPr txBox="1">
            <a:spLocks noChangeArrowheads="1"/>
          </p:cNvSpPr>
          <p:nvPr>
            <p:custDataLst>
              <p:tags r:id="rId5"/>
            </p:custDataLst>
          </p:nvPr>
        </p:nvSpPr>
        <p:spPr bwMode="auto">
          <a:xfrm rot="16200000">
            <a:off x="76201" y="2209798"/>
            <a:ext cx="2286004" cy="304800"/>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58" name="Text Box 11"/>
          <p:cNvSpPr txBox="1">
            <a:spLocks noChangeArrowheads="1"/>
          </p:cNvSpPr>
          <p:nvPr>
            <p:custDataLst>
              <p:tags r:id="rId6"/>
            </p:custDataLst>
          </p:nvPr>
        </p:nvSpPr>
        <p:spPr bwMode="auto">
          <a:xfrm rot="16200000">
            <a:off x="1828804" y="2209796"/>
            <a:ext cx="2286004" cy="304804"/>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59" name="Line 43"/>
          <p:cNvSpPr>
            <a:spLocks noChangeShapeType="1"/>
          </p:cNvSpPr>
          <p:nvPr>
            <p:custDataLst>
              <p:tags r:id="rId7"/>
            </p:custDataLst>
          </p:nvPr>
        </p:nvSpPr>
        <p:spPr bwMode="auto">
          <a:xfrm>
            <a:off x="2514601" y="25145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0" name="Line 43"/>
          <p:cNvSpPr>
            <a:spLocks noChangeShapeType="1"/>
          </p:cNvSpPr>
          <p:nvPr>
            <p:custDataLst>
              <p:tags r:id="rId8"/>
            </p:custDataLst>
          </p:nvPr>
        </p:nvSpPr>
        <p:spPr bwMode="auto">
          <a:xfrm>
            <a:off x="2514601" y="16763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1" name="Text Box 11"/>
          <p:cNvSpPr txBox="1">
            <a:spLocks noChangeArrowheads="1"/>
          </p:cNvSpPr>
          <p:nvPr>
            <p:custDataLst>
              <p:tags r:id="rId9"/>
            </p:custDataLst>
          </p:nvPr>
        </p:nvSpPr>
        <p:spPr bwMode="auto">
          <a:xfrm rot="16200000">
            <a:off x="4495802" y="2209793"/>
            <a:ext cx="22860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62" name="Line 43"/>
          <p:cNvSpPr>
            <a:spLocks noChangeShapeType="1"/>
          </p:cNvSpPr>
          <p:nvPr>
            <p:custDataLst>
              <p:tags r:id="rId10"/>
            </p:custDataLst>
          </p:nvPr>
        </p:nvSpPr>
        <p:spPr bwMode="auto">
          <a:xfrm flipV="1">
            <a:off x="5257800" y="1981195"/>
            <a:ext cx="228600"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3" name="Rectangle 19"/>
          <p:cNvSpPr>
            <a:spLocks noChangeArrowheads="1"/>
          </p:cNvSpPr>
          <p:nvPr>
            <p:custDataLst>
              <p:tags r:id="rId11"/>
            </p:custDataLst>
          </p:nvPr>
        </p:nvSpPr>
        <p:spPr bwMode="auto">
          <a:xfrm>
            <a:off x="4419599" y="2209797"/>
            <a:ext cx="228600" cy="1066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64" name="Freeform 63"/>
          <p:cNvSpPr/>
          <p:nvPr>
            <p:custDataLst>
              <p:tags r:id="rId12"/>
            </p:custDataLst>
          </p:nvPr>
        </p:nvSpPr>
        <p:spPr>
          <a:xfrm>
            <a:off x="4800600" y="1295397"/>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Line 43"/>
          <p:cNvSpPr>
            <a:spLocks noChangeShapeType="1"/>
          </p:cNvSpPr>
          <p:nvPr>
            <p:custDataLst>
              <p:tags r:id="rId13"/>
            </p:custDataLst>
          </p:nvPr>
        </p:nvSpPr>
        <p:spPr bwMode="auto">
          <a:xfrm flipV="1">
            <a:off x="4114800" y="2362200"/>
            <a:ext cx="304798"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6" name="Line 43"/>
          <p:cNvSpPr>
            <a:spLocks noChangeShapeType="1"/>
          </p:cNvSpPr>
          <p:nvPr>
            <p:custDataLst>
              <p:tags r:id="rId14"/>
            </p:custDataLst>
          </p:nvPr>
        </p:nvSpPr>
        <p:spPr bwMode="auto">
          <a:xfrm>
            <a:off x="3124200" y="3124198"/>
            <a:ext cx="12954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7" name="Text Box 11"/>
          <p:cNvSpPr txBox="1">
            <a:spLocks noChangeArrowheads="1"/>
          </p:cNvSpPr>
          <p:nvPr>
            <p:custDataLst>
              <p:tags r:id="rId15"/>
            </p:custDataLst>
          </p:nvPr>
        </p:nvSpPr>
        <p:spPr bwMode="auto">
          <a:xfrm rot="16200000">
            <a:off x="6629402" y="2209793"/>
            <a:ext cx="22860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68" name="Rectangle 4"/>
          <p:cNvSpPr>
            <a:spLocks noChangeArrowheads="1"/>
          </p:cNvSpPr>
          <p:nvPr>
            <p:custDataLst>
              <p:tags r:id="rId16"/>
            </p:custDataLst>
          </p:nvPr>
        </p:nvSpPr>
        <p:spPr bwMode="auto">
          <a:xfrm>
            <a:off x="6248400" y="2438396"/>
            <a:ext cx="838201"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data</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69" name="Text Box 11"/>
          <p:cNvSpPr txBox="1">
            <a:spLocks noChangeArrowheads="1"/>
          </p:cNvSpPr>
          <p:nvPr>
            <p:custDataLst>
              <p:tags r:id="rId17"/>
            </p:custDataLst>
          </p:nvPr>
        </p:nvSpPr>
        <p:spPr bwMode="auto">
          <a:xfrm rot="16200000">
            <a:off x="2743202" y="2971797"/>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70" name="Line 43"/>
          <p:cNvSpPr>
            <a:spLocks noChangeShapeType="1"/>
          </p:cNvSpPr>
          <p:nvPr>
            <p:custDataLst>
              <p:tags r:id="rId18"/>
            </p:custDataLst>
          </p:nvPr>
        </p:nvSpPr>
        <p:spPr bwMode="auto">
          <a:xfrm flipV="1">
            <a:off x="4114800" y="1523992"/>
            <a:ext cx="685800" cy="7"/>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1" name="Line 43"/>
          <p:cNvSpPr>
            <a:spLocks noChangeShapeType="1"/>
          </p:cNvSpPr>
          <p:nvPr>
            <p:custDataLst>
              <p:tags r:id="rId19"/>
            </p:custDataLst>
          </p:nvPr>
        </p:nvSpPr>
        <p:spPr bwMode="auto">
          <a:xfrm>
            <a:off x="4648200" y="2590797"/>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p>
        </p:txBody>
      </p:sp>
      <p:sp>
        <p:nvSpPr>
          <p:cNvPr id="72" name="Line 43"/>
          <p:cNvSpPr>
            <a:spLocks noChangeShapeType="1"/>
          </p:cNvSpPr>
          <p:nvPr>
            <p:custDataLst>
              <p:tags r:id="rId20"/>
            </p:custDataLst>
          </p:nvPr>
        </p:nvSpPr>
        <p:spPr bwMode="auto">
          <a:xfrm flipV="1">
            <a:off x="5791200" y="1981196"/>
            <a:ext cx="1828799" cy="3"/>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3" name="Line 43"/>
          <p:cNvSpPr>
            <a:spLocks noChangeShapeType="1"/>
          </p:cNvSpPr>
          <p:nvPr>
            <p:custDataLst>
              <p:tags r:id="rId21"/>
            </p:custDataLst>
          </p:nvPr>
        </p:nvSpPr>
        <p:spPr bwMode="auto">
          <a:xfrm flipV="1">
            <a:off x="5791200" y="2971797"/>
            <a:ext cx="457199"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4" name="Line 43"/>
          <p:cNvSpPr>
            <a:spLocks noChangeShapeType="1"/>
          </p:cNvSpPr>
          <p:nvPr>
            <p:custDataLst>
              <p:tags r:id="rId22"/>
            </p:custDataLst>
          </p:nvPr>
        </p:nvSpPr>
        <p:spPr bwMode="auto">
          <a:xfrm flipV="1">
            <a:off x="7086600" y="2971797"/>
            <a:ext cx="5334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5" name="Line 43"/>
          <p:cNvSpPr>
            <a:spLocks noChangeShapeType="1"/>
          </p:cNvSpPr>
          <p:nvPr>
            <p:custDataLst>
              <p:tags r:id="rId23"/>
            </p:custDataLst>
          </p:nvPr>
        </p:nvSpPr>
        <p:spPr bwMode="auto">
          <a:xfrm flipV="1">
            <a:off x="7924801" y="2971796"/>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6" name="Line 43"/>
          <p:cNvSpPr>
            <a:spLocks noChangeShapeType="1"/>
          </p:cNvSpPr>
          <p:nvPr>
            <p:custDataLst>
              <p:tags r:id="rId24"/>
            </p:custDataLst>
          </p:nvPr>
        </p:nvSpPr>
        <p:spPr bwMode="auto">
          <a:xfrm flipV="1">
            <a:off x="7924801" y="1981197"/>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11" name="Text Box 11"/>
          <p:cNvSpPr txBox="1">
            <a:spLocks noChangeArrowheads="1"/>
          </p:cNvSpPr>
          <p:nvPr>
            <p:custDataLst>
              <p:tags r:id="rId25"/>
            </p:custDataLst>
          </p:nvPr>
        </p:nvSpPr>
        <p:spPr bwMode="auto">
          <a:xfrm rot="16200000">
            <a:off x="2743202" y="2362198"/>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16" name="Text Box 11"/>
          <p:cNvSpPr txBox="1">
            <a:spLocks noChangeArrowheads="1"/>
          </p:cNvSpPr>
          <p:nvPr>
            <p:custDataLst>
              <p:tags r:id="rId26"/>
            </p:custDataLst>
          </p:nvPr>
        </p:nvSpPr>
        <p:spPr bwMode="auto">
          <a:xfrm rot="16200000">
            <a:off x="2743201" y="1523996"/>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17" name="Text Box 11"/>
          <p:cNvSpPr txBox="1">
            <a:spLocks noChangeArrowheads="1"/>
          </p:cNvSpPr>
          <p:nvPr>
            <p:custDataLst>
              <p:tags r:id="rId27"/>
            </p:custDataLst>
          </p:nvPr>
        </p:nvSpPr>
        <p:spPr bwMode="auto">
          <a:xfrm rot="16200000">
            <a:off x="5410204" y="2819397"/>
            <a:ext cx="457200" cy="304799"/>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18" name="Text Box 11"/>
          <p:cNvSpPr txBox="1">
            <a:spLocks noChangeArrowheads="1"/>
          </p:cNvSpPr>
          <p:nvPr>
            <p:custDataLst>
              <p:tags r:id="rId28"/>
            </p:custDataLst>
          </p:nvPr>
        </p:nvSpPr>
        <p:spPr bwMode="auto">
          <a:xfrm rot="16200000">
            <a:off x="5410199"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19" name="Text Box 11"/>
          <p:cNvSpPr txBox="1">
            <a:spLocks noChangeArrowheads="1"/>
          </p:cNvSpPr>
          <p:nvPr>
            <p:custDataLst>
              <p:tags r:id="rId29"/>
            </p:custDataLst>
          </p:nvPr>
        </p:nvSpPr>
        <p:spPr bwMode="auto">
          <a:xfrm rot="16200000">
            <a:off x="7543801" y="2819396"/>
            <a:ext cx="457200"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20" name="Text Box 11"/>
          <p:cNvSpPr txBox="1">
            <a:spLocks noChangeArrowheads="1"/>
          </p:cNvSpPr>
          <p:nvPr>
            <p:custDataLst>
              <p:tags r:id="rId30"/>
            </p:custDataLst>
          </p:nvPr>
        </p:nvSpPr>
        <p:spPr bwMode="auto">
          <a:xfrm rot="16200000">
            <a:off x="7543800"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21" name="Line 43"/>
          <p:cNvSpPr>
            <a:spLocks noChangeShapeType="1"/>
          </p:cNvSpPr>
          <p:nvPr>
            <p:custDataLst>
              <p:tags r:id="rId31"/>
            </p:custDataLst>
          </p:nvPr>
        </p:nvSpPr>
        <p:spPr bwMode="auto">
          <a:xfrm>
            <a:off x="6629400" y="1981197"/>
            <a:ext cx="0" cy="457199"/>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p>
        </p:txBody>
      </p:sp>
      <p:sp>
        <p:nvSpPr>
          <p:cNvPr id="122" name="Rectangle 4"/>
          <p:cNvSpPr>
            <a:spLocks noChangeArrowheads="1"/>
          </p:cNvSpPr>
          <p:nvPr>
            <p:custDataLst>
              <p:tags r:id="rId32"/>
            </p:custDataLst>
          </p:nvPr>
        </p:nvSpPr>
        <p:spPr bwMode="auto">
          <a:xfrm>
            <a:off x="152400" y="2133597"/>
            <a:ext cx="762000"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inst</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123" name="Rectangle 19"/>
          <p:cNvSpPr>
            <a:spLocks noChangeArrowheads="1"/>
          </p:cNvSpPr>
          <p:nvPr>
            <p:custDataLst>
              <p:tags r:id="rId33"/>
            </p:custDataLst>
          </p:nvPr>
        </p:nvSpPr>
        <p:spPr bwMode="auto">
          <a:xfrm>
            <a:off x="8229601" y="1828797"/>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nvGrpSpPr>
          <p:cNvPr id="124" name="Group 110"/>
          <p:cNvGrpSpPr/>
          <p:nvPr>
            <p:custDataLst>
              <p:tags r:id="rId34"/>
            </p:custDataLst>
          </p:nvPr>
        </p:nvGrpSpPr>
        <p:grpSpPr>
          <a:xfrm>
            <a:off x="1752600" y="1447799"/>
            <a:ext cx="762001" cy="1295400"/>
            <a:chOff x="2590798" y="914401"/>
            <a:chExt cx="762001" cy="1295400"/>
          </a:xfrm>
          <a:solidFill>
            <a:schemeClr val="bg2"/>
          </a:solidFill>
        </p:grpSpPr>
        <p:sp>
          <p:nvSpPr>
            <p:cNvPr id="125" name="Rectangle 22"/>
            <p:cNvSpPr>
              <a:spLocks noChangeArrowheads="1"/>
            </p:cNvSpPr>
            <p:nvPr>
              <p:custDataLst>
                <p:tags r:id="rId54"/>
              </p:custDataLst>
            </p:nvPr>
          </p:nvSpPr>
          <p:spPr bwMode="auto">
            <a:xfrm>
              <a:off x="2590798" y="914401"/>
              <a:ext cx="762001" cy="1295400"/>
            </a:xfrm>
            <a:prstGeom prst="rect">
              <a:avLst/>
            </a:prstGeom>
            <a:grpFill/>
            <a:ln w="25400" cap="sq" algn="ctr">
              <a:solidFill>
                <a:schemeClr val="bg1"/>
              </a:solidFill>
              <a:miter lim="800000"/>
              <a:headEnd/>
              <a:tailEnd/>
            </a:ln>
            <a:effectLst/>
          </p:spPr>
          <p:txBody>
            <a:bodyPr anchor="ctr" anchorCtr="1">
              <a:noAutofit/>
            </a:bodyPr>
            <a:lstStyle/>
            <a:p>
              <a:pPr algn="ctr"/>
              <a:endParaRPr lang="en-US" sz="2800" dirty="0">
                <a:solidFill>
                  <a:schemeClr val="bg1"/>
                </a:solidFill>
              </a:endParaRPr>
            </a:p>
          </p:txBody>
        </p:sp>
        <p:sp>
          <p:nvSpPr>
            <p:cNvPr id="126" name="TextBox 125"/>
            <p:cNvSpPr txBox="1"/>
            <p:nvPr>
              <p:custDataLst>
                <p:tags r:id="rId55"/>
              </p:custDataLst>
            </p:nvPr>
          </p:nvSpPr>
          <p:spPr>
            <a:xfrm>
              <a:off x="2666999" y="1371601"/>
              <a:ext cx="457200" cy="369332"/>
            </a:xfrm>
            <a:prstGeom prst="rect">
              <a:avLst/>
            </a:prstGeom>
            <a:grpFill/>
          </p:spPr>
          <p:txBody>
            <a:bodyPr wrap="square" lIns="0" tIns="0" rIns="0" bIns="0" rtlCol="0" anchor="ctr" anchorCtr="0">
              <a:noAutofit/>
            </a:bodyPr>
            <a:lstStyle/>
            <a:p>
              <a:r>
                <a:rPr lang="en-US" sz="2400" dirty="0" smtClean="0">
                  <a:solidFill>
                    <a:schemeClr val="bg1"/>
                  </a:solidFill>
                </a:rPr>
                <a:t>D</a:t>
              </a:r>
            </a:p>
          </p:txBody>
        </p:sp>
        <p:sp>
          <p:nvSpPr>
            <p:cNvPr id="127" name="TextBox 126"/>
            <p:cNvSpPr txBox="1"/>
            <p:nvPr>
              <p:custDataLst>
                <p:tags r:id="rId56"/>
              </p:custDataLst>
            </p:nvPr>
          </p:nvSpPr>
          <p:spPr>
            <a:xfrm>
              <a:off x="2819400" y="1764269"/>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B</a:t>
              </a:r>
            </a:p>
          </p:txBody>
        </p:sp>
        <p:sp>
          <p:nvSpPr>
            <p:cNvPr id="128" name="TextBox 127"/>
            <p:cNvSpPr txBox="1"/>
            <p:nvPr>
              <p:custDataLst>
                <p:tags r:id="rId57"/>
              </p:custDataLst>
            </p:nvPr>
          </p:nvSpPr>
          <p:spPr>
            <a:xfrm>
              <a:off x="2819400" y="990601"/>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A</a:t>
              </a:r>
            </a:p>
          </p:txBody>
        </p:sp>
      </p:grpSp>
      <p:sp>
        <p:nvSpPr>
          <p:cNvPr id="129" name="Rectangle 19"/>
          <p:cNvSpPr>
            <a:spLocks noChangeArrowheads="1"/>
          </p:cNvSpPr>
          <p:nvPr>
            <p:custDataLst>
              <p:tags r:id="rId35"/>
            </p:custDataLst>
          </p:nvPr>
        </p:nvSpPr>
        <p:spPr bwMode="auto">
          <a:xfrm>
            <a:off x="3962400" y="1981200"/>
            <a:ext cx="152400" cy="685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30" name="Rectangle 19"/>
          <p:cNvSpPr>
            <a:spLocks noChangeArrowheads="1"/>
          </p:cNvSpPr>
          <p:nvPr>
            <p:custDataLst>
              <p:tags r:id="rId36"/>
            </p:custDataLst>
          </p:nvPr>
        </p:nvSpPr>
        <p:spPr bwMode="auto">
          <a:xfrm>
            <a:off x="3962400" y="11430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31" name="Line 43"/>
          <p:cNvSpPr>
            <a:spLocks noChangeShapeType="1"/>
          </p:cNvSpPr>
          <p:nvPr>
            <p:custDataLst>
              <p:tags r:id="rId37"/>
            </p:custDataLst>
          </p:nvPr>
        </p:nvSpPr>
        <p:spPr bwMode="auto">
          <a:xfrm flipV="1">
            <a:off x="3124200" y="1676400"/>
            <a:ext cx="7620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32" name="Line 43"/>
          <p:cNvSpPr>
            <a:spLocks noChangeShapeType="1"/>
          </p:cNvSpPr>
          <p:nvPr>
            <p:custDataLst>
              <p:tags r:id="rId38"/>
            </p:custDataLst>
          </p:nvPr>
        </p:nvSpPr>
        <p:spPr bwMode="auto">
          <a:xfrm flipV="1">
            <a:off x="3352800" y="2285999"/>
            <a:ext cx="609600" cy="1"/>
          </a:xfrm>
          <a:prstGeom prst="line">
            <a:avLst/>
          </a:prstGeom>
          <a:noFill/>
          <a:ln w="38100" cap="sq">
            <a:solidFill>
              <a:schemeClr val="accent4">
                <a:lumMod val="60000"/>
                <a:lumOff val="40000"/>
              </a:schemeClr>
            </a:solidFill>
            <a:prstDash val="solid"/>
            <a:round/>
            <a:headEnd type="none" w="med" len="med"/>
            <a:tailEnd type="arrow" w="sm" len="sm"/>
          </a:ln>
          <a:effectLst/>
        </p:spPr>
        <p:txBody>
          <a:bodyPr wrap="square" anchor="ctr" anchorCtr="1">
            <a:noAutofit/>
          </a:bodyPr>
          <a:lstStyle/>
          <a:p>
            <a:endParaRPr lang="en-US"/>
          </a:p>
        </p:txBody>
      </p:sp>
      <p:sp>
        <p:nvSpPr>
          <p:cNvPr id="133" name="Line 43"/>
          <p:cNvSpPr>
            <a:spLocks noChangeShapeType="1"/>
          </p:cNvSpPr>
          <p:nvPr>
            <p:custDataLst>
              <p:tags r:id="rId39"/>
            </p:custDataLst>
          </p:nvPr>
        </p:nvSpPr>
        <p:spPr bwMode="auto">
          <a:xfrm flipV="1">
            <a:off x="3581400" y="2057399"/>
            <a:ext cx="381000" cy="1"/>
          </a:xfrm>
          <a:prstGeom prst="line">
            <a:avLst/>
          </a:prstGeom>
          <a:noFill/>
          <a:ln w="38100" cap="sq">
            <a:solidFill>
              <a:schemeClr val="accent4">
                <a:lumMod val="60000"/>
                <a:lumOff val="40000"/>
              </a:schemeClr>
            </a:solidFill>
            <a:prstDash val="solid"/>
            <a:round/>
            <a:headEnd type="none" w="med" len="med"/>
            <a:tailEnd type="arrow" w="sm" len="sm"/>
          </a:ln>
          <a:effectLst/>
        </p:spPr>
        <p:txBody>
          <a:bodyPr wrap="square" anchor="ctr" anchorCtr="1">
            <a:noAutofit/>
          </a:bodyPr>
          <a:lstStyle/>
          <a:p>
            <a:endParaRPr lang="en-US"/>
          </a:p>
        </p:txBody>
      </p:sp>
      <p:sp>
        <p:nvSpPr>
          <p:cNvPr id="135" name="Line 43"/>
          <p:cNvSpPr>
            <a:spLocks noChangeShapeType="1"/>
          </p:cNvSpPr>
          <p:nvPr>
            <p:custDataLst>
              <p:tags r:id="rId40"/>
            </p:custDataLst>
          </p:nvPr>
        </p:nvSpPr>
        <p:spPr bwMode="auto">
          <a:xfrm>
            <a:off x="3124200" y="2514598"/>
            <a:ext cx="8382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36" name="Line 43"/>
          <p:cNvSpPr>
            <a:spLocks noChangeShapeType="1"/>
          </p:cNvSpPr>
          <p:nvPr>
            <p:custDataLst>
              <p:tags r:id="rId41"/>
            </p:custDataLst>
          </p:nvPr>
        </p:nvSpPr>
        <p:spPr bwMode="auto">
          <a:xfrm flipH="1" flipV="1">
            <a:off x="3581400" y="914400"/>
            <a:ext cx="2514600" cy="0"/>
          </a:xfrm>
          <a:prstGeom prst="line">
            <a:avLst/>
          </a:prstGeom>
          <a:noFill/>
          <a:ln w="3810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137" name="Line 43"/>
          <p:cNvSpPr>
            <a:spLocks noChangeShapeType="1"/>
          </p:cNvSpPr>
          <p:nvPr>
            <p:custDataLst>
              <p:tags r:id="rId42"/>
            </p:custDataLst>
          </p:nvPr>
        </p:nvSpPr>
        <p:spPr bwMode="auto">
          <a:xfrm flipH="1">
            <a:off x="6096000" y="914400"/>
            <a:ext cx="0" cy="1066800"/>
          </a:xfrm>
          <a:prstGeom prst="line">
            <a:avLst/>
          </a:prstGeom>
          <a:noFill/>
          <a:ln w="3810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138" name="Line 43"/>
          <p:cNvSpPr>
            <a:spLocks noChangeShapeType="1"/>
          </p:cNvSpPr>
          <p:nvPr>
            <p:custDataLst>
              <p:tags r:id="rId43"/>
            </p:custDataLst>
          </p:nvPr>
        </p:nvSpPr>
        <p:spPr bwMode="auto">
          <a:xfrm flipV="1">
            <a:off x="3352800" y="1447800"/>
            <a:ext cx="609600" cy="1"/>
          </a:xfrm>
          <a:prstGeom prst="line">
            <a:avLst/>
          </a:prstGeom>
          <a:noFill/>
          <a:ln w="38100" cap="sq">
            <a:solidFill>
              <a:schemeClr val="accent4">
                <a:lumMod val="60000"/>
                <a:lumOff val="40000"/>
              </a:schemeClr>
            </a:solidFill>
            <a:prstDash val="solid"/>
            <a:round/>
            <a:headEnd type="oval" w="med" len="med"/>
            <a:tailEnd type="arrow" w="sm" len="sm"/>
          </a:ln>
          <a:effectLst/>
        </p:spPr>
        <p:txBody>
          <a:bodyPr wrap="square" anchor="ctr" anchorCtr="1">
            <a:noAutofit/>
          </a:bodyPr>
          <a:lstStyle/>
          <a:p>
            <a:endParaRPr lang="en-US"/>
          </a:p>
        </p:txBody>
      </p:sp>
      <p:sp>
        <p:nvSpPr>
          <p:cNvPr id="139" name="Line 43"/>
          <p:cNvSpPr>
            <a:spLocks noChangeShapeType="1"/>
          </p:cNvSpPr>
          <p:nvPr>
            <p:custDataLst>
              <p:tags r:id="rId44"/>
            </p:custDataLst>
          </p:nvPr>
        </p:nvSpPr>
        <p:spPr bwMode="auto">
          <a:xfrm flipH="1" flipV="1">
            <a:off x="3352800" y="1600200"/>
            <a:ext cx="0" cy="3810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p>
        </p:txBody>
      </p:sp>
      <p:sp>
        <p:nvSpPr>
          <p:cNvPr id="140" name="Line 43"/>
          <p:cNvSpPr>
            <a:spLocks noChangeShapeType="1"/>
          </p:cNvSpPr>
          <p:nvPr>
            <p:custDataLst>
              <p:tags r:id="rId45"/>
            </p:custDataLst>
          </p:nvPr>
        </p:nvSpPr>
        <p:spPr bwMode="auto">
          <a:xfrm flipH="1" flipV="1">
            <a:off x="3581400" y="1219200"/>
            <a:ext cx="0" cy="6858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p>
        </p:txBody>
      </p:sp>
      <p:sp>
        <p:nvSpPr>
          <p:cNvPr id="141" name="Line 43"/>
          <p:cNvSpPr>
            <a:spLocks noChangeShapeType="1"/>
          </p:cNvSpPr>
          <p:nvPr>
            <p:custDataLst>
              <p:tags r:id="rId46"/>
            </p:custDataLst>
          </p:nvPr>
        </p:nvSpPr>
        <p:spPr bwMode="auto">
          <a:xfrm flipV="1">
            <a:off x="3581400" y="914398"/>
            <a:ext cx="0" cy="1143001"/>
          </a:xfrm>
          <a:prstGeom prst="line">
            <a:avLst/>
          </a:prstGeom>
          <a:noFill/>
          <a:ln w="3810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142" name="Line 43"/>
          <p:cNvSpPr>
            <a:spLocks noChangeShapeType="1"/>
          </p:cNvSpPr>
          <p:nvPr>
            <p:custDataLst>
              <p:tags r:id="rId47"/>
            </p:custDataLst>
          </p:nvPr>
        </p:nvSpPr>
        <p:spPr bwMode="auto">
          <a:xfrm flipV="1">
            <a:off x="3581400" y="1219200"/>
            <a:ext cx="381000" cy="1"/>
          </a:xfrm>
          <a:prstGeom prst="line">
            <a:avLst/>
          </a:prstGeom>
          <a:noFill/>
          <a:ln w="38100" cap="sq">
            <a:solidFill>
              <a:schemeClr val="accent4">
                <a:lumMod val="60000"/>
                <a:lumOff val="40000"/>
              </a:schemeClr>
            </a:solidFill>
            <a:prstDash val="solid"/>
            <a:round/>
            <a:headEnd type="oval" w="med" len="med"/>
            <a:tailEnd type="arrow" w="sm" len="sm"/>
          </a:ln>
          <a:effectLst/>
        </p:spPr>
        <p:txBody>
          <a:bodyPr wrap="square" anchor="ctr" anchorCtr="1">
            <a:noAutofit/>
          </a:bodyPr>
          <a:lstStyle/>
          <a:p>
            <a:endParaRPr lang="en-US"/>
          </a:p>
        </p:txBody>
      </p:sp>
      <p:sp>
        <p:nvSpPr>
          <p:cNvPr id="143" name="Line 43"/>
          <p:cNvSpPr>
            <a:spLocks noChangeShapeType="1"/>
          </p:cNvSpPr>
          <p:nvPr>
            <p:custDataLst>
              <p:tags r:id="rId48"/>
            </p:custDataLst>
          </p:nvPr>
        </p:nvSpPr>
        <p:spPr bwMode="auto">
          <a:xfrm>
            <a:off x="8458201" y="2514597"/>
            <a:ext cx="381000"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44" name="Line 43"/>
          <p:cNvSpPr>
            <a:spLocks noChangeShapeType="1"/>
          </p:cNvSpPr>
          <p:nvPr>
            <p:custDataLst>
              <p:tags r:id="rId49"/>
            </p:custDataLst>
          </p:nvPr>
        </p:nvSpPr>
        <p:spPr bwMode="auto">
          <a:xfrm>
            <a:off x="8839200" y="762000"/>
            <a:ext cx="1" cy="1752597"/>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45" name="Line 43"/>
          <p:cNvSpPr>
            <a:spLocks noChangeShapeType="1"/>
          </p:cNvSpPr>
          <p:nvPr>
            <p:custDataLst>
              <p:tags r:id="rId50"/>
            </p:custDataLst>
          </p:nvPr>
        </p:nvSpPr>
        <p:spPr bwMode="auto">
          <a:xfrm flipH="1" flipV="1">
            <a:off x="1523999" y="762000"/>
            <a:ext cx="7315201"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46" name="Line 43"/>
          <p:cNvSpPr>
            <a:spLocks noChangeShapeType="1"/>
          </p:cNvSpPr>
          <p:nvPr>
            <p:custDataLst>
              <p:tags r:id="rId51"/>
            </p:custDataLst>
          </p:nvPr>
        </p:nvSpPr>
        <p:spPr bwMode="auto">
          <a:xfrm flipV="1">
            <a:off x="3352800" y="762000"/>
            <a:ext cx="0" cy="1524000"/>
          </a:xfrm>
          <a:prstGeom prst="line">
            <a:avLst/>
          </a:prstGeom>
          <a:noFill/>
          <a:ln w="3810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147" name="Line 43"/>
          <p:cNvSpPr>
            <a:spLocks noChangeShapeType="1"/>
          </p:cNvSpPr>
          <p:nvPr>
            <p:custDataLst>
              <p:tags r:id="rId52"/>
            </p:custDataLst>
          </p:nvPr>
        </p:nvSpPr>
        <p:spPr bwMode="auto">
          <a:xfrm flipH="1">
            <a:off x="1524000" y="762000"/>
            <a:ext cx="0" cy="129540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48" name="Line 43"/>
          <p:cNvSpPr>
            <a:spLocks noChangeShapeType="1"/>
          </p:cNvSpPr>
          <p:nvPr>
            <p:custDataLst>
              <p:tags r:id="rId53"/>
            </p:custDataLst>
          </p:nvPr>
        </p:nvSpPr>
        <p:spPr bwMode="auto">
          <a:xfrm>
            <a:off x="1524000" y="2057400"/>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Tree>
    <p:extLst>
      <p:ext uri="{BB962C8B-B14F-4D97-AF65-F5344CB8AC3E}">
        <p14:creationId xmlns:p14="http://schemas.microsoft.com/office/powerpoint/2010/main" val="253596798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4050" name="Rectangle 2"/>
          <p:cNvSpPr>
            <a:spLocks noGrp="1" noChangeArrowheads="1"/>
          </p:cNvSpPr>
          <p:nvPr>
            <p:ph type="title"/>
            <p:custDataLst>
              <p:tags r:id="rId1"/>
            </p:custDataLst>
          </p:nvPr>
        </p:nvSpPr>
        <p:spPr/>
        <p:txBody>
          <a:bodyPr>
            <a:normAutofit fontScale="90000"/>
          </a:bodyPr>
          <a:lstStyle/>
          <a:p>
            <a:r>
              <a:rPr lang="en-US" dirty="0" smtClean="0"/>
              <a:t>Forwarding </a:t>
            </a:r>
            <a:r>
              <a:rPr lang="en-US" dirty="0" err="1" smtClean="0"/>
              <a:t>Datapath</a:t>
            </a:r>
            <a:r>
              <a:rPr lang="en-US" dirty="0" smtClean="0"/>
              <a:t> 2</a:t>
            </a:r>
            <a:endParaRPr lang="en-US" dirty="0"/>
          </a:p>
        </p:txBody>
      </p:sp>
      <p:sp>
        <p:nvSpPr>
          <p:cNvPr id="2434051" name="Rectangle 3"/>
          <p:cNvSpPr>
            <a:spLocks noGrp="1" noChangeArrowheads="1"/>
          </p:cNvSpPr>
          <p:nvPr>
            <p:ph idx="1"/>
            <p:custDataLst>
              <p:tags r:id="rId2"/>
            </p:custDataLst>
          </p:nvPr>
        </p:nvSpPr>
        <p:spPr>
          <a:xfrm>
            <a:off x="152400" y="609600"/>
            <a:ext cx="8915400" cy="6324600"/>
          </a:xfrm>
        </p:spPr>
        <p:txBody>
          <a:bodyPr>
            <a:normAutofit/>
          </a:bodyPr>
          <a:lstStyle/>
          <a:p>
            <a:r>
              <a:rPr lang="en-US" dirty="0" err="1" smtClean="0">
                <a:solidFill>
                  <a:schemeClr val="accent5">
                    <a:lumMod val="60000"/>
                    <a:lumOff val="40000"/>
                  </a:schemeClr>
                </a:solidFill>
              </a:rPr>
              <a:t>Mem</a:t>
            </a:r>
            <a:r>
              <a:rPr lang="en-US" dirty="0" smtClean="0">
                <a:solidFill>
                  <a:schemeClr val="accent5">
                    <a:lumMod val="60000"/>
                    <a:lumOff val="40000"/>
                  </a:schemeClr>
                </a:solidFill>
              </a:rPr>
              <a:t>/WB </a:t>
            </a:r>
            <a:r>
              <a:rPr lang="en-US" dirty="0">
                <a:solidFill>
                  <a:schemeClr val="accent5">
                    <a:lumMod val="60000"/>
                    <a:lumOff val="40000"/>
                  </a:schemeClr>
                </a:solidFill>
              </a:rPr>
              <a:t>to EX Bypass</a:t>
            </a:r>
          </a:p>
          <a:p>
            <a:pPr lvl="1"/>
            <a:r>
              <a:rPr lang="en-US" dirty="0"/>
              <a:t>EX needs value being written by WB</a:t>
            </a:r>
          </a:p>
          <a:p>
            <a:pPr lvl="1"/>
            <a:r>
              <a:rPr lang="en-US" dirty="0"/>
              <a:t>Resolve:</a:t>
            </a:r>
          </a:p>
          <a:p>
            <a:pPr marL="457200" lvl="1" indent="0">
              <a:buNone/>
            </a:pPr>
            <a:r>
              <a:rPr lang="en-US" dirty="0"/>
              <a:t>	</a:t>
            </a:r>
            <a:r>
              <a:rPr lang="en-US" dirty="0" smtClean="0"/>
              <a:t>Add </a:t>
            </a:r>
            <a:r>
              <a:rPr lang="en-US" dirty="0"/>
              <a:t>bypass from WB final value to start of EX </a:t>
            </a:r>
            <a:endParaRPr lang="en-US" dirty="0" smtClean="0"/>
          </a:p>
          <a:p>
            <a:r>
              <a:rPr lang="en-US" dirty="0" smtClean="0">
                <a:solidFill>
                  <a:schemeClr val="accent5">
                    <a:lumMod val="60000"/>
                    <a:lumOff val="40000"/>
                  </a:schemeClr>
                </a:solidFill>
              </a:rPr>
              <a:t>How to detect?</a:t>
            </a:r>
            <a:r>
              <a:rPr lang="en-US" dirty="0" smtClean="0">
                <a:solidFill>
                  <a:schemeClr val="accent1"/>
                </a:solidFill>
              </a:rPr>
              <a:t> </a:t>
            </a:r>
            <a:r>
              <a:rPr lang="en-US" dirty="0" smtClean="0"/>
              <a:t>Logic in Ex Stage:</a:t>
            </a:r>
          </a:p>
          <a:p>
            <a:r>
              <a:rPr lang="en-US" dirty="0" smtClean="0"/>
              <a:t>	forward = (M/WB.WE &amp;&amp; M/</a:t>
            </a:r>
            <a:r>
              <a:rPr lang="en-US" dirty="0" err="1" smtClean="0"/>
              <a:t>WB.Rd</a:t>
            </a:r>
            <a:r>
              <a:rPr lang="en-US" dirty="0" smtClean="0"/>
              <a:t> != 0 &amp;&amp;</a:t>
            </a:r>
          </a:p>
          <a:p>
            <a:r>
              <a:rPr lang="en-US" dirty="0"/>
              <a:t>	</a:t>
            </a:r>
            <a:r>
              <a:rPr lang="en-US" dirty="0" smtClean="0"/>
              <a:t>		    ID/</a:t>
            </a:r>
            <a:r>
              <a:rPr lang="en-US" dirty="0" err="1" smtClean="0"/>
              <a:t>Ex.Ra</a:t>
            </a:r>
            <a:r>
              <a:rPr lang="en-US" dirty="0" smtClean="0"/>
              <a:t> == M/</a:t>
            </a:r>
            <a:r>
              <a:rPr lang="en-US" dirty="0" err="1" smtClean="0"/>
              <a:t>WB.Rd</a:t>
            </a:r>
            <a:r>
              <a:rPr lang="en-US" dirty="0"/>
              <a:t> </a:t>
            </a:r>
            <a:r>
              <a:rPr lang="en-US" dirty="0" smtClean="0"/>
              <a:t>&amp;&amp;</a:t>
            </a:r>
          </a:p>
          <a:p>
            <a:r>
              <a:rPr lang="en-US" dirty="0"/>
              <a:t>	</a:t>
            </a:r>
            <a:r>
              <a:rPr lang="en-US" dirty="0" smtClean="0"/>
              <a:t>		</a:t>
            </a:r>
            <a:r>
              <a:rPr lang="en-US" dirty="0" smtClean="0">
                <a:solidFill>
                  <a:schemeClr val="accent5">
                    <a:lumMod val="60000"/>
                    <a:lumOff val="40000"/>
                  </a:schemeClr>
                </a:solidFill>
              </a:rPr>
              <a:t>not </a:t>
            </a:r>
            <a:r>
              <a:rPr lang="en-US" dirty="0" smtClean="0">
                <a:solidFill>
                  <a:schemeClr val="accent5">
                    <a:lumMod val="60000"/>
                    <a:lumOff val="40000"/>
                  </a:schemeClr>
                </a:solidFill>
              </a:rPr>
              <a:t>(</a:t>
            </a:r>
            <a:r>
              <a:rPr lang="en-US" dirty="0" smtClean="0">
                <a:solidFill>
                  <a:schemeClr val="accent5">
                    <a:lumMod val="60000"/>
                    <a:lumOff val="40000"/>
                  </a:schemeClr>
                </a:solidFill>
              </a:rPr>
              <a:t>Ex</a:t>
            </a:r>
            <a:r>
              <a:rPr lang="en-US" dirty="0" smtClean="0">
                <a:solidFill>
                  <a:schemeClr val="accent5">
                    <a:lumMod val="60000"/>
                    <a:lumOff val="40000"/>
                  </a:schemeClr>
                </a:solidFill>
              </a:rPr>
              <a:t>/M.WE </a:t>
            </a:r>
            <a:r>
              <a:rPr lang="en-US" dirty="0" smtClean="0">
                <a:solidFill>
                  <a:schemeClr val="accent5">
                    <a:lumMod val="60000"/>
                    <a:lumOff val="40000"/>
                  </a:schemeClr>
                </a:solidFill>
              </a:rPr>
              <a:t>&amp;&amp; Ex/</a:t>
            </a:r>
            <a:r>
              <a:rPr lang="en-US" dirty="0" err="1" smtClean="0">
                <a:solidFill>
                  <a:schemeClr val="accent5">
                    <a:lumMod val="60000"/>
                    <a:lumOff val="40000"/>
                  </a:schemeClr>
                </a:solidFill>
              </a:rPr>
              <a:t>M.Rd</a:t>
            </a:r>
            <a:r>
              <a:rPr lang="en-US" dirty="0" smtClean="0">
                <a:solidFill>
                  <a:schemeClr val="accent5">
                    <a:lumMod val="60000"/>
                    <a:lumOff val="40000"/>
                  </a:schemeClr>
                </a:solidFill>
              </a:rPr>
              <a:t> != 0 &amp;&amp;</a:t>
            </a:r>
          </a:p>
          <a:p>
            <a:r>
              <a:rPr lang="en-US" dirty="0">
                <a:solidFill>
                  <a:schemeClr val="accent5">
                    <a:lumMod val="60000"/>
                    <a:lumOff val="40000"/>
                  </a:schemeClr>
                </a:solidFill>
              </a:rPr>
              <a:t>	</a:t>
            </a:r>
            <a:r>
              <a:rPr lang="en-US" dirty="0" smtClean="0">
                <a:solidFill>
                  <a:schemeClr val="accent5">
                    <a:lumMod val="60000"/>
                    <a:lumOff val="40000"/>
                  </a:schemeClr>
                </a:solidFill>
              </a:rPr>
              <a:t>		         ID/</a:t>
            </a:r>
            <a:r>
              <a:rPr lang="en-US" dirty="0" err="1" smtClean="0">
                <a:solidFill>
                  <a:schemeClr val="accent5">
                    <a:lumMod val="60000"/>
                    <a:lumOff val="40000"/>
                  </a:schemeClr>
                </a:solidFill>
              </a:rPr>
              <a:t>Ex.Ra</a:t>
            </a:r>
            <a:r>
              <a:rPr lang="en-US" dirty="0" smtClean="0">
                <a:solidFill>
                  <a:schemeClr val="accent5">
                    <a:lumMod val="60000"/>
                    <a:lumOff val="40000"/>
                  </a:schemeClr>
                </a:solidFill>
              </a:rPr>
              <a:t> == Ex/</a:t>
            </a:r>
            <a:r>
              <a:rPr lang="en-US" dirty="0" err="1" smtClean="0">
                <a:solidFill>
                  <a:schemeClr val="accent5">
                    <a:lumMod val="60000"/>
                    <a:lumOff val="40000"/>
                  </a:schemeClr>
                </a:solidFill>
              </a:rPr>
              <a:t>M.Rd</a:t>
            </a:r>
            <a:r>
              <a:rPr lang="en-US" dirty="0" smtClean="0">
                <a:solidFill>
                  <a:schemeClr val="accent5">
                    <a:lumMod val="60000"/>
                    <a:lumOff val="40000"/>
                  </a:schemeClr>
                </a:solidFill>
              </a:rPr>
              <a:t>)</a:t>
            </a:r>
          </a:p>
          <a:p>
            <a:r>
              <a:rPr lang="en-US" dirty="0" smtClean="0"/>
              <a:t>		      || (same for </a:t>
            </a:r>
            <a:r>
              <a:rPr lang="en-US" dirty="0" err="1" smtClean="0"/>
              <a:t>Rb</a:t>
            </a:r>
            <a:r>
              <a:rPr lang="en-US" dirty="0" smtClean="0"/>
              <a:t>)</a:t>
            </a:r>
          </a:p>
          <a:p>
            <a:endParaRPr lang="en-US" dirty="0" smtClean="0"/>
          </a:p>
        </p:txBody>
      </p:sp>
      <p:sp>
        <p:nvSpPr>
          <p:cNvPr id="5" name="Rounded Rectangular Callout 4" hidden="1"/>
          <p:cNvSpPr/>
          <p:nvPr>
            <p:custDataLst>
              <p:tags r:id="rId3"/>
            </p:custDataLst>
          </p:nvPr>
        </p:nvSpPr>
        <p:spPr>
          <a:xfrm>
            <a:off x="2895600" y="3657600"/>
            <a:ext cx="2590800" cy="685800"/>
          </a:xfrm>
          <a:prstGeom prst="wedgeRoundRectCallout">
            <a:avLst>
              <a:gd name="adj1" fmla="val 9819"/>
              <a:gd name="adj2" fmla="val -81071"/>
              <a:gd name="adj3" fmla="val 16667"/>
            </a:avLst>
          </a:prstGeom>
          <a:noFill/>
          <a:ln w="28575">
            <a:solidFill>
              <a:schemeClr val="accent4">
                <a:alpha val="50196"/>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4"/>
                </a:solidFill>
              </a:rPr>
              <a:t>“earlier” = started earlier</a:t>
            </a:r>
          </a:p>
          <a:p>
            <a:pPr algn="ctr"/>
            <a:r>
              <a:rPr lang="en-US" dirty="0" smtClean="0">
                <a:solidFill>
                  <a:schemeClr val="accent4"/>
                </a:solidFill>
              </a:rPr>
              <a:t>= stage right</a:t>
            </a:r>
            <a:endParaRPr lang="en-US" dirty="0">
              <a:solidFill>
                <a:schemeClr val="accent4"/>
              </a:solidFill>
            </a:endParaRPr>
          </a:p>
        </p:txBody>
      </p:sp>
      <p:sp>
        <p:nvSpPr>
          <p:cNvPr id="6" name="Rounded Rectangular Callout 5" hidden="1"/>
          <p:cNvSpPr/>
          <p:nvPr>
            <p:custDataLst>
              <p:tags r:id="rId4"/>
            </p:custDataLst>
          </p:nvPr>
        </p:nvSpPr>
        <p:spPr>
          <a:xfrm>
            <a:off x="6324600" y="3581400"/>
            <a:ext cx="1752600" cy="381000"/>
          </a:xfrm>
          <a:prstGeom prst="wedgeRoundRectCallout">
            <a:avLst>
              <a:gd name="adj1" fmla="val 9819"/>
              <a:gd name="adj2" fmla="val -81071"/>
              <a:gd name="adj3" fmla="val 16667"/>
            </a:avLst>
          </a:prstGeom>
          <a:noFill/>
          <a:ln w="28575">
            <a:solidFill>
              <a:schemeClr val="accent4">
                <a:alpha val="50196"/>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4"/>
                </a:solidFill>
              </a:rPr>
              <a:t>stage left</a:t>
            </a:r>
            <a:endParaRPr lang="en-US" dirty="0">
              <a:solidFill>
                <a:schemeClr val="accent4"/>
              </a:solidFill>
            </a:endParaRPr>
          </a:p>
        </p:txBody>
      </p:sp>
      <p:sp>
        <p:nvSpPr>
          <p:cNvPr id="7" name="Rectangle 6" hidden="1"/>
          <p:cNvSpPr/>
          <p:nvPr>
            <p:custDataLst>
              <p:tags r:id="rId5"/>
            </p:custDataLst>
          </p:nvPr>
        </p:nvSpPr>
        <p:spPr>
          <a:xfrm>
            <a:off x="2362200" y="3124200"/>
            <a:ext cx="6553200" cy="369332"/>
          </a:xfrm>
          <a:prstGeom prst="rect">
            <a:avLst/>
          </a:prstGeom>
        </p:spPr>
        <p:txBody>
          <a:bodyPr wrap="square">
            <a:spAutoFit/>
          </a:bodyPr>
          <a:lstStyle/>
          <a:p>
            <a:pPr lvl="1"/>
            <a:r>
              <a:rPr lang="en-US" dirty="0" smtClean="0">
                <a:solidFill>
                  <a:schemeClr val="accent4"/>
                </a:solidFill>
              </a:rPr>
              <a:t>destination </a:t>
            </a:r>
            <a:r>
              <a:rPr lang="en-US" dirty="0" err="1" smtClean="0">
                <a:solidFill>
                  <a:schemeClr val="accent4"/>
                </a:solidFill>
              </a:rPr>
              <a:t>reg</a:t>
            </a:r>
            <a:r>
              <a:rPr lang="en-US" dirty="0" smtClean="0">
                <a:solidFill>
                  <a:schemeClr val="accent4"/>
                </a:solidFill>
              </a:rPr>
              <a:t> of earlier instruction == source </a:t>
            </a:r>
            <a:r>
              <a:rPr lang="en-US" dirty="0" err="1" smtClean="0">
                <a:solidFill>
                  <a:schemeClr val="accent4"/>
                </a:solidFill>
              </a:rPr>
              <a:t>reg</a:t>
            </a:r>
            <a:r>
              <a:rPr lang="en-US" dirty="0" smtClean="0">
                <a:solidFill>
                  <a:schemeClr val="accent4"/>
                </a:solidFill>
              </a:rPr>
              <a:t> of current</a:t>
            </a:r>
          </a:p>
        </p:txBody>
      </p:sp>
      <p:sp>
        <p:nvSpPr>
          <p:cNvPr id="2" name="TextBox 1"/>
          <p:cNvSpPr txBox="1"/>
          <p:nvPr/>
        </p:nvSpPr>
        <p:spPr>
          <a:xfrm>
            <a:off x="6934200" y="6096000"/>
            <a:ext cx="1920719" cy="461665"/>
          </a:xfrm>
          <a:prstGeom prst="rect">
            <a:avLst/>
          </a:prstGeom>
          <a:noFill/>
        </p:spPr>
        <p:txBody>
          <a:bodyPr wrap="none" rtlCol="0">
            <a:spAutoFit/>
          </a:bodyPr>
          <a:lstStyle/>
          <a:p>
            <a:r>
              <a:rPr lang="en-US" sz="2400" dirty="0" smtClean="0">
                <a:solidFill>
                  <a:schemeClr val="accent5">
                    <a:lumMod val="60000"/>
                    <a:lumOff val="40000"/>
                  </a:schemeClr>
                </a:solidFill>
              </a:rPr>
              <a:t>Check pg. </a:t>
            </a:r>
            <a:r>
              <a:rPr lang="en-US" sz="2400" smtClean="0">
                <a:solidFill>
                  <a:schemeClr val="accent5">
                    <a:lumMod val="60000"/>
                    <a:lumOff val="40000"/>
                  </a:schemeClr>
                </a:solidFill>
              </a:rPr>
              <a:t>311</a:t>
            </a:r>
            <a:endParaRPr lang="en-US" sz="2400" dirty="0">
              <a:solidFill>
                <a:schemeClr val="accent5">
                  <a:lumMod val="60000"/>
                  <a:lumOff val="40000"/>
                </a:schemeClr>
              </a:solidFill>
            </a:endParaRPr>
          </a:p>
        </p:txBody>
      </p:sp>
    </p:spTree>
    <p:extLst>
      <p:ext uri="{BB962C8B-B14F-4D97-AF65-F5344CB8AC3E}">
        <p14:creationId xmlns:p14="http://schemas.microsoft.com/office/powerpoint/2010/main" val="394326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34051">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34051">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34051">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34051">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34051">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Title 304"/>
          <p:cNvSpPr>
            <a:spLocks noGrp="1"/>
          </p:cNvSpPr>
          <p:nvPr>
            <p:ph type="title"/>
            <p:custDataLst>
              <p:tags r:id="rId1"/>
            </p:custDataLst>
          </p:nvPr>
        </p:nvSpPr>
        <p:spPr/>
        <p:txBody>
          <a:bodyPr>
            <a:normAutofit fontScale="90000"/>
          </a:bodyPr>
          <a:lstStyle/>
          <a:p>
            <a:r>
              <a:rPr lang="en-US" dirty="0" smtClean="0"/>
              <a:t>Forwarding Datapath</a:t>
            </a:r>
            <a:endParaRPr lang="en-US" dirty="0"/>
          </a:p>
        </p:txBody>
      </p:sp>
      <p:sp>
        <p:nvSpPr>
          <p:cNvPr id="77" name="Text Box 11"/>
          <p:cNvSpPr txBox="1">
            <a:spLocks noChangeArrowheads="1"/>
          </p:cNvSpPr>
          <p:nvPr>
            <p:custDataLst>
              <p:tags r:id="rId2"/>
            </p:custDataLst>
          </p:nvPr>
        </p:nvSpPr>
        <p:spPr bwMode="auto">
          <a:xfrm rot="16200000">
            <a:off x="-761999" y="3047998"/>
            <a:ext cx="3962404" cy="304800"/>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79" name="Text Box 11"/>
          <p:cNvSpPr txBox="1">
            <a:spLocks noChangeArrowheads="1"/>
          </p:cNvSpPr>
          <p:nvPr>
            <p:custDataLst>
              <p:tags r:id="rId3"/>
            </p:custDataLst>
          </p:nvPr>
        </p:nvSpPr>
        <p:spPr bwMode="auto">
          <a:xfrm rot="16200000">
            <a:off x="990604" y="3047996"/>
            <a:ext cx="3962404" cy="304804"/>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81" name="Line 43"/>
          <p:cNvSpPr>
            <a:spLocks noChangeShapeType="1"/>
          </p:cNvSpPr>
          <p:nvPr>
            <p:custDataLst>
              <p:tags r:id="rId4"/>
            </p:custDataLst>
          </p:nvPr>
        </p:nvSpPr>
        <p:spPr bwMode="auto">
          <a:xfrm>
            <a:off x="2514601" y="25145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2" name="Line 43"/>
          <p:cNvSpPr>
            <a:spLocks noChangeShapeType="1"/>
          </p:cNvSpPr>
          <p:nvPr>
            <p:custDataLst>
              <p:tags r:id="rId5"/>
            </p:custDataLst>
          </p:nvPr>
        </p:nvSpPr>
        <p:spPr bwMode="auto">
          <a:xfrm>
            <a:off x="2514601" y="16763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3" name="Text Box 11"/>
          <p:cNvSpPr txBox="1">
            <a:spLocks noChangeArrowheads="1"/>
          </p:cNvSpPr>
          <p:nvPr>
            <p:custDataLst>
              <p:tags r:id="rId6"/>
            </p:custDataLst>
          </p:nvPr>
        </p:nvSpPr>
        <p:spPr bwMode="auto">
          <a:xfrm rot="16200000">
            <a:off x="3657602" y="3047994"/>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84" name="Line 43"/>
          <p:cNvSpPr>
            <a:spLocks noChangeShapeType="1"/>
          </p:cNvSpPr>
          <p:nvPr>
            <p:custDataLst>
              <p:tags r:id="rId7"/>
            </p:custDataLst>
          </p:nvPr>
        </p:nvSpPr>
        <p:spPr bwMode="auto">
          <a:xfrm flipV="1">
            <a:off x="5257800" y="1981195"/>
            <a:ext cx="228600"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5" name="Rectangle 19"/>
          <p:cNvSpPr>
            <a:spLocks noChangeArrowheads="1"/>
          </p:cNvSpPr>
          <p:nvPr>
            <p:custDataLst>
              <p:tags r:id="rId8"/>
            </p:custDataLst>
          </p:nvPr>
        </p:nvSpPr>
        <p:spPr bwMode="auto">
          <a:xfrm>
            <a:off x="4419599" y="2209797"/>
            <a:ext cx="228600" cy="1066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86" name="Freeform 85"/>
          <p:cNvSpPr/>
          <p:nvPr>
            <p:custDataLst>
              <p:tags r:id="rId9"/>
            </p:custDataLst>
          </p:nvPr>
        </p:nvSpPr>
        <p:spPr>
          <a:xfrm>
            <a:off x="4800600" y="1295397"/>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Line 43"/>
          <p:cNvSpPr>
            <a:spLocks noChangeShapeType="1"/>
          </p:cNvSpPr>
          <p:nvPr>
            <p:custDataLst>
              <p:tags r:id="rId10"/>
            </p:custDataLst>
          </p:nvPr>
        </p:nvSpPr>
        <p:spPr bwMode="auto">
          <a:xfrm flipV="1">
            <a:off x="4114800" y="2362200"/>
            <a:ext cx="304798"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8" name="Line 43"/>
          <p:cNvSpPr>
            <a:spLocks noChangeShapeType="1"/>
          </p:cNvSpPr>
          <p:nvPr>
            <p:custDataLst>
              <p:tags r:id="rId11"/>
            </p:custDataLst>
          </p:nvPr>
        </p:nvSpPr>
        <p:spPr bwMode="auto">
          <a:xfrm>
            <a:off x="3124200" y="3124198"/>
            <a:ext cx="12954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9" name="Text Box 11"/>
          <p:cNvSpPr txBox="1">
            <a:spLocks noChangeArrowheads="1"/>
          </p:cNvSpPr>
          <p:nvPr>
            <p:custDataLst>
              <p:tags r:id="rId12"/>
            </p:custDataLst>
          </p:nvPr>
        </p:nvSpPr>
        <p:spPr bwMode="auto">
          <a:xfrm rot="16200000">
            <a:off x="5791202" y="3047994"/>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90" name="Rectangle 4"/>
          <p:cNvSpPr>
            <a:spLocks noChangeArrowheads="1"/>
          </p:cNvSpPr>
          <p:nvPr>
            <p:custDataLst>
              <p:tags r:id="rId13"/>
            </p:custDataLst>
          </p:nvPr>
        </p:nvSpPr>
        <p:spPr bwMode="auto">
          <a:xfrm>
            <a:off x="6248400" y="2438396"/>
            <a:ext cx="838201"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data</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91" name="Text Box 11"/>
          <p:cNvSpPr txBox="1">
            <a:spLocks noChangeArrowheads="1"/>
          </p:cNvSpPr>
          <p:nvPr>
            <p:custDataLst>
              <p:tags r:id="rId14"/>
            </p:custDataLst>
          </p:nvPr>
        </p:nvSpPr>
        <p:spPr bwMode="auto">
          <a:xfrm rot="16200000">
            <a:off x="2743202" y="2971797"/>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imm</a:t>
            </a:r>
            <a:endParaRPr lang="en-US" dirty="0">
              <a:solidFill>
                <a:srgbClr val="FFFFFF"/>
              </a:solidFill>
              <a:latin typeface="+mj-lt"/>
            </a:endParaRPr>
          </a:p>
        </p:txBody>
      </p:sp>
      <p:sp>
        <p:nvSpPr>
          <p:cNvPr id="92" name="Line 43"/>
          <p:cNvSpPr>
            <a:spLocks noChangeShapeType="1"/>
          </p:cNvSpPr>
          <p:nvPr>
            <p:custDataLst>
              <p:tags r:id="rId15"/>
            </p:custDataLst>
          </p:nvPr>
        </p:nvSpPr>
        <p:spPr bwMode="auto">
          <a:xfrm flipV="1">
            <a:off x="4114800" y="1523992"/>
            <a:ext cx="685800" cy="7"/>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3" name="Line 43"/>
          <p:cNvSpPr>
            <a:spLocks noChangeShapeType="1"/>
          </p:cNvSpPr>
          <p:nvPr>
            <p:custDataLst>
              <p:tags r:id="rId16"/>
            </p:custDataLst>
          </p:nvPr>
        </p:nvSpPr>
        <p:spPr bwMode="auto">
          <a:xfrm>
            <a:off x="4648200" y="2590797"/>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p>
        </p:txBody>
      </p:sp>
      <p:sp>
        <p:nvSpPr>
          <p:cNvPr id="94" name="Line 43"/>
          <p:cNvSpPr>
            <a:spLocks noChangeShapeType="1"/>
          </p:cNvSpPr>
          <p:nvPr>
            <p:custDataLst>
              <p:tags r:id="rId17"/>
            </p:custDataLst>
          </p:nvPr>
        </p:nvSpPr>
        <p:spPr bwMode="auto">
          <a:xfrm flipV="1">
            <a:off x="5791200" y="1981196"/>
            <a:ext cx="1828799" cy="3"/>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5" name="Line 43"/>
          <p:cNvSpPr>
            <a:spLocks noChangeShapeType="1"/>
          </p:cNvSpPr>
          <p:nvPr>
            <p:custDataLst>
              <p:tags r:id="rId18"/>
            </p:custDataLst>
          </p:nvPr>
        </p:nvSpPr>
        <p:spPr bwMode="auto">
          <a:xfrm flipV="1">
            <a:off x="5791200" y="2971797"/>
            <a:ext cx="457199"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6" name="Line 43"/>
          <p:cNvSpPr>
            <a:spLocks noChangeShapeType="1"/>
          </p:cNvSpPr>
          <p:nvPr>
            <p:custDataLst>
              <p:tags r:id="rId19"/>
            </p:custDataLst>
          </p:nvPr>
        </p:nvSpPr>
        <p:spPr bwMode="auto">
          <a:xfrm flipV="1">
            <a:off x="7086600" y="2971797"/>
            <a:ext cx="5334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7" name="Line 43"/>
          <p:cNvSpPr>
            <a:spLocks noChangeShapeType="1"/>
          </p:cNvSpPr>
          <p:nvPr>
            <p:custDataLst>
              <p:tags r:id="rId20"/>
            </p:custDataLst>
          </p:nvPr>
        </p:nvSpPr>
        <p:spPr bwMode="auto">
          <a:xfrm flipV="1">
            <a:off x="7924801" y="2971796"/>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8" name="Line 43"/>
          <p:cNvSpPr>
            <a:spLocks noChangeShapeType="1"/>
          </p:cNvSpPr>
          <p:nvPr>
            <p:custDataLst>
              <p:tags r:id="rId21"/>
            </p:custDataLst>
          </p:nvPr>
        </p:nvSpPr>
        <p:spPr bwMode="auto">
          <a:xfrm flipV="1">
            <a:off x="7924801" y="1981197"/>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9" name="Line 43"/>
          <p:cNvSpPr>
            <a:spLocks noChangeShapeType="1"/>
          </p:cNvSpPr>
          <p:nvPr>
            <p:custDataLst>
              <p:tags r:id="rId22"/>
            </p:custDataLst>
          </p:nvPr>
        </p:nvSpPr>
        <p:spPr bwMode="auto">
          <a:xfrm>
            <a:off x="8458201" y="2514597"/>
            <a:ext cx="381000"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02" name="Text Box 11"/>
          <p:cNvSpPr txBox="1">
            <a:spLocks noChangeArrowheads="1"/>
          </p:cNvSpPr>
          <p:nvPr>
            <p:custDataLst>
              <p:tags r:id="rId23"/>
            </p:custDataLst>
          </p:nvPr>
        </p:nvSpPr>
        <p:spPr bwMode="auto">
          <a:xfrm rot="16200000">
            <a:off x="2743202" y="2362198"/>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B</a:t>
            </a:r>
            <a:endParaRPr lang="en-US" sz="2400" dirty="0">
              <a:solidFill>
                <a:srgbClr val="FFFFFF"/>
              </a:solidFill>
              <a:latin typeface="+mj-lt"/>
            </a:endParaRPr>
          </a:p>
        </p:txBody>
      </p:sp>
      <p:sp>
        <p:nvSpPr>
          <p:cNvPr id="103" name="Text Box 11"/>
          <p:cNvSpPr txBox="1">
            <a:spLocks noChangeArrowheads="1"/>
          </p:cNvSpPr>
          <p:nvPr>
            <p:custDataLst>
              <p:tags r:id="rId24"/>
            </p:custDataLst>
          </p:nvPr>
        </p:nvSpPr>
        <p:spPr bwMode="auto">
          <a:xfrm rot="16200000">
            <a:off x="2743201" y="1523996"/>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A</a:t>
            </a:r>
            <a:endParaRPr lang="en-US" sz="2400" dirty="0">
              <a:solidFill>
                <a:srgbClr val="FFFFFF"/>
              </a:solidFill>
              <a:latin typeface="+mj-lt"/>
            </a:endParaRPr>
          </a:p>
        </p:txBody>
      </p:sp>
      <p:sp>
        <p:nvSpPr>
          <p:cNvPr id="104" name="Text Box 11"/>
          <p:cNvSpPr txBox="1">
            <a:spLocks noChangeArrowheads="1"/>
          </p:cNvSpPr>
          <p:nvPr>
            <p:custDataLst>
              <p:tags r:id="rId25"/>
            </p:custDataLst>
          </p:nvPr>
        </p:nvSpPr>
        <p:spPr bwMode="auto">
          <a:xfrm rot="16200000">
            <a:off x="5410204" y="2819397"/>
            <a:ext cx="457200" cy="304799"/>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B</a:t>
            </a:r>
            <a:endParaRPr lang="en-US" sz="2400" dirty="0">
              <a:solidFill>
                <a:srgbClr val="FFFFFF"/>
              </a:solidFill>
              <a:latin typeface="+mj-lt"/>
            </a:endParaRPr>
          </a:p>
        </p:txBody>
      </p:sp>
      <p:sp>
        <p:nvSpPr>
          <p:cNvPr id="105" name="Text Box 11"/>
          <p:cNvSpPr txBox="1">
            <a:spLocks noChangeArrowheads="1"/>
          </p:cNvSpPr>
          <p:nvPr>
            <p:custDataLst>
              <p:tags r:id="rId26"/>
            </p:custDataLst>
          </p:nvPr>
        </p:nvSpPr>
        <p:spPr bwMode="auto">
          <a:xfrm rot="16200000">
            <a:off x="5410199"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D</a:t>
            </a:r>
            <a:endParaRPr lang="en-US" sz="2400" dirty="0">
              <a:solidFill>
                <a:srgbClr val="FFFFFF"/>
              </a:solidFill>
              <a:latin typeface="+mj-lt"/>
            </a:endParaRPr>
          </a:p>
        </p:txBody>
      </p:sp>
      <p:sp>
        <p:nvSpPr>
          <p:cNvPr id="106" name="Text Box 11"/>
          <p:cNvSpPr txBox="1">
            <a:spLocks noChangeArrowheads="1"/>
          </p:cNvSpPr>
          <p:nvPr>
            <p:custDataLst>
              <p:tags r:id="rId27"/>
            </p:custDataLst>
          </p:nvPr>
        </p:nvSpPr>
        <p:spPr bwMode="auto">
          <a:xfrm rot="16200000">
            <a:off x="7543801" y="2819396"/>
            <a:ext cx="457200"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M</a:t>
            </a:r>
            <a:endParaRPr lang="en-US" sz="2400" dirty="0">
              <a:solidFill>
                <a:srgbClr val="FFFFFF"/>
              </a:solidFill>
              <a:latin typeface="+mj-lt"/>
            </a:endParaRPr>
          </a:p>
        </p:txBody>
      </p:sp>
      <p:sp>
        <p:nvSpPr>
          <p:cNvPr id="107" name="Text Box 11"/>
          <p:cNvSpPr txBox="1">
            <a:spLocks noChangeArrowheads="1"/>
          </p:cNvSpPr>
          <p:nvPr>
            <p:custDataLst>
              <p:tags r:id="rId28"/>
            </p:custDataLst>
          </p:nvPr>
        </p:nvSpPr>
        <p:spPr bwMode="auto">
          <a:xfrm rot="16200000">
            <a:off x="7543800"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D</a:t>
            </a:r>
            <a:endParaRPr lang="en-US" sz="2400" dirty="0">
              <a:solidFill>
                <a:srgbClr val="FFFFFF"/>
              </a:solidFill>
              <a:latin typeface="+mj-lt"/>
            </a:endParaRPr>
          </a:p>
        </p:txBody>
      </p:sp>
      <p:sp>
        <p:nvSpPr>
          <p:cNvPr id="108" name="Line 43"/>
          <p:cNvSpPr>
            <a:spLocks noChangeShapeType="1"/>
          </p:cNvSpPr>
          <p:nvPr>
            <p:custDataLst>
              <p:tags r:id="rId29"/>
            </p:custDataLst>
          </p:nvPr>
        </p:nvSpPr>
        <p:spPr bwMode="auto">
          <a:xfrm>
            <a:off x="6629400" y="1981197"/>
            <a:ext cx="0" cy="457199"/>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p>
        </p:txBody>
      </p:sp>
      <p:sp>
        <p:nvSpPr>
          <p:cNvPr id="109" name="Rectangle 4"/>
          <p:cNvSpPr>
            <a:spLocks noChangeArrowheads="1"/>
          </p:cNvSpPr>
          <p:nvPr>
            <p:custDataLst>
              <p:tags r:id="rId30"/>
            </p:custDataLst>
          </p:nvPr>
        </p:nvSpPr>
        <p:spPr bwMode="auto">
          <a:xfrm>
            <a:off x="152400" y="2133597"/>
            <a:ext cx="762000"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inst</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110" name="Rectangle 19"/>
          <p:cNvSpPr>
            <a:spLocks noChangeArrowheads="1"/>
          </p:cNvSpPr>
          <p:nvPr>
            <p:custDataLst>
              <p:tags r:id="rId31"/>
            </p:custDataLst>
          </p:nvPr>
        </p:nvSpPr>
        <p:spPr bwMode="auto">
          <a:xfrm>
            <a:off x="8229601" y="1828797"/>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nvGrpSpPr>
          <p:cNvPr id="2" name="Group 110"/>
          <p:cNvGrpSpPr/>
          <p:nvPr>
            <p:custDataLst>
              <p:tags r:id="rId32"/>
            </p:custDataLst>
          </p:nvPr>
        </p:nvGrpSpPr>
        <p:grpSpPr>
          <a:xfrm>
            <a:off x="1752600" y="1447799"/>
            <a:ext cx="762001" cy="1295400"/>
            <a:chOff x="2590798" y="914401"/>
            <a:chExt cx="762001" cy="1295400"/>
          </a:xfrm>
          <a:solidFill>
            <a:schemeClr val="bg2"/>
          </a:solidFill>
        </p:grpSpPr>
        <p:sp>
          <p:nvSpPr>
            <p:cNvPr id="112" name="Rectangle 22"/>
            <p:cNvSpPr>
              <a:spLocks noChangeArrowheads="1"/>
            </p:cNvSpPr>
            <p:nvPr>
              <p:custDataLst>
                <p:tags r:id="rId61"/>
              </p:custDataLst>
            </p:nvPr>
          </p:nvSpPr>
          <p:spPr bwMode="auto">
            <a:xfrm>
              <a:off x="2590798" y="914401"/>
              <a:ext cx="762001" cy="1295400"/>
            </a:xfrm>
            <a:prstGeom prst="rect">
              <a:avLst/>
            </a:prstGeom>
            <a:grpFill/>
            <a:ln w="25400" cap="sq" algn="ctr">
              <a:solidFill>
                <a:schemeClr val="bg1"/>
              </a:solidFill>
              <a:miter lim="800000"/>
              <a:headEnd/>
              <a:tailEnd/>
            </a:ln>
            <a:effectLst/>
          </p:spPr>
          <p:txBody>
            <a:bodyPr anchor="ctr" anchorCtr="1">
              <a:noAutofit/>
            </a:bodyPr>
            <a:lstStyle/>
            <a:p>
              <a:pPr algn="ctr"/>
              <a:endParaRPr lang="en-US" sz="2800" dirty="0">
                <a:solidFill>
                  <a:schemeClr val="bg1"/>
                </a:solidFill>
              </a:endParaRPr>
            </a:p>
          </p:txBody>
        </p:sp>
        <p:sp>
          <p:nvSpPr>
            <p:cNvPr id="113" name="TextBox 112"/>
            <p:cNvSpPr txBox="1"/>
            <p:nvPr>
              <p:custDataLst>
                <p:tags r:id="rId62"/>
              </p:custDataLst>
            </p:nvPr>
          </p:nvSpPr>
          <p:spPr>
            <a:xfrm>
              <a:off x="2666999" y="1371601"/>
              <a:ext cx="457200" cy="369332"/>
            </a:xfrm>
            <a:prstGeom prst="rect">
              <a:avLst/>
            </a:prstGeom>
            <a:grpFill/>
          </p:spPr>
          <p:txBody>
            <a:bodyPr wrap="square" lIns="0" tIns="0" rIns="0" bIns="0" rtlCol="0" anchor="ctr" anchorCtr="0">
              <a:noAutofit/>
            </a:bodyPr>
            <a:lstStyle/>
            <a:p>
              <a:r>
                <a:rPr lang="en-US" sz="2400" dirty="0" smtClean="0">
                  <a:solidFill>
                    <a:schemeClr val="bg1"/>
                  </a:solidFill>
                </a:rPr>
                <a:t>D</a:t>
              </a:r>
            </a:p>
          </p:txBody>
        </p:sp>
        <p:sp>
          <p:nvSpPr>
            <p:cNvPr id="114" name="TextBox 113"/>
            <p:cNvSpPr txBox="1"/>
            <p:nvPr>
              <p:custDataLst>
                <p:tags r:id="rId63"/>
              </p:custDataLst>
            </p:nvPr>
          </p:nvSpPr>
          <p:spPr>
            <a:xfrm>
              <a:off x="2819400" y="1764269"/>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B</a:t>
              </a:r>
            </a:p>
          </p:txBody>
        </p:sp>
        <p:sp>
          <p:nvSpPr>
            <p:cNvPr id="115" name="TextBox 114"/>
            <p:cNvSpPr txBox="1"/>
            <p:nvPr>
              <p:custDataLst>
                <p:tags r:id="rId64"/>
              </p:custDataLst>
            </p:nvPr>
          </p:nvSpPr>
          <p:spPr>
            <a:xfrm>
              <a:off x="2819400" y="990601"/>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A</a:t>
              </a:r>
            </a:p>
          </p:txBody>
        </p:sp>
      </p:grpSp>
      <p:sp>
        <p:nvSpPr>
          <p:cNvPr id="54" name="Text Box 11"/>
          <p:cNvSpPr txBox="1">
            <a:spLocks noChangeArrowheads="1"/>
          </p:cNvSpPr>
          <p:nvPr>
            <p:custDataLst>
              <p:tags r:id="rId33"/>
            </p:custDataLst>
          </p:nvPr>
        </p:nvSpPr>
        <p:spPr bwMode="auto">
          <a:xfrm rot="16200000">
            <a:off x="5410199" y="35813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5" name="Text Box 11"/>
          <p:cNvSpPr txBox="1">
            <a:spLocks noChangeArrowheads="1"/>
          </p:cNvSpPr>
          <p:nvPr>
            <p:custDataLst>
              <p:tags r:id="rId34"/>
            </p:custDataLst>
          </p:nvPr>
        </p:nvSpPr>
        <p:spPr bwMode="auto">
          <a:xfrm rot="16200000">
            <a:off x="7543799" y="35813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6" name="Text Box 11"/>
          <p:cNvSpPr txBox="1">
            <a:spLocks noChangeArrowheads="1"/>
          </p:cNvSpPr>
          <p:nvPr>
            <p:custDataLst>
              <p:tags r:id="rId35"/>
            </p:custDataLst>
          </p:nvPr>
        </p:nvSpPr>
        <p:spPr bwMode="auto">
          <a:xfrm rot="16200000">
            <a:off x="2743209" y="3810001"/>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Rb</a:t>
            </a:r>
            <a:endParaRPr lang="en-US" dirty="0">
              <a:solidFill>
                <a:srgbClr val="FFFFFF"/>
              </a:solidFill>
              <a:latin typeface="+mj-lt"/>
            </a:endParaRPr>
          </a:p>
        </p:txBody>
      </p:sp>
      <p:sp>
        <p:nvSpPr>
          <p:cNvPr id="57" name="Text Box 11"/>
          <p:cNvSpPr txBox="1">
            <a:spLocks noChangeArrowheads="1"/>
          </p:cNvSpPr>
          <p:nvPr>
            <p:custDataLst>
              <p:tags r:id="rId36"/>
            </p:custDataLst>
          </p:nvPr>
        </p:nvSpPr>
        <p:spPr bwMode="auto">
          <a:xfrm rot="16200000">
            <a:off x="5410199" y="411480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58" name="Text Box 11"/>
          <p:cNvSpPr txBox="1">
            <a:spLocks noChangeArrowheads="1"/>
          </p:cNvSpPr>
          <p:nvPr>
            <p:custDataLst>
              <p:tags r:id="rId37"/>
            </p:custDataLst>
          </p:nvPr>
        </p:nvSpPr>
        <p:spPr bwMode="auto">
          <a:xfrm rot="16200000">
            <a:off x="7543800" y="4114801"/>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59" name="Text Box 11"/>
          <p:cNvSpPr txBox="1">
            <a:spLocks noChangeArrowheads="1"/>
          </p:cNvSpPr>
          <p:nvPr>
            <p:custDataLst>
              <p:tags r:id="rId38"/>
            </p:custDataLst>
          </p:nvPr>
        </p:nvSpPr>
        <p:spPr bwMode="auto">
          <a:xfrm rot="16200000">
            <a:off x="5410200" y="46481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MC</a:t>
            </a:r>
            <a:endParaRPr lang="en-US" dirty="0">
              <a:solidFill>
                <a:srgbClr val="FFFFFF"/>
              </a:solidFill>
              <a:latin typeface="+mj-lt"/>
            </a:endParaRPr>
          </a:p>
        </p:txBody>
      </p:sp>
      <p:sp>
        <p:nvSpPr>
          <p:cNvPr id="60" name="Text Box 11"/>
          <p:cNvSpPr txBox="1">
            <a:spLocks noChangeArrowheads="1"/>
          </p:cNvSpPr>
          <p:nvPr>
            <p:custDataLst>
              <p:tags r:id="rId39"/>
            </p:custDataLst>
          </p:nvPr>
        </p:nvSpPr>
        <p:spPr bwMode="auto">
          <a:xfrm rot="16200000">
            <a:off x="2743209" y="434340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Ra</a:t>
            </a:r>
            <a:endParaRPr lang="en-US" dirty="0">
              <a:solidFill>
                <a:srgbClr val="FFFFFF"/>
              </a:solidFill>
              <a:latin typeface="+mj-lt"/>
            </a:endParaRPr>
          </a:p>
        </p:txBody>
      </p:sp>
      <p:sp>
        <p:nvSpPr>
          <p:cNvPr id="61" name="Text Box 11"/>
          <p:cNvSpPr txBox="1">
            <a:spLocks noChangeArrowheads="1"/>
          </p:cNvSpPr>
          <p:nvPr>
            <p:custDataLst>
              <p:tags r:id="rId40"/>
            </p:custDataLst>
          </p:nvPr>
        </p:nvSpPr>
        <p:spPr bwMode="auto">
          <a:xfrm rot="16200000">
            <a:off x="7543798" y="46481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MC</a:t>
            </a:r>
            <a:endParaRPr lang="en-US" dirty="0">
              <a:solidFill>
                <a:srgbClr val="FFFFFF"/>
              </a:solidFill>
              <a:latin typeface="+mj-lt"/>
            </a:endParaRPr>
          </a:p>
        </p:txBody>
      </p:sp>
      <p:sp>
        <p:nvSpPr>
          <p:cNvPr id="62" name="Rectangle 19"/>
          <p:cNvSpPr>
            <a:spLocks noChangeArrowheads="1"/>
          </p:cNvSpPr>
          <p:nvPr>
            <p:custDataLst>
              <p:tags r:id="rId41"/>
            </p:custDataLst>
          </p:nvPr>
        </p:nvSpPr>
        <p:spPr bwMode="auto">
          <a:xfrm>
            <a:off x="3962400" y="1981200"/>
            <a:ext cx="152400" cy="685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63" name="Rectangle 19"/>
          <p:cNvSpPr>
            <a:spLocks noChangeArrowheads="1"/>
          </p:cNvSpPr>
          <p:nvPr>
            <p:custDataLst>
              <p:tags r:id="rId42"/>
            </p:custDataLst>
          </p:nvPr>
        </p:nvSpPr>
        <p:spPr bwMode="auto">
          <a:xfrm>
            <a:off x="3962400" y="11430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66" name="Line 43"/>
          <p:cNvSpPr>
            <a:spLocks noChangeShapeType="1"/>
          </p:cNvSpPr>
          <p:nvPr>
            <p:custDataLst>
              <p:tags r:id="rId43"/>
            </p:custDataLst>
          </p:nvPr>
        </p:nvSpPr>
        <p:spPr bwMode="auto">
          <a:xfrm flipV="1">
            <a:off x="3124200" y="1676400"/>
            <a:ext cx="7620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7" name="Line 43"/>
          <p:cNvSpPr>
            <a:spLocks noChangeShapeType="1"/>
          </p:cNvSpPr>
          <p:nvPr>
            <p:custDataLst>
              <p:tags r:id="rId44"/>
            </p:custDataLst>
          </p:nvPr>
        </p:nvSpPr>
        <p:spPr bwMode="auto">
          <a:xfrm flipV="1">
            <a:off x="3352800" y="2285999"/>
            <a:ext cx="609600" cy="1"/>
          </a:xfrm>
          <a:prstGeom prst="line">
            <a:avLst/>
          </a:prstGeom>
          <a:noFill/>
          <a:ln w="57150" cap="sq">
            <a:solidFill>
              <a:schemeClr val="accent4">
                <a:lumMod val="75000"/>
              </a:schemeClr>
            </a:solidFill>
            <a:prstDash val="solid"/>
            <a:round/>
            <a:headEnd type="none" w="med" len="med"/>
            <a:tailEnd type="arrow" w="sm" len="sm"/>
          </a:ln>
          <a:effectLst/>
        </p:spPr>
        <p:txBody>
          <a:bodyPr wrap="square" anchor="ctr" anchorCtr="1">
            <a:noAutofit/>
          </a:bodyPr>
          <a:lstStyle/>
          <a:p>
            <a:endParaRPr lang="en-US"/>
          </a:p>
        </p:txBody>
      </p:sp>
      <p:sp>
        <p:nvSpPr>
          <p:cNvPr id="68" name="Line 43"/>
          <p:cNvSpPr>
            <a:spLocks noChangeShapeType="1"/>
          </p:cNvSpPr>
          <p:nvPr>
            <p:custDataLst>
              <p:tags r:id="rId45"/>
            </p:custDataLst>
          </p:nvPr>
        </p:nvSpPr>
        <p:spPr bwMode="auto">
          <a:xfrm flipV="1">
            <a:off x="3581400" y="2057399"/>
            <a:ext cx="381000" cy="1"/>
          </a:xfrm>
          <a:prstGeom prst="line">
            <a:avLst/>
          </a:prstGeom>
          <a:noFill/>
          <a:ln w="57150" cap="sq">
            <a:solidFill>
              <a:schemeClr val="accent4">
                <a:lumMod val="75000"/>
              </a:schemeClr>
            </a:solidFill>
            <a:prstDash val="solid"/>
            <a:round/>
            <a:headEnd type="none" w="med" len="med"/>
            <a:tailEnd type="arrow" w="sm" len="sm"/>
          </a:ln>
          <a:effectLst/>
        </p:spPr>
        <p:txBody>
          <a:bodyPr wrap="square" anchor="ctr" anchorCtr="1">
            <a:noAutofit/>
          </a:bodyPr>
          <a:lstStyle/>
          <a:p>
            <a:endParaRPr lang="en-US"/>
          </a:p>
        </p:txBody>
      </p:sp>
      <p:sp>
        <p:nvSpPr>
          <p:cNvPr id="69" name="Line 43"/>
          <p:cNvSpPr>
            <a:spLocks noChangeShapeType="1"/>
          </p:cNvSpPr>
          <p:nvPr>
            <p:custDataLst>
              <p:tags r:id="rId46"/>
            </p:custDataLst>
          </p:nvPr>
        </p:nvSpPr>
        <p:spPr bwMode="auto">
          <a:xfrm>
            <a:off x="3124200" y="2514598"/>
            <a:ext cx="8382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2" name="Line 43"/>
          <p:cNvSpPr>
            <a:spLocks noChangeShapeType="1"/>
          </p:cNvSpPr>
          <p:nvPr>
            <p:custDataLst>
              <p:tags r:id="rId47"/>
            </p:custDataLst>
          </p:nvPr>
        </p:nvSpPr>
        <p:spPr bwMode="auto">
          <a:xfrm flipH="1" flipV="1">
            <a:off x="3581400" y="914400"/>
            <a:ext cx="2514600" cy="0"/>
          </a:xfrm>
          <a:prstGeom prst="line">
            <a:avLst/>
          </a:prstGeom>
          <a:noFill/>
          <a:ln w="57150" cap="sq">
            <a:solidFill>
              <a:schemeClr val="accent4">
                <a:lumMod val="75000"/>
              </a:schemeClr>
            </a:solidFill>
            <a:prstDash val="solid"/>
            <a:round/>
            <a:headEnd type="none" w="med" len="med"/>
            <a:tailEnd type="none" w="med" len="med"/>
          </a:ln>
          <a:effectLst/>
        </p:spPr>
        <p:txBody>
          <a:bodyPr wrap="square" anchor="ctr" anchorCtr="1">
            <a:noAutofit/>
          </a:bodyPr>
          <a:lstStyle/>
          <a:p>
            <a:endParaRPr lang="en-US"/>
          </a:p>
        </p:txBody>
      </p:sp>
      <p:sp>
        <p:nvSpPr>
          <p:cNvPr id="73" name="Line 43"/>
          <p:cNvSpPr>
            <a:spLocks noChangeShapeType="1"/>
          </p:cNvSpPr>
          <p:nvPr>
            <p:custDataLst>
              <p:tags r:id="rId48"/>
            </p:custDataLst>
          </p:nvPr>
        </p:nvSpPr>
        <p:spPr bwMode="auto">
          <a:xfrm flipH="1">
            <a:off x="6096000" y="914400"/>
            <a:ext cx="0" cy="1066800"/>
          </a:xfrm>
          <a:prstGeom prst="line">
            <a:avLst/>
          </a:prstGeom>
          <a:noFill/>
          <a:ln w="57150" cap="sq">
            <a:solidFill>
              <a:schemeClr val="accent4">
                <a:lumMod val="75000"/>
              </a:schemeClr>
            </a:solidFill>
            <a:prstDash val="solid"/>
            <a:round/>
            <a:headEnd type="none" w="med" len="med"/>
            <a:tailEnd type="oval" w="med" len="med"/>
          </a:ln>
          <a:effectLst/>
        </p:spPr>
        <p:txBody>
          <a:bodyPr wrap="square" anchor="ctr" anchorCtr="1">
            <a:noAutofit/>
          </a:bodyPr>
          <a:lstStyle/>
          <a:p>
            <a:endParaRPr lang="en-US"/>
          </a:p>
        </p:txBody>
      </p:sp>
      <p:sp>
        <p:nvSpPr>
          <p:cNvPr id="76" name="Line 43"/>
          <p:cNvSpPr>
            <a:spLocks noChangeShapeType="1"/>
          </p:cNvSpPr>
          <p:nvPr>
            <p:custDataLst>
              <p:tags r:id="rId49"/>
            </p:custDataLst>
          </p:nvPr>
        </p:nvSpPr>
        <p:spPr bwMode="auto">
          <a:xfrm flipV="1">
            <a:off x="3352800" y="1447800"/>
            <a:ext cx="609600" cy="1"/>
          </a:xfrm>
          <a:prstGeom prst="line">
            <a:avLst/>
          </a:prstGeom>
          <a:noFill/>
          <a:ln w="57150" cap="sq">
            <a:solidFill>
              <a:schemeClr val="accent4">
                <a:lumMod val="75000"/>
              </a:schemeClr>
            </a:solidFill>
            <a:prstDash val="solid"/>
            <a:round/>
            <a:headEnd type="oval" w="med" len="med"/>
            <a:tailEnd type="arrow" w="sm" len="sm"/>
          </a:ln>
          <a:effectLst/>
        </p:spPr>
        <p:txBody>
          <a:bodyPr wrap="square" anchor="ctr" anchorCtr="1">
            <a:noAutofit/>
          </a:bodyPr>
          <a:lstStyle/>
          <a:p>
            <a:endParaRPr lang="en-US"/>
          </a:p>
        </p:txBody>
      </p:sp>
      <p:sp>
        <p:nvSpPr>
          <p:cNvPr id="116" name="Line 43"/>
          <p:cNvSpPr>
            <a:spLocks noChangeShapeType="1"/>
          </p:cNvSpPr>
          <p:nvPr>
            <p:custDataLst>
              <p:tags r:id="rId50"/>
            </p:custDataLst>
          </p:nvPr>
        </p:nvSpPr>
        <p:spPr bwMode="auto">
          <a:xfrm flipH="1" flipV="1">
            <a:off x="3352800" y="1600200"/>
            <a:ext cx="0" cy="3810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p>
        </p:txBody>
      </p:sp>
      <p:sp>
        <p:nvSpPr>
          <p:cNvPr id="117" name="Line 43"/>
          <p:cNvSpPr>
            <a:spLocks noChangeShapeType="1"/>
          </p:cNvSpPr>
          <p:nvPr>
            <p:custDataLst>
              <p:tags r:id="rId51"/>
            </p:custDataLst>
          </p:nvPr>
        </p:nvSpPr>
        <p:spPr bwMode="auto">
          <a:xfrm flipH="1" flipV="1">
            <a:off x="3581400" y="1219200"/>
            <a:ext cx="0" cy="6858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p>
        </p:txBody>
      </p:sp>
      <p:sp>
        <p:nvSpPr>
          <p:cNvPr id="123" name="Line 43"/>
          <p:cNvSpPr>
            <a:spLocks noChangeShapeType="1"/>
          </p:cNvSpPr>
          <p:nvPr>
            <p:custDataLst>
              <p:tags r:id="rId52"/>
            </p:custDataLst>
          </p:nvPr>
        </p:nvSpPr>
        <p:spPr bwMode="auto">
          <a:xfrm flipV="1">
            <a:off x="3581400" y="914398"/>
            <a:ext cx="0" cy="1143001"/>
          </a:xfrm>
          <a:prstGeom prst="line">
            <a:avLst/>
          </a:prstGeom>
          <a:noFill/>
          <a:ln w="57150" cap="sq">
            <a:solidFill>
              <a:schemeClr val="accent4">
                <a:lumMod val="75000"/>
              </a:schemeClr>
            </a:solidFill>
            <a:prstDash val="solid"/>
            <a:round/>
            <a:headEnd type="none" w="med" len="med"/>
            <a:tailEnd type="none" w="med" len="med"/>
          </a:ln>
          <a:effectLst/>
        </p:spPr>
        <p:txBody>
          <a:bodyPr wrap="square" anchor="ctr" anchorCtr="1">
            <a:noAutofit/>
          </a:bodyPr>
          <a:lstStyle/>
          <a:p>
            <a:endParaRPr lang="en-US"/>
          </a:p>
        </p:txBody>
      </p:sp>
      <p:sp>
        <p:nvSpPr>
          <p:cNvPr id="124" name="Line 43"/>
          <p:cNvSpPr>
            <a:spLocks noChangeShapeType="1"/>
          </p:cNvSpPr>
          <p:nvPr>
            <p:custDataLst>
              <p:tags r:id="rId53"/>
            </p:custDataLst>
          </p:nvPr>
        </p:nvSpPr>
        <p:spPr bwMode="auto">
          <a:xfrm flipV="1">
            <a:off x="3581400" y="1219200"/>
            <a:ext cx="381000" cy="1"/>
          </a:xfrm>
          <a:prstGeom prst="line">
            <a:avLst/>
          </a:prstGeom>
          <a:noFill/>
          <a:ln w="57150" cap="sq">
            <a:solidFill>
              <a:schemeClr val="accent4">
                <a:lumMod val="75000"/>
              </a:schemeClr>
            </a:solidFill>
            <a:prstDash val="solid"/>
            <a:round/>
            <a:headEnd type="oval" w="med" len="med"/>
            <a:tailEnd type="arrow" w="sm" len="sm"/>
          </a:ln>
          <a:effectLst/>
        </p:spPr>
        <p:txBody>
          <a:bodyPr wrap="square" anchor="ctr" anchorCtr="1">
            <a:noAutofit/>
          </a:bodyPr>
          <a:lstStyle/>
          <a:p>
            <a:endParaRPr lang="en-US"/>
          </a:p>
        </p:txBody>
      </p:sp>
      <p:sp>
        <p:nvSpPr>
          <p:cNvPr id="118" name="Line 43"/>
          <p:cNvSpPr>
            <a:spLocks noChangeShapeType="1"/>
          </p:cNvSpPr>
          <p:nvPr>
            <p:custDataLst>
              <p:tags r:id="rId54"/>
            </p:custDataLst>
          </p:nvPr>
        </p:nvSpPr>
        <p:spPr bwMode="auto">
          <a:xfrm>
            <a:off x="8839200" y="762000"/>
            <a:ext cx="1" cy="1752597"/>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19" name="Line 43"/>
          <p:cNvSpPr>
            <a:spLocks noChangeShapeType="1"/>
          </p:cNvSpPr>
          <p:nvPr>
            <p:custDataLst>
              <p:tags r:id="rId55"/>
            </p:custDataLst>
          </p:nvPr>
        </p:nvSpPr>
        <p:spPr bwMode="auto">
          <a:xfrm flipH="1" flipV="1">
            <a:off x="1523999" y="762000"/>
            <a:ext cx="7315201"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20" name="Line 43"/>
          <p:cNvSpPr>
            <a:spLocks noChangeShapeType="1"/>
          </p:cNvSpPr>
          <p:nvPr>
            <p:custDataLst>
              <p:tags r:id="rId56"/>
            </p:custDataLst>
          </p:nvPr>
        </p:nvSpPr>
        <p:spPr bwMode="auto">
          <a:xfrm flipV="1">
            <a:off x="3352800" y="762000"/>
            <a:ext cx="0" cy="1524000"/>
          </a:xfrm>
          <a:prstGeom prst="line">
            <a:avLst/>
          </a:prstGeom>
          <a:noFill/>
          <a:ln w="57150" cap="sq">
            <a:solidFill>
              <a:schemeClr val="accent4">
                <a:lumMod val="75000"/>
              </a:schemeClr>
            </a:solidFill>
            <a:prstDash val="solid"/>
            <a:round/>
            <a:headEnd type="none" w="med" len="med"/>
            <a:tailEnd type="oval" w="med" len="med"/>
          </a:ln>
          <a:effectLst/>
        </p:spPr>
        <p:txBody>
          <a:bodyPr wrap="square" anchor="ctr" anchorCtr="1">
            <a:noAutofit/>
          </a:bodyPr>
          <a:lstStyle/>
          <a:p>
            <a:endParaRPr lang="en-US"/>
          </a:p>
        </p:txBody>
      </p:sp>
      <p:sp>
        <p:nvSpPr>
          <p:cNvPr id="121" name="Line 43"/>
          <p:cNvSpPr>
            <a:spLocks noChangeShapeType="1"/>
          </p:cNvSpPr>
          <p:nvPr>
            <p:custDataLst>
              <p:tags r:id="rId57"/>
            </p:custDataLst>
          </p:nvPr>
        </p:nvSpPr>
        <p:spPr bwMode="auto">
          <a:xfrm flipH="1">
            <a:off x="1524000" y="762000"/>
            <a:ext cx="0" cy="129540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25" name="Line 43"/>
          <p:cNvSpPr>
            <a:spLocks noChangeShapeType="1"/>
          </p:cNvSpPr>
          <p:nvPr>
            <p:custDataLst>
              <p:tags r:id="rId58"/>
            </p:custDataLst>
          </p:nvPr>
        </p:nvSpPr>
        <p:spPr bwMode="auto">
          <a:xfrm>
            <a:off x="1524000" y="2057400"/>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23" name="SMARTInkAnnotation320"/>
          <p:cNvSpPr/>
          <p:nvPr/>
        </p:nvSpPr>
        <p:spPr>
          <a:xfrm>
            <a:off x="7955280" y="4236720"/>
            <a:ext cx="7621" cy="1"/>
          </a:xfrm>
          <a:custGeom>
            <a:avLst/>
            <a:gdLst/>
            <a:ahLst/>
            <a:cxnLst/>
            <a:rect l="0" t="0" r="0" b="0"/>
            <a:pathLst>
              <a:path w="7621" h="1">
                <a:moveTo>
                  <a:pt x="7620" y="0"/>
                </a:move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Oval 70"/>
          <p:cNvSpPr/>
          <p:nvPr>
            <p:custDataLst>
              <p:tags r:id="rId59"/>
            </p:custDataLst>
          </p:nvPr>
        </p:nvSpPr>
        <p:spPr>
          <a:xfrm>
            <a:off x="3731260" y="4025897"/>
            <a:ext cx="993140" cy="927103"/>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sz="2000" dirty="0" smtClean="0"/>
              <a:t>forward</a:t>
            </a:r>
            <a:br>
              <a:rPr lang="en-US" sz="2000" dirty="0" smtClean="0"/>
            </a:br>
            <a:r>
              <a:rPr lang="en-US" sz="2000" dirty="0" smtClean="0"/>
              <a:t>unit</a:t>
            </a:r>
            <a:endParaRPr lang="en-US" sz="2000" dirty="0"/>
          </a:p>
        </p:txBody>
      </p:sp>
      <p:sp>
        <p:nvSpPr>
          <p:cNvPr id="74" name="Oval 73"/>
          <p:cNvSpPr/>
          <p:nvPr>
            <p:custDataLst>
              <p:tags r:id="rId60"/>
            </p:custDataLst>
          </p:nvPr>
        </p:nvSpPr>
        <p:spPr>
          <a:xfrm>
            <a:off x="1524000" y="3657598"/>
            <a:ext cx="1066802" cy="914401"/>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sz="2000" dirty="0" smtClean="0"/>
              <a:t>detect</a:t>
            </a:r>
            <a:br>
              <a:rPr lang="en-US" sz="2000" dirty="0" smtClean="0"/>
            </a:br>
            <a:r>
              <a:rPr lang="en-US" sz="2000" dirty="0" smtClean="0"/>
              <a:t>hazard</a:t>
            </a:r>
            <a:endParaRPr lang="en-US" sz="2000" dirty="0"/>
          </a:p>
        </p:txBody>
      </p:sp>
      <p:sp>
        <p:nvSpPr>
          <p:cNvPr id="5" name="TextBox 4"/>
          <p:cNvSpPr txBox="1"/>
          <p:nvPr/>
        </p:nvSpPr>
        <p:spPr>
          <a:xfrm>
            <a:off x="1066800" y="5534561"/>
            <a:ext cx="6368731" cy="1323439"/>
          </a:xfrm>
          <a:prstGeom prst="rect">
            <a:avLst/>
          </a:prstGeom>
          <a:noFill/>
        </p:spPr>
        <p:txBody>
          <a:bodyPr wrap="none" rtlCol="0">
            <a:spAutoFit/>
          </a:bodyPr>
          <a:lstStyle/>
          <a:p>
            <a:r>
              <a:rPr lang="en-US" sz="2000" dirty="0"/>
              <a:t>Three types of forwarding/bypass</a:t>
            </a:r>
          </a:p>
          <a:p>
            <a:pPr marL="285750" indent="-285750">
              <a:buFont typeface="Arial" pitchFamily="34" charset="0"/>
              <a:buChar char="•"/>
            </a:pPr>
            <a:r>
              <a:rPr lang="en-US" sz="2000" dirty="0"/>
              <a:t>Forwarding from Ex/</a:t>
            </a:r>
            <a:r>
              <a:rPr lang="en-US" sz="2000" dirty="0" err="1"/>
              <a:t>Mem</a:t>
            </a:r>
            <a:r>
              <a:rPr lang="en-US" sz="2000" dirty="0"/>
              <a:t> registers to Ex stage (</a:t>
            </a:r>
            <a:r>
              <a:rPr lang="en-US" sz="2000" dirty="0" err="1" smtClean="0"/>
              <a:t>M</a:t>
            </a:r>
            <a:r>
              <a:rPr lang="en-US" sz="2000" dirty="0" err="1" smtClean="0">
                <a:sym typeface="Symbol"/>
              </a:rPr>
              <a:t></a:t>
            </a:r>
            <a:r>
              <a:rPr lang="en-US" sz="2000" dirty="0" err="1" smtClean="0"/>
              <a:t>Ex</a:t>
            </a:r>
            <a:r>
              <a:rPr lang="en-US" sz="2000" dirty="0"/>
              <a:t>)</a:t>
            </a:r>
          </a:p>
          <a:p>
            <a:pPr marL="285750" indent="-285750">
              <a:buFont typeface="Arial" pitchFamily="34" charset="0"/>
              <a:buChar char="•"/>
            </a:pPr>
            <a:r>
              <a:rPr lang="en-US" sz="2000" dirty="0"/>
              <a:t>Forwarding from </a:t>
            </a:r>
            <a:r>
              <a:rPr lang="en-US" sz="2000" dirty="0" err="1"/>
              <a:t>Mem</a:t>
            </a:r>
            <a:r>
              <a:rPr lang="en-US" sz="2000" dirty="0"/>
              <a:t>/WB register to Ex stage (</a:t>
            </a:r>
            <a:r>
              <a:rPr lang="en-US" sz="2000" dirty="0" smtClean="0"/>
              <a:t>W</a:t>
            </a:r>
            <a:r>
              <a:rPr lang="en-US" sz="2000" dirty="0">
                <a:sym typeface="Symbol"/>
              </a:rPr>
              <a:t>  </a:t>
            </a:r>
            <a:r>
              <a:rPr lang="en-US" sz="2000" dirty="0" smtClean="0"/>
              <a:t>Ex</a:t>
            </a:r>
            <a:r>
              <a:rPr lang="en-US" sz="2000" dirty="0"/>
              <a:t>)</a:t>
            </a:r>
          </a:p>
          <a:p>
            <a:pPr marL="285750" indent="-285750">
              <a:buFont typeface="Arial" pitchFamily="34" charset="0"/>
              <a:buChar char="•"/>
            </a:pPr>
            <a:r>
              <a:rPr lang="en-US" sz="2000" dirty="0" err="1"/>
              <a:t>RegisterFile</a:t>
            </a:r>
            <a:r>
              <a:rPr lang="en-US" sz="2000" dirty="0"/>
              <a:t> </a:t>
            </a:r>
            <a:r>
              <a:rPr lang="en-US" sz="2000" dirty="0" smtClean="0"/>
              <a:t>Bypass</a:t>
            </a:r>
            <a:endParaRPr lang="en-US" sz="2000" dirty="0"/>
          </a:p>
        </p:txBody>
      </p:sp>
      <p:sp>
        <p:nvSpPr>
          <p:cNvPr id="6" name="TextBox 5"/>
          <p:cNvSpPr txBox="1"/>
          <p:nvPr/>
        </p:nvSpPr>
        <p:spPr>
          <a:xfrm>
            <a:off x="914400" y="5181600"/>
            <a:ext cx="631007" cy="369332"/>
          </a:xfrm>
          <a:prstGeom prst="rect">
            <a:avLst/>
          </a:prstGeom>
          <a:noFill/>
        </p:spPr>
        <p:txBody>
          <a:bodyPr wrap="none" rtlCol="0">
            <a:spAutoFit/>
          </a:bodyPr>
          <a:lstStyle/>
          <a:p>
            <a:r>
              <a:rPr lang="en-US" dirty="0" smtClean="0"/>
              <a:t>IF/ID</a:t>
            </a:r>
            <a:endParaRPr lang="en-US" dirty="0"/>
          </a:p>
        </p:txBody>
      </p:sp>
      <p:sp>
        <p:nvSpPr>
          <p:cNvPr id="75" name="TextBox 74"/>
          <p:cNvSpPr txBox="1"/>
          <p:nvPr/>
        </p:nvSpPr>
        <p:spPr>
          <a:xfrm>
            <a:off x="2667000" y="5181600"/>
            <a:ext cx="686406" cy="369332"/>
          </a:xfrm>
          <a:prstGeom prst="rect">
            <a:avLst/>
          </a:prstGeom>
          <a:noFill/>
        </p:spPr>
        <p:txBody>
          <a:bodyPr wrap="none" rtlCol="0">
            <a:spAutoFit/>
          </a:bodyPr>
          <a:lstStyle/>
          <a:p>
            <a:r>
              <a:rPr lang="en-US" dirty="0" smtClean="0"/>
              <a:t>ID/Ex</a:t>
            </a:r>
            <a:endParaRPr lang="en-US" dirty="0"/>
          </a:p>
        </p:txBody>
      </p:sp>
      <p:sp>
        <p:nvSpPr>
          <p:cNvPr id="78" name="TextBox 77"/>
          <p:cNvSpPr txBox="1"/>
          <p:nvPr/>
        </p:nvSpPr>
        <p:spPr>
          <a:xfrm>
            <a:off x="5334000" y="5181600"/>
            <a:ext cx="982961" cy="369332"/>
          </a:xfrm>
          <a:prstGeom prst="rect">
            <a:avLst/>
          </a:prstGeom>
          <a:noFill/>
        </p:spPr>
        <p:txBody>
          <a:bodyPr wrap="none" rtlCol="0">
            <a:spAutoFit/>
          </a:bodyPr>
          <a:lstStyle/>
          <a:p>
            <a:r>
              <a:rPr lang="en-US" dirty="0" smtClean="0"/>
              <a:t>Ex/</a:t>
            </a:r>
            <a:r>
              <a:rPr lang="en-US" dirty="0" err="1" smtClean="0"/>
              <a:t>Mem</a:t>
            </a:r>
            <a:endParaRPr lang="en-US" dirty="0"/>
          </a:p>
        </p:txBody>
      </p:sp>
      <p:sp>
        <p:nvSpPr>
          <p:cNvPr id="80" name="TextBox 79"/>
          <p:cNvSpPr txBox="1"/>
          <p:nvPr/>
        </p:nvSpPr>
        <p:spPr>
          <a:xfrm>
            <a:off x="7466994" y="5181600"/>
            <a:ext cx="1101584" cy="369332"/>
          </a:xfrm>
          <a:prstGeom prst="rect">
            <a:avLst/>
          </a:prstGeom>
          <a:noFill/>
        </p:spPr>
        <p:txBody>
          <a:bodyPr wrap="none" rtlCol="0">
            <a:spAutoFit/>
          </a:bodyPr>
          <a:lstStyle/>
          <a:p>
            <a:r>
              <a:rPr lang="en-US" dirty="0" err="1" smtClean="0"/>
              <a:t>Mem</a:t>
            </a:r>
            <a:r>
              <a:rPr lang="en-US" dirty="0" smtClean="0"/>
              <a:t>/WB</a:t>
            </a:r>
            <a:endParaRPr lang="en-US" dirty="0"/>
          </a:p>
        </p:txBody>
      </p:sp>
      <p:grpSp>
        <p:nvGrpSpPr>
          <p:cNvPr id="22" name="Group 21"/>
          <p:cNvGrpSpPr/>
          <p:nvPr/>
        </p:nvGrpSpPr>
        <p:grpSpPr>
          <a:xfrm>
            <a:off x="4578958" y="3505198"/>
            <a:ext cx="1288443" cy="656470"/>
            <a:chOff x="4578958" y="3505198"/>
            <a:chExt cx="1288443" cy="656470"/>
          </a:xfrm>
        </p:grpSpPr>
        <p:sp>
          <p:nvSpPr>
            <p:cNvPr id="7" name="Oval 6"/>
            <p:cNvSpPr/>
            <p:nvPr/>
          </p:nvSpPr>
          <p:spPr>
            <a:xfrm>
              <a:off x="5486400" y="3505198"/>
              <a:ext cx="381001" cy="45720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a:stCxn id="7" idx="2"/>
              <a:endCxn id="71" idx="7"/>
            </p:cNvCxnSpPr>
            <p:nvPr/>
          </p:nvCxnSpPr>
          <p:spPr>
            <a:xfrm flipH="1">
              <a:off x="4578958" y="3733799"/>
              <a:ext cx="907442" cy="427869"/>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4648200" y="4038600"/>
            <a:ext cx="1219201" cy="457202"/>
            <a:chOff x="4648200" y="4038600"/>
            <a:chExt cx="1219201" cy="457202"/>
          </a:xfrm>
        </p:grpSpPr>
        <p:sp>
          <p:nvSpPr>
            <p:cNvPr id="100" name="Oval 99"/>
            <p:cNvSpPr/>
            <p:nvPr/>
          </p:nvSpPr>
          <p:spPr>
            <a:xfrm>
              <a:off x="5486398" y="4038600"/>
              <a:ext cx="381003" cy="45720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a:stCxn id="100" idx="2"/>
            </p:cNvCxnSpPr>
            <p:nvPr/>
          </p:nvCxnSpPr>
          <p:spPr>
            <a:xfrm flipH="1">
              <a:off x="4648200" y="4267201"/>
              <a:ext cx="838198" cy="2"/>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2819399" y="3733796"/>
            <a:ext cx="1057303" cy="457202"/>
            <a:chOff x="2819399" y="3733796"/>
            <a:chExt cx="1057303" cy="457202"/>
          </a:xfrm>
        </p:grpSpPr>
        <p:sp>
          <p:nvSpPr>
            <p:cNvPr id="122" name="Oval 121"/>
            <p:cNvSpPr/>
            <p:nvPr/>
          </p:nvSpPr>
          <p:spPr>
            <a:xfrm>
              <a:off x="2819399" y="3733796"/>
              <a:ext cx="381001" cy="45720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a:stCxn id="122" idx="6"/>
              <a:endCxn id="71" idx="1"/>
            </p:cNvCxnSpPr>
            <p:nvPr/>
          </p:nvCxnSpPr>
          <p:spPr>
            <a:xfrm>
              <a:off x="3200400" y="3962397"/>
              <a:ext cx="676302" cy="199271"/>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1" name="Group 20"/>
          <p:cNvGrpSpPr/>
          <p:nvPr/>
        </p:nvGrpSpPr>
        <p:grpSpPr>
          <a:xfrm>
            <a:off x="2819397" y="4267198"/>
            <a:ext cx="911863" cy="457202"/>
            <a:chOff x="2819397" y="4267198"/>
            <a:chExt cx="911863" cy="457202"/>
          </a:xfrm>
        </p:grpSpPr>
        <p:sp>
          <p:nvSpPr>
            <p:cNvPr id="126" name="Oval 125"/>
            <p:cNvSpPr/>
            <p:nvPr/>
          </p:nvSpPr>
          <p:spPr>
            <a:xfrm>
              <a:off x="2819397" y="4267198"/>
              <a:ext cx="381003" cy="45720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a:stCxn id="126" idx="6"/>
              <a:endCxn id="71" idx="2"/>
            </p:cNvCxnSpPr>
            <p:nvPr/>
          </p:nvCxnSpPr>
          <p:spPr>
            <a:xfrm flipV="1">
              <a:off x="3200400" y="4489449"/>
              <a:ext cx="530860" cy="6350"/>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p:nvGrpSpPr>
        <p:grpSpPr>
          <a:xfrm>
            <a:off x="4702630" y="3505200"/>
            <a:ext cx="3298370" cy="1257913"/>
            <a:chOff x="4702630" y="3505200"/>
            <a:chExt cx="3298370" cy="1257913"/>
          </a:xfrm>
        </p:grpSpPr>
        <p:sp>
          <p:nvSpPr>
            <p:cNvPr id="101" name="Oval 100"/>
            <p:cNvSpPr/>
            <p:nvPr/>
          </p:nvSpPr>
          <p:spPr>
            <a:xfrm>
              <a:off x="7619999" y="3505200"/>
              <a:ext cx="381001" cy="45720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4702630" y="3658944"/>
              <a:ext cx="2971800" cy="1104169"/>
            </a:xfrm>
            <a:custGeom>
              <a:avLst/>
              <a:gdLst>
                <a:gd name="connsiteX0" fmla="*/ 2922814 w 3031347"/>
                <a:gd name="connsiteY0" fmla="*/ 80299 h 1104169"/>
                <a:gd name="connsiteX1" fmla="*/ 2857500 w 3031347"/>
                <a:gd name="connsiteY1" fmla="*/ 96627 h 1104169"/>
                <a:gd name="connsiteX2" fmla="*/ 1289957 w 3031347"/>
                <a:gd name="connsiteY2" fmla="*/ 1043685 h 1104169"/>
                <a:gd name="connsiteX3" fmla="*/ 0 w 3031347"/>
                <a:gd name="connsiteY3" fmla="*/ 929385 h 1104169"/>
              </a:gdLst>
              <a:ahLst/>
              <a:cxnLst>
                <a:cxn ang="0">
                  <a:pos x="connsiteX0" y="connsiteY0"/>
                </a:cxn>
                <a:cxn ang="0">
                  <a:pos x="connsiteX1" y="connsiteY1"/>
                </a:cxn>
                <a:cxn ang="0">
                  <a:pos x="connsiteX2" y="connsiteY2"/>
                </a:cxn>
                <a:cxn ang="0">
                  <a:pos x="connsiteX3" y="connsiteY3"/>
                </a:cxn>
              </a:cxnLst>
              <a:rect l="l" t="t" r="r" b="b"/>
              <a:pathLst>
                <a:path w="3031347" h="1104169">
                  <a:moveTo>
                    <a:pt x="2922814" y="80299"/>
                  </a:moveTo>
                  <a:cubicBezTo>
                    <a:pt x="3026228" y="8181"/>
                    <a:pt x="3129643" y="-63937"/>
                    <a:pt x="2857500" y="96627"/>
                  </a:cubicBezTo>
                  <a:cubicBezTo>
                    <a:pt x="2585357" y="257191"/>
                    <a:pt x="1766207" y="904892"/>
                    <a:pt x="1289957" y="1043685"/>
                  </a:cubicBezTo>
                  <a:cubicBezTo>
                    <a:pt x="813707" y="1182478"/>
                    <a:pt x="406853" y="1055931"/>
                    <a:pt x="0" y="929385"/>
                  </a:cubicBezTo>
                </a:path>
              </a:pathLst>
            </a:custGeom>
            <a:noFill/>
            <a:ln>
              <a:solidFill>
                <a:schemeClr val="accent5">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p:cNvGrpSpPr/>
          <p:nvPr/>
        </p:nvGrpSpPr>
        <p:grpSpPr>
          <a:xfrm>
            <a:off x="4523014" y="4038602"/>
            <a:ext cx="3477986" cy="1159652"/>
            <a:chOff x="4523014" y="4038602"/>
            <a:chExt cx="3477986" cy="1159652"/>
          </a:xfrm>
        </p:grpSpPr>
        <p:sp>
          <p:nvSpPr>
            <p:cNvPr id="111" name="Oval 110"/>
            <p:cNvSpPr/>
            <p:nvPr/>
          </p:nvSpPr>
          <p:spPr>
            <a:xfrm>
              <a:off x="7619997" y="4038602"/>
              <a:ext cx="381003" cy="45720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4523014" y="4327071"/>
              <a:ext cx="3151415" cy="871183"/>
            </a:xfrm>
            <a:custGeom>
              <a:avLst/>
              <a:gdLst>
                <a:gd name="connsiteX0" fmla="*/ 3151415 w 3151415"/>
                <a:gd name="connsiteY0" fmla="*/ 0 h 871183"/>
                <a:gd name="connsiteX1" fmla="*/ 1126672 w 3151415"/>
                <a:gd name="connsiteY1" fmla="*/ 849086 h 871183"/>
                <a:gd name="connsiteX2" fmla="*/ 0 w 3151415"/>
                <a:gd name="connsiteY2" fmla="*/ 538843 h 871183"/>
              </a:gdLst>
              <a:ahLst/>
              <a:cxnLst>
                <a:cxn ang="0">
                  <a:pos x="connsiteX0" y="connsiteY0"/>
                </a:cxn>
                <a:cxn ang="0">
                  <a:pos x="connsiteX1" y="connsiteY1"/>
                </a:cxn>
                <a:cxn ang="0">
                  <a:pos x="connsiteX2" y="connsiteY2"/>
                </a:cxn>
              </a:cxnLst>
              <a:rect l="l" t="t" r="r" b="b"/>
              <a:pathLst>
                <a:path w="3151415" h="871183">
                  <a:moveTo>
                    <a:pt x="3151415" y="0"/>
                  </a:moveTo>
                  <a:cubicBezTo>
                    <a:pt x="2401661" y="379639"/>
                    <a:pt x="1651908" y="759279"/>
                    <a:pt x="1126672" y="849086"/>
                  </a:cubicBezTo>
                  <a:cubicBezTo>
                    <a:pt x="601436" y="938893"/>
                    <a:pt x="300718" y="738868"/>
                    <a:pt x="0" y="538843"/>
                  </a:cubicBezTo>
                </a:path>
              </a:pathLst>
            </a:custGeom>
            <a:noFill/>
            <a:ln>
              <a:solidFill>
                <a:schemeClr val="accent5">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0" name="Straight Connector 29"/>
          <p:cNvCxnSpPr/>
          <p:nvPr/>
        </p:nvCxnSpPr>
        <p:spPr>
          <a:xfrm>
            <a:off x="4038600" y="2628327"/>
            <a:ext cx="0" cy="1486471"/>
          </a:xfrm>
          <a:prstGeom prst="line">
            <a:avLst/>
          </a:prstGeom>
          <a:ln w="25400">
            <a:solidFill>
              <a:schemeClr val="accent5">
                <a:lumMod val="60000"/>
                <a:lumOff val="40000"/>
              </a:schemeClr>
            </a:solidFill>
            <a:headEnd type="arrow"/>
            <a:tailEnd type="none"/>
          </a:ln>
        </p:spPr>
        <p:style>
          <a:lnRef idx="1">
            <a:schemeClr val="accent1"/>
          </a:lnRef>
          <a:fillRef idx="0">
            <a:schemeClr val="accent1"/>
          </a:fillRef>
          <a:effectRef idx="0">
            <a:schemeClr val="accent1"/>
          </a:effectRef>
          <a:fontRef idx="minor">
            <a:schemeClr val="tx1"/>
          </a:fontRef>
        </p:style>
      </p:cxnSp>
      <p:grpSp>
        <p:nvGrpSpPr>
          <p:cNvPr id="38" name="Group 37"/>
          <p:cNvGrpSpPr/>
          <p:nvPr/>
        </p:nvGrpSpPr>
        <p:grpSpPr>
          <a:xfrm>
            <a:off x="4038600" y="1676400"/>
            <a:ext cx="189230" cy="2349497"/>
            <a:chOff x="4038600" y="1676400"/>
            <a:chExt cx="189230" cy="2349497"/>
          </a:xfrm>
        </p:grpSpPr>
        <p:cxnSp>
          <p:nvCxnSpPr>
            <p:cNvPr id="33" name="Straight Connector 32"/>
            <p:cNvCxnSpPr>
              <a:stCxn id="71" idx="0"/>
            </p:cNvCxnSpPr>
            <p:nvPr/>
          </p:nvCxnSpPr>
          <p:spPr>
            <a:xfrm flipV="1">
              <a:off x="4227830" y="1893331"/>
              <a:ext cx="0" cy="2132566"/>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V="1">
              <a:off x="4038600" y="1676400"/>
              <a:ext cx="0" cy="228600"/>
            </a:xfrm>
            <a:prstGeom prst="line">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038600" y="1893331"/>
              <a:ext cx="189230" cy="0"/>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9090372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7" name="Straight Arrow Connector 286"/>
          <p:cNvCxnSpPr/>
          <p:nvPr>
            <p:custDataLst>
              <p:tags r:id="rId1"/>
            </p:custDataLst>
          </p:nvPr>
        </p:nvCxnSpPr>
        <p:spPr>
          <a:xfrm rot="5400000">
            <a:off x="457200" y="5213806"/>
            <a:ext cx="32004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05" name="Title 304"/>
          <p:cNvSpPr>
            <a:spLocks noGrp="1"/>
          </p:cNvSpPr>
          <p:nvPr>
            <p:ph type="title"/>
            <p:custDataLst>
              <p:tags r:id="rId2"/>
            </p:custDataLst>
          </p:nvPr>
        </p:nvSpPr>
        <p:spPr/>
        <p:txBody>
          <a:bodyPr>
            <a:normAutofit fontScale="90000"/>
          </a:bodyPr>
          <a:lstStyle/>
          <a:p>
            <a:r>
              <a:rPr lang="en-US" dirty="0" smtClean="0"/>
              <a:t>Forwarding </a:t>
            </a:r>
            <a:r>
              <a:rPr lang="en-US" dirty="0" err="1" smtClean="0"/>
              <a:t>Datapath</a:t>
            </a:r>
            <a:r>
              <a:rPr lang="en-US" dirty="0" smtClean="0"/>
              <a:t> 2</a:t>
            </a:r>
            <a:endParaRPr lang="en-US" dirty="0"/>
          </a:p>
        </p:txBody>
      </p:sp>
      <p:graphicFrame>
        <p:nvGraphicFramePr>
          <p:cNvPr id="223" name="Table 222"/>
          <p:cNvGraphicFramePr>
            <a:graphicFrameLocks noGrp="1"/>
          </p:cNvGraphicFramePr>
          <p:nvPr>
            <p:custDataLst>
              <p:tags r:id="rId3"/>
            </p:custDataLst>
            <p:extLst>
              <p:ext uri="{D42A27DB-BD31-4B8C-83A1-F6EECF244321}">
                <p14:modId xmlns:p14="http://schemas.microsoft.com/office/powerpoint/2010/main" val="4220421713"/>
              </p:ext>
            </p:extLst>
          </p:nvPr>
        </p:nvGraphicFramePr>
        <p:xfrm>
          <a:off x="228601" y="3613605"/>
          <a:ext cx="8762999" cy="3244395"/>
        </p:xfrm>
        <a:graphic>
          <a:graphicData uri="http://schemas.openxmlformats.org/drawingml/2006/table">
            <a:tbl>
              <a:tblPr>
                <a:tableStyleId>{5C22544A-7EE6-4342-B048-85BDC9FD1C3A}</a:tableStyleId>
              </a:tblPr>
              <a:tblGrid>
                <a:gridCol w="1828800"/>
                <a:gridCol w="800100"/>
                <a:gridCol w="800100"/>
                <a:gridCol w="800100"/>
                <a:gridCol w="800100"/>
                <a:gridCol w="800100"/>
                <a:gridCol w="800100"/>
                <a:gridCol w="800100"/>
                <a:gridCol w="800100"/>
                <a:gridCol w="533399"/>
              </a:tblGrid>
              <a:tr h="990601">
                <a:tc>
                  <a:txBody>
                    <a:bodyPr/>
                    <a:lstStyle/>
                    <a:p>
                      <a:pPr algn="r"/>
                      <a:r>
                        <a:rPr lang="en-US" sz="2400" dirty="0" smtClean="0">
                          <a:solidFill>
                            <a:schemeClr val="bg1"/>
                          </a:solidFill>
                        </a:rPr>
                        <a:t>add </a:t>
                      </a:r>
                      <a:r>
                        <a:rPr lang="en-US" sz="2400" dirty="0" smtClean="0">
                          <a:solidFill>
                            <a:schemeClr val="accent5">
                              <a:lumMod val="60000"/>
                              <a:lumOff val="40000"/>
                            </a:schemeClr>
                          </a:solidFill>
                        </a:rPr>
                        <a:t>r3</a:t>
                      </a:r>
                      <a:r>
                        <a:rPr lang="en-US" sz="2400" dirty="0" smtClean="0">
                          <a:solidFill>
                            <a:schemeClr val="bg1"/>
                          </a:solidFill>
                        </a:rPr>
                        <a:t>, r1, r2</a:t>
                      </a:r>
                      <a:endParaRPr lang="en-US" sz="2400" dirty="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533400">
                <a:tc>
                  <a:txBody>
                    <a:bodyPr/>
                    <a:lstStyle/>
                    <a:p>
                      <a:pPr algn="r"/>
                      <a:r>
                        <a:rPr lang="en-US" sz="2400" dirty="0" smtClean="0">
                          <a:solidFill>
                            <a:schemeClr val="bg1"/>
                          </a:solidFill>
                        </a:rPr>
                        <a:t>sub r5, </a:t>
                      </a:r>
                      <a:r>
                        <a:rPr lang="en-US" sz="2400" dirty="0" smtClean="0">
                          <a:solidFill>
                            <a:schemeClr val="accent5">
                              <a:lumMod val="60000"/>
                              <a:lumOff val="40000"/>
                            </a:schemeClr>
                          </a:solidFill>
                        </a:rPr>
                        <a:t>r3</a:t>
                      </a:r>
                      <a:r>
                        <a:rPr lang="en-US" sz="2400" dirty="0" smtClean="0">
                          <a:solidFill>
                            <a:schemeClr val="bg1"/>
                          </a:solidFill>
                        </a:rPr>
                        <a:t>, r1</a:t>
                      </a:r>
                      <a:endParaRPr lang="en-US" sz="2400" dirty="0">
                        <a:solidFill>
                          <a:schemeClr val="tx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533400">
                <a:tc>
                  <a:txBody>
                    <a:bodyPr/>
                    <a:lstStyle/>
                    <a:p>
                      <a:pPr algn="r"/>
                      <a:r>
                        <a:rPr lang="en-US" sz="2400" dirty="0" smtClean="0">
                          <a:solidFill>
                            <a:schemeClr val="bg1"/>
                          </a:solidFill>
                        </a:rPr>
                        <a:t>or r6, </a:t>
                      </a:r>
                      <a:r>
                        <a:rPr lang="en-US" sz="2400" dirty="0" smtClean="0">
                          <a:solidFill>
                            <a:schemeClr val="accent5">
                              <a:lumMod val="60000"/>
                              <a:lumOff val="40000"/>
                            </a:schemeClr>
                          </a:solidFill>
                        </a:rPr>
                        <a:t>r3</a:t>
                      </a:r>
                      <a:r>
                        <a:rPr lang="en-US" sz="2400" dirty="0" smtClean="0">
                          <a:solidFill>
                            <a:schemeClr val="bg1"/>
                          </a:solidFill>
                        </a:rPr>
                        <a:t>, r4</a:t>
                      </a:r>
                      <a:endParaRPr lang="en-US" sz="2400" dirty="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900479">
                <a:tc>
                  <a:txBody>
                    <a:bodyPr/>
                    <a:lstStyle/>
                    <a:p>
                      <a:pPr algn="r"/>
                      <a:endParaRPr lang="en-US" sz="2400" dirty="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286515">
                <a:tc>
                  <a:txBody>
                    <a:bodyPr/>
                    <a:lstStyle/>
                    <a:p>
                      <a:endParaRPr lang="en-US" dirty="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cxnSp>
        <p:nvCxnSpPr>
          <p:cNvPr id="134" name="Straight Arrow Connector 133"/>
          <p:cNvCxnSpPr/>
          <p:nvPr>
            <p:custDataLst>
              <p:tags r:id="rId4"/>
            </p:custDataLst>
          </p:nvPr>
        </p:nvCxnSpPr>
        <p:spPr>
          <a:xfrm>
            <a:off x="2057407" y="3612018"/>
            <a:ext cx="6934193"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56" name="Text Box 11"/>
          <p:cNvSpPr txBox="1">
            <a:spLocks noChangeArrowheads="1"/>
          </p:cNvSpPr>
          <p:nvPr>
            <p:custDataLst>
              <p:tags r:id="rId5"/>
            </p:custDataLst>
          </p:nvPr>
        </p:nvSpPr>
        <p:spPr bwMode="auto">
          <a:xfrm rot="16200000">
            <a:off x="76201" y="2209798"/>
            <a:ext cx="2286004" cy="304800"/>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58" name="Text Box 11"/>
          <p:cNvSpPr txBox="1">
            <a:spLocks noChangeArrowheads="1"/>
          </p:cNvSpPr>
          <p:nvPr>
            <p:custDataLst>
              <p:tags r:id="rId6"/>
            </p:custDataLst>
          </p:nvPr>
        </p:nvSpPr>
        <p:spPr bwMode="auto">
          <a:xfrm rot="16200000">
            <a:off x="1828804" y="2209796"/>
            <a:ext cx="2286004" cy="304804"/>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59" name="Line 43"/>
          <p:cNvSpPr>
            <a:spLocks noChangeShapeType="1"/>
          </p:cNvSpPr>
          <p:nvPr>
            <p:custDataLst>
              <p:tags r:id="rId7"/>
            </p:custDataLst>
          </p:nvPr>
        </p:nvSpPr>
        <p:spPr bwMode="auto">
          <a:xfrm>
            <a:off x="2514601" y="25145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0" name="Line 43"/>
          <p:cNvSpPr>
            <a:spLocks noChangeShapeType="1"/>
          </p:cNvSpPr>
          <p:nvPr>
            <p:custDataLst>
              <p:tags r:id="rId8"/>
            </p:custDataLst>
          </p:nvPr>
        </p:nvSpPr>
        <p:spPr bwMode="auto">
          <a:xfrm>
            <a:off x="2514601" y="16763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1" name="Text Box 11"/>
          <p:cNvSpPr txBox="1">
            <a:spLocks noChangeArrowheads="1"/>
          </p:cNvSpPr>
          <p:nvPr>
            <p:custDataLst>
              <p:tags r:id="rId9"/>
            </p:custDataLst>
          </p:nvPr>
        </p:nvSpPr>
        <p:spPr bwMode="auto">
          <a:xfrm rot="16200000">
            <a:off x="4495802" y="2209793"/>
            <a:ext cx="22860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62" name="Line 43"/>
          <p:cNvSpPr>
            <a:spLocks noChangeShapeType="1"/>
          </p:cNvSpPr>
          <p:nvPr>
            <p:custDataLst>
              <p:tags r:id="rId10"/>
            </p:custDataLst>
          </p:nvPr>
        </p:nvSpPr>
        <p:spPr bwMode="auto">
          <a:xfrm flipV="1">
            <a:off x="5257800" y="1981195"/>
            <a:ext cx="228600"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3" name="Rectangle 19"/>
          <p:cNvSpPr>
            <a:spLocks noChangeArrowheads="1"/>
          </p:cNvSpPr>
          <p:nvPr>
            <p:custDataLst>
              <p:tags r:id="rId11"/>
            </p:custDataLst>
          </p:nvPr>
        </p:nvSpPr>
        <p:spPr bwMode="auto">
          <a:xfrm>
            <a:off x="4419599" y="2209797"/>
            <a:ext cx="228600" cy="1066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64" name="Freeform 63"/>
          <p:cNvSpPr/>
          <p:nvPr>
            <p:custDataLst>
              <p:tags r:id="rId12"/>
            </p:custDataLst>
          </p:nvPr>
        </p:nvSpPr>
        <p:spPr>
          <a:xfrm>
            <a:off x="4800600" y="1295397"/>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Line 43"/>
          <p:cNvSpPr>
            <a:spLocks noChangeShapeType="1"/>
          </p:cNvSpPr>
          <p:nvPr>
            <p:custDataLst>
              <p:tags r:id="rId13"/>
            </p:custDataLst>
          </p:nvPr>
        </p:nvSpPr>
        <p:spPr bwMode="auto">
          <a:xfrm flipV="1">
            <a:off x="4114800" y="2362200"/>
            <a:ext cx="304798"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6" name="Line 43"/>
          <p:cNvSpPr>
            <a:spLocks noChangeShapeType="1"/>
          </p:cNvSpPr>
          <p:nvPr>
            <p:custDataLst>
              <p:tags r:id="rId14"/>
            </p:custDataLst>
          </p:nvPr>
        </p:nvSpPr>
        <p:spPr bwMode="auto">
          <a:xfrm>
            <a:off x="3124200" y="3124198"/>
            <a:ext cx="12954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7" name="Text Box 11"/>
          <p:cNvSpPr txBox="1">
            <a:spLocks noChangeArrowheads="1"/>
          </p:cNvSpPr>
          <p:nvPr>
            <p:custDataLst>
              <p:tags r:id="rId15"/>
            </p:custDataLst>
          </p:nvPr>
        </p:nvSpPr>
        <p:spPr bwMode="auto">
          <a:xfrm rot="16200000">
            <a:off x="6629402" y="2209793"/>
            <a:ext cx="22860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68" name="Rectangle 4"/>
          <p:cNvSpPr>
            <a:spLocks noChangeArrowheads="1"/>
          </p:cNvSpPr>
          <p:nvPr>
            <p:custDataLst>
              <p:tags r:id="rId16"/>
            </p:custDataLst>
          </p:nvPr>
        </p:nvSpPr>
        <p:spPr bwMode="auto">
          <a:xfrm>
            <a:off x="6248400" y="2438396"/>
            <a:ext cx="838201"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data</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69" name="Text Box 11"/>
          <p:cNvSpPr txBox="1">
            <a:spLocks noChangeArrowheads="1"/>
          </p:cNvSpPr>
          <p:nvPr>
            <p:custDataLst>
              <p:tags r:id="rId17"/>
            </p:custDataLst>
          </p:nvPr>
        </p:nvSpPr>
        <p:spPr bwMode="auto">
          <a:xfrm rot="16200000">
            <a:off x="2743202" y="2971797"/>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70" name="Line 43"/>
          <p:cNvSpPr>
            <a:spLocks noChangeShapeType="1"/>
          </p:cNvSpPr>
          <p:nvPr>
            <p:custDataLst>
              <p:tags r:id="rId18"/>
            </p:custDataLst>
          </p:nvPr>
        </p:nvSpPr>
        <p:spPr bwMode="auto">
          <a:xfrm flipV="1">
            <a:off x="4114800" y="1523992"/>
            <a:ext cx="685800" cy="7"/>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1" name="Line 43"/>
          <p:cNvSpPr>
            <a:spLocks noChangeShapeType="1"/>
          </p:cNvSpPr>
          <p:nvPr>
            <p:custDataLst>
              <p:tags r:id="rId19"/>
            </p:custDataLst>
          </p:nvPr>
        </p:nvSpPr>
        <p:spPr bwMode="auto">
          <a:xfrm>
            <a:off x="4648200" y="2590797"/>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p>
        </p:txBody>
      </p:sp>
      <p:sp>
        <p:nvSpPr>
          <p:cNvPr id="72" name="Line 43"/>
          <p:cNvSpPr>
            <a:spLocks noChangeShapeType="1"/>
          </p:cNvSpPr>
          <p:nvPr>
            <p:custDataLst>
              <p:tags r:id="rId20"/>
            </p:custDataLst>
          </p:nvPr>
        </p:nvSpPr>
        <p:spPr bwMode="auto">
          <a:xfrm flipV="1">
            <a:off x="5791200" y="1981196"/>
            <a:ext cx="1828799" cy="3"/>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3" name="Line 43"/>
          <p:cNvSpPr>
            <a:spLocks noChangeShapeType="1"/>
          </p:cNvSpPr>
          <p:nvPr>
            <p:custDataLst>
              <p:tags r:id="rId21"/>
            </p:custDataLst>
          </p:nvPr>
        </p:nvSpPr>
        <p:spPr bwMode="auto">
          <a:xfrm flipV="1">
            <a:off x="5791200" y="2971797"/>
            <a:ext cx="457199"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4" name="Line 43"/>
          <p:cNvSpPr>
            <a:spLocks noChangeShapeType="1"/>
          </p:cNvSpPr>
          <p:nvPr>
            <p:custDataLst>
              <p:tags r:id="rId22"/>
            </p:custDataLst>
          </p:nvPr>
        </p:nvSpPr>
        <p:spPr bwMode="auto">
          <a:xfrm flipV="1">
            <a:off x="7086600" y="2971797"/>
            <a:ext cx="5334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5" name="Line 43"/>
          <p:cNvSpPr>
            <a:spLocks noChangeShapeType="1"/>
          </p:cNvSpPr>
          <p:nvPr>
            <p:custDataLst>
              <p:tags r:id="rId23"/>
            </p:custDataLst>
          </p:nvPr>
        </p:nvSpPr>
        <p:spPr bwMode="auto">
          <a:xfrm flipV="1">
            <a:off x="7924801" y="2971796"/>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6" name="Line 43"/>
          <p:cNvSpPr>
            <a:spLocks noChangeShapeType="1"/>
          </p:cNvSpPr>
          <p:nvPr>
            <p:custDataLst>
              <p:tags r:id="rId24"/>
            </p:custDataLst>
          </p:nvPr>
        </p:nvSpPr>
        <p:spPr bwMode="auto">
          <a:xfrm flipV="1">
            <a:off x="7924801" y="1981197"/>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11" name="Text Box 11"/>
          <p:cNvSpPr txBox="1">
            <a:spLocks noChangeArrowheads="1"/>
          </p:cNvSpPr>
          <p:nvPr>
            <p:custDataLst>
              <p:tags r:id="rId25"/>
            </p:custDataLst>
          </p:nvPr>
        </p:nvSpPr>
        <p:spPr bwMode="auto">
          <a:xfrm rot="16200000">
            <a:off x="2743202" y="2362198"/>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16" name="Text Box 11"/>
          <p:cNvSpPr txBox="1">
            <a:spLocks noChangeArrowheads="1"/>
          </p:cNvSpPr>
          <p:nvPr>
            <p:custDataLst>
              <p:tags r:id="rId26"/>
            </p:custDataLst>
          </p:nvPr>
        </p:nvSpPr>
        <p:spPr bwMode="auto">
          <a:xfrm rot="16200000">
            <a:off x="2743201" y="1523996"/>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17" name="Text Box 11"/>
          <p:cNvSpPr txBox="1">
            <a:spLocks noChangeArrowheads="1"/>
          </p:cNvSpPr>
          <p:nvPr>
            <p:custDataLst>
              <p:tags r:id="rId27"/>
            </p:custDataLst>
          </p:nvPr>
        </p:nvSpPr>
        <p:spPr bwMode="auto">
          <a:xfrm rot="16200000">
            <a:off x="5410204" y="2819397"/>
            <a:ext cx="457200" cy="304799"/>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18" name="Text Box 11"/>
          <p:cNvSpPr txBox="1">
            <a:spLocks noChangeArrowheads="1"/>
          </p:cNvSpPr>
          <p:nvPr>
            <p:custDataLst>
              <p:tags r:id="rId28"/>
            </p:custDataLst>
          </p:nvPr>
        </p:nvSpPr>
        <p:spPr bwMode="auto">
          <a:xfrm rot="16200000">
            <a:off x="5410199"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19" name="Text Box 11"/>
          <p:cNvSpPr txBox="1">
            <a:spLocks noChangeArrowheads="1"/>
          </p:cNvSpPr>
          <p:nvPr>
            <p:custDataLst>
              <p:tags r:id="rId29"/>
            </p:custDataLst>
          </p:nvPr>
        </p:nvSpPr>
        <p:spPr bwMode="auto">
          <a:xfrm rot="16200000">
            <a:off x="7543801" y="2819396"/>
            <a:ext cx="457200"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20" name="Text Box 11"/>
          <p:cNvSpPr txBox="1">
            <a:spLocks noChangeArrowheads="1"/>
          </p:cNvSpPr>
          <p:nvPr>
            <p:custDataLst>
              <p:tags r:id="rId30"/>
            </p:custDataLst>
          </p:nvPr>
        </p:nvSpPr>
        <p:spPr bwMode="auto">
          <a:xfrm rot="16200000">
            <a:off x="7543800"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21" name="Line 43"/>
          <p:cNvSpPr>
            <a:spLocks noChangeShapeType="1"/>
          </p:cNvSpPr>
          <p:nvPr>
            <p:custDataLst>
              <p:tags r:id="rId31"/>
            </p:custDataLst>
          </p:nvPr>
        </p:nvSpPr>
        <p:spPr bwMode="auto">
          <a:xfrm>
            <a:off x="6629400" y="1981197"/>
            <a:ext cx="0" cy="457199"/>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p>
        </p:txBody>
      </p:sp>
      <p:sp>
        <p:nvSpPr>
          <p:cNvPr id="122" name="Rectangle 4"/>
          <p:cNvSpPr>
            <a:spLocks noChangeArrowheads="1"/>
          </p:cNvSpPr>
          <p:nvPr>
            <p:custDataLst>
              <p:tags r:id="rId32"/>
            </p:custDataLst>
          </p:nvPr>
        </p:nvSpPr>
        <p:spPr bwMode="auto">
          <a:xfrm>
            <a:off x="152400" y="2133597"/>
            <a:ext cx="762000"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inst</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123" name="Rectangle 19"/>
          <p:cNvSpPr>
            <a:spLocks noChangeArrowheads="1"/>
          </p:cNvSpPr>
          <p:nvPr>
            <p:custDataLst>
              <p:tags r:id="rId33"/>
            </p:custDataLst>
          </p:nvPr>
        </p:nvSpPr>
        <p:spPr bwMode="auto">
          <a:xfrm>
            <a:off x="8229601" y="1828797"/>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nvGrpSpPr>
          <p:cNvPr id="124" name="Group 110"/>
          <p:cNvGrpSpPr/>
          <p:nvPr>
            <p:custDataLst>
              <p:tags r:id="rId34"/>
            </p:custDataLst>
          </p:nvPr>
        </p:nvGrpSpPr>
        <p:grpSpPr>
          <a:xfrm>
            <a:off x="1752600" y="1447799"/>
            <a:ext cx="762001" cy="1295400"/>
            <a:chOff x="2590798" y="914401"/>
            <a:chExt cx="762001" cy="1295400"/>
          </a:xfrm>
          <a:solidFill>
            <a:schemeClr val="bg2"/>
          </a:solidFill>
        </p:grpSpPr>
        <p:sp>
          <p:nvSpPr>
            <p:cNvPr id="125" name="Rectangle 22"/>
            <p:cNvSpPr>
              <a:spLocks noChangeArrowheads="1"/>
            </p:cNvSpPr>
            <p:nvPr>
              <p:custDataLst>
                <p:tags r:id="rId54"/>
              </p:custDataLst>
            </p:nvPr>
          </p:nvSpPr>
          <p:spPr bwMode="auto">
            <a:xfrm>
              <a:off x="2590798" y="914401"/>
              <a:ext cx="762001" cy="1295400"/>
            </a:xfrm>
            <a:prstGeom prst="rect">
              <a:avLst/>
            </a:prstGeom>
            <a:grpFill/>
            <a:ln w="25400" cap="sq" algn="ctr">
              <a:solidFill>
                <a:schemeClr val="bg1"/>
              </a:solidFill>
              <a:miter lim="800000"/>
              <a:headEnd/>
              <a:tailEnd/>
            </a:ln>
            <a:effectLst/>
          </p:spPr>
          <p:txBody>
            <a:bodyPr anchor="ctr" anchorCtr="1">
              <a:noAutofit/>
            </a:bodyPr>
            <a:lstStyle/>
            <a:p>
              <a:pPr algn="ctr"/>
              <a:endParaRPr lang="en-US" sz="2800" dirty="0">
                <a:solidFill>
                  <a:schemeClr val="bg1"/>
                </a:solidFill>
              </a:endParaRPr>
            </a:p>
          </p:txBody>
        </p:sp>
        <p:sp>
          <p:nvSpPr>
            <p:cNvPr id="126" name="TextBox 125"/>
            <p:cNvSpPr txBox="1"/>
            <p:nvPr>
              <p:custDataLst>
                <p:tags r:id="rId55"/>
              </p:custDataLst>
            </p:nvPr>
          </p:nvSpPr>
          <p:spPr>
            <a:xfrm>
              <a:off x="2666999" y="1371601"/>
              <a:ext cx="457200" cy="369332"/>
            </a:xfrm>
            <a:prstGeom prst="rect">
              <a:avLst/>
            </a:prstGeom>
            <a:grpFill/>
          </p:spPr>
          <p:txBody>
            <a:bodyPr wrap="square" lIns="0" tIns="0" rIns="0" bIns="0" rtlCol="0" anchor="ctr" anchorCtr="0">
              <a:noAutofit/>
            </a:bodyPr>
            <a:lstStyle/>
            <a:p>
              <a:r>
                <a:rPr lang="en-US" sz="2400" dirty="0" smtClean="0">
                  <a:solidFill>
                    <a:schemeClr val="bg1"/>
                  </a:solidFill>
                </a:rPr>
                <a:t>D</a:t>
              </a:r>
            </a:p>
          </p:txBody>
        </p:sp>
        <p:sp>
          <p:nvSpPr>
            <p:cNvPr id="127" name="TextBox 126"/>
            <p:cNvSpPr txBox="1"/>
            <p:nvPr>
              <p:custDataLst>
                <p:tags r:id="rId56"/>
              </p:custDataLst>
            </p:nvPr>
          </p:nvSpPr>
          <p:spPr>
            <a:xfrm>
              <a:off x="2819400" y="1764269"/>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B</a:t>
              </a:r>
            </a:p>
          </p:txBody>
        </p:sp>
        <p:sp>
          <p:nvSpPr>
            <p:cNvPr id="128" name="TextBox 127"/>
            <p:cNvSpPr txBox="1"/>
            <p:nvPr>
              <p:custDataLst>
                <p:tags r:id="rId57"/>
              </p:custDataLst>
            </p:nvPr>
          </p:nvSpPr>
          <p:spPr>
            <a:xfrm>
              <a:off x="2819400" y="990601"/>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A</a:t>
              </a:r>
            </a:p>
          </p:txBody>
        </p:sp>
      </p:grpSp>
      <p:sp>
        <p:nvSpPr>
          <p:cNvPr id="129" name="Rectangle 19"/>
          <p:cNvSpPr>
            <a:spLocks noChangeArrowheads="1"/>
          </p:cNvSpPr>
          <p:nvPr>
            <p:custDataLst>
              <p:tags r:id="rId35"/>
            </p:custDataLst>
          </p:nvPr>
        </p:nvSpPr>
        <p:spPr bwMode="auto">
          <a:xfrm>
            <a:off x="3962400" y="1981200"/>
            <a:ext cx="152400" cy="685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30" name="Rectangle 19"/>
          <p:cNvSpPr>
            <a:spLocks noChangeArrowheads="1"/>
          </p:cNvSpPr>
          <p:nvPr>
            <p:custDataLst>
              <p:tags r:id="rId36"/>
            </p:custDataLst>
          </p:nvPr>
        </p:nvSpPr>
        <p:spPr bwMode="auto">
          <a:xfrm>
            <a:off x="3962400" y="11430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31" name="Line 43"/>
          <p:cNvSpPr>
            <a:spLocks noChangeShapeType="1"/>
          </p:cNvSpPr>
          <p:nvPr>
            <p:custDataLst>
              <p:tags r:id="rId37"/>
            </p:custDataLst>
          </p:nvPr>
        </p:nvSpPr>
        <p:spPr bwMode="auto">
          <a:xfrm flipV="1">
            <a:off x="3124200" y="1676400"/>
            <a:ext cx="7620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32" name="Line 43"/>
          <p:cNvSpPr>
            <a:spLocks noChangeShapeType="1"/>
          </p:cNvSpPr>
          <p:nvPr>
            <p:custDataLst>
              <p:tags r:id="rId38"/>
            </p:custDataLst>
          </p:nvPr>
        </p:nvSpPr>
        <p:spPr bwMode="auto">
          <a:xfrm flipV="1">
            <a:off x="3352800" y="2285999"/>
            <a:ext cx="609600" cy="1"/>
          </a:xfrm>
          <a:prstGeom prst="line">
            <a:avLst/>
          </a:prstGeom>
          <a:noFill/>
          <a:ln w="38100" cap="sq">
            <a:solidFill>
              <a:schemeClr val="accent4">
                <a:lumMod val="75000"/>
              </a:schemeClr>
            </a:solidFill>
            <a:prstDash val="solid"/>
            <a:round/>
            <a:headEnd type="none" w="med" len="med"/>
            <a:tailEnd type="arrow" w="sm" len="sm"/>
          </a:ln>
          <a:effectLst/>
        </p:spPr>
        <p:txBody>
          <a:bodyPr wrap="square" anchor="ctr" anchorCtr="1">
            <a:noAutofit/>
          </a:bodyPr>
          <a:lstStyle/>
          <a:p>
            <a:endParaRPr lang="en-US"/>
          </a:p>
        </p:txBody>
      </p:sp>
      <p:sp>
        <p:nvSpPr>
          <p:cNvPr id="133" name="Line 43"/>
          <p:cNvSpPr>
            <a:spLocks noChangeShapeType="1"/>
          </p:cNvSpPr>
          <p:nvPr>
            <p:custDataLst>
              <p:tags r:id="rId39"/>
            </p:custDataLst>
          </p:nvPr>
        </p:nvSpPr>
        <p:spPr bwMode="auto">
          <a:xfrm flipV="1">
            <a:off x="3581400" y="2057399"/>
            <a:ext cx="381000" cy="1"/>
          </a:xfrm>
          <a:prstGeom prst="line">
            <a:avLst/>
          </a:prstGeom>
          <a:noFill/>
          <a:ln w="38100" cap="sq">
            <a:solidFill>
              <a:schemeClr val="accent4">
                <a:lumMod val="75000"/>
              </a:schemeClr>
            </a:solidFill>
            <a:prstDash val="solid"/>
            <a:round/>
            <a:headEnd type="none" w="med" len="med"/>
            <a:tailEnd type="arrow" w="sm" len="sm"/>
          </a:ln>
          <a:effectLst/>
        </p:spPr>
        <p:txBody>
          <a:bodyPr wrap="square" anchor="ctr" anchorCtr="1">
            <a:noAutofit/>
          </a:bodyPr>
          <a:lstStyle/>
          <a:p>
            <a:endParaRPr lang="en-US"/>
          </a:p>
        </p:txBody>
      </p:sp>
      <p:sp>
        <p:nvSpPr>
          <p:cNvPr id="135" name="Line 43"/>
          <p:cNvSpPr>
            <a:spLocks noChangeShapeType="1"/>
          </p:cNvSpPr>
          <p:nvPr>
            <p:custDataLst>
              <p:tags r:id="rId40"/>
            </p:custDataLst>
          </p:nvPr>
        </p:nvSpPr>
        <p:spPr bwMode="auto">
          <a:xfrm>
            <a:off x="3124200" y="2514598"/>
            <a:ext cx="8382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36" name="Line 43"/>
          <p:cNvSpPr>
            <a:spLocks noChangeShapeType="1"/>
          </p:cNvSpPr>
          <p:nvPr>
            <p:custDataLst>
              <p:tags r:id="rId41"/>
            </p:custDataLst>
          </p:nvPr>
        </p:nvSpPr>
        <p:spPr bwMode="auto">
          <a:xfrm flipH="1" flipV="1">
            <a:off x="3581400" y="914400"/>
            <a:ext cx="2514600" cy="0"/>
          </a:xfrm>
          <a:prstGeom prst="line">
            <a:avLst/>
          </a:prstGeom>
          <a:noFill/>
          <a:ln w="38100" cap="sq">
            <a:solidFill>
              <a:schemeClr val="accent4">
                <a:lumMod val="75000"/>
              </a:schemeClr>
            </a:solidFill>
            <a:prstDash val="solid"/>
            <a:round/>
            <a:headEnd type="none" w="med" len="med"/>
            <a:tailEnd type="none" w="med" len="med"/>
          </a:ln>
          <a:effectLst/>
        </p:spPr>
        <p:txBody>
          <a:bodyPr wrap="square" anchor="ctr" anchorCtr="1">
            <a:noAutofit/>
          </a:bodyPr>
          <a:lstStyle/>
          <a:p>
            <a:endParaRPr lang="en-US"/>
          </a:p>
        </p:txBody>
      </p:sp>
      <p:sp>
        <p:nvSpPr>
          <p:cNvPr id="137" name="Line 43"/>
          <p:cNvSpPr>
            <a:spLocks noChangeShapeType="1"/>
          </p:cNvSpPr>
          <p:nvPr>
            <p:custDataLst>
              <p:tags r:id="rId42"/>
            </p:custDataLst>
          </p:nvPr>
        </p:nvSpPr>
        <p:spPr bwMode="auto">
          <a:xfrm flipH="1">
            <a:off x="6096000" y="914400"/>
            <a:ext cx="0" cy="1066800"/>
          </a:xfrm>
          <a:prstGeom prst="line">
            <a:avLst/>
          </a:prstGeom>
          <a:noFill/>
          <a:ln w="38100" cap="sq">
            <a:solidFill>
              <a:schemeClr val="accent4">
                <a:lumMod val="75000"/>
              </a:schemeClr>
            </a:solidFill>
            <a:prstDash val="solid"/>
            <a:round/>
            <a:headEnd type="none" w="med" len="med"/>
            <a:tailEnd type="oval" w="med" len="med"/>
          </a:ln>
          <a:effectLst/>
        </p:spPr>
        <p:txBody>
          <a:bodyPr wrap="square" anchor="ctr" anchorCtr="1">
            <a:noAutofit/>
          </a:bodyPr>
          <a:lstStyle/>
          <a:p>
            <a:endParaRPr lang="en-US"/>
          </a:p>
        </p:txBody>
      </p:sp>
      <p:sp>
        <p:nvSpPr>
          <p:cNvPr id="138" name="Line 43"/>
          <p:cNvSpPr>
            <a:spLocks noChangeShapeType="1"/>
          </p:cNvSpPr>
          <p:nvPr>
            <p:custDataLst>
              <p:tags r:id="rId43"/>
            </p:custDataLst>
          </p:nvPr>
        </p:nvSpPr>
        <p:spPr bwMode="auto">
          <a:xfrm flipV="1">
            <a:off x="3352800" y="1447800"/>
            <a:ext cx="609600" cy="1"/>
          </a:xfrm>
          <a:prstGeom prst="line">
            <a:avLst/>
          </a:prstGeom>
          <a:noFill/>
          <a:ln w="38100" cap="sq">
            <a:solidFill>
              <a:schemeClr val="accent4">
                <a:lumMod val="75000"/>
              </a:schemeClr>
            </a:solidFill>
            <a:prstDash val="solid"/>
            <a:round/>
            <a:headEnd type="oval" w="med" len="med"/>
            <a:tailEnd type="arrow" w="sm" len="sm"/>
          </a:ln>
          <a:effectLst/>
        </p:spPr>
        <p:txBody>
          <a:bodyPr wrap="square" anchor="ctr" anchorCtr="1">
            <a:noAutofit/>
          </a:bodyPr>
          <a:lstStyle/>
          <a:p>
            <a:endParaRPr lang="en-US"/>
          </a:p>
        </p:txBody>
      </p:sp>
      <p:sp>
        <p:nvSpPr>
          <p:cNvPr id="139" name="Line 43"/>
          <p:cNvSpPr>
            <a:spLocks noChangeShapeType="1"/>
          </p:cNvSpPr>
          <p:nvPr>
            <p:custDataLst>
              <p:tags r:id="rId44"/>
            </p:custDataLst>
          </p:nvPr>
        </p:nvSpPr>
        <p:spPr bwMode="auto">
          <a:xfrm flipH="1" flipV="1">
            <a:off x="3352800" y="1600200"/>
            <a:ext cx="0" cy="3810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p>
        </p:txBody>
      </p:sp>
      <p:sp>
        <p:nvSpPr>
          <p:cNvPr id="140" name="Line 43"/>
          <p:cNvSpPr>
            <a:spLocks noChangeShapeType="1"/>
          </p:cNvSpPr>
          <p:nvPr>
            <p:custDataLst>
              <p:tags r:id="rId45"/>
            </p:custDataLst>
          </p:nvPr>
        </p:nvSpPr>
        <p:spPr bwMode="auto">
          <a:xfrm flipH="1" flipV="1">
            <a:off x="3581400" y="1219200"/>
            <a:ext cx="0" cy="6858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p>
        </p:txBody>
      </p:sp>
      <p:sp>
        <p:nvSpPr>
          <p:cNvPr id="141" name="Line 43"/>
          <p:cNvSpPr>
            <a:spLocks noChangeShapeType="1"/>
          </p:cNvSpPr>
          <p:nvPr>
            <p:custDataLst>
              <p:tags r:id="rId46"/>
            </p:custDataLst>
          </p:nvPr>
        </p:nvSpPr>
        <p:spPr bwMode="auto">
          <a:xfrm flipV="1">
            <a:off x="3581400" y="914398"/>
            <a:ext cx="0" cy="1143001"/>
          </a:xfrm>
          <a:prstGeom prst="line">
            <a:avLst/>
          </a:prstGeom>
          <a:noFill/>
          <a:ln w="38100" cap="sq">
            <a:solidFill>
              <a:schemeClr val="accent4">
                <a:lumMod val="75000"/>
              </a:schemeClr>
            </a:solidFill>
            <a:prstDash val="solid"/>
            <a:round/>
            <a:headEnd type="none" w="med" len="med"/>
            <a:tailEnd type="none" w="med" len="med"/>
          </a:ln>
          <a:effectLst/>
        </p:spPr>
        <p:txBody>
          <a:bodyPr wrap="square" anchor="ctr" anchorCtr="1">
            <a:noAutofit/>
          </a:bodyPr>
          <a:lstStyle/>
          <a:p>
            <a:endParaRPr lang="en-US"/>
          </a:p>
        </p:txBody>
      </p:sp>
      <p:sp>
        <p:nvSpPr>
          <p:cNvPr id="142" name="Line 43"/>
          <p:cNvSpPr>
            <a:spLocks noChangeShapeType="1"/>
          </p:cNvSpPr>
          <p:nvPr>
            <p:custDataLst>
              <p:tags r:id="rId47"/>
            </p:custDataLst>
          </p:nvPr>
        </p:nvSpPr>
        <p:spPr bwMode="auto">
          <a:xfrm flipV="1">
            <a:off x="3581400" y="1219200"/>
            <a:ext cx="381000" cy="1"/>
          </a:xfrm>
          <a:prstGeom prst="line">
            <a:avLst/>
          </a:prstGeom>
          <a:noFill/>
          <a:ln w="38100" cap="sq">
            <a:solidFill>
              <a:schemeClr val="accent4">
                <a:lumMod val="75000"/>
              </a:schemeClr>
            </a:solidFill>
            <a:prstDash val="solid"/>
            <a:round/>
            <a:headEnd type="oval" w="med" len="med"/>
            <a:tailEnd type="arrow" w="sm" len="sm"/>
          </a:ln>
          <a:effectLst/>
        </p:spPr>
        <p:txBody>
          <a:bodyPr wrap="square" anchor="ctr" anchorCtr="1">
            <a:noAutofit/>
          </a:bodyPr>
          <a:lstStyle/>
          <a:p>
            <a:endParaRPr lang="en-US"/>
          </a:p>
        </p:txBody>
      </p:sp>
      <p:sp>
        <p:nvSpPr>
          <p:cNvPr id="143" name="Line 43"/>
          <p:cNvSpPr>
            <a:spLocks noChangeShapeType="1"/>
          </p:cNvSpPr>
          <p:nvPr>
            <p:custDataLst>
              <p:tags r:id="rId48"/>
            </p:custDataLst>
          </p:nvPr>
        </p:nvSpPr>
        <p:spPr bwMode="auto">
          <a:xfrm>
            <a:off x="8458201" y="2514597"/>
            <a:ext cx="381000"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44" name="Line 43"/>
          <p:cNvSpPr>
            <a:spLocks noChangeShapeType="1"/>
          </p:cNvSpPr>
          <p:nvPr>
            <p:custDataLst>
              <p:tags r:id="rId49"/>
            </p:custDataLst>
          </p:nvPr>
        </p:nvSpPr>
        <p:spPr bwMode="auto">
          <a:xfrm>
            <a:off x="8839200" y="762000"/>
            <a:ext cx="1" cy="1752597"/>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45" name="Line 43"/>
          <p:cNvSpPr>
            <a:spLocks noChangeShapeType="1"/>
          </p:cNvSpPr>
          <p:nvPr>
            <p:custDataLst>
              <p:tags r:id="rId50"/>
            </p:custDataLst>
          </p:nvPr>
        </p:nvSpPr>
        <p:spPr bwMode="auto">
          <a:xfrm flipH="1" flipV="1">
            <a:off x="1523999" y="762000"/>
            <a:ext cx="7315201"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46" name="Line 43"/>
          <p:cNvSpPr>
            <a:spLocks noChangeShapeType="1"/>
          </p:cNvSpPr>
          <p:nvPr>
            <p:custDataLst>
              <p:tags r:id="rId51"/>
            </p:custDataLst>
          </p:nvPr>
        </p:nvSpPr>
        <p:spPr bwMode="auto">
          <a:xfrm flipV="1">
            <a:off x="3352800" y="762000"/>
            <a:ext cx="0" cy="1524000"/>
          </a:xfrm>
          <a:prstGeom prst="line">
            <a:avLst/>
          </a:prstGeom>
          <a:noFill/>
          <a:ln w="38100" cap="sq">
            <a:solidFill>
              <a:schemeClr val="accent4">
                <a:lumMod val="75000"/>
              </a:schemeClr>
            </a:solidFill>
            <a:prstDash val="solid"/>
            <a:round/>
            <a:headEnd type="none" w="med" len="med"/>
            <a:tailEnd type="oval" w="med" len="med"/>
          </a:ln>
          <a:effectLst/>
        </p:spPr>
        <p:txBody>
          <a:bodyPr wrap="square" anchor="ctr" anchorCtr="1">
            <a:noAutofit/>
          </a:bodyPr>
          <a:lstStyle/>
          <a:p>
            <a:endParaRPr lang="en-US"/>
          </a:p>
        </p:txBody>
      </p:sp>
      <p:sp>
        <p:nvSpPr>
          <p:cNvPr id="147" name="Line 43"/>
          <p:cNvSpPr>
            <a:spLocks noChangeShapeType="1"/>
          </p:cNvSpPr>
          <p:nvPr>
            <p:custDataLst>
              <p:tags r:id="rId52"/>
            </p:custDataLst>
          </p:nvPr>
        </p:nvSpPr>
        <p:spPr bwMode="auto">
          <a:xfrm flipH="1">
            <a:off x="1524000" y="762000"/>
            <a:ext cx="0" cy="129540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48" name="Line 43"/>
          <p:cNvSpPr>
            <a:spLocks noChangeShapeType="1"/>
          </p:cNvSpPr>
          <p:nvPr>
            <p:custDataLst>
              <p:tags r:id="rId53"/>
            </p:custDataLst>
          </p:nvPr>
        </p:nvSpPr>
        <p:spPr bwMode="auto">
          <a:xfrm>
            <a:off x="1524000" y="2057400"/>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Tree>
    <p:extLst>
      <p:ext uri="{BB962C8B-B14F-4D97-AF65-F5344CB8AC3E}">
        <p14:creationId xmlns:p14="http://schemas.microsoft.com/office/powerpoint/2010/main" val="135548145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Register File Bypass</a:t>
            </a:r>
            <a:endParaRPr lang="en-US" dirty="0"/>
          </a:p>
        </p:txBody>
      </p:sp>
      <p:sp>
        <p:nvSpPr>
          <p:cNvPr id="3" name="Content Placeholder 2"/>
          <p:cNvSpPr>
            <a:spLocks noGrp="1"/>
          </p:cNvSpPr>
          <p:nvPr>
            <p:ph idx="1"/>
            <p:custDataLst>
              <p:tags r:id="rId2"/>
            </p:custDataLst>
          </p:nvPr>
        </p:nvSpPr>
        <p:spPr/>
        <p:txBody>
          <a:bodyPr>
            <a:normAutofit/>
          </a:bodyPr>
          <a:lstStyle/>
          <a:p>
            <a:r>
              <a:rPr lang="en-US" dirty="0" smtClean="0">
                <a:solidFill>
                  <a:schemeClr val="accent5">
                    <a:lumMod val="60000"/>
                    <a:lumOff val="40000"/>
                  </a:schemeClr>
                </a:solidFill>
              </a:rPr>
              <a:t>Register File Bypass</a:t>
            </a:r>
          </a:p>
          <a:p>
            <a:pPr lvl="1"/>
            <a:r>
              <a:rPr lang="en-US" dirty="0" smtClean="0"/>
              <a:t>Reading a value that is currently being written</a:t>
            </a:r>
          </a:p>
          <a:p>
            <a:r>
              <a:rPr lang="en-US" dirty="0" smtClean="0"/>
              <a:t>Detect:</a:t>
            </a:r>
          </a:p>
          <a:p>
            <a:r>
              <a:rPr lang="en-US" dirty="0" smtClean="0"/>
              <a:t>	</a:t>
            </a:r>
            <a:r>
              <a:rPr lang="en-US" sz="2800" dirty="0" smtClean="0"/>
              <a:t>((Ra == MEM/</a:t>
            </a:r>
            <a:r>
              <a:rPr lang="en-US" sz="2800" dirty="0" err="1" smtClean="0"/>
              <a:t>WB.Rd</a:t>
            </a:r>
            <a:r>
              <a:rPr lang="en-US" sz="2800" dirty="0" smtClean="0"/>
              <a:t>) or (</a:t>
            </a:r>
            <a:r>
              <a:rPr lang="en-US" sz="2800" dirty="0" err="1" smtClean="0"/>
              <a:t>Rb</a:t>
            </a:r>
            <a:r>
              <a:rPr lang="en-US" sz="2800" dirty="0" smtClean="0"/>
              <a:t> == MEM/</a:t>
            </a:r>
            <a:r>
              <a:rPr lang="en-US" sz="2800" dirty="0" err="1" smtClean="0"/>
              <a:t>WB.Rd</a:t>
            </a:r>
            <a:r>
              <a:rPr lang="en-US" sz="2800" dirty="0" smtClean="0"/>
              <a:t>))</a:t>
            </a:r>
            <a:br>
              <a:rPr lang="en-US" sz="2800" dirty="0" smtClean="0"/>
            </a:br>
            <a:r>
              <a:rPr lang="en-US" sz="2800" dirty="0" smtClean="0"/>
              <a:t>	and (WB is writing a register)</a:t>
            </a:r>
          </a:p>
          <a:p>
            <a:r>
              <a:rPr lang="en-US" dirty="0" smtClean="0"/>
              <a:t>Resolve:</a:t>
            </a:r>
          </a:p>
          <a:p>
            <a:r>
              <a:rPr lang="en-US" dirty="0" smtClean="0"/>
              <a:t>	</a:t>
            </a:r>
            <a:r>
              <a:rPr lang="en-US" sz="2800" dirty="0" smtClean="0"/>
              <a:t>Add a bypass around register file (WB to ID)</a:t>
            </a:r>
          </a:p>
          <a:p>
            <a:r>
              <a:rPr lang="en-US" sz="2800" dirty="0" smtClean="0"/>
              <a:t>	</a:t>
            </a:r>
            <a:r>
              <a:rPr lang="en-US" sz="2800" dirty="0" smtClean="0">
                <a:solidFill>
                  <a:schemeClr val="accent5">
                    <a:lumMod val="60000"/>
                    <a:lumOff val="40000"/>
                  </a:schemeClr>
                </a:solidFill>
              </a:rPr>
              <a:t>Better: (Hack) just negate register file clock</a:t>
            </a:r>
          </a:p>
          <a:p>
            <a:pPr lvl="2"/>
            <a:r>
              <a:rPr lang="en-US" dirty="0" smtClean="0"/>
              <a:t>writes happen at end of first half of each clock cycle</a:t>
            </a:r>
          </a:p>
          <a:p>
            <a:pPr lvl="2"/>
            <a:r>
              <a:rPr lang="en-US" dirty="0" smtClean="0"/>
              <a:t>reads happen during second half of each clock cycle</a:t>
            </a:r>
          </a:p>
        </p:txBody>
      </p:sp>
    </p:spTree>
    <p:extLst>
      <p:ext uri="{BB962C8B-B14F-4D97-AF65-F5344CB8AC3E}">
        <p14:creationId xmlns:p14="http://schemas.microsoft.com/office/powerpoint/2010/main" val="931317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Title 304"/>
          <p:cNvSpPr>
            <a:spLocks noGrp="1"/>
          </p:cNvSpPr>
          <p:nvPr>
            <p:ph type="title"/>
            <p:custDataLst>
              <p:tags r:id="rId1"/>
            </p:custDataLst>
          </p:nvPr>
        </p:nvSpPr>
        <p:spPr/>
        <p:txBody>
          <a:bodyPr>
            <a:normAutofit fontScale="90000"/>
          </a:bodyPr>
          <a:lstStyle/>
          <a:p>
            <a:r>
              <a:rPr lang="en-US" dirty="0" smtClean="0"/>
              <a:t>Forwarding Datapath</a:t>
            </a:r>
            <a:endParaRPr lang="en-US" dirty="0"/>
          </a:p>
        </p:txBody>
      </p:sp>
      <p:sp>
        <p:nvSpPr>
          <p:cNvPr id="77" name="Text Box 11"/>
          <p:cNvSpPr txBox="1">
            <a:spLocks noChangeArrowheads="1"/>
          </p:cNvSpPr>
          <p:nvPr>
            <p:custDataLst>
              <p:tags r:id="rId2"/>
            </p:custDataLst>
          </p:nvPr>
        </p:nvSpPr>
        <p:spPr bwMode="auto">
          <a:xfrm rot="16200000">
            <a:off x="-761999" y="3047998"/>
            <a:ext cx="3962404" cy="304800"/>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79" name="Text Box 11"/>
          <p:cNvSpPr txBox="1">
            <a:spLocks noChangeArrowheads="1"/>
          </p:cNvSpPr>
          <p:nvPr>
            <p:custDataLst>
              <p:tags r:id="rId3"/>
            </p:custDataLst>
          </p:nvPr>
        </p:nvSpPr>
        <p:spPr bwMode="auto">
          <a:xfrm rot="16200000">
            <a:off x="990604" y="3047996"/>
            <a:ext cx="3962404" cy="304804"/>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81" name="Line 43"/>
          <p:cNvSpPr>
            <a:spLocks noChangeShapeType="1"/>
          </p:cNvSpPr>
          <p:nvPr>
            <p:custDataLst>
              <p:tags r:id="rId4"/>
            </p:custDataLst>
          </p:nvPr>
        </p:nvSpPr>
        <p:spPr bwMode="auto">
          <a:xfrm>
            <a:off x="2514601" y="25145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2" name="Line 43"/>
          <p:cNvSpPr>
            <a:spLocks noChangeShapeType="1"/>
          </p:cNvSpPr>
          <p:nvPr>
            <p:custDataLst>
              <p:tags r:id="rId5"/>
            </p:custDataLst>
          </p:nvPr>
        </p:nvSpPr>
        <p:spPr bwMode="auto">
          <a:xfrm>
            <a:off x="2514601" y="16763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3" name="Text Box 11"/>
          <p:cNvSpPr txBox="1">
            <a:spLocks noChangeArrowheads="1"/>
          </p:cNvSpPr>
          <p:nvPr>
            <p:custDataLst>
              <p:tags r:id="rId6"/>
            </p:custDataLst>
          </p:nvPr>
        </p:nvSpPr>
        <p:spPr bwMode="auto">
          <a:xfrm rot="16200000">
            <a:off x="3657602" y="3047994"/>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84" name="Line 43"/>
          <p:cNvSpPr>
            <a:spLocks noChangeShapeType="1"/>
          </p:cNvSpPr>
          <p:nvPr>
            <p:custDataLst>
              <p:tags r:id="rId7"/>
            </p:custDataLst>
          </p:nvPr>
        </p:nvSpPr>
        <p:spPr bwMode="auto">
          <a:xfrm flipV="1">
            <a:off x="5257800" y="1981195"/>
            <a:ext cx="228600"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5" name="Rectangle 19"/>
          <p:cNvSpPr>
            <a:spLocks noChangeArrowheads="1"/>
          </p:cNvSpPr>
          <p:nvPr>
            <p:custDataLst>
              <p:tags r:id="rId8"/>
            </p:custDataLst>
          </p:nvPr>
        </p:nvSpPr>
        <p:spPr bwMode="auto">
          <a:xfrm>
            <a:off x="4419599" y="2209797"/>
            <a:ext cx="228600" cy="1066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86" name="Freeform 85"/>
          <p:cNvSpPr/>
          <p:nvPr>
            <p:custDataLst>
              <p:tags r:id="rId9"/>
            </p:custDataLst>
          </p:nvPr>
        </p:nvSpPr>
        <p:spPr>
          <a:xfrm>
            <a:off x="4800600" y="1295397"/>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Line 43"/>
          <p:cNvSpPr>
            <a:spLocks noChangeShapeType="1"/>
          </p:cNvSpPr>
          <p:nvPr>
            <p:custDataLst>
              <p:tags r:id="rId10"/>
            </p:custDataLst>
          </p:nvPr>
        </p:nvSpPr>
        <p:spPr bwMode="auto">
          <a:xfrm flipV="1">
            <a:off x="4114800" y="2362200"/>
            <a:ext cx="304798"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8" name="Line 43"/>
          <p:cNvSpPr>
            <a:spLocks noChangeShapeType="1"/>
          </p:cNvSpPr>
          <p:nvPr>
            <p:custDataLst>
              <p:tags r:id="rId11"/>
            </p:custDataLst>
          </p:nvPr>
        </p:nvSpPr>
        <p:spPr bwMode="auto">
          <a:xfrm>
            <a:off x="3124200" y="3124198"/>
            <a:ext cx="12954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9" name="Text Box 11"/>
          <p:cNvSpPr txBox="1">
            <a:spLocks noChangeArrowheads="1"/>
          </p:cNvSpPr>
          <p:nvPr>
            <p:custDataLst>
              <p:tags r:id="rId12"/>
            </p:custDataLst>
          </p:nvPr>
        </p:nvSpPr>
        <p:spPr bwMode="auto">
          <a:xfrm rot="16200000">
            <a:off x="5791202" y="3047994"/>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90" name="Rectangle 4"/>
          <p:cNvSpPr>
            <a:spLocks noChangeArrowheads="1"/>
          </p:cNvSpPr>
          <p:nvPr>
            <p:custDataLst>
              <p:tags r:id="rId13"/>
            </p:custDataLst>
          </p:nvPr>
        </p:nvSpPr>
        <p:spPr bwMode="auto">
          <a:xfrm>
            <a:off x="6248400" y="2438396"/>
            <a:ext cx="838201"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data</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91" name="Text Box 11"/>
          <p:cNvSpPr txBox="1">
            <a:spLocks noChangeArrowheads="1"/>
          </p:cNvSpPr>
          <p:nvPr>
            <p:custDataLst>
              <p:tags r:id="rId14"/>
            </p:custDataLst>
          </p:nvPr>
        </p:nvSpPr>
        <p:spPr bwMode="auto">
          <a:xfrm rot="16200000">
            <a:off x="2743202" y="2971797"/>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imm</a:t>
            </a:r>
            <a:endParaRPr lang="en-US" dirty="0">
              <a:solidFill>
                <a:srgbClr val="FFFFFF"/>
              </a:solidFill>
              <a:latin typeface="+mj-lt"/>
            </a:endParaRPr>
          </a:p>
        </p:txBody>
      </p:sp>
      <p:sp>
        <p:nvSpPr>
          <p:cNvPr id="92" name="Line 43"/>
          <p:cNvSpPr>
            <a:spLocks noChangeShapeType="1"/>
          </p:cNvSpPr>
          <p:nvPr>
            <p:custDataLst>
              <p:tags r:id="rId15"/>
            </p:custDataLst>
          </p:nvPr>
        </p:nvSpPr>
        <p:spPr bwMode="auto">
          <a:xfrm flipV="1">
            <a:off x="4114800" y="1523992"/>
            <a:ext cx="685800" cy="7"/>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3" name="Line 43"/>
          <p:cNvSpPr>
            <a:spLocks noChangeShapeType="1"/>
          </p:cNvSpPr>
          <p:nvPr>
            <p:custDataLst>
              <p:tags r:id="rId16"/>
            </p:custDataLst>
          </p:nvPr>
        </p:nvSpPr>
        <p:spPr bwMode="auto">
          <a:xfrm>
            <a:off x="4648200" y="2590797"/>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p>
        </p:txBody>
      </p:sp>
      <p:sp>
        <p:nvSpPr>
          <p:cNvPr id="94" name="Line 43"/>
          <p:cNvSpPr>
            <a:spLocks noChangeShapeType="1"/>
          </p:cNvSpPr>
          <p:nvPr>
            <p:custDataLst>
              <p:tags r:id="rId17"/>
            </p:custDataLst>
          </p:nvPr>
        </p:nvSpPr>
        <p:spPr bwMode="auto">
          <a:xfrm flipV="1">
            <a:off x="5791200" y="1981196"/>
            <a:ext cx="1828799" cy="3"/>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5" name="Line 43"/>
          <p:cNvSpPr>
            <a:spLocks noChangeShapeType="1"/>
          </p:cNvSpPr>
          <p:nvPr>
            <p:custDataLst>
              <p:tags r:id="rId18"/>
            </p:custDataLst>
          </p:nvPr>
        </p:nvSpPr>
        <p:spPr bwMode="auto">
          <a:xfrm flipV="1">
            <a:off x="5791200" y="2971797"/>
            <a:ext cx="457199"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6" name="Line 43"/>
          <p:cNvSpPr>
            <a:spLocks noChangeShapeType="1"/>
          </p:cNvSpPr>
          <p:nvPr>
            <p:custDataLst>
              <p:tags r:id="rId19"/>
            </p:custDataLst>
          </p:nvPr>
        </p:nvSpPr>
        <p:spPr bwMode="auto">
          <a:xfrm flipV="1">
            <a:off x="7086600" y="2971797"/>
            <a:ext cx="5334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7" name="Line 43"/>
          <p:cNvSpPr>
            <a:spLocks noChangeShapeType="1"/>
          </p:cNvSpPr>
          <p:nvPr>
            <p:custDataLst>
              <p:tags r:id="rId20"/>
            </p:custDataLst>
          </p:nvPr>
        </p:nvSpPr>
        <p:spPr bwMode="auto">
          <a:xfrm flipV="1">
            <a:off x="7924801" y="2971796"/>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8" name="Line 43"/>
          <p:cNvSpPr>
            <a:spLocks noChangeShapeType="1"/>
          </p:cNvSpPr>
          <p:nvPr>
            <p:custDataLst>
              <p:tags r:id="rId21"/>
            </p:custDataLst>
          </p:nvPr>
        </p:nvSpPr>
        <p:spPr bwMode="auto">
          <a:xfrm flipV="1">
            <a:off x="7924801" y="1981197"/>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9" name="Line 43"/>
          <p:cNvSpPr>
            <a:spLocks noChangeShapeType="1"/>
          </p:cNvSpPr>
          <p:nvPr>
            <p:custDataLst>
              <p:tags r:id="rId22"/>
            </p:custDataLst>
          </p:nvPr>
        </p:nvSpPr>
        <p:spPr bwMode="auto">
          <a:xfrm>
            <a:off x="8458201" y="2514597"/>
            <a:ext cx="381000"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02" name="Text Box 11"/>
          <p:cNvSpPr txBox="1">
            <a:spLocks noChangeArrowheads="1"/>
          </p:cNvSpPr>
          <p:nvPr>
            <p:custDataLst>
              <p:tags r:id="rId23"/>
            </p:custDataLst>
          </p:nvPr>
        </p:nvSpPr>
        <p:spPr bwMode="auto">
          <a:xfrm rot="16200000">
            <a:off x="2743202" y="2362198"/>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B</a:t>
            </a:r>
            <a:endParaRPr lang="en-US" sz="2400" dirty="0">
              <a:solidFill>
                <a:srgbClr val="FFFFFF"/>
              </a:solidFill>
              <a:latin typeface="+mj-lt"/>
            </a:endParaRPr>
          </a:p>
        </p:txBody>
      </p:sp>
      <p:sp>
        <p:nvSpPr>
          <p:cNvPr id="103" name="Text Box 11"/>
          <p:cNvSpPr txBox="1">
            <a:spLocks noChangeArrowheads="1"/>
          </p:cNvSpPr>
          <p:nvPr>
            <p:custDataLst>
              <p:tags r:id="rId24"/>
            </p:custDataLst>
          </p:nvPr>
        </p:nvSpPr>
        <p:spPr bwMode="auto">
          <a:xfrm rot="16200000">
            <a:off x="2743201" y="1523996"/>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A</a:t>
            </a:r>
            <a:endParaRPr lang="en-US" sz="2400" dirty="0">
              <a:solidFill>
                <a:srgbClr val="FFFFFF"/>
              </a:solidFill>
              <a:latin typeface="+mj-lt"/>
            </a:endParaRPr>
          </a:p>
        </p:txBody>
      </p:sp>
      <p:sp>
        <p:nvSpPr>
          <p:cNvPr id="104" name="Text Box 11"/>
          <p:cNvSpPr txBox="1">
            <a:spLocks noChangeArrowheads="1"/>
          </p:cNvSpPr>
          <p:nvPr>
            <p:custDataLst>
              <p:tags r:id="rId25"/>
            </p:custDataLst>
          </p:nvPr>
        </p:nvSpPr>
        <p:spPr bwMode="auto">
          <a:xfrm rot="16200000">
            <a:off x="5410204" y="2819397"/>
            <a:ext cx="457200" cy="304799"/>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B</a:t>
            </a:r>
            <a:endParaRPr lang="en-US" sz="2400" dirty="0">
              <a:solidFill>
                <a:srgbClr val="FFFFFF"/>
              </a:solidFill>
              <a:latin typeface="+mj-lt"/>
            </a:endParaRPr>
          </a:p>
        </p:txBody>
      </p:sp>
      <p:sp>
        <p:nvSpPr>
          <p:cNvPr id="105" name="Text Box 11"/>
          <p:cNvSpPr txBox="1">
            <a:spLocks noChangeArrowheads="1"/>
          </p:cNvSpPr>
          <p:nvPr>
            <p:custDataLst>
              <p:tags r:id="rId26"/>
            </p:custDataLst>
          </p:nvPr>
        </p:nvSpPr>
        <p:spPr bwMode="auto">
          <a:xfrm rot="16200000">
            <a:off x="5410199"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D</a:t>
            </a:r>
            <a:endParaRPr lang="en-US" sz="2400" dirty="0">
              <a:solidFill>
                <a:srgbClr val="FFFFFF"/>
              </a:solidFill>
              <a:latin typeface="+mj-lt"/>
            </a:endParaRPr>
          </a:p>
        </p:txBody>
      </p:sp>
      <p:sp>
        <p:nvSpPr>
          <p:cNvPr id="106" name="Text Box 11"/>
          <p:cNvSpPr txBox="1">
            <a:spLocks noChangeArrowheads="1"/>
          </p:cNvSpPr>
          <p:nvPr>
            <p:custDataLst>
              <p:tags r:id="rId27"/>
            </p:custDataLst>
          </p:nvPr>
        </p:nvSpPr>
        <p:spPr bwMode="auto">
          <a:xfrm rot="16200000">
            <a:off x="7543801" y="2819396"/>
            <a:ext cx="457200"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M</a:t>
            </a:r>
            <a:endParaRPr lang="en-US" sz="2400" dirty="0">
              <a:solidFill>
                <a:srgbClr val="FFFFFF"/>
              </a:solidFill>
              <a:latin typeface="+mj-lt"/>
            </a:endParaRPr>
          </a:p>
        </p:txBody>
      </p:sp>
      <p:sp>
        <p:nvSpPr>
          <p:cNvPr id="107" name="Text Box 11"/>
          <p:cNvSpPr txBox="1">
            <a:spLocks noChangeArrowheads="1"/>
          </p:cNvSpPr>
          <p:nvPr>
            <p:custDataLst>
              <p:tags r:id="rId28"/>
            </p:custDataLst>
          </p:nvPr>
        </p:nvSpPr>
        <p:spPr bwMode="auto">
          <a:xfrm rot="16200000">
            <a:off x="7543800"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D</a:t>
            </a:r>
            <a:endParaRPr lang="en-US" sz="2400" dirty="0">
              <a:solidFill>
                <a:srgbClr val="FFFFFF"/>
              </a:solidFill>
              <a:latin typeface="+mj-lt"/>
            </a:endParaRPr>
          </a:p>
        </p:txBody>
      </p:sp>
      <p:sp>
        <p:nvSpPr>
          <p:cNvPr id="108" name="Line 43"/>
          <p:cNvSpPr>
            <a:spLocks noChangeShapeType="1"/>
          </p:cNvSpPr>
          <p:nvPr>
            <p:custDataLst>
              <p:tags r:id="rId29"/>
            </p:custDataLst>
          </p:nvPr>
        </p:nvSpPr>
        <p:spPr bwMode="auto">
          <a:xfrm>
            <a:off x="6629400" y="1981197"/>
            <a:ext cx="0" cy="457199"/>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p>
        </p:txBody>
      </p:sp>
      <p:sp>
        <p:nvSpPr>
          <p:cNvPr id="109" name="Rectangle 4"/>
          <p:cNvSpPr>
            <a:spLocks noChangeArrowheads="1"/>
          </p:cNvSpPr>
          <p:nvPr>
            <p:custDataLst>
              <p:tags r:id="rId30"/>
            </p:custDataLst>
          </p:nvPr>
        </p:nvSpPr>
        <p:spPr bwMode="auto">
          <a:xfrm>
            <a:off x="152400" y="2133597"/>
            <a:ext cx="762000"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inst</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110" name="Rectangle 19"/>
          <p:cNvSpPr>
            <a:spLocks noChangeArrowheads="1"/>
          </p:cNvSpPr>
          <p:nvPr>
            <p:custDataLst>
              <p:tags r:id="rId31"/>
            </p:custDataLst>
          </p:nvPr>
        </p:nvSpPr>
        <p:spPr bwMode="auto">
          <a:xfrm>
            <a:off x="8229601" y="1828797"/>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nvGrpSpPr>
          <p:cNvPr id="2" name="Group 110"/>
          <p:cNvGrpSpPr/>
          <p:nvPr>
            <p:custDataLst>
              <p:tags r:id="rId32"/>
            </p:custDataLst>
          </p:nvPr>
        </p:nvGrpSpPr>
        <p:grpSpPr>
          <a:xfrm>
            <a:off x="1752600" y="1447799"/>
            <a:ext cx="762001" cy="1295400"/>
            <a:chOff x="2590798" y="914401"/>
            <a:chExt cx="762001" cy="1295400"/>
          </a:xfrm>
          <a:solidFill>
            <a:schemeClr val="bg2"/>
          </a:solidFill>
        </p:grpSpPr>
        <p:sp>
          <p:nvSpPr>
            <p:cNvPr id="112" name="Rectangle 22"/>
            <p:cNvSpPr>
              <a:spLocks noChangeArrowheads="1"/>
            </p:cNvSpPr>
            <p:nvPr>
              <p:custDataLst>
                <p:tags r:id="rId61"/>
              </p:custDataLst>
            </p:nvPr>
          </p:nvSpPr>
          <p:spPr bwMode="auto">
            <a:xfrm>
              <a:off x="2590798" y="914401"/>
              <a:ext cx="762001" cy="1295400"/>
            </a:xfrm>
            <a:prstGeom prst="rect">
              <a:avLst/>
            </a:prstGeom>
            <a:grpFill/>
            <a:ln w="25400" cap="sq" algn="ctr">
              <a:solidFill>
                <a:schemeClr val="bg1"/>
              </a:solidFill>
              <a:miter lim="800000"/>
              <a:headEnd/>
              <a:tailEnd/>
            </a:ln>
            <a:effectLst/>
          </p:spPr>
          <p:txBody>
            <a:bodyPr anchor="ctr" anchorCtr="1">
              <a:noAutofit/>
            </a:bodyPr>
            <a:lstStyle/>
            <a:p>
              <a:pPr algn="ctr"/>
              <a:endParaRPr lang="en-US" sz="2800" dirty="0">
                <a:solidFill>
                  <a:schemeClr val="bg1"/>
                </a:solidFill>
              </a:endParaRPr>
            </a:p>
          </p:txBody>
        </p:sp>
        <p:sp>
          <p:nvSpPr>
            <p:cNvPr id="113" name="TextBox 112"/>
            <p:cNvSpPr txBox="1"/>
            <p:nvPr>
              <p:custDataLst>
                <p:tags r:id="rId62"/>
              </p:custDataLst>
            </p:nvPr>
          </p:nvSpPr>
          <p:spPr>
            <a:xfrm>
              <a:off x="2666999" y="1371601"/>
              <a:ext cx="457200" cy="369332"/>
            </a:xfrm>
            <a:prstGeom prst="rect">
              <a:avLst/>
            </a:prstGeom>
            <a:grpFill/>
          </p:spPr>
          <p:txBody>
            <a:bodyPr wrap="square" lIns="0" tIns="0" rIns="0" bIns="0" rtlCol="0" anchor="ctr" anchorCtr="0">
              <a:noAutofit/>
            </a:bodyPr>
            <a:lstStyle/>
            <a:p>
              <a:r>
                <a:rPr lang="en-US" sz="2400" dirty="0" smtClean="0">
                  <a:solidFill>
                    <a:schemeClr val="bg1"/>
                  </a:solidFill>
                </a:rPr>
                <a:t>D</a:t>
              </a:r>
            </a:p>
          </p:txBody>
        </p:sp>
        <p:sp>
          <p:nvSpPr>
            <p:cNvPr id="114" name="TextBox 113"/>
            <p:cNvSpPr txBox="1"/>
            <p:nvPr>
              <p:custDataLst>
                <p:tags r:id="rId63"/>
              </p:custDataLst>
            </p:nvPr>
          </p:nvSpPr>
          <p:spPr>
            <a:xfrm>
              <a:off x="2819400" y="1764269"/>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B</a:t>
              </a:r>
            </a:p>
          </p:txBody>
        </p:sp>
        <p:sp>
          <p:nvSpPr>
            <p:cNvPr id="115" name="TextBox 114"/>
            <p:cNvSpPr txBox="1"/>
            <p:nvPr>
              <p:custDataLst>
                <p:tags r:id="rId64"/>
              </p:custDataLst>
            </p:nvPr>
          </p:nvSpPr>
          <p:spPr>
            <a:xfrm>
              <a:off x="2819400" y="990601"/>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A</a:t>
              </a:r>
            </a:p>
          </p:txBody>
        </p:sp>
      </p:grpSp>
      <p:sp>
        <p:nvSpPr>
          <p:cNvPr id="54" name="Text Box 11"/>
          <p:cNvSpPr txBox="1">
            <a:spLocks noChangeArrowheads="1"/>
          </p:cNvSpPr>
          <p:nvPr>
            <p:custDataLst>
              <p:tags r:id="rId33"/>
            </p:custDataLst>
          </p:nvPr>
        </p:nvSpPr>
        <p:spPr bwMode="auto">
          <a:xfrm rot="16200000">
            <a:off x="5410199" y="35813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5" name="Text Box 11"/>
          <p:cNvSpPr txBox="1">
            <a:spLocks noChangeArrowheads="1"/>
          </p:cNvSpPr>
          <p:nvPr>
            <p:custDataLst>
              <p:tags r:id="rId34"/>
            </p:custDataLst>
          </p:nvPr>
        </p:nvSpPr>
        <p:spPr bwMode="auto">
          <a:xfrm rot="16200000">
            <a:off x="7543799" y="35813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6" name="Text Box 11"/>
          <p:cNvSpPr txBox="1">
            <a:spLocks noChangeArrowheads="1"/>
          </p:cNvSpPr>
          <p:nvPr>
            <p:custDataLst>
              <p:tags r:id="rId35"/>
            </p:custDataLst>
          </p:nvPr>
        </p:nvSpPr>
        <p:spPr bwMode="auto">
          <a:xfrm rot="16200000">
            <a:off x="2743209" y="3810001"/>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Rb</a:t>
            </a:r>
            <a:endParaRPr lang="en-US" dirty="0">
              <a:solidFill>
                <a:srgbClr val="FFFFFF"/>
              </a:solidFill>
              <a:latin typeface="+mj-lt"/>
            </a:endParaRPr>
          </a:p>
        </p:txBody>
      </p:sp>
      <p:sp>
        <p:nvSpPr>
          <p:cNvPr id="57" name="Text Box 11"/>
          <p:cNvSpPr txBox="1">
            <a:spLocks noChangeArrowheads="1"/>
          </p:cNvSpPr>
          <p:nvPr>
            <p:custDataLst>
              <p:tags r:id="rId36"/>
            </p:custDataLst>
          </p:nvPr>
        </p:nvSpPr>
        <p:spPr bwMode="auto">
          <a:xfrm rot="16200000">
            <a:off x="5410199" y="411480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58" name="Text Box 11"/>
          <p:cNvSpPr txBox="1">
            <a:spLocks noChangeArrowheads="1"/>
          </p:cNvSpPr>
          <p:nvPr>
            <p:custDataLst>
              <p:tags r:id="rId37"/>
            </p:custDataLst>
          </p:nvPr>
        </p:nvSpPr>
        <p:spPr bwMode="auto">
          <a:xfrm rot="16200000">
            <a:off x="7543800" y="4114801"/>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59" name="Text Box 11"/>
          <p:cNvSpPr txBox="1">
            <a:spLocks noChangeArrowheads="1"/>
          </p:cNvSpPr>
          <p:nvPr>
            <p:custDataLst>
              <p:tags r:id="rId38"/>
            </p:custDataLst>
          </p:nvPr>
        </p:nvSpPr>
        <p:spPr bwMode="auto">
          <a:xfrm rot="16200000">
            <a:off x="5410200" y="46481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MC</a:t>
            </a:r>
            <a:endParaRPr lang="en-US" dirty="0">
              <a:solidFill>
                <a:srgbClr val="FFFFFF"/>
              </a:solidFill>
              <a:latin typeface="+mj-lt"/>
            </a:endParaRPr>
          </a:p>
        </p:txBody>
      </p:sp>
      <p:sp>
        <p:nvSpPr>
          <p:cNvPr id="60" name="Text Box 11"/>
          <p:cNvSpPr txBox="1">
            <a:spLocks noChangeArrowheads="1"/>
          </p:cNvSpPr>
          <p:nvPr>
            <p:custDataLst>
              <p:tags r:id="rId39"/>
            </p:custDataLst>
          </p:nvPr>
        </p:nvSpPr>
        <p:spPr bwMode="auto">
          <a:xfrm rot="16200000">
            <a:off x="2743209" y="434340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Ra</a:t>
            </a:r>
            <a:endParaRPr lang="en-US" dirty="0">
              <a:solidFill>
                <a:srgbClr val="FFFFFF"/>
              </a:solidFill>
              <a:latin typeface="+mj-lt"/>
            </a:endParaRPr>
          </a:p>
        </p:txBody>
      </p:sp>
      <p:sp>
        <p:nvSpPr>
          <p:cNvPr id="61" name="Text Box 11"/>
          <p:cNvSpPr txBox="1">
            <a:spLocks noChangeArrowheads="1"/>
          </p:cNvSpPr>
          <p:nvPr>
            <p:custDataLst>
              <p:tags r:id="rId40"/>
            </p:custDataLst>
          </p:nvPr>
        </p:nvSpPr>
        <p:spPr bwMode="auto">
          <a:xfrm rot="16200000">
            <a:off x="7543798" y="46481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MC</a:t>
            </a:r>
            <a:endParaRPr lang="en-US" dirty="0">
              <a:solidFill>
                <a:srgbClr val="FFFFFF"/>
              </a:solidFill>
              <a:latin typeface="+mj-lt"/>
            </a:endParaRPr>
          </a:p>
        </p:txBody>
      </p:sp>
      <p:sp>
        <p:nvSpPr>
          <p:cNvPr id="62" name="Rectangle 19"/>
          <p:cNvSpPr>
            <a:spLocks noChangeArrowheads="1"/>
          </p:cNvSpPr>
          <p:nvPr>
            <p:custDataLst>
              <p:tags r:id="rId41"/>
            </p:custDataLst>
          </p:nvPr>
        </p:nvSpPr>
        <p:spPr bwMode="auto">
          <a:xfrm>
            <a:off x="3962400" y="1981200"/>
            <a:ext cx="152400" cy="685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63" name="Rectangle 19"/>
          <p:cNvSpPr>
            <a:spLocks noChangeArrowheads="1"/>
          </p:cNvSpPr>
          <p:nvPr>
            <p:custDataLst>
              <p:tags r:id="rId42"/>
            </p:custDataLst>
          </p:nvPr>
        </p:nvSpPr>
        <p:spPr bwMode="auto">
          <a:xfrm>
            <a:off x="3962400" y="11430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66" name="Line 43"/>
          <p:cNvSpPr>
            <a:spLocks noChangeShapeType="1"/>
          </p:cNvSpPr>
          <p:nvPr>
            <p:custDataLst>
              <p:tags r:id="rId43"/>
            </p:custDataLst>
          </p:nvPr>
        </p:nvSpPr>
        <p:spPr bwMode="auto">
          <a:xfrm flipV="1">
            <a:off x="3124200" y="1676400"/>
            <a:ext cx="7620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7" name="Line 43"/>
          <p:cNvSpPr>
            <a:spLocks noChangeShapeType="1"/>
          </p:cNvSpPr>
          <p:nvPr>
            <p:custDataLst>
              <p:tags r:id="rId44"/>
            </p:custDataLst>
          </p:nvPr>
        </p:nvSpPr>
        <p:spPr bwMode="auto">
          <a:xfrm flipV="1">
            <a:off x="3352800" y="2285999"/>
            <a:ext cx="609600" cy="1"/>
          </a:xfrm>
          <a:prstGeom prst="line">
            <a:avLst/>
          </a:prstGeom>
          <a:noFill/>
          <a:ln w="57150" cap="sq">
            <a:solidFill>
              <a:schemeClr val="accent4">
                <a:lumMod val="75000"/>
              </a:schemeClr>
            </a:solidFill>
            <a:prstDash val="solid"/>
            <a:round/>
            <a:headEnd type="none" w="med" len="med"/>
            <a:tailEnd type="arrow" w="sm" len="sm"/>
          </a:ln>
          <a:effectLst/>
        </p:spPr>
        <p:txBody>
          <a:bodyPr wrap="square" anchor="ctr" anchorCtr="1">
            <a:noAutofit/>
          </a:bodyPr>
          <a:lstStyle/>
          <a:p>
            <a:endParaRPr lang="en-US"/>
          </a:p>
        </p:txBody>
      </p:sp>
      <p:sp>
        <p:nvSpPr>
          <p:cNvPr id="68" name="Line 43"/>
          <p:cNvSpPr>
            <a:spLocks noChangeShapeType="1"/>
          </p:cNvSpPr>
          <p:nvPr>
            <p:custDataLst>
              <p:tags r:id="rId45"/>
            </p:custDataLst>
          </p:nvPr>
        </p:nvSpPr>
        <p:spPr bwMode="auto">
          <a:xfrm flipV="1">
            <a:off x="3581400" y="2057399"/>
            <a:ext cx="381000" cy="1"/>
          </a:xfrm>
          <a:prstGeom prst="line">
            <a:avLst/>
          </a:prstGeom>
          <a:noFill/>
          <a:ln w="57150" cap="sq">
            <a:solidFill>
              <a:schemeClr val="accent4">
                <a:lumMod val="75000"/>
              </a:schemeClr>
            </a:solidFill>
            <a:prstDash val="solid"/>
            <a:round/>
            <a:headEnd type="none" w="med" len="med"/>
            <a:tailEnd type="arrow" w="sm" len="sm"/>
          </a:ln>
          <a:effectLst/>
        </p:spPr>
        <p:txBody>
          <a:bodyPr wrap="square" anchor="ctr" anchorCtr="1">
            <a:noAutofit/>
          </a:bodyPr>
          <a:lstStyle/>
          <a:p>
            <a:endParaRPr lang="en-US"/>
          </a:p>
        </p:txBody>
      </p:sp>
      <p:sp>
        <p:nvSpPr>
          <p:cNvPr id="69" name="Line 43"/>
          <p:cNvSpPr>
            <a:spLocks noChangeShapeType="1"/>
          </p:cNvSpPr>
          <p:nvPr>
            <p:custDataLst>
              <p:tags r:id="rId46"/>
            </p:custDataLst>
          </p:nvPr>
        </p:nvSpPr>
        <p:spPr bwMode="auto">
          <a:xfrm>
            <a:off x="3124200" y="2514598"/>
            <a:ext cx="8382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2" name="Line 43"/>
          <p:cNvSpPr>
            <a:spLocks noChangeShapeType="1"/>
          </p:cNvSpPr>
          <p:nvPr>
            <p:custDataLst>
              <p:tags r:id="rId47"/>
            </p:custDataLst>
          </p:nvPr>
        </p:nvSpPr>
        <p:spPr bwMode="auto">
          <a:xfrm flipH="1" flipV="1">
            <a:off x="3581400" y="914400"/>
            <a:ext cx="2514600" cy="0"/>
          </a:xfrm>
          <a:prstGeom prst="line">
            <a:avLst/>
          </a:prstGeom>
          <a:noFill/>
          <a:ln w="57150" cap="sq">
            <a:solidFill>
              <a:schemeClr val="accent4">
                <a:lumMod val="75000"/>
              </a:schemeClr>
            </a:solidFill>
            <a:prstDash val="solid"/>
            <a:round/>
            <a:headEnd type="none" w="med" len="med"/>
            <a:tailEnd type="none" w="med" len="med"/>
          </a:ln>
          <a:effectLst/>
        </p:spPr>
        <p:txBody>
          <a:bodyPr wrap="square" anchor="ctr" anchorCtr="1">
            <a:noAutofit/>
          </a:bodyPr>
          <a:lstStyle/>
          <a:p>
            <a:endParaRPr lang="en-US"/>
          </a:p>
        </p:txBody>
      </p:sp>
      <p:sp>
        <p:nvSpPr>
          <p:cNvPr id="73" name="Line 43"/>
          <p:cNvSpPr>
            <a:spLocks noChangeShapeType="1"/>
          </p:cNvSpPr>
          <p:nvPr>
            <p:custDataLst>
              <p:tags r:id="rId48"/>
            </p:custDataLst>
          </p:nvPr>
        </p:nvSpPr>
        <p:spPr bwMode="auto">
          <a:xfrm flipH="1">
            <a:off x="6096000" y="914400"/>
            <a:ext cx="0" cy="1066800"/>
          </a:xfrm>
          <a:prstGeom prst="line">
            <a:avLst/>
          </a:prstGeom>
          <a:noFill/>
          <a:ln w="57150" cap="sq">
            <a:solidFill>
              <a:schemeClr val="accent4">
                <a:lumMod val="75000"/>
              </a:schemeClr>
            </a:solidFill>
            <a:prstDash val="solid"/>
            <a:round/>
            <a:headEnd type="none" w="med" len="med"/>
            <a:tailEnd type="oval" w="med" len="med"/>
          </a:ln>
          <a:effectLst/>
        </p:spPr>
        <p:txBody>
          <a:bodyPr wrap="square" anchor="ctr" anchorCtr="1">
            <a:noAutofit/>
          </a:bodyPr>
          <a:lstStyle/>
          <a:p>
            <a:endParaRPr lang="en-US"/>
          </a:p>
        </p:txBody>
      </p:sp>
      <p:sp>
        <p:nvSpPr>
          <p:cNvPr id="76" name="Line 43"/>
          <p:cNvSpPr>
            <a:spLocks noChangeShapeType="1"/>
          </p:cNvSpPr>
          <p:nvPr>
            <p:custDataLst>
              <p:tags r:id="rId49"/>
            </p:custDataLst>
          </p:nvPr>
        </p:nvSpPr>
        <p:spPr bwMode="auto">
          <a:xfrm flipV="1">
            <a:off x="3352800" y="1447800"/>
            <a:ext cx="609600" cy="1"/>
          </a:xfrm>
          <a:prstGeom prst="line">
            <a:avLst/>
          </a:prstGeom>
          <a:noFill/>
          <a:ln w="57150" cap="sq">
            <a:solidFill>
              <a:schemeClr val="accent4">
                <a:lumMod val="75000"/>
              </a:schemeClr>
            </a:solidFill>
            <a:prstDash val="solid"/>
            <a:round/>
            <a:headEnd type="oval" w="med" len="med"/>
            <a:tailEnd type="arrow" w="sm" len="sm"/>
          </a:ln>
          <a:effectLst/>
        </p:spPr>
        <p:txBody>
          <a:bodyPr wrap="square" anchor="ctr" anchorCtr="1">
            <a:noAutofit/>
          </a:bodyPr>
          <a:lstStyle/>
          <a:p>
            <a:endParaRPr lang="en-US"/>
          </a:p>
        </p:txBody>
      </p:sp>
      <p:sp>
        <p:nvSpPr>
          <p:cNvPr id="116" name="Line 43"/>
          <p:cNvSpPr>
            <a:spLocks noChangeShapeType="1"/>
          </p:cNvSpPr>
          <p:nvPr>
            <p:custDataLst>
              <p:tags r:id="rId50"/>
            </p:custDataLst>
          </p:nvPr>
        </p:nvSpPr>
        <p:spPr bwMode="auto">
          <a:xfrm flipH="1" flipV="1">
            <a:off x="3352800" y="1600200"/>
            <a:ext cx="0" cy="3810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p>
        </p:txBody>
      </p:sp>
      <p:sp>
        <p:nvSpPr>
          <p:cNvPr id="117" name="Line 43"/>
          <p:cNvSpPr>
            <a:spLocks noChangeShapeType="1"/>
          </p:cNvSpPr>
          <p:nvPr>
            <p:custDataLst>
              <p:tags r:id="rId51"/>
            </p:custDataLst>
          </p:nvPr>
        </p:nvSpPr>
        <p:spPr bwMode="auto">
          <a:xfrm flipH="1" flipV="1">
            <a:off x="3581400" y="1219200"/>
            <a:ext cx="0" cy="6858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p>
        </p:txBody>
      </p:sp>
      <p:sp>
        <p:nvSpPr>
          <p:cNvPr id="123" name="Line 43"/>
          <p:cNvSpPr>
            <a:spLocks noChangeShapeType="1"/>
          </p:cNvSpPr>
          <p:nvPr>
            <p:custDataLst>
              <p:tags r:id="rId52"/>
            </p:custDataLst>
          </p:nvPr>
        </p:nvSpPr>
        <p:spPr bwMode="auto">
          <a:xfrm flipV="1">
            <a:off x="3581400" y="914398"/>
            <a:ext cx="0" cy="1143001"/>
          </a:xfrm>
          <a:prstGeom prst="line">
            <a:avLst/>
          </a:prstGeom>
          <a:noFill/>
          <a:ln w="57150" cap="sq">
            <a:solidFill>
              <a:schemeClr val="accent4">
                <a:lumMod val="75000"/>
              </a:schemeClr>
            </a:solidFill>
            <a:prstDash val="solid"/>
            <a:round/>
            <a:headEnd type="none" w="med" len="med"/>
            <a:tailEnd type="none" w="med" len="med"/>
          </a:ln>
          <a:effectLst/>
        </p:spPr>
        <p:txBody>
          <a:bodyPr wrap="square" anchor="ctr" anchorCtr="1">
            <a:noAutofit/>
          </a:bodyPr>
          <a:lstStyle/>
          <a:p>
            <a:endParaRPr lang="en-US"/>
          </a:p>
        </p:txBody>
      </p:sp>
      <p:sp>
        <p:nvSpPr>
          <p:cNvPr id="124" name="Line 43"/>
          <p:cNvSpPr>
            <a:spLocks noChangeShapeType="1"/>
          </p:cNvSpPr>
          <p:nvPr>
            <p:custDataLst>
              <p:tags r:id="rId53"/>
            </p:custDataLst>
          </p:nvPr>
        </p:nvSpPr>
        <p:spPr bwMode="auto">
          <a:xfrm flipV="1">
            <a:off x="3581400" y="1219200"/>
            <a:ext cx="381000" cy="1"/>
          </a:xfrm>
          <a:prstGeom prst="line">
            <a:avLst/>
          </a:prstGeom>
          <a:noFill/>
          <a:ln w="57150" cap="sq">
            <a:solidFill>
              <a:schemeClr val="accent4">
                <a:lumMod val="75000"/>
              </a:schemeClr>
            </a:solidFill>
            <a:prstDash val="solid"/>
            <a:round/>
            <a:headEnd type="oval" w="med" len="med"/>
            <a:tailEnd type="arrow" w="sm" len="sm"/>
          </a:ln>
          <a:effectLst/>
        </p:spPr>
        <p:txBody>
          <a:bodyPr wrap="square" anchor="ctr" anchorCtr="1">
            <a:noAutofit/>
          </a:bodyPr>
          <a:lstStyle/>
          <a:p>
            <a:endParaRPr lang="en-US"/>
          </a:p>
        </p:txBody>
      </p:sp>
      <p:sp>
        <p:nvSpPr>
          <p:cNvPr id="118" name="Line 43"/>
          <p:cNvSpPr>
            <a:spLocks noChangeShapeType="1"/>
          </p:cNvSpPr>
          <p:nvPr>
            <p:custDataLst>
              <p:tags r:id="rId54"/>
            </p:custDataLst>
          </p:nvPr>
        </p:nvSpPr>
        <p:spPr bwMode="auto">
          <a:xfrm>
            <a:off x="8839200" y="762000"/>
            <a:ext cx="1" cy="1752597"/>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19" name="Line 43"/>
          <p:cNvSpPr>
            <a:spLocks noChangeShapeType="1"/>
          </p:cNvSpPr>
          <p:nvPr>
            <p:custDataLst>
              <p:tags r:id="rId55"/>
            </p:custDataLst>
          </p:nvPr>
        </p:nvSpPr>
        <p:spPr bwMode="auto">
          <a:xfrm flipH="1" flipV="1">
            <a:off x="1523999" y="762000"/>
            <a:ext cx="7315201"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20" name="Line 43"/>
          <p:cNvSpPr>
            <a:spLocks noChangeShapeType="1"/>
          </p:cNvSpPr>
          <p:nvPr>
            <p:custDataLst>
              <p:tags r:id="rId56"/>
            </p:custDataLst>
          </p:nvPr>
        </p:nvSpPr>
        <p:spPr bwMode="auto">
          <a:xfrm flipV="1">
            <a:off x="3352800" y="762000"/>
            <a:ext cx="0" cy="1524000"/>
          </a:xfrm>
          <a:prstGeom prst="line">
            <a:avLst/>
          </a:prstGeom>
          <a:noFill/>
          <a:ln w="57150" cap="sq">
            <a:solidFill>
              <a:schemeClr val="accent4">
                <a:lumMod val="75000"/>
              </a:schemeClr>
            </a:solidFill>
            <a:prstDash val="solid"/>
            <a:round/>
            <a:headEnd type="none" w="med" len="med"/>
            <a:tailEnd type="oval" w="med" len="med"/>
          </a:ln>
          <a:effectLst/>
        </p:spPr>
        <p:txBody>
          <a:bodyPr wrap="square" anchor="ctr" anchorCtr="1">
            <a:noAutofit/>
          </a:bodyPr>
          <a:lstStyle/>
          <a:p>
            <a:endParaRPr lang="en-US"/>
          </a:p>
        </p:txBody>
      </p:sp>
      <p:sp>
        <p:nvSpPr>
          <p:cNvPr id="121" name="Line 43"/>
          <p:cNvSpPr>
            <a:spLocks noChangeShapeType="1"/>
          </p:cNvSpPr>
          <p:nvPr>
            <p:custDataLst>
              <p:tags r:id="rId57"/>
            </p:custDataLst>
          </p:nvPr>
        </p:nvSpPr>
        <p:spPr bwMode="auto">
          <a:xfrm flipH="1">
            <a:off x="1524000" y="762000"/>
            <a:ext cx="0" cy="129540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25" name="Line 43"/>
          <p:cNvSpPr>
            <a:spLocks noChangeShapeType="1"/>
          </p:cNvSpPr>
          <p:nvPr>
            <p:custDataLst>
              <p:tags r:id="rId58"/>
            </p:custDataLst>
          </p:nvPr>
        </p:nvSpPr>
        <p:spPr bwMode="auto">
          <a:xfrm>
            <a:off x="1524000" y="2057400"/>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23" name="SMARTInkAnnotation320"/>
          <p:cNvSpPr/>
          <p:nvPr/>
        </p:nvSpPr>
        <p:spPr>
          <a:xfrm>
            <a:off x="7955280" y="4236720"/>
            <a:ext cx="7621" cy="1"/>
          </a:xfrm>
          <a:custGeom>
            <a:avLst/>
            <a:gdLst/>
            <a:ahLst/>
            <a:cxnLst/>
            <a:rect l="0" t="0" r="0" b="0"/>
            <a:pathLst>
              <a:path w="7621" h="1">
                <a:moveTo>
                  <a:pt x="7620" y="0"/>
                </a:move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Oval 70"/>
          <p:cNvSpPr/>
          <p:nvPr>
            <p:custDataLst>
              <p:tags r:id="rId59"/>
            </p:custDataLst>
          </p:nvPr>
        </p:nvSpPr>
        <p:spPr>
          <a:xfrm>
            <a:off x="3731260" y="4025897"/>
            <a:ext cx="993140" cy="927103"/>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sz="2000" dirty="0" smtClean="0"/>
              <a:t>forward</a:t>
            </a:r>
            <a:br>
              <a:rPr lang="en-US" sz="2000" dirty="0" smtClean="0"/>
            </a:br>
            <a:r>
              <a:rPr lang="en-US" sz="2000" dirty="0" smtClean="0"/>
              <a:t>unit</a:t>
            </a:r>
            <a:endParaRPr lang="en-US" sz="2000" dirty="0"/>
          </a:p>
        </p:txBody>
      </p:sp>
      <p:sp>
        <p:nvSpPr>
          <p:cNvPr id="74" name="Oval 73"/>
          <p:cNvSpPr/>
          <p:nvPr>
            <p:custDataLst>
              <p:tags r:id="rId60"/>
            </p:custDataLst>
          </p:nvPr>
        </p:nvSpPr>
        <p:spPr>
          <a:xfrm>
            <a:off x="1524000" y="3657598"/>
            <a:ext cx="1066802" cy="914401"/>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sz="2000" dirty="0" smtClean="0"/>
              <a:t>detect</a:t>
            </a:r>
            <a:br>
              <a:rPr lang="en-US" sz="2000" dirty="0" smtClean="0"/>
            </a:br>
            <a:r>
              <a:rPr lang="en-US" sz="2000" dirty="0" smtClean="0"/>
              <a:t>hazard</a:t>
            </a:r>
            <a:endParaRPr lang="en-US" sz="2000" dirty="0"/>
          </a:p>
        </p:txBody>
      </p:sp>
      <p:sp>
        <p:nvSpPr>
          <p:cNvPr id="5" name="TextBox 4"/>
          <p:cNvSpPr txBox="1"/>
          <p:nvPr/>
        </p:nvSpPr>
        <p:spPr>
          <a:xfrm>
            <a:off x="1066800" y="5534561"/>
            <a:ext cx="6368731" cy="1323439"/>
          </a:xfrm>
          <a:prstGeom prst="rect">
            <a:avLst/>
          </a:prstGeom>
          <a:noFill/>
        </p:spPr>
        <p:txBody>
          <a:bodyPr wrap="none" rtlCol="0">
            <a:spAutoFit/>
          </a:bodyPr>
          <a:lstStyle/>
          <a:p>
            <a:r>
              <a:rPr lang="en-US" sz="2000" dirty="0"/>
              <a:t>Three types of forwarding/bypass</a:t>
            </a:r>
          </a:p>
          <a:p>
            <a:pPr marL="285750" indent="-285750">
              <a:buFont typeface="Arial" pitchFamily="34" charset="0"/>
              <a:buChar char="•"/>
            </a:pPr>
            <a:r>
              <a:rPr lang="en-US" sz="2000" dirty="0"/>
              <a:t>Forwarding from Ex/</a:t>
            </a:r>
            <a:r>
              <a:rPr lang="en-US" sz="2000" dirty="0" err="1"/>
              <a:t>Mem</a:t>
            </a:r>
            <a:r>
              <a:rPr lang="en-US" sz="2000" dirty="0"/>
              <a:t> registers to Ex stage (</a:t>
            </a:r>
            <a:r>
              <a:rPr lang="en-US" sz="2000" dirty="0" err="1" smtClean="0"/>
              <a:t>M</a:t>
            </a:r>
            <a:r>
              <a:rPr lang="en-US" sz="2000" dirty="0" err="1" smtClean="0">
                <a:sym typeface="Symbol"/>
              </a:rPr>
              <a:t></a:t>
            </a:r>
            <a:r>
              <a:rPr lang="en-US" sz="2000" dirty="0" err="1" smtClean="0"/>
              <a:t>Ex</a:t>
            </a:r>
            <a:r>
              <a:rPr lang="en-US" sz="2000" dirty="0"/>
              <a:t>)</a:t>
            </a:r>
          </a:p>
          <a:p>
            <a:pPr marL="285750" indent="-285750">
              <a:buFont typeface="Arial" pitchFamily="34" charset="0"/>
              <a:buChar char="•"/>
            </a:pPr>
            <a:r>
              <a:rPr lang="en-US" sz="2000" dirty="0"/>
              <a:t>Forwarding from </a:t>
            </a:r>
            <a:r>
              <a:rPr lang="en-US" sz="2000" dirty="0" err="1"/>
              <a:t>Mem</a:t>
            </a:r>
            <a:r>
              <a:rPr lang="en-US" sz="2000" dirty="0"/>
              <a:t>/WB register to Ex stage (</a:t>
            </a:r>
            <a:r>
              <a:rPr lang="en-US" sz="2000" dirty="0" smtClean="0"/>
              <a:t>W</a:t>
            </a:r>
            <a:r>
              <a:rPr lang="en-US" sz="2000" dirty="0">
                <a:sym typeface="Symbol"/>
              </a:rPr>
              <a:t>  </a:t>
            </a:r>
            <a:r>
              <a:rPr lang="en-US" sz="2000" dirty="0" smtClean="0"/>
              <a:t>Ex</a:t>
            </a:r>
            <a:r>
              <a:rPr lang="en-US" sz="2000" dirty="0"/>
              <a:t>)</a:t>
            </a:r>
          </a:p>
          <a:p>
            <a:pPr marL="285750" indent="-285750">
              <a:buFont typeface="Arial" pitchFamily="34" charset="0"/>
              <a:buChar char="•"/>
            </a:pPr>
            <a:r>
              <a:rPr lang="en-US" sz="2000" dirty="0" err="1"/>
              <a:t>RegisterFile</a:t>
            </a:r>
            <a:r>
              <a:rPr lang="en-US" sz="2000" dirty="0"/>
              <a:t> </a:t>
            </a:r>
            <a:r>
              <a:rPr lang="en-US" sz="2000" dirty="0" smtClean="0"/>
              <a:t>Bypass</a:t>
            </a:r>
            <a:endParaRPr lang="en-US" sz="2000" dirty="0"/>
          </a:p>
        </p:txBody>
      </p:sp>
      <p:sp>
        <p:nvSpPr>
          <p:cNvPr id="6" name="TextBox 5"/>
          <p:cNvSpPr txBox="1"/>
          <p:nvPr/>
        </p:nvSpPr>
        <p:spPr>
          <a:xfrm>
            <a:off x="914400" y="5181600"/>
            <a:ext cx="631007" cy="369332"/>
          </a:xfrm>
          <a:prstGeom prst="rect">
            <a:avLst/>
          </a:prstGeom>
          <a:noFill/>
        </p:spPr>
        <p:txBody>
          <a:bodyPr wrap="none" rtlCol="0">
            <a:spAutoFit/>
          </a:bodyPr>
          <a:lstStyle/>
          <a:p>
            <a:r>
              <a:rPr lang="en-US" dirty="0" smtClean="0"/>
              <a:t>IF/ID</a:t>
            </a:r>
            <a:endParaRPr lang="en-US" dirty="0"/>
          </a:p>
        </p:txBody>
      </p:sp>
      <p:sp>
        <p:nvSpPr>
          <p:cNvPr id="75" name="TextBox 74"/>
          <p:cNvSpPr txBox="1"/>
          <p:nvPr/>
        </p:nvSpPr>
        <p:spPr>
          <a:xfrm>
            <a:off x="2667000" y="5181600"/>
            <a:ext cx="686406" cy="369332"/>
          </a:xfrm>
          <a:prstGeom prst="rect">
            <a:avLst/>
          </a:prstGeom>
          <a:noFill/>
        </p:spPr>
        <p:txBody>
          <a:bodyPr wrap="none" rtlCol="0">
            <a:spAutoFit/>
          </a:bodyPr>
          <a:lstStyle/>
          <a:p>
            <a:r>
              <a:rPr lang="en-US" dirty="0" smtClean="0"/>
              <a:t>ID/Ex</a:t>
            </a:r>
            <a:endParaRPr lang="en-US" dirty="0"/>
          </a:p>
        </p:txBody>
      </p:sp>
      <p:sp>
        <p:nvSpPr>
          <p:cNvPr id="78" name="TextBox 77"/>
          <p:cNvSpPr txBox="1"/>
          <p:nvPr/>
        </p:nvSpPr>
        <p:spPr>
          <a:xfrm>
            <a:off x="5334000" y="5181600"/>
            <a:ext cx="982961" cy="369332"/>
          </a:xfrm>
          <a:prstGeom prst="rect">
            <a:avLst/>
          </a:prstGeom>
          <a:noFill/>
        </p:spPr>
        <p:txBody>
          <a:bodyPr wrap="none" rtlCol="0">
            <a:spAutoFit/>
          </a:bodyPr>
          <a:lstStyle/>
          <a:p>
            <a:r>
              <a:rPr lang="en-US" dirty="0" smtClean="0"/>
              <a:t>Ex/</a:t>
            </a:r>
            <a:r>
              <a:rPr lang="en-US" dirty="0" err="1" smtClean="0"/>
              <a:t>Mem</a:t>
            </a:r>
            <a:endParaRPr lang="en-US" dirty="0"/>
          </a:p>
        </p:txBody>
      </p:sp>
      <p:sp>
        <p:nvSpPr>
          <p:cNvPr id="80" name="TextBox 79"/>
          <p:cNvSpPr txBox="1"/>
          <p:nvPr/>
        </p:nvSpPr>
        <p:spPr>
          <a:xfrm>
            <a:off x="7466994" y="5181600"/>
            <a:ext cx="1101584" cy="369332"/>
          </a:xfrm>
          <a:prstGeom prst="rect">
            <a:avLst/>
          </a:prstGeom>
          <a:noFill/>
        </p:spPr>
        <p:txBody>
          <a:bodyPr wrap="none" rtlCol="0">
            <a:spAutoFit/>
          </a:bodyPr>
          <a:lstStyle/>
          <a:p>
            <a:r>
              <a:rPr lang="en-US" dirty="0" err="1" smtClean="0"/>
              <a:t>Mem</a:t>
            </a:r>
            <a:r>
              <a:rPr lang="en-US" dirty="0" smtClean="0"/>
              <a:t>/WB</a:t>
            </a:r>
            <a:endParaRPr lang="en-US" dirty="0"/>
          </a:p>
        </p:txBody>
      </p:sp>
      <p:grpSp>
        <p:nvGrpSpPr>
          <p:cNvPr id="22" name="Group 21"/>
          <p:cNvGrpSpPr/>
          <p:nvPr/>
        </p:nvGrpSpPr>
        <p:grpSpPr>
          <a:xfrm>
            <a:off x="4578958" y="3505198"/>
            <a:ext cx="1288443" cy="656470"/>
            <a:chOff x="4578958" y="3505198"/>
            <a:chExt cx="1288443" cy="656470"/>
          </a:xfrm>
        </p:grpSpPr>
        <p:sp>
          <p:nvSpPr>
            <p:cNvPr id="7" name="Oval 6"/>
            <p:cNvSpPr/>
            <p:nvPr/>
          </p:nvSpPr>
          <p:spPr>
            <a:xfrm>
              <a:off x="5486400" y="3505198"/>
              <a:ext cx="381001" cy="45720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a:stCxn id="7" idx="2"/>
              <a:endCxn id="71" idx="7"/>
            </p:cNvCxnSpPr>
            <p:nvPr/>
          </p:nvCxnSpPr>
          <p:spPr>
            <a:xfrm flipH="1">
              <a:off x="4578958" y="3733799"/>
              <a:ext cx="907442" cy="427869"/>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4648200" y="4038600"/>
            <a:ext cx="1219201" cy="457202"/>
            <a:chOff x="4648200" y="4038600"/>
            <a:chExt cx="1219201" cy="457202"/>
          </a:xfrm>
        </p:grpSpPr>
        <p:sp>
          <p:nvSpPr>
            <p:cNvPr id="100" name="Oval 99"/>
            <p:cNvSpPr/>
            <p:nvPr/>
          </p:nvSpPr>
          <p:spPr>
            <a:xfrm>
              <a:off x="5486398" y="4038600"/>
              <a:ext cx="381003" cy="45720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a:stCxn id="100" idx="2"/>
            </p:cNvCxnSpPr>
            <p:nvPr/>
          </p:nvCxnSpPr>
          <p:spPr>
            <a:xfrm flipH="1">
              <a:off x="4648200" y="4267201"/>
              <a:ext cx="838198" cy="2"/>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2819399" y="3733796"/>
            <a:ext cx="1057303" cy="457202"/>
            <a:chOff x="2819399" y="3733796"/>
            <a:chExt cx="1057303" cy="457202"/>
          </a:xfrm>
        </p:grpSpPr>
        <p:sp>
          <p:nvSpPr>
            <p:cNvPr id="122" name="Oval 121"/>
            <p:cNvSpPr/>
            <p:nvPr/>
          </p:nvSpPr>
          <p:spPr>
            <a:xfrm>
              <a:off x="2819399" y="3733796"/>
              <a:ext cx="381001" cy="45720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a:stCxn id="122" idx="6"/>
              <a:endCxn id="71" idx="1"/>
            </p:cNvCxnSpPr>
            <p:nvPr/>
          </p:nvCxnSpPr>
          <p:spPr>
            <a:xfrm>
              <a:off x="3200400" y="3962397"/>
              <a:ext cx="676302" cy="199271"/>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1" name="Group 20"/>
          <p:cNvGrpSpPr/>
          <p:nvPr/>
        </p:nvGrpSpPr>
        <p:grpSpPr>
          <a:xfrm>
            <a:off x="2819397" y="4267198"/>
            <a:ext cx="911863" cy="457202"/>
            <a:chOff x="2819397" y="4267198"/>
            <a:chExt cx="911863" cy="457202"/>
          </a:xfrm>
        </p:grpSpPr>
        <p:sp>
          <p:nvSpPr>
            <p:cNvPr id="126" name="Oval 125"/>
            <p:cNvSpPr/>
            <p:nvPr/>
          </p:nvSpPr>
          <p:spPr>
            <a:xfrm>
              <a:off x="2819397" y="4267198"/>
              <a:ext cx="381003" cy="45720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a:stCxn id="126" idx="6"/>
              <a:endCxn id="71" idx="2"/>
            </p:cNvCxnSpPr>
            <p:nvPr/>
          </p:nvCxnSpPr>
          <p:spPr>
            <a:xfrm flipV="1">
              <a:off x="3200400" y="4489449"/>
              <a:ext cx="530860" cy="6350"/>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p:nvGrpSpPr>
        <p:grpSpPr>
          <a:xfrm>
            <a:off x="4702630" y="3505200"/>
            <a:ext cx="3298370" cy="1257913"/>
            <a:chOff x="4702630" y="3505200"/>
            <a:chExt cx="3298370" cy="1257913"/>
          </a:xfrm>
        </p:grpSpPr>
        <p:sp>
          <p:nvSpPr>
            <p:cNvPr id="101" name="Oval 100"/>
            <p:cNvSpPr/>
            <p:nvPr/>
          </p:nvSpPr>
          <p:spPr>
            <a:xfrm>
              <a:off x="7619999" y="3505200"/>
              <a:ext cx="381001" cy="45720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4702630" y="3658944"/>
              <a:ext cx="2971800" cy="1104169"/>
            </a:xfrm>
            <a:custGeom>
              <a:avLst/>
              <a:gdLst>
                <a:gd name="connsiteX0" fmla="*/ 2922814 w 3031347"/>
                <a:gd name="connsiteY0" fmla="*/ 80299 h 1104169"/>
                <a:gd name="connsiteX1" fmla="*/ 2857500 w 3031347"/>
                <a:gd name="connsiteY1" fmla="*/ 96627 h 1104169"/>
                <a:gd name="connsiteX2" fmla="*/ 1289957 w 3031347"/>
                <a:gd name="connsiteY2" fmla="*/ 1043685 h 1104169"/>
                <a:gd name="connsiteX3" fmla="*/ 0 w 3031347"/>
                <a:gd name="connsiteY3" fmla="*/ 929385 h 1104169"/>
              </a:gdLst>
              <a:ahLst/>
              <a:cxnLst>
                <a:cxn ang="0">
                  <a:pos x="connsiteX0" y="connsiteY0"/>
                </a:cxn>
                <a:cxn ang="0">
                  <a:pos x="connsiteX1" y="connsiteY1"/>
                </a:cxn>
                <a:cxn ang="0">
                  <a:pos x="connsiteX2" y="connsiteY2"/>
                </a:cxn>
                <a:cxn ang="0">
                  <a:pos x="connsiteX3" y="connsiteY3"/>
                </a:cxn>
              </a:cxnLst>
              <a:rect l="l" t="t" r="r" b="b"/>
              <a:pathLst>
                <a:path w="3031347" h="1104169">
                  <a:moveTo>
                    <a:pt x="2922814" y="80299"/>
                  </a:moveTo>
                  <a:cubicBezTo>
                    <a:pt x="3026228" y="8181"/>
                    <a:pt x="3129643" y="-63937"/>
                    <a:pt x="2857500" y="96627"/>
                  </a:cubicBezTo>
                  <a:cubicBezTo>
                    <a:pt x="2585357" y="257191"/>
                    <a:pt x="1766207" y="904892"/>
                    <a:pt x="1289957" y="1043685"/>
                  </a:cubicBezTo>
                  <a:cubicBezTo>
                    <a:pt x="813707" y="1182478"/>
                    <a:pt x="406853" y="1055931"/>
                    <a:pt x="0" y="929385"/>
                  </a:cubicBezTo>
                </a:path>
              </a:pathLst>
            </a:custGeom>
            <a:noFill/>
            <a:ln>
              <a:solidFill>
                <a:schemeClr val="accent5">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p:cNvGrpSpPr/>
          <p:nvPr/>
        </p:nvGrpSpPr>
        <p:grpSpPr>
          <a:xfrm>
            <a:off x="4523014" y="4038602"/>
            <a:ext cx="3477986" cy="1159652"/>
            <a:chOff x="4523014" y="4038602"/>
            <a:chExt cx="3477986" cy="1159652"/>
          </a:xfrm>
        </p:grpSpPr>
        <p:sp>
          <p:nvSpPr>
            <p:cNvPr id="111" name="Oval 110"/>
            <p:cNvSpPr/>
            <p:nvPr/>
          </p:nvSpPr>
          <p:spPr>
            <a:xfrm>
              <a:off x="7619997" y="4038602"/>
              <a:ext cx="381003" cy="45720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4523014" y="4327071"/>
              <a:ext cx="3151415" cy="871183"/>
            </a:xfrm>
            <a:custGeom>
              <a:avLst/>
              <a:gdLst>
                <a:gd name="connsiteX0" fmla="*/ 3151415 w 3151415"/>
                <a:gd name="connsiteY0" fmla="*/ 0 h 871183"/>
                <a:gd name="connsiteX1" fmla="*/ 1126672 w 3151415"/>
                <a:gd name="connsiteY1" fmla="*/ 849086 h 871183"/>
                <a:gd name="connsiteX2" fmla="*/ 0 w 3151415"/>
                <a:gd name="connsiteY2" fmla="*/ 538843 h 871183"/>
              </a:gdLst>
              <a:ahLst/>
              <a:cxnLst>
                <a:cxn ang="0">
                  <a:pos x="connsiteX0" y="connsiteY0"/>
                </a:cxn>
                <a:cxn ang="0">
                  <a:pos x="connsiteX1" y="connsiteY1"/>
                </a:cxn>
                <a:cxn ang="0">
                  <a:pos x="connsiteX2" y="connsiteY2"/>
                </a:cxn>
              </a:cxnLst>
              <a:rect l="l" t="t" r="r" b="b"/>
              <a:pathLst>
                <a:path w="3151415" h="871183">
                  <a:moveTo>
                    <a:pt x="3151415" y="0"/>
                  </a:moveTo>
                  <a:cubicBezTo>
                    <a:pt x="2401661" y="379639"/>
                    <a:pt x="1651908" y="759279"/>
                    <a:pt x="1126672" y="849086"/>
                  </a:cubicBezTo>
                  <a:cubicBezTo>
                    <a:pt x="601436" y="938893"/>
                    <a:pt x="300718" y="738868"/>
                    <a:pt x="0" y="538843"/>
                  </a:cubicBezTo>
                </a:path>
              </a:pathLst>
            </a:custGeom>
            <a:noFill/>
            <a:ln>
              <a:solidFill>
                <a:schemeClr val="accent5">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0" name="Straight Connector 29"/>
          <p:cNvCxnSpPr/>
          <p:nvPr/>
        </p:nvCxnSpPr>
        <p:spPr>
          <a:xfrm>
            <a:off x="4038600" y="2628327"/>
            <a:ext cx="0" cy="1486471"/>
          </a:xfrm>
          <a:prstGeom prst="line">
            <a:avLst/>
          </a:prstGeom>
          <a:ln w="25400">
            <a:solidFill>
              <a:schemeClr val="accent5">
                <a:lumMod val="60000"/>
                <a:lumOff val="40000"/>
              </a:schemeClr>
            </a:solidFill>
            <a:headEnd type="arrow"/>
            <a:tailEnd type="none"/>
          </a:ln>
        </p:spPr>
        <p:style>
          <a:lnRef idx="1">
            <a:schemeClr val="accent1"/>
          </a:lnRef>
          <a:fillRef idx="0">
            <a:schemeClr val="accent1"/>
          </a:fillRef>
          <a:effectRef idx="0">
            <a:schemeClr val="accent1"/>
          </a:effectRef>
          <a:fontRef idx="minor">
            <a:schemeClr val="tx1"/>
          </a:fontRef>
        </p:style>
      </p:cxnSp>
      <p:grpSp>
        <p:nvGrpSpPr>
          <p:cNvPr id="38" name="Group 37"/>
          <p:cNvGrpSpPr/>
          <p:nvPr/>
        </p:nvGrpSpPr>
        <p:grpSpPr>
          <a:xfrm>
            <a:off x="4038600" y="1676400"/>
            <a:ext cx="189230" cy="2349497"/>
            <a:chOff x="4038600" y="1676400"/>
            <a:chExt cx="189230" cy="2349497"/>
          </a:xfrm>
        </p:grpSpPr>
        <p:cxnSp>
          <p:nvCxnSpPr>
            <p:cNvPr id="33" name="Straight Connector 32"/>
            <p:cNvCxnSpPr>
              <a:stCxn id="71" idx="0"/>
            </p:cNvCxnSpPr>
            <p:nvPr/>
          </p:nvCxnSpPr>
          <p:spPr>
            <a:xfrm flipV="1">
              <a:off x="4227830" y="1893331"/>
              <a:ext cx="0" cy="2132566"/>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V="1">
              <a:off x="4038600" y="1676400"/>
              <a:ext cx="0" cy="228600"/>
            </a:xfrm>
            <a:prstGeom prst="line">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038600" y="1893331"/>
              <a:ext cx="189230" cy="0"/>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5539369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7" name="Straight Arrow Connector 286"/>
          <p:cNvCxnSpPr/>
          <p:nvPr>
            <p:custDataLst>
              <p:tags r:id="rId1"/>
            </p:custDataLst>
          </p:nvPr>
        </p:nvCxnSpPr>
        <p:spPr>
          <a:xfrm rot="5400000">
            <a:off x="457200" y="5213806"/>
            <a:ext cx="32004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05" name="Title 304"/>
          <p:cNvSpPr>
            <a:spLocks noGrp="1"/>
          </p:cNvSpPr>
          <p:nvPr>
            <p:ph type="title"/>
            <p:custDataLst>
              <p:tags r:id="rId2"/>
            </p:custDataLst>
          </p:nvPr>
        </p:nvSpPr>
        <p:spPr/>
        <p:txBody>
          <a:bodyPr>
            <a:normAutofit fontScale="90000"/>
          </a:bodyPr>
          <a:lstStyle/>
          <a:p>
            <a:r>
              <a:rPr lang="en-US" dirty="0" smtClean="0"/>
              <a:t>Register File Bypass</a:t>
            </a:r>
            <a:endParaRPr lang="en-US" dirty="0"/>
          </a:p>
        </p:txBody>
      </p:sp>
      <p:graphicFrame>
        <p:nvGraphicFramePr>
          <p:cNvPr id="223" name="Table 222"/>
          <p:cNvGraphicFramePr>
            <a:graphicFrameLocks noGrp="1"/>
          </p:cNvGraphicFramePr>
          <p:nvPr>
            <p:custDataLst>
              <p:tags r:id="rId3"/>
            </p:custDataLst>
            <p:extLst>
              <p:ext uri="{D42A27DB-BD31-4B8C-83A1-F6EECF244321}">
                <p14:modId xmlns:p14="http://schemas.microsoft.com/office/powerpoint/2010/main" val="3353622103"/>
              </p:ext>
            </p:extLst>
          </p:nvPr>
        </p:nvGraphicFramePr>
        <p:xfrm>
          <a:off x="228601" y="3613605"/>
          <a:ext cx="8762999" cy="3244395"/>
        </p:xfrm>
        <a:graphic>
          <a:graphicData uri="http://schemas.openxmlformats.org/drawingml/2006/table">
            <a:tbl>
              <a:tblPr>
                <a:tableStyleId>{5C22544A-7EE6-4342-B048-85BDC9FD1C3A}</a:tableStyleId>
              </a:tblPr>
              <a:tblGrid>
                <a:gridCol w="1828800"/>
                <a:gridCol w="800100"/>
                <a:gridCol w="800100"/>
                <a:gridCol w="800100"/>
                <a:gridCol w="800100"/>
                <a:gridCol w="800100"/>
                <a:gridCol w="800100"/>
                <a:gridCol w="800100"/>
                <a:gridCol w="800100"/>
                <a:gridCol w="533399"/>
              </a:tblGrid>
              <a:tr h="990601">
                <a:tc>
                  <a:txBody>
                    <a:bodyPr/>
                    <a:lstStyle/>
                    <a:p>
                      <a:pPr algn="r"/>
                      <a:r>
                        <a:rPr lang="en-US" sz="2400" dirty="0" smtClean="0">
                          <a:solidFill>
                            <a:schemeClr val="bg1"/>
                          </a:solidFill>
                        </a:rPr>
                        <a:t>add </a:t>
                      </a:r>
                      <a:r>
                        <a:rPr lang="en-US" sz="2400" dirty="0" smtClean="0">
                          <a:solidFill>
                            <a:schemeClr val="accent5">
                              <a:lumMod val="60000"/>
                              <a:lumOff val="40000"/>
                            </a:schemeClr>
                          </a:solidFill>
                        </a:rPr>
                        <a:t>r3</a:t>
                      </a:r>
                      <a:r>
                        <a:rPr lang="en-US" sz="2400" dirty="0" smtClean="0">
                          <a:solidFill>
                            <a:schemeClr val="bg1"/>
                          </a:solidFill>
                        </a:rPr>
                        <a:t>, r1, r2</a:t>
                      </a:r>
                      <a:endParaRPr lang="en-US" sz="2400" dirty="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533400">
                <a:tc>
                  <a:txBody>
                    <a:bodyPr/>
                    <a:lstStyle/>
                    <a:p>
                      <a:pPr algn="r"/>
                      <a:r>
                        <a:rPr lang="en-US" sz="2400" dirty="0" smtClean="0">
                          <a:solidFill>
                            <a:schemeClr val="bg1"/>
                          </a:solidFill>
                        </a:rPr>
                        <a:t>sub r5, </a:t>
                      </a:r>
                      <a:r>
                        <a:rPr lang="en-US" sz="2400" dirty="0" smtClean="0">
                          <a:solidFill>
                            <a:schemeClr val="accent5">
                              <a:lumMod val="60000"/>
                              <a:lumOff val="40000"/>
                            </a:schemeClr>
                          </a:solidFill>
                        </a:rPr>
                        <a:t>r3</a:t>
                      </a:r>
                      <a:r>
                        <a:rPr lang="en-US" sz="2400" dirty="0" smtClean="0">
                          <a:solidFill>
                            <a:schemeClr val="bg1"/>
                          </a:solidFill>
                        </a:rPr>
                        <a:t>, r1</a:t>
                      </a:r>
                      <a:endParaRPr lang="en-US" sz="2400" dirty="0">
                        <a:solidFill>
                          <a:schemeClr val="tx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533400">
                <a:tc>
                  <a:txBody>
                    <a:bodyPr/>
                    <a:lstStyle/>
                    <a:p>
                      <a:pPr algn="r"/>
                      <a:r>
                        <a:rPr lang="en-US" sz="2400" dirty="0" smtClean="0">
                          <a:solidFill>
                            <a:schemeClr val="bg1"/>
                          </a:solidFill>
                        </a:rPr>
                        <a:t>or r6, </a:t>
                      </a:r>
                      <a:r>
                        <a:rPr lang="en-US" sz="2400" dirty="0" smtClean="0">
                          <a:solidFill>
                            <a:schemeClr val="accent5">
                              <a:lumMod val="60000"/>
                              <a:lumOff val="40000"/>
                            </a:schemeClr>
                          </a:solidFill>
                        </a:rPr>
                        <a:t>r3</a:t>
                      </a:r>
                      <a:r>
                        <a:rPr lang="en-US" sz="2400" dirty="0" smtClean="0">
                          <a:solidFill>
                            <a:schemeClr val="bg1"/>
                          </a:solidFill>
                        </a:rPr>
                        <a:t>, r4</a:t>
                      </a:r>
                      <a:endParaRPr lang="en-US" sz="2400" dirty="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900479">
                <a:tc>
                  <a:txBody>
                    <a:bodyPr/>
                    <a:lstStyle/>
                    <a:p>
                      <a:pPr algn="r"/>
                      <a:r>
                        <a:rPr lang="en-US" sz="2400" dirty="0" smtClean="0">
                          <a:solidFill>
                            <a:schemeClr val="bg1"/>
                          </a:solidFill>
                        </a:rPr>
                        <a:t>add r6, </a:t>
                      </a:r>
                      <a:r>
                        <a:rPr lang="en-US" sz="2400" dirty="0" smtClean="0">
                          <a:solidFill>
                            <a:schemeClr val="accent5">
                              <a:lumMod val="60000"/>
                              <a:lumOff val="40000"/>
                            </a:schemeClr>
                          </a:solidFill>
                        </a:rPr>
                        <a:t>r3</a:t>
                      </a:r>
                      <a:r>
                        <a:rPr lang="en-US" sz="2400" dirty="0" smtClean="0">
                          <a:solidFill>
                            <a:schemeClr val="bg1"/>
                          </a:solidFill>
                        </a:rPr>
                        <a:t>, r8 </a:t>
                      </a:r>
                      <a:endParaRPr lang="en-US" sz="2400" dirty="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286515">
                <a:tc>
                  <a:txBody>
                    <a:bodyPr/>
                    <a:lstStyle/>
                    <a:p>
                      <a:endParaRPr lang="en-US" dirty="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cxnSp>
        <p:nvCxnSpPr>
          <p:cNvPr id="134" name="Straight Arrow Connector 133"/>
          <p:cNvCxnSpPr/>
          <p:nvPr>
            <p:custDataLst>
              <p:tags r:id="rId4"/>
            </p:custDataLst>
          </p:nvPr>
        </p:nvCxnSpPr>
        <p:spPr>
          <a:xfrm>
            <a:off x="2057407" y="3612018"/>
            <a:ext cx="6934193"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56" name="Text Box 11"/>
          <p:cNvSpPr txBox="1">
            <a:spLocks noChangeArrowheads="1"/>
          </p:cNvSpPr>
          <p:nvPr>
            <p:custDataLst>
              <p:tags r:id="rId5"/>
            </p:custDataLst>
          </p:nvPr>
        </p:nvSpPr>
        <p:spPr bwMode="auto">
          <a:xfrm rot="16200000">
            <a:off x="76201" y="2209798"/>
            <a:ext cx="2286004" cy="304800"/>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58" name="Text Box 11"/>
          <p:cNvSpPr txBox="1">
            <a:spLocks noChangeArrowheads="1"/>
          </p:cNvSpPr>
          <p:nvPr>
            <p:custDataLst>
              <p:tags r:id="rId6"/>
            </p:custDataLst>
          </p:nvPr>
        </p:nvSpPr>
        <p:spPr bwMode="auto">
          <a:xfrm rot="16200000">
            <a:off x="1828804" y="2209796"/>
            <a:ext cx="2286004" cy="304804"/>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59" name="Line 43"/>
          <p:cNvSpPr>
            <a:spLocks noChangeShapeType="1"/>
          </p:cNvSpPr>
          <p:nvPr>
            <p:custDataLst>
              <p:tags r:id="rId7"/>
            </p:custDataLst>
          </p:nvPr>
        </p:nvSpPr>
        <p:spPr bwMode="auto">
          <a:xfrm>
            <a:off x="2514601" y="25145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0" name="Line 43"/>
          <p:cNvSpPr>
            <a:spLocks noChangeShapeType="1"/>
          </p:cNvSpPr>
          <p:nvPr>
            <p:custDataLst>
              <p:tags r:id="rId8"/>
            </p:custDataLst>
          </p:nvPr>
        </p:nvSpPr>
        <p:spPr bwMode="auto">
          <a:xfrm>
            <a:off x="2514601" y="16763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1" name="Text Box 11"/>
          <p:cNvSpPr txBox="1">
            <a:spLocks noChangeArrowheads="1"/>
          </p:cNvSpPr>
          <p:nvPr>
            <p:custDataLst>
              <p:tags r:id="rId9"/>
            </p:custDataLst>
          </p:nvPr>
        </p:nvSpPr>
        <p:spPr bwMode="auto">
          <a:xfrm rot="16200000">
            <a:off x="4495802" y="2209793"/>
            <a:ext cx="22860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62" name="Line 43"/>
          <p:cNvSpPr>
            <a:spLocks noChangeShapeType="1"/>
          </p:cNvSpPr>
          <p:nvPr>
            <p:custDataLst>
              <p:tags r:id="rId10"/>
            </p:custDataLst>
          </p:nvPr>
        </p:nvSpPr>
        <p:spPr bwMode="auto">
          <a:xfrm flipV="1">
            <a:off x="5257800" y="1981195"/>
            <a:ext cx="228600"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3" name="Rectangle 19"/>
          <p:cNvSpPr>
            <a:spLocks noChangeArrowheads="1"/>
          </p:cNvSpPr>
          <p:nvPr>
            <p:custDataLst>
              <p:tags r:id="rId11"/>
            </p:custDataLst>
          </p:nvPr>
        </p:nvSpPr>
        <p:spPr bwMode="auto">
          <a:xfrm>
            <a:off x="4419599" y="2209797"/>
            <a:ext cx="228600" cy="1066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64" name="Freeform 63"/>
          <p:cNvSpPr/>
          <p:nvPr>
            <p:custDataLst>
              <p:tags r:id="rId12"/>
            </p:custDataLst>
          </p:nvPr>
        </p:nvSpPr>
        <p:spPr>
          <a:xfrm>
            <a:off x="4800600" y="1295397"/>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Line 43"/>
          <p:cNvSpPr>
            <a:spLocks noChangeShapeType="1"/>
          </p:cNvSpPr>
          <p:nvPr>
            <p:custDataLst>
              <p:tags r:id="rId13"/>
            </p:custDataLst>
          </p:nvPr>
        </p:nvSpPr>
        <p:spPr bwMode="auto">
          <a:xfrm flipV="1">
            <a:off x="4114800" y="2362200"/>
            <a:ext cx="304798"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6" name="Line 43"/>
          <p:cNvSpPr>
            <a:spLocks noChangeShapeType="1"/>
          </p:cNvSpPr>
          <p:nvPr>
            <p:custDataLst>
              <p:tags r:id="rId14"/>
            </p:custDataLst>
          </p:nvPr>
        </p:nvSpPr>
        <p:spPr bwMode="auto">
          <a:xfrm>
            <a:off x="3124200" y="3124198"/>
            <a:ext cx="12954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7" name="Text Box 11"/>
          <p:cNvSpPr txBox="1">
            <a:spLocks noChangeArrowheads="1"/>
          </p:cNvSpPr>
          <p:nvPr>
            <p:custDataLst>
              <p:tags r:id="rId15"/>
            </p:custDataLst>
          </p:nvPr>
        </p:nvSpPr>
        <p:spPr bwMode="auto">
          <a:xfrm rot="16200000">
            <a:off x="6629402" y="2209793"/>
            <a:ext cx="22860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68" name="Rectangle 4"/>
          <p:cNvSpPr>
            <a:spLocks noChangeArrowheads="1"/>
          </p:cNvSpPr>
          <p:nvPr>
            <p:custDataLst>
              <p:tags r:id="rId16"/>
            </p:custDataLst>
          </p:nvPr>
        </p:nvSpPr>
        <p:spPr bwMode="auto">
          <a:xfrm>
            <a:off x="6248400" y="2438396"/>
            <a:ext cx="838201"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data</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69" name="Text Box 11"/>
          <p:cNvSpPr txBox="1">
            <a:spLocks noChangeArrowheads="1"/>
          </p:cNvSpPr>
          <p:nvPr>
            <p:custDataLst>
              <p:tags r:id="rId17"/>
            </p:custDataLst>
          </p:nvPr>
        </p:nvSpPr>
        <p:spPr bwMode="auto">
          <a:xfrm rot="16200000">
            <a:off x="2743202" y="2971797"/>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70" name="Line 43"/>
          <p:cNvSpPr>
            <a:spLocks noChangeShapeType="1"/>
          </p:cNvSpPr>
          <p:nvPr>
            <p:custDataLst>
              <p:tags r:id="rId18"/>
            </p:custDataLst>
          </p:nvPr>
        </p:nvSpPr>
        <p:spPr bwMode="auto">
          <a:xfrm flipV="1">
            <a:off x="4114800" y="1523992"/>
            <a:ext cx="685800" cy="7"/>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1" name="Line 43"/>
          <p:cNvSpPr>
            <a:spLocks noChangeShapeType="1"/>
          </p:cNvSpPr>
          <p:nvPr>
            <p:custDataLst>
              <p:tags r:id="rId19"/>
            </p:custDataLst>
          </p:nvPr>
        </p:nvSpPr>
        <p:spPr bwMode="auto">
          <a:xfrm>
            <a:off x="4648200" y="2590797"/>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p>
        </p:txBody>
      </p:sp>
      <p:sp>
        <p:nvSpPr>
          <p:cNvPr id="72" name="Line 43"/>
          <p:cNvSpPr>
            <a:spLocks noChangeShapeType="1"/>
          </p:cNvSpPr>
          <p:nvPr>
            <p:custDataLst>
              <p:tags r:id="rId20"/>
            </p:custDataLst>
          </p:nvPr>
        </p:nvSpPr>
        <p:spPr bwMode="auto">
          <a:xfrm flipV="1">
            <a:off x="5791200" y="1981196"/>
            <a:ext cx="1828799" cy="3"/>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3" name="Line 43"/>
          <p:cNvSpPr>
            <a:spLocks noChangeShapeType="1"/>
          </p:cNvSpPr>
          <p:nvPr>
            <p:custDataLst>
              <p:tags r:id="rId21"/>
            </p:custDataLst>
          </p:nvPr>
        </p:nvSpPr>
        <p:spPr bwMode="auto">
          <a:xfrm flipV="1">
            <a:off x="5791200" y="2971797"/>
            <a:ext cx="457199"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4" name="Line 43"/>
          <p:cNvSpPr>
            <a:spLocks noChangeShapeType="1"/>
          </p:cNvSpPr>
          <p:nvPr>
            <p:custDataLst>
              <p:tags r:id="rId22"/>
            </p:custDataLst>
          </p:nvPr>
        </p:nvSpPr>
        <p:spPr bwMode="auto">
          <a:xfrm flipV="1">
            <a:off x="7086600" y="2971797"/>
            <a:ext cx="5334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5" name="Line 43"/>
          <p:cNvSpPr>
            <a:spLocks noChangeShapeType="1"/>
          </p:cNvSpPr>
          <p:nvPr>
            <p:custDataLst>
              <p:tags r:id="rId23"/>
            </p:custDataLst>
          </p:nvPr>
        </p:nvSpPr>
        <p:spPr bwMode="auto">
          <a:xfrm flipV="1">
            <a:off x="7924801" y="2971796"/>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6" name="Line 43"/>
          <p:cNvSpPr>
            <a:spLocks noChangeShapeType="1"/>
          </p:cNvSpPr>
          <p:nvPr>
            <p:custDataLst>
              <p:tags r:id="rId24"/>
            </p:custDataLst>
          </p:nvPr>
        </p:nvSpPr>
        <p:spPr bwMode="auto">
          <a:xfrm flipV="1">
            <a:off x="7924801" y="1981197"/>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11" name="Text Box 11"/>
          <p:cNvSpPr txBox="1">
            <a:spLocks noChangeArrowheads="1"/>
          </p:cNvSpPr>
          <p:nvPr>
            <p:custDataLst>
              <p:tags r:id="rId25"/>
            </p:custDataLst>
          </p:nvPr>
        </p:nvSpPr>
        <p:spPr bwMode="auto">
          <a:xfrm rot="16200000">
            <a:off x="2743202" y="2362198"/>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16" name="Text Box 11"/>
          <p:cNvSpPr txBox="1">
            <a:spLocks noChangeArrowheads="1"/>
          </p:cNvSpPr>
          <p:nvPr>
            <p:custDataLst>
              <p:tags r:id="rId26"/>
            </p:custDataLst>
          </p:nvPr>
        </p:nvSpPr>
        <p:spPr bwMode="auto">
          <a:xfrm rot="16200000">
            <a:off x="2743201" y="1523996"/>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17" name="Text Box 11"/>
          <p:cNvSpPr txBox="1">
            <a:spLocks noChangeArrowheads="1"/>
          </p:cNvSpPr>
          <p:nvPr>
            <p:custDataLst>
              <p:tags r:id="rId27"/>
            </p:custDataLst>
          </p:nvPr>
        </p:nvSpPr>
        <p:spPr bwMode="auto">
          <a:xfrm rot="16200000">
            <a:off x="5410204" y="2819397"/>
            <a:ext cx="457200" cy="304799"/>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18" name="Text Box 11"/>
          <p:cNvSpPr txBox="1">
            <a:spLocks noChangeArrowheads="1"/>
          </p:cNvSpPr>
          <p:nvPr>
            <p:custDataLst>
              <p:tags r:id="rId28"/>
            </p:custDataLst>
          </p:nvPr>
        </p:nvSpPr>
        <p:spPr bwMode="auto">
          <a:xfrm rot="16200000">
            <a:off x="5410199"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19" name="Text Box 11"/>
          <p:cNvSpPr txBox="1">
            <a:spLocks noChangeArrowheads="1"/>
          </p:cNvSpPr>
          <p:nvPr>
            <p:custDataLst>
              <p:tags r:id="rId29"/>
            </p:custDataLst>
          </p:nvPr>
        </p:nvSpPr>
        <p:spPr bwMode="auto">
          <a:xfrm rot="16200000">
            <a:off x="7543801" y="2819396"/>
            <a:ext cx="457200"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20" name="Text Box 11"/>
          <p:cNvSpPr txBox="1">
            <a:spLocks noChangeArrowheads="1"/>
          </p:cNvSpPr>
          <p:nvPr>
            <p:custDataLst>
              <p:tags r:id="rId30"/>
            </p:custDataLst>
          </p:nvPr>
        </p:nvSpPr>
        <p:spPr bwMode="auto">
          <a:xfrm rot="16200000">
            <a:off x="7543800"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21" name="Line 43"/>
          <p:cNvSpPr>
            <a:spLocks noChangeShapeType="1"/>
          </p:cNvSpPr>
          <p:nvPr>
            <p:custDataLst>
              <p:tags r:id="rId31"/>
            </p:custDataLst>
          </p:nvPr>
        </p:nvSpPr>
        <p:spPr bwMode="auto">
          <a:xfrm>
            <a:off x="6629400" y="1981197"/>
            <a:ext cx="0" cy="457199"/>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p>
        </p:txBody>
      </p:sp>
      <p:sp>
        <p:nvSpPr>
          <p:cNvPr id="122" name="Rectangle 4"/>
          <p:cNvSpPr>
            <a:spLocks noChangeArrowheads="1"/>
          </p:cNvSpPr>
          <p:nvPr>
            <p:custDataLst>
              <p:tags r:id="rId32"/>
            </p:custDataLst>
          </p:nvPr>
        </p:nvSpPr>
        <p:spPr bwMode="auto">
          <a:xfrm>
            <a:off x="152400" y="2133597"/>
            <a:ext cx="762000"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inst</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123" name="Rectangle 19"/>
          <p:cNvSpPr>
            <a:spLocks noChangeArrowheads="1"/>
          </p:cNvSpPr>
          <p:nvPr>
            <p:custDataLst>
              <p:tags r:id="rId33"/>
            </p:custDataLst>
          </p:nvPr>
        </p:nvSpPr>
        <p:spPr bwMode="auto">
          <a:xfrm>
            <a:off x="8229601" y="1828797"/>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nvGrpSpPr>
          <p:cNvPr id="124" name="Group 110"/>
          <p:cNvGrpSpPr/>
          <p:nvPr>
            <p:custDataLst>
              <p:tags r:id="rId34"/>
            </p:custDataLst>
          </p:nvPr>
        </p:nvGrpSpPr>
        <p:grpSpPr>
          <a:xfrm>
            <a:off x="1752600" y="1447799"/>
            <a:ext cx="762001" cy="1295400"/>
            <a:chOff x="2590798" y="914401"/>
            <a:chExt cx="762001" cy="1295400"/>
          </a:xfrm>
          <a:solidFill>
            <a:schemeClr val="bg2"/>
          </a:solidFill>
        </p:grpSpPr>
        <p:sp>
          <p:nvSpPr>
            <p:cNvPr id="125" name="Rectangle 22"/>
            <p:cNvSpPr>
              <a:spLocks noChangeArrowheads="1"/>
            </p:cNvSpPr>
            <p:nvPr>
              <p:custDataLst>
                <p:tags r:id="rId54"/>
              </p:custDataLst>
            </p:nvPr>
          </p:nvSpPr>
          <p:spPr bwMode="auto">
            <a:xfrm>
              <a:off x="2590798" y="914401"/>
              <a:ext cx="762001" cy="1295400"/>
            </a:xfrm>
            <a:prstGeom prst="rect">
              <a:avLst/>
            </a:prstGeom>
            <a:grpFill/>
            <a:ln w="25400" cap="sq" algn="ctr">
              <a:solidFill>
                <a:schemeClr val="bg1"/>
              </a:solidFill>
              <a:miter lim="800000"/>
              <a:headEnd/>
              <a:tailEnd/>
            </a:ln>
            <a:effectLst/>
          </p:spPr>
          <p:txBody>
            <a:bodyPr anchor="ctr" anchorCtr="1">
              <a:noAutofit/>
            </a:bodyPr>
            <a:lstStyle/>
            <a:p>
              <a:pPr algn="ctr"/>
              <a:endParaRPr lang="en-US" sz="2800" dirty="0">
                <a:solidFill>
                  <a:schemeClr val="bg1"/>
                </a:solidFill>
              </a:endParaRPr>
            </a:p>
          </p:txBody>
        </p:sp>
        <p:sp>
          <p:nvSpPr>
            <p:cNvPr id="126" name="TextBox 125"/>
            <p:cNvSpPr txBox="1"/>
            <p:nvPr>
              <p:custDataLst>
                <p:tags r:id="rId55"/>
              </p:custDataLst>
            </p:nvPr>
          </p:nvSpPr>
          <p:spPr>
            <a:xfrm>
              <a:off x="2666999" y="1371601"/>
              <a:ext cx="457200" cy="369332"/>
            </a:xfrm>
            <a:prstGeom prst="rect">
              <a:avLst/>
            </a:prstGeom>
            <a:grpFill/>
          </p:spPr>
          <p:txBody>
            <a:bodyPr wrap="square" lIns="0" tIns="0" rIns="0" bIns="0" rtlCol="0" anchor="ctr" anchorCtr="0">
              <a:noAutofit/>
            </a:bodyPr>
            <a:lstStyle/>
            <a:p>
              <a:r>
                <a:rPr lang="en-US" sz="2400" dirty="0" smtClean="0">
                  <a:solidFill>
                    <a:schemeClr val="bg1"/>
                  </a:solidFill>
                </a:rPr>
                <a:t>D</a:t>
              </a:r>
            </a:p>
          </p:txBody>
        </p:sp>
        <p:sp>
          <p:nvSpPr>
            <p:cNvPr id="127" name="TextBox 126"/>
            <p:cNvSpPr txBox="1"/>
            <p:nvPr>
              <p:custDataLst>
                <p:tags r:id="rId56"/>
              </p:custDataLst>
            </p:nvPr>
          </p:nvSpPr>
          <p:spPr>
            <a:xfrm>
              <a:off x="2819400" y="1764269"/>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B</a:t>
              </a:r>
            </a:p>
          </p:txBody>
        </p:sp>
        <p:sp>
          <p:nvSpPr>
            <p:cNvPr id="128" name="TextBox 127"/>
            <p:cNvSpPr txBox="1"/>
            <p:nvPr>
              <p:custDataLst>
                <p:tags r:id="rId57"/>
              </p:custDataLst>
            </p:nvPr>
          </p:nvSpPr>
          <p:spPr>
            <a:xfrm>
              <a:off x="2819400" y="990601"/>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A</a:t>
              </a:r>
            </a:p>
          </p:txBody>
        </p:sp>
      </p:grpSp>
      <p:sp>
        <p:nvSpPr>
          <p:cNvPr id="129" name="Rectangle 19"/>
          <p:cNvSpPr>
            <a:spLocks noChangeArrowheads="1"/>
          </p:cNvSpPr>
          <p:nvPr>
            <p:custDataLst>
              <p:tags r:id="rId35"/>
            </p:custDataLst>
          </p:nvPr>
        </p:nvSpPr>
        <p:spPr bwMode="auto">
          <a:xfrm>
            <a:off x="3962400" y="1981200"/>
            <a:ext cx="152400" cy="685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30" name="Rectangle 19"/>
          <p:cNvSpPr>
            <a:spLocks noChangeArrowheads="1"/>
          </p:cNvSpPr>
          <p:nvPr>
            <p:custDataLst>
              <p:tags r:id="rId36"/>
            </p:custDataLst>
          </p:nvPr>
        </p:nvSpPr>
        <p:spPr bwMode="auto">
          <a:xfrm>
            <a:off x="3962400" y="11430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31" name="Line 43"/>
          <p:cNvSpPr>
            <a:spLocks noChangeShapeType="1"/>
          </p:cNvSpPr>
          <p:nvPr>
            <p:custDataLst>
              <p:tags r:id="rId37"/>
            </p:custDataLst>
          </p:nvPr>
        </p:nvSpPr>
        <p:spPr bwMode="auto">
          <a:xfrm flipV="1">
            <a:off x="3124200" y="1676400"/>
            <a:ext cx="7620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32" name="Line 43"/>
          <p:cNvSpPr>
            <a:spLocks noChangeShapeType="1"/>
          </p:cNvSpPr>
          <p:nvPr>
            <p:custDataLst>
              <p:tags r:id="rId38"/>
            </p:custDataLst>
          </p:nvPr>
        </p:nvSpPr>
        <p:spPr bwMode="auto">
          <a:xfrm flipV="1">
            <a:off x="3352800" y="2285999"/>
            <a:ext cx="609600" cy="1"/>
          </a:xfrm>
          <a:prstGeom prst="line">
            <a:avLst/>
          </a:prstGeom>
          <a:noFill/>
          <a:ln w="38100" cap="sq">
            <a:solidFill>
              <a:schemeClr val="accent4">
                <a:lumMod val="75000"/>
              </a:schemeClr>
            </a:solidFill>
            <a:prstDash val="solid"/>
            <a:round/>
            <a:headEnd type="none" w="med" len="med"/>
            <a:tailEnd type="arrow" w="sm" len="sm"/>
          </a:ln>
          <a:effectLst/>
        </p:spPr>
        <p:txBody>
          <a:bodyPr wrap="square" anchor="ctr" anchorCtr="1">
            <a:noAutofit/>
          </a:bodyPr>
          <a:lstStyle/>
          <a:p>
            <a:endParaRPr lang="en-US"/>
          </a:p>
        </p:txBody>
      </p:sp>
      <p:sp>
        <p:nvSpPr>
          <p:cNvPr id="133" name="Line 43"/>
          <p:cNvSpPr>
            <a:spLocks noChangeShapeType="1"/>
          </p:cNvSpPr>
          <p:nvPr>
            <p:custDataLst>
              <p:tags r:id="rId39"/>
            </p:custDataLst>
          </p:nvPr>
        </p:nvSpPr>
        <p:spPr bwMode="auto">
          <a:xfrm flipV="1">
            <a:off x="3581400" y="2057399"/>
            <a:ext cx="381000" cy="1"/>
          </a:xfrm>
          <a:prstGeom prst="line">
            <a:avLst/>
          </a:prstGeom>
          <a:noFill/>
          <a:ln w="38100" cap="sq">
            <a:solidFill>
              <a:schemeClr val="accent4">
                <a:lumMod val="75000"/>
              </a:schemeClr>
            </a:solidFill>
            <a:prstDash val="solid"/>
            <a:round/>
            <a:headEnd type="none" w="med" len="med"/>
            <a:tailEnd type="arrow" w="sm" len="sm"/>
          </a:ln>
          <a:effectLst/>
        </p:spPr>
        <p:txBody>
          <a:bodyPr wrap="square" anchor="ctr" anchorCtr="1">
            <a:noAutofit/>
          </a:bodyPr>
          <a:lstStyle/>
          <a:p>
            <a:endParaRPr lang="en-US"/>
          </a:p>
        </p:txBody>
      </p:sp>
      <p:sp>
        <p:nvSpPr>
          <p:cNvPr id="135" name="Line 43"/>
          <p:cNvSpPr>
            <a:spLocks noChangeShapeType="1"/>
          </p:cNvSpPr>
          <p:nvPr>
            <p:custDataLst>
              <p:tags r:id="rId40"/>
            </p:custDataLst>
          </p:nvPr>
        </p:nvSpPr>
        <p:spPr bwMode="auto">
          <a:xfrm>
            <a:off x="3124200" y="2514598"/>
            <a:ext cx="8382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36" name="Line 43"/>
          <p:cNvSpPr>
            <a:spLocks noChangeShapeType="1"/>
          </p:cNvSpPr>
          <p:nvPr>
            <p:custDataLst>
              <p:tags r:id="rId41"/>
            </p:custDataLst>
          </p:nvPr>
        </p:nvSpPr>
        <p:spPr bwMode="auto">
          <a:xfrm flipH="1" flipV="1">
            <a:off x="3581400" y="914400"/>
            <a:ext cx="2514600" cy="0"/>
          </a:xfrm>
          <a:prstGeom prst="line">
            <a:avLst/>
          </a:prstGeom>
          <a:noFill/>
          <a:ln w="38100" cap="sq">
            <a:solidFill>
              <a:schemeClr val="accent4">
                <a:lumMod val="75000"/>
              </a:schemeClr>
            </a:solidFill>
            <a:prstDash val="solid"/>
            <a:round/>
            <a:headEnd type="none" w="med" len="med"/>
            <a:tailEnd type="none" w="med" len="med"/>
          </a:ln>
          <a:effectLst/>
        </p:spPr>
        <p:txBody>
          <a:bodyPr wrap="square" anchor="ctr" anchorCtr="1">
            <a:noAutofit/>
          </a:bodyPr>
          <a:lstStyle/>
          <a:p>
            <a:endParaRPr lang="en-US"/>
          </a:p>
        </p:txBody>
      </p:sp>
      <p:sp>
        <p:nvSpPr>
          <p:cNvPr id="137" name="Line 43"/>
          <p:cNvSpPr>
            <a:spLocks noChangeShapeType="1"/>
          </p:cNvSpPr>
          <p:nvPr>
            <p:custDataLst>
              <p:tags r:id="rId42"/>
            </p:custDataLst>
          </p:nvPr>
        </p:nvSpPr>
        <p:spPr bwMode="auto">
          <a:xfrm flipH="1">
            <a:off x="6096000" y="914400"/>
            <a:ext cx="0" cy="1066800"/>
          </a:xfrm>
          <a:prstGeom prst="line">
            <a:avLst/>
          </a:prstGeom>
          <a:noFill/>
          <a:ln w="38100" cap="sq">
            <a:solidFill>
              <a:schemeClr val="accent4">
                <a:lumMod val="75000"/>
              </a:schemeClr>
            </a:solidFill>
            <a:prstDash val="solid"/>
            <a:round/>
            <a:headEnd type="none" w="med" len="med"/>
            <a:tailEnd type="oval" w="med" len="med"/>
          </a:ln>
          <a:effectLst/>
        </p:spPr>
        <p:txBody>
          <a:bodyPr wrap="square" anchor="ctr" anchorCtr="1">
            <a:noAutofit/>
          </a:bodyPr>
          <a:lstStyle/>
          <a:p>
            <a:endParaRPr lang="en-US"/>
          </a:p>
        </p:txBody>
      </p:sp>
      <p:sp>
        <p:nvSpPr>
          <p:cNvPr id="138" name="Line 43"/>
          <p:cNvSpPr>
            <a:spLocks noChangeShapeType="1"/>
          </p:cNvSpPr>
          <p:nvPr>
            <p:custDataLst>
              <p:tags r:id="rId43"/>
            </p:custDataLst>
          </p:nvPr>
        </p:nvSpPr>
        <p:spPr bwMode="auto">
          <a:xfrm flipV="1">
            <a:off x="3352800" y="1447800"/>
            <a:ext cx="609600" cy="1"/>
          </a:xfrm>
          <a:prstGeom prst="line">
            <a:avLst/>
          </a:prstGeom>
          <a:noFill/>
          <a:ln w="38100" cap="sq">
            <a:solidFill>
              <a:schemeClr val="accent4">
                <a:lumMod val="75000"/>
              </a:schemeClr>
            </a:solidFill>
            <a:prstDash val="solid"/>
            <a:round/>
            <a:headEnd type="oval" w="med" len="med"/>
            <a:tailEnd type="arrow" w="sm" len="sm"/>
          </a:ln>
          <a:effectLst/>
        </p:spPr>
        <p:txBody>
          <a:bodyPr wrap="square" anchor="ctr" anchorCtr="1">
            <a:noAutofit/>
          </a:bodyPr>
          <a:lstStyle/>
          <a:p>
            <a:endParaRPr lang="en-US"/>
          </a:p>
        </p:txBody>
      </p:sp>
      <p:sp>
        <p:nvSpPr>
          <p:cNvPr id="139" name="Line 43"/>
          <p:cNvSpPr>
            <a:spLocks noChangeShapeType="1"/>
          </p:cNvSpPr>
          <p:nvPr>
            <p:custDataLst>
              <p:tags r:id="rId44"/>
            </p:custDataLst>
          </p:nvPr>
        </p:nvSpPr>
        <p:spPr bwMode="auto">
          <a:xfrm flipH="1" flipV="1">
            <a:off x="3352800" y="1600200"/>
            <a:ext cx="0" cy="3810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p>
        </p:txBody>
      </p:sp>
      <p:sp>
        <p:nvSpPr>
          <p:cNvPr id="140" name="Line 43"/>
          <p:cNvSpPr>
            <a:spLocks noChangeShapeType="1"/>
          </p:cNvSpPr>
          <p:nvPr>
            <p:custDataLst>
              <p:tags r:id="rId45"/>
            </p:custDataLst>
          </p:nvPr>
        </p:nvSpPr>
        <p:spPr bwMode="auto">
          <a:xfrm flipH="1" flipV="1">
            <a:off x="3581400" y="1219200"/>
            <a:ext cx="0" cy="6858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p>
        </p:txBody>
      </p:sp>
      <p:sp>
        <p:nvSpPr>
          <p:cNvPr id="141" name="Line 43"/>
          <p:cNvSpPr>
            <a:spLocks noChangeShapeType="1"/>
          </p:cNvSpPr>
          <p:nvPr>
            <p:custDataLst>
              <p:tags r:id="rId46"/>
            </p:custDataLst>
          </p:nvPr>
        </p:nvSpPr>
        <p:spPr bwMode="auto">
          <a:xfrm flipV="1">
            <a:off x="3581400" y="914398"/>
            <a:ext cx="0" cy="1143001"/>
          </a:xfrm>
          <a:prstGeom prst="line">
            <a:avLst/>
          </a:prstGeom>
          <a:noFill/>
          <a:ln w="38100" cap="sq">
            <a:solidFill>
              <a:schemeClr val="accent4">
                <a:lumMod val="75000"/>
              </a:schemeClr>
            </a:solidFill>
            <a:prstDash val="solid"/>
            <a:round/>
            <a:headEnd type="none" w="med" len="med"/>
            <a:tailEnd type="none" w="med" len="med"/>
          </a:ln>
          <a:effectLst/>
        </p:spPr>
        <p:txBody>
          <a:bodyPr wrap="square" anchor="ctr" anchorCtr="1">
            <a:noAutofit/>
          </a:bodyPr>
          <a:lstStyle/>
          <a:p>
            <a:endParaRPr lang="en-US"/>
          </a:p>
        </p:txBody>
      </p:sp>
      <p:sp>
        <p:nvSpPr>
          <p:cNvPr id="142" name="Line 43"/>
          <p:cNvSpPr>
            <a:spLocks noChangeShapeType="1"/>
          </p:cNvSpPr>
          <p:nvPr>
            <p:custDataLst>
              <p:tags r:id="rId47"/>
            </p:custDataLst>
          </p:nvPr>
        </p:nvSpPr>
        <p:spPr bwMode="auto">
          <a:xfrm flipV="1">
            <a:off x="3581400" y="1219200"/>
            <a:ext cx="381000" cy="1"/>
          </a:xfrm>
          <a:prstGeom prst="line">
            <a:avLst/>
          </a:prstGeom>
          <a:noFill/>
          <a:ln w="38100" cap="sq">
            <a:solidFill>
              <a:schemeClr val="accent4">
                <a:lumMod val="75000"/>
              </a:schemeClr>
            </a:solidFill>
            <a:prstDash val="solid"/>
            <a:round/>
            <a:headEnd type="oval" w="med" len="med"/>
            <a:tailEnd type="arrow" w="sm" len="sm"/>
          </a:ln>
          <a:effectLst/>
        </p:spPr>
        <p:txBody>
          <a:bodyPr wrap="square" anchor="ctr" anchorCtr="1">
            <a:noAutofit/>
          </a:bodyPr>
          <a:lstStyle/>
          <a:p>
            <a:endParaRPr lang="en-US"/>
          </a:p>
        </p:txBody>
      </p:sp>
      <p:sp>
        <p:nvSpPr>
          <p:cNvPr id="143" name="Line 43"/>
          <p:cNvSpPr>
            <a:spLocks noChangeShapeType="1"/>
          </p:cNvSpPr>
          <p:nvPr>
            <p:custDataLst>
              <p:tags r:id="rId48"/>
            </p:custDataLst>
          </p:nvPr>
        </p:nvSpPr>
        <p:spPr bwMode="auto">
          <a:xfrm>
            <a:off x="8458201" y="2514597"/>
            <a:ext cx="381000"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44" name="Line 43"/>
          <p:cNvSpPr>
            <a:spLocks noChangeShapeType="1"/>
          </p:cNvSpPr>
          <p:nvPr>
            <p:custDataLst>
              <p:tags r:id="rId49"/>
            </p:custDataLst>
          </p:nvPr>
        </p:nvSpPr>
        <p:spPr bwMode="auto">
          <a:xfrm>
            <a:off x="8839200" y="762000"/>
            <a:ext cx="1" cy="1752597"/>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45" name="Line 43"/>
          <p:cNvSpPr>
            <a:spLocks noChangeShapeType="1"/>
          </p:cNvSpPr>
          <p:nvPr>
            <p:custDataLst>
              <p:tags r:id="rId50"/>
            </p:custDataLst>
          </p:nvPr>
        </p:nvSpPr>
        <p:spPr bwMode="auto">
          <a:xfrm flipH="1" flipV="1">
            <a:off x="1523999" y="762000"/>
            <a:ext cx="7315201"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46" name="Line 43"/>
          <p:cNvSpPr>
            <a:spLocks noChangeShapeType="1"/>
          </p:cNvSpPr>
          <p:nvPr>
            <p:custDataLst>
              <p:tags r:id="rId51"/>
            </p:custDataLst>
          </p:nvPr>
        </p:nvSpPr>
        <p:spPr bwMode="auto">
          <a:xfrm flipV="1">
            <a:off x="3352800" y="762000"/>
            <a:ext cx="0" cy="1524000"/>
          </a:xfrm>
          <a:prstGeom prst="line">
            <a:avLst/>
          </a:prstGeom>
          <a:noFill/>
          <a:ln w="38100" cap="sq">
            <a:solidFill>
              <a:schemeClr val="accent4">
                <a:lumMod val="75000"/>
              </a:schemeClr>
            </a:solidFill>
            <a:prstDash val="solid"/>
            <a:round/>
            <a:headEnd type="none" w="med" len="med"/>
            <a:tailEnd type="oval" w="med" len="med"/>
          </a:ln>
          <a:effectLst/>
        </p:spPr>
        <p:txBody>
          <a:bodyPr wrap="square" anchor="ctr" anchorCtr="1">
            <a:noAutofit/>
          </a:bodyPr>
          <a:lstStyle/>
          <a:p>
            <a:endParaRPr lang="en-US"/>
          </a:p>
        </p:txBody>
      </p:sp>
      <p:sp>
        <p:nvSpPr>
          <p:cNvPr id="147" name="Line 43"/>
          <p:cNvSpPr>
            <a:spLocks noChangeShapeType="1"/>
          </p:cNvSpPr>
          <p:nvPr>
            <p:custDataLst>
              <p:tags r:id="rId52"/>
            </p:custDataLst>
          </p:nvPr>
        </p:nvSpPr>
        <p:spPr bwMode="auto">
          <a:xfrm flipH="1">
            <a:off x="1524000" y="762000"/>
            <a:ext cx="0" cy="129540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48" name="Line 43"/>
          <p:cNvSpPr>
            <a:spLocks noChangeShapeType="1"/>
          </p:cNvSpPr>
          <p:nvPr>
            <p:custDataLst>
              <p:tags r:id="rId53"/>
            </p:custDataLst>
          </p:nvPr>
        </p:nvSpPr>
        <p:spPr bwMode="auto">
          <a:xfrm>
            <a:off x="1524000" y="2057400"/>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Tree>
    <p:extLst>
      <p:ext uri="{BB962C8B-B14F-4D97-AF65-F5344CB8AC3E}">
        <p14:creationId xmlns:p14="http://schemas.microsoft.com/office/powerpoint/2010/main" val="242365322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6" name="Straight Arrow Connector 285"/>
          <p:cNvCxnSpPr/>
          <p:nvPr>
            <p:custDataLst>
              <p:tags r:id="rId1"/>
            </p:custDataLst>
          </p:nvPr>
        </p:nvCxnSpPr>
        <p:spPr>
          <a:xfrm>
            <a:off x="1981200" y="1204720"/>
            <a:ext cx="69342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87" name="Straight Arrow Connector 286"/>
          <p:cNvCxnSpPr/>
          <p:nvPr>
            <p:custDataLst>
              <p:tags r:id="rId2"/>
            </p:custDataLst>
          </p:nvPr>
        </p:nvCxnSpPr>
        <p:spPr>
          <a:xfrm rot="5400000">
            <a:off x="-723897" y="3909819"/>
            <a:ext cx="5410199" cy="3"/>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05" name="Title 304"/>
          <p:cNvSpPr>
            <a:spLocks noGrp="1"/>
          </p:cNvSpPr>
          <p:nvPr>
            <p:ph type="title"/>
            <p:custDataLst>
              <p:tags r:id="rId3"/>
            </p:custDataLst>
          </p:nvPr>
        </p:nvSpPr>
        <p:spPr/>
        <p:txBody>
          <a:bodyPr>
            <a:normAutofit fontScale="90000"/>
          </a:bodyPr>
          <a:lstStyle/>
          <a:p>
            <a:r>
              <a:rPr lang="en-US" dirty="0" smtClean="0"/>
              <a:t>Forwarding Example</a:t>
            </a:r>
            <a:endParaRPr lang="en-US" dirty="0"/>
          </a:p>
        </p:txBody>
      </p:sp>
      <p:sp>
        <p:nvSpPr>
          <p:cNvPr id="298" name="TextBox 297"/>
          <p:cNvSpPr txBox="1"/>
          <p:nvPr>
            <p:custDataLst>
              <p:tags r:id="rId4"/>
            </p:custDataLst>
          </p:nvPr>
        </p:nvSpPr>
        <p:spPr>
          <a:xfrm>
            <a:off x="2398414" y="518920"/>
            <a:ext cx="1487786" cy="400110"/>
          </a:xfrm>
          <a:prstGeom prst="rect">
            <a:avLst/>
          </a:prstGeom>
          <a:noFill/>
        </p:spPr>
        <p:txBody>
          <a:bodyPr wrap="square" rtlCol="0">
            <a:spAutoFit/>
          </a:bodyPr>
          <a:lstStyle/>
          <a:p>
            <a:r>
              <a:rPr lang="en-US" sz="2000" dirty="0" smtClean="0">
                <a:solidFill>
                  <a:schemeClr val="bg1"/>
                </a:solidFill>
              </a:rPr>
              <a:t>Clock cycle</a:t>
            </a:r>
          </a:p>
        </p:txBody>
      </p:sp>
      <p:graphicFrame>
        <p:nvGraphicFramePr>
          <p:cNvPr id="223" name="Table 222"/>
          <p:cNvGraphicFramePr>
            <a:graphicFrameLocks noGrp="1"/>
          </p:cNvGraphicFramePr>
          <p:nvPr>
            <p:custDataLst>
              <p:tags r:id="rId5"/>
            </p:custDataLst>
            <p:extLst>
              <p:ext uri="{D42A27DB-BD31-4B8C-83A1-F6EECF244321}">
                <p14:modId xmlns:p14="http://schemas.microsoft.com/office/powerpoint/2010/main" val="2589239361"/>
              </p:ext>
            </p:extLst>
          </p:nvPr>
        </p:nvGraphicFramePr>
        <p:xfrm>
          <a:off x="152400" y="823721"/>
          <a:ext cx="8762999" cy="5805679"/>
        </p:xfrm>
        <a:graphic>
          <a:graphicData uri="http://schemas.openxmlformats.org/drawingml/2006/table">
            <a:tbl>
              <a:tblPr>
                <a:tableStyleId>{5C22544A-7EE6-4342-B048-85BDC9FD1C3A}</a:tableStyleId>
              </a:tblPr>
              <a:tblGrid>
                <a:gridCol w="1828800"/>
                <a:gridCol w="800100"/>
                <a:gridCol w="800100"/>
                <a:gridCol w="800100"/>
                <a:gridCol w="800100"/>
                <a:gridCol w="800100"/>
                <a:gridCol w="800100"/>
                <a:gridCol w="800100"/>
                <a:gridCol w="800100"/>
                <a:gridCol w="533399"/>
              </a:tblGrid>
              <a:tr h="380999">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1</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2</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3</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4</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5</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6</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7</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8</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219200">
                <a:tc>
                  <a:txBody>
                    <a:bodyPr/>
                    <a:lstStyle/>
                    <a:p>
                      <a:pPr algn="r"/>
                      <a:r>
                        <a:rPr lang="en-US" sz="2400" dirty="0" smtClean="0">
                          <a:solidFill>
                            <a:schemeClr val="bg1"/>
                          </a:solidFill>
                        </a:rPr>
                        <a:t>add </a:t>
                      </a:r>
                      <a:r>
                        <a:rPr lang="en-US" sz="2400" dirty="0" smtClean="0">
                          <a:solidFill>
                            <a:schemeClr val="accent5">
                              <a:lumMod val="60000"/>
                              <a:lumOff val="40000"/>
                            </a:schemeClr>
                          </a:solidFill>
                        </a:rPr>
                        <a:t>r3</a:t>
                      </a:r>
                      <a:r>
                        <a:rPr lang="en-US" sz="2400" dirty="0" smtClean="0">
                          <a:solidFill>
                            <a:schemeClr val="bg1"/>
                          </a:solidFill>
                        </a:rPr>
                        <a:t>, r1, r2</a:t>
                      </a:r>
                      <a:endParaRPr lang="en-US" sz="24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mpd="sng">
                      <a:noFill/>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219200">
                <a:tc>
                  <a:txBody>
                    <a:bodyPr/>
                    <a:lstStyle/>
                    <a:p>
                      <a:pPr algn="r"/>
                      <a:r>
                        <a:rPr lang="en-US" sz="2400" dirty="0" smtClean="0">
                          <a:solidFill>
                            <a:schemeClr val="bg1"/>
                          </a:solidFill>
                        </a:rPr>
                        <a:t>sub r5, </a:t>
                      </a:r>
                      <a:r>
                        <a:rPr lang="en-US" sz="2400" dirty="0" smtClean="0">
                          <a:solidFill>
                            <a:schemeClr val="accent5">
                              <a:lumMod val="60000"/>
                              <a:lumOff val="40000"/>
                            </a:schemeClr>
                          </a:solidFill>
                        </a:rPr>
                        <a:t>r3</a:t>
                      </a:r>
                      <a:r>
                        <a:rPr lang="en-US" sz="2400" dirty="0" smtClean="0">
                          <a:solidFill>
                            <a:schemeClr val="bg1"/>
                          </a:solidFill>
                        </a:rPr>
                        <a:t>, r5</a:t>
                      </a:r>
                      <a:endParaRPr lang="en-US" sz="24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219200">
                <a:tc>
                  <a:txBody>
                    <a:bodyPr/>
                    <a:lstStyle/>
                    <a:p>
                      <a:pPr algn="r"/>
                      <a:r>
                        <a:rPr lang="en-US" sz="2400" dirty="0" smtClean="0">
                          <a:solidFill>
                            <a:schemeClr val="bg1"/>
                          </a:solidFill>
                        </a:rPr>
                        <a:t>or</a:t>
                      </a:r>
                      <a:r>
                        <a:rPr lang="en-US" sz="2400" baseline="0" dirty="0" smtClean="0">
                          <a:solidFill>
                            <a:schemeClr val="bg1"/>
                          </a:solidFill>
                        </a:rPr>
                        <a:t> r6, </a:t>
                      </a:r>
                      <a:r>
                        <a:rPr lang="en-US" sz="2400" baseline="0" dirty="0" smtClean="0">
                          <a:solidFill>
                            <a:schemeClr val="accent5">
                              <a:lumMod val="60000"/>
                              <a:lumOff val="40000"/>
                            </a:schemeClr>
                          </a:solidFill>
                        </a:rPr>
                        <a:t>r3</a:t>
                      </a:r>
                      <a:r>
                        <a:rPr lang="en-US" sz="2400" baseline="0" dirty="0" smtClean="0">
                          <a:solidFill>
                            <a:schemeClr val="bg1"/>
                          </a:solidFill>
                        </a:rPr>
                        <a:t>, r4</a:t>
                      </a:r>
                      <a:r>
                        <a:rPr lang="en-US" sz="2400" dirty="0" smtClean="0">
                          <a:solidFill>
                            <a:schemeClr val="bg1"/>
                          </a:solidFill>
                        </a:rPr>
                        <a:t> </a:t>
                      </a:r>
                      <a:endParaRPr lang="en-US" sz="24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219200">
                <a:tc>
                  <a:txBody>
                    <a:bodyPr/>
                    <a:lstStyle/>
                    <a:p>
                      <a:pPr algn="r"/>
                      <a:r>
                        <a:rPr lang="en-US" sz="2400" dirty="0" smtClean="0">
                          <a:solidFill>
                            <a:schemeClr val="bg1"/>
                          </a:solidFill>
                        </a:rPr>
                        <a:t>add r6, </a:t>
                      </a:r>
                      <a:r>
                        <a:rPr lang="en-US" sz="2400" dirty="0" smtClean="0">
                          <a:solidFill>
                            <a:schemeClr val="accent5">
                              <a:lumMod val="60000"/>
                              <a:lumOff val="40000"/>
                            </a:schemeClr>
                          </a:solidFill>
                        </a:rPr>
                        <a:t>r3</a:t>
                      </a:r>
                      <a:r>
                        <a:rPr lang="en-US" sz="2400" dirty="0" smtClean="0">
                          <a:solidFill>
                            <a:schemeClr val="bg1"/>
                          </a:solidFill>
                        </a:rPr>
                        <a:t>, r8</a:t>
                      </a:r>
                      <a:endParaRPr lang="en-US" sz="24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547880">
                <a:tc>
                  <a:txBody>
                    <a:bodyPr/>
                    <a:lstStyle/>
                    <a:p>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graphicFrame>
        <p:nvGraphicFramePr>
          <p:cNvPr id="15" name="Table 14" hidden="1"/>
          <p:cNvGraphicFramePr>
            <a:graphicFrameLocks noGrp="1"/>
          </p:cNvGraphicFramePr>
          <p:nvPr>
            <p:custDataLst>
              <p:tags r:id="rId6"/>
            </p:custDataLst>
          </p:nvPr>
        </p:nvGraphicFramePr>
        <p:xfrm>
          <a:off x="1981200" y="990600"/>
          <a:ext cx="6934199" cy="5424680"/>
        </p:xfrm>
        <a:graphic>
          <a:graphicData uri="http://schemas.openxmlformats.org/drawingml/2006/table">
            <a:tbl>
              <a:tblPr>
                <a:tableStyleId>{5C22544A-7EE6-4342-B048-85BDC9FD1C3A}</a:tableStyleId>
              </a:tblPr>
              <a:tblGrid>
                <a:gridCol w="800100"/>
                <a:gridCol w="800100"/>
                <a:gridCol w="800100"/>
                <a:gridCol w="800100"/>
                <a:gridCol w="800100"/>
                <a:gridCol w="800100"/>
                <a:gridCol w="800100"/>
                <a:gridCol w="800100"/>
                <a:gridCol w="533399"/>
              </a:tblGrid>
              <a:tr h="1219200">
                <a:tc>
                  <a:txBody>
                    <a:bodyPr/>
                    <a:lstStyle/>
                    <a:p>
                      <a:pPr algn="ctr"/>
                      <a:r>
                        <a:rPr lang="en-US" dirty="0" smtClean="0">
                          <a:solidFill>
                            <a:schemeClr val="accent4"/>
                          </a:solidFill>
                        </a:rPr>
                        <a:t>IF</a:t>
                      </a:r>
                      <a:endParaRPr lang="en-US" dirty="0">
                        <a:solidFill>
                          <a:schemeClr val="accent4"/>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br>
                        <a:rPr lang="en-US" dirty="0" smtClean="0">
                          <a:solidFill>
                            <a:schemeClr val="accent4"/>
                          </a:solidFill>
                        </a:rPr>
                      </a:br>
                      <a:r>
                        <a:rPr lang="en-US" dirty="0" smtClean="0">
                          <a:solidFill>
                            <a:schemeClr val="accent4"/>
                          </a:solidFill>
                        </a:rPr>
                        <a:t>11=r1</a:t>
                      </a:r>
                      <a:br>
                        <a:rPr lang="en-US" dirty="0" smtClean="0">
                          <a:solidFill>
                            <a:schemeClr val="accent4"/>
                          </a:solidFill>
                        </a:rPr>
                      </a:br>
                      <a:r>
                        <a:rPr lang="en-US" dirty="0" smtClean="0">
                          <a:solidFill>
                            <a:schemeClr val="accent4"/>
                          </a:solidFill>
                        </a:rPr>
                        <a:t>22=r2</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EX</a:t>
                      </a:r>
                      <a:br>
                        <a:rPr lang="en-US" dirty="0" smtClean="0">
                          <a:solidFill>
                            <a:schemeClr val="accent4"/>
                          </a:solidFill>
                        </a:rPr>
                      </a:br>
                      <a:r>
                        <a:rPr lang="en-US" dirty="0" smtClean="0">
                          <a:solidFill>
                            <a:schemeClr val="accent4"/>
                          </a:solidFill>
                        </a:rPr>
                        <a:t>D=33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MEM</a:t>
                      </a:r>
                      <a:br>
                        <a:rPr lang="en-US" dirty="0" smtClean="0">
                          <a:solidFill>
                            <a:schemeClr val="accent4"/>
                          </a:solidFill>
                        </a:rPr>
                      </a:br>
                      <a:r>
                        <a:rPr lang="en-US" dirty="0" smtClean="0">
                          <a:solidFill>
                            <a:schemeClr val="accent4"/>
                          </a:solidFill>
                        </a:rPr>
                        <a:t>D=33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WB</a:t>
                      </a:r>
                    </a:p>
                    <a:p>
                      <a:pPr algn="ctr"/>
                      <a:r>
                        <a:rPr lang="en-US" dirty="0" smtClean="0">
                          <a:solidFill>
                            <a:schemeClr val="accent4"/>
                          </a:solidFill>
                        </a:rPr>
                        <a:t>r3=33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219200">
                <a:tc>
                  <a:txBody>
                    <a:bodyPr/>
                    <a:lstStyle/>
                    <a:p>
                      <a:pPr algn="ctr"/>
                      <a:endParaRPr lang="en-US">
                        <a:solidFill>
                          <a:schemeClr val="accent4"/>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IF</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p>
                    <a:p>
                      <a:pPr algn="ctr"/>
                      <a:r>
                        <a:rPr lang="en-US" dirty="0" smtClean="0">
                          <a:solidFill>
                            <a:schemeClr val="accent4"/>
                          </a:solidFill>
                        </a:rPr>
                        <a:t>33=r3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EX</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MEM</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WB</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219200">
                <a:tc>
                  <a:txBody>
                    <a:bodyPr/>
                    <a:lstStyle/>
                    <a:p>
                      <a:pPr algn="ctr"/>
                      <a:endParaRPr lang="en-US">
                        <a:solidFill>
                          <a:schemeClr val="accent4"/>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IF</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br>
                        <a:rPr lang="en-US" dirty="0" smtClean="0">
                          <a:solidFill>
                            <a:schemeClr val="accent4"/>
                          </a:solidFill>
                        </a:rPr>
                      </a:br>
                      <a:r>
                        <a:rPr lang="en-US" dirty="0" smtClean="0">
                          <a:solidFill>
                            <a:schemeClr val="accent4"/>
                          </a:solidFill>
                        </a:rPr>
                        <a:t>33=r3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EX</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MEM</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WB</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219200">
                <a:tc>
                  <a:txBody>
                    <a:bodyPr/>
                    <a:lstStyle/>
                    <a:p>
                      <a:pPr algn="ctr"/>
                      <a:endParaRPr lang="en-US" dirty="0">
                        <a:solidFill>
                          <a:schemeClr val="accent4"/>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IF</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br>
                        <a:rPr lang="en-US" dirty="0" smtClean="0">
                          <a:solidFill>
                            <a:schemeClr val="accent4"/>
                          </a:solidFill>
                        </a:rPr>
                      </a:br>
                      <a:r>
                        <a:rPr lang="en-US" dirty="0" smtClean="0">
                          <a:solidFill>
                            <a:schemeClr val="accent4"/>
                          </a:solidFill>
                        </a:rPr>
                        <a:t>33=r3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EX</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MEM</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WB</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547880">
                <a:tc>
                  <a:txBody>
                    <a:bodyPr/>
                    <a:lstStyle/>
                    <a:p>
                      <a:pPr algn="ctr"/>
                      <a:endParaRPr lang="en-US" dirty="0">
                        <a:solidFill>
                          <a:schemeClr val="accent4"/>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cxnSp>
        <p:nvCxnSpPr>
          <p:cNvPr id="308" name="Straight Arrow Connector 307" hidden="1"/>
          <p:cNvCxnSpPr/>
          <p:nvPr>
            <p:custDataLst>
              <p:tags r:id="rId7"/>
            </p:custDataLst>
          </p:nvPr>
        </p:nvCxnSpPr>
        <p:spPr>
          <a:xfrm rot="16200000" flipH="1">
            <a:off x="3733800" y="2286000"/>
            <a:ext cx="1143000" cy="76200"/>
          </a:xfrm>
          <a:prstGeom prst="straightConnector1">
            <a:avLst/>
          </a:prstGeom>
          <a:ln w="41275">
            <a:solidFill>
              <a:schemeClr val="accent4"/>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310" name="Straight Arrow Connector 309" hidden="1"/>
          <p:cNvCxnSpPr/>
          <p:nvPr>
            <p:custDataLst>
              <p:tags r:id="rId8"/>
            </p:custDataLst>
          </p:nvPr>
        </p:nvCxnSpPr>
        <p:spPr>
          <a:xfrm rot="16200000" flipH="1">
            <a:off x="4000500" y="2857500"/>
            <a:ext cx="2286000" cy="76200"/>
          </a:xfrm>
          <a:prstGeom prst="straightConnector1">
            <a:avLst/>
          </a:prstGeom>
          <a:ln w="41275">
            <a:solidFill>
              <a:schemeClr val="accent4"/>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315" name="Straight Arrow Connector 314" hidden="1"/>
          <p:cNvCxnSpPr/>
          <p:nvPr>
            <p:custDataLst>
              <p:tags r:id="rId9"/>
            </p:custDataLst>
          </p:nvPr>
        </p:nvCxnSpPr>
        <p:spPr>
          <a:xfrm rot="16200000" flipH="1">
            <a:off x="4076700" y="3543300"/>
            <a:ext cx="3657600" cy="76200"/>
          </a:xfrm>
          <a:prstGeom prst="straightConnector1">
            <a:avLst/>
          </a:prstGeom>
          <a:ln w="41275">
            <a:solidFill>
              <a:schemeClr val="accent4"/>
            </a:solidFill>
            <a:headEnd type="ova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76200" y="1219200"/>
            <a:ext cx="1050288" cy="461665"/>
          </a:xfrm>
          <a:prstGeom prst="rect">
            <a:avLst/>
          </a:prstGeom>
          <a:noFill/>
        </p:spPr>
        <p:txBody>
          <a:bodyPr wrap="none" rtlCol="0">
            <a:spAutoFit/>
          </a:bodyPr>
          <a:lstStyle/>
          <a:p>
            <a:r>
              <a:rPr lang="en-US" sz="2400" dirty="0">
                <a:solidFill>
                  <a:schemeClr val="accent2"/>
                </a:solidFill>
              </a:rPr>
              <a:t>r</a:t>
            </a:r>
            <a:r>
              <a:rPr lang="en-US" sz="2400" dirty="0" smtClean="0">
                <a:solidFill>
                  <a:schemeClr val="accent2"/>
                </a:solidFill>
              </a:rPr>
              <a:t>3 = 10</a:t>
            </a:r>
            <a:endParaRPr lang="en-US" sz="2400" dirty="0">
              <a:solidFill>
                <a:schemeClr val="accent2"/>
              </a:solidFill>
            </a:endParaRPr>
          </a:p>
        </p:txBody>
      </p:sp>
      <p:sp>
        <p:nvSpPr>
          <p:cNvPr id="38" name="TextBox 37"/>
          <p:cNvSpPr txBox="1"/>
          <p:nvPr/>
        </p:nvSpPr>
        <p:spPr>
          <a:xfrm>
            <a:off x="76200" y="2089429"/>
            <a:ext cx="1050288" cy="461665"/>
          </a:xfrm>
          <a:prstGeom prst="rect">
            <a:avLst/>
          </a:prstGeom>
          <a:noFill/>
        </p:spPr>
        <p:txBody>
          <a:bodyPr wrap="none" rtlCol="0">
            <a:spAutoFit/>
          </a:bodyPr>
          <a:lstStyle/>
          <a:p>
            <a:r>
              <a:rPr lang="en-US" sz="2400" dirty="0">
                <a:solidFill>
                  <a:schemeClr val="accent5">
                    <a:lumMod val="60000"/>
                    <a:lumOff val="40000"/>
                  </a:schemeClr>
                </a:solidFill>
              </a:rPr>
              <a:t>r</a:t>
            </a:r>
            <a:r>
              <a:rPr lang="en-US" sz="2400" dirty="0" smtClean="0">
                <a:solidFill>
                  <a:schemeClr val="accent5">
                    <a:lumMod val="60000"/>
                    <a:lumOff val="40000"/>
                  </a:schemeClr>
                </a:solidFill>
              </a:rPr>
              <a:t>3 = 20</a:t>
            </a:r>
            <a:endParaRPr lang="en-US" sz="2400" dirty="0">
              <a:solidFill>
                <a:schemeClr val="accent5">
                  <a:lumMod val="60000"/>
                  <a:lumOff val="40000"/>
                </a:schemeClr>
              </a:solidFill>
            </a:endParaRPr>
          </a:p>
        </p:txBody>
      </p:sp>
      <p:cxnSp>
        <p:nvCxnSpPr>
          <p:cNvPr id="39" name="Straight Arrow Connector 38"/>
          <p:cNvCxnSpPr/>
          <p:nvPr>
            <p:custDataLst>
              <p:tags r:id="rId10"/>
            </p:custDataLst>
          </p:nvPr>
        </p:nvCxnSpPr>
        <p:spPr>
          <a:xfrm>
            <a:off x="457200" y="990600"/>
            <a:ext cx="1028700" cy="1588"/>
          </a:xfrm>
          <a:prstGeom prst="straightConnector1">
            <a:avLst/>
          </a:prstGeom>
          <a:ln w="28575">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462262" y="605135"/>
            <a:ext cx="756938" cy="461665"/>
          </a:xfrm>
          <a:prstGeom prst="rect">
            <a:avLst/>
          </a:prstGeom>
          <a:noFill/>
        </p:spPr>
        <p:txBody>
          <a:bodyPr wrap="none" rtlCol="0">
            <a:spAutoFit/>
          </a:bodyPr>
          <a:lstStyle/>
          <a:p>
            <a:r>
              <a:rPr lang="en-US" sz="2400" dirty="0" smtClean="0">
                <a:solidFill>
                  <a:schemeClr val="accent5">
                    <a:lumMod val="60000"/>
                    <a:lumOff val="40000"/>
                  </a:schemeClr>
                </a:solidFill>
              </a:rPr>
              <a:t>time</a:t>
            </a:r>
            <a:endParaRPr lang="en-US" sz="2400" dirty="0">
              <a:solidFill>
                <a:schemeClr val="accent5">
                  <a:lumMod val="60000"/>
                  <a:lumOff val="40000"/>
                </a:schemeClr>
              </a:solidFill>
            </a:endParaRPr>
          </a:p>
        </p:txBody>
      </p:sp>
    </p:spTree>
    <p:extLst>
      <p:ext uri="{BB962C8B-B14F-4D97-AF65-F5344CB8AC3E}">
        <p14:creationId xmlns:p14="http://schemas.microsoft.com/office/powerpoint/2010/main" val="239986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6" name="Straight Arrow Connector 285"/>
          <p:cNvCxnSpPr/>
          <p:nvPr>
            <p:custDataLst>
              <p:tags r:id="rId1"/>
            </p:custDataLst>
          </p:nvPr>
        </p:nvCxnSpPr>
        <p:spPr>
          <a:xfrm>
            <a:off x="1981200" y="1219200"/>
            <a:ext cx="69342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87" name="Straight Arrow Connector 286"/>
          <p:cNvCxnSpPr/>
          <p:nvPr>
            <p:custDataLst>
              <p:tags r:id="rId2"/>
            </p:custDataLst>
          </p:nvPr>
        </p:nvCxnSpPr>
        <p:spPr>
          <a:xfrm rot="5400000">
            <a:off x="-723897" y="3924299"/>
            <a:ext cx="5410199" cy="3"/>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05" name="Title 304"/>
          <p:cNvSpPr>
            <a:spLocks noGrp="1"/>
          </p:cNvSpPr>
          <p:nvPr>
            <p:ph type="title"/>
            <p:custDataLst>
              <p:tags r:id="rId3"/>
            </p:custDataLst>
          </p:nvPr>
        </p:nvSpPr>
        <p:spPr/>
        <p:txBody>
          <a:bodyPr>
            <a:normAutofit fontScale="90000"/>
          </a:bodyPr>
          <a:lstStyle/>
          <a:p>
            <a:r>
              <a:rPr lang="en-US" dirty="0" smtClean="0"/>
              <a:t>Forwarding Example 2</a:t>
            </a:r>
            <a:endParaRPr lang="en-US" dirty="0"/>
          </a:p>
        </p:txBody>
      </p:sp>
      <p:sp>
        <p:nvSpPr>
          <p:cNvPr id="298" name="TextBox 297"/>
          <p:cNvSpPr txBox="1"/>
          <p:nvPr>
            <p:custDataLst>
              <p:tags r:id="rId4"/>
            </p:custDataLst>
          </p:nvPr>
        </p:nvSpPr>
        <p:spPr>
          <a:xfrm>
            <a:off x="2398414" y="533400"/>
            <a:ext cx="1487786" cy="400110"/>
          </a:xfrm>
          <a:prstGeom prst="rect">
            <a:avLst/>
          </a:prstGeom>
          <a:noFill/>
        </p:spPr>
        <p:txBody>
          <a:bodyPr wrap="square" rtlCol="0">
            <a:spAutoFit/>
          </a:bodyPr>
          <a:lstStyle/>
          <a:p>
            <a:r>
              <a:rPr lang="en-US" sz="2000" dirty="0" smtClean="0">
                <a:solidFill>
                  <a:schemeClr val="bg1"/>
                </a:solidFill>
              </a:rPr>
              <a:t>Clock cycle</a:t>
            </a:r>
          </a:p>
        </p:txBody>
      </p:sp>
      <p:graphicFrame>
        <p:nvGraphicFramePr>
          <p:cNvPr id="223" name="Table 222"/>
          <p:cNvGraphicFramePr>
            <a:graphicFrameLocks noGrp="1"/>
          </p:cNvGraphicFramePr>
          <p:nvPr>
            <p:custDataLst>
              <p:tags r:id="rId5"/>
            </p:custDataLst>
            <p:extLst/>
          </p:nvPr>
        </p:nvGraphicFramePr>
        <p:xfrm>
          <a:off x="152400" y="838201"/>
          <a:ext cx="8762999" cy="5867401"/>
        </p:xfrm>
        <a:graphic>
          <a:graphicData uri="http://schemas.openxmlformats.org/drawingml/2006/table">
            <a:tbl>
              <a:tblPr>
                <a:tableStyleId>{5C22544A-7EE6-4342-B048-85BDC9FD1C3A}</a:tableStyleId>
              </a:tblPr>
              <a:tblGrid>
                <a:gridCol w="1828800"/>
                <a:gridCol w="800100"/>
                <a:gridCol w="800100"/>
                <a:gridCol w="800100"/>
                <a:gridCol w="800100"/>
                <a:gridCol w="800100"/>
                <a:gridCol w="800100"/>
                <a:gridCol w="800100"/>
                <a:gridCol w="800100"/>
                <a:gridCol w="533399"/>
              </a:tblGrid>
              <a:tr h="367296">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1</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2</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3</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4</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5</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6</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7</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8</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00930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Arial" pitchFamily="34" charset="0"/>
                        </a:rPr>
                        <a:t>add r3, r1, r2</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mpd="sng">
                      <a:noFill/>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00930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Arial" pitchFamily="34" charset="0"/>
                        </a:rPr>
                        <a:t>sub</a:t>
                      </a:r>
                      <a:r>
                        <a:rPr kumimoji="0" lang="en-US" sz="2400" b="0" i="0" u="none" strike="noStrike" kern="1200" cap="none" spc="0" normalizeH="0" noProof="0" dirty="0" smtClean="0">
                          <a:ln>
                            <a:noFill/>
                          </a:ln>
                          <a:solidFill>
                            <a:schemeClr val="bg1"/>
                          </a:solidFill>
                          <a:effectLst/>
                          <a:uLnTx/>
                          <a:uFillTx/>
                          <a:latin typeface="+mn-lt"/>
                          <a:ea typeface="+mn-ea"/>
                          <a:cs typeface="Arial" pitchFamily="34" charset="0"/>
                        </a:rPr>
                        <a:t> </a:t>
                      </a:r>
                      <a:r>
                        <a:rPr kumimoji="0" lang="en-US" sz="2400" b="0" i="0" u="none" strike="noStrike" kern="1200" cap="none" spc="0" normalizeH="0" baseline="0" noProof="0" dirty="0" smtClean="0">
                          <a:ln>
                            <a:noFill/>
                          </a:ln>
                          <a:solidFill>
                            <a:schemeClr val="bg1"/>
                          </a:solidFill>
                          <a:effectLst/>
                          <a:uLnTx/>
                          <a:uFillTx/>
                          <a:latin typeface="+mn-lt"/>
                          <a:ea typeface="+mn-ea"/>
                          <a:cs typeface="Arial" pitchFamily="34" charset="0"/>
                        </a:rPr>
                        <a:t>r5, r3, r4</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00930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Arial" pitchFamily="34" charset="0"/>
                        </a:rPr>
                        <a:t>lw r6,  4(r3)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00930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Arial" pitchFamily="34" charset="0"/>
                        </a:rPr>
                        <a:t>or</a:t>
                      </a:r>
                      <a:r>
                        <a:rPr kumimoji="0" lang="en-US" sz="2400" b="0" i="0" u="none" strike="noStrike" kern="1200" cap="none" spc="0" normalizeH="0" noProof="0" dirty="0" smtClean="0">
                          <a:ln>
                            <a:noFill/>
                          </a:ln>
                          <a:solidFill>
                            <a:schemeClr val="bg1"/>
                          </a:solidFill>
                          <a:effectLst/>
                          <a:uLnTx/>
                          <a:uFillTx/>
                          <a:latin typeface="+mn-lt"/>
                          <a:ea typeface="+mn-ea"/>
                          <a:cs typeface="Arial" pitchFamily="34" charset="0"/>
                        </a:rPr>
                        <a:t> </a:t>
                      </a:r>
                      <a:r>
                        <a:rPr kumimoji="0" lang="en-US" sz="2400" b="0" i="0" u="none" strike="noStrike" kern="1200" cap="none" spc="0" normalizeH="0" baseline="0" noProof="0" dirty="0" smtClean="0">
                          <a:ln>
                            <a:noFill/>
                          </a:ln>
                          <a:solidFill>
                            <a:schemeClr val="bg1"/>
                          </a:solidFill>
                          <a:effectLst/>
                          <a:uLnTx/>
                          <a:uFillTx/>
                          <a:latin typeface="+mn-lt"/>
                          <a:ea typeface="+mn-ea"/>
                          <a:cs typeface="Arial" pitchFamily="34" charset="0"/>
                        </a:rPr>
                        <a:t>r5, r3, r5</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00930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Arial" pitchFamily="34" charset="0"/>
                        </a:rPr>
                        <a:t>sw</a:t>
                      </a:r>
                      <a:r>
                        <a:rPr lang="en-US" sz="2400" kern="1200" dirty="0" smtClean="0">
                          <a:solidFill>
                            <a:schemeClr val="bg1"/>
                          </a:solidFill>
                          <a:latin typeface="+mn-lt"/>
                          <a:ea typeface="+mn-ea"/>
                          <a:cs typeface="Arial" pitchFamily="34" charset="0"/>
                        </a:rPr>
                        <a:t> </a:t>
                      </a:r>
                      <a:r>
                        <a:rPr kumimoji="0" lang="en-US" sz="2400" b="0" i="0" u="none" strike="noStrike" kern="1200" cap="none" spc="0" normalizeH="0" baseline="0" noProof="0" dirty="0" smtClean="0">
                          <a:ln>
                            <a:noFill/>
                          </a:ln>
                          <a:solidFill>
                            <a:schemeClr val="bg1"/>
                          </a:solidFill>
                          <a:effectLst/>
                          <a:uLnTx/>
                          <a:uFillTx/>
                          <a:latin typeface="+mn-lt"/>
                          <a:ea typeface="+mn-ea"/>
                          <a:cs typeface="Arial" pitchFamily="34" charset="0"/>
                        </a:rPr>
                        <a:t>r6, 12(r3)</a:t>
                      </a:r>
                      <a:endParaRPr kumimoji="0" lang="en-US" sz="2400" b="0" i="0" u="none" strike="noStrike" kern="1200" cap="none" spc="0" normalizeH="0" baseline="0" noProof="0" dirty="0" smtClean="0">
                        <a:ln>
                          <a:noFill/>
                        </a:ln>
                        <a:solidFill>
                          <a:schemeClr val="accent2"/>
                        </a:solidFill>
                        <a:effectLst/>
                        <a:uLnTx/>
                        <a:uFillTx/>
                        <a:latin typeface="+mn-lt"/>
                        <a:ea typeface="+mn-ea"/>
                        <a:cs typeface="Arial"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453560">
                <a:tc>
                  <a:txBody>
                    <a:bodyPr/>
                    <a:lstStyle/>
                    <a:p>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graphicFrame>
        <p:nvGraphicFramePr>
          <p:cNvPr id="15" name="Table 14" hidden="1"/>
          <p:cNvGraphicFramePr>
            <a:graphicFrameLocks noGrp="1"/>
          </p:cNvGraphicFramePr>
          <p:nvPr>
            <p:custDataLst>
              <p:tags r:id="rId6"/>
            </p:custDataLst>
          </p:nvPr>
        </p:nvGraphicFramePr>
        <p:xfrm>
          <a:off x="1981200" y="990601"/>
          <a:ext cx="6934199" cy="5486400"/>
        </p:xfrm>
        <a:graphic>
          <a:graphicData uri="http://schemas.openxmlformats.org/drawingml/2006/table">
            <a:tbl>
              <a:tblPr>
                <a:tableStyleId>{5C22544A-7EE6-4342-B048-85BDC9FD1C3A}</a:tableStyleId>
              </a:tblPr>
              <a:tblGrid>
                <a:gridCol w="800100"/>
                <a:gridCol w="800100"/>
                <a:gridCol w="800100"/>
                <a:gridCol w="800100"/>
                <a:gridCol w="800100"/>
                <a:gridCol w="800100"/>
                <a:gridCol w="800100"/>
                <a:gridCol w="800100"/>
                <a:gridCol w="533399"/>
              </a:tblGrid>
              <a:tr h="1006794">
                <a:tc>
                  <a:txBody>
                    <a:bodyPr/>
                    <a:lstStyle/>
                    <a:p>
                      <a:pPr algn="ctr"/>
                      <a:r>
                        <a:rPr lang="en-US" dirty="0" smtClean="0">
                          <a:solidFill>
                            <a:schemeClr val="accent4"/>
                          </a:solidFill>
                        </a:rPr>
                        <a:t>IF</a:t>
                      </a:r>
                      <a:endParaRPr lang="en-US" dirty="0">
                        <a:solidFill>
                          <a:schemeClr val="accent4"/>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br>
                        <a:rPr lang="en-US" dirty="0" smtClean="0">
                          <a:solidFill>
                            <a:schemeClr val="accent4"/>
                          </a:solidFill>
                        </a:rPr>
                      </a:br>
                      <a:r>
                        <a:rPr lang="en-US" dirty="0" smtClean="0">
                          <a:solidFill>
                            <a:schemeClr val="accent4"/>
                          </a:solidFill>
                        </a:rPr>
                        <a:t>11=r1</a:t>
                      </a:r>
                      <a:br>
                        <a:rPr lang="en-US" dirty="0" smtClean="0">
                          <a:solidFill>
                            <a:schemeClr val="accent4"/>
                          </a:solidFill>
                        </a:rPr>
                      </a:br>
                      <a:r>
                        <a:rPr lang="en-US" dirty="0" smtClean="0">
                          <a:solidFill>
                            <a:schemeClr val="accent4"/>
                          </a:solidFill>
                        </a:rPr>
                        <a:t>22=r2</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EX</a:t>
                      </a:r>
                      <a:br>
                        <a:rPr lang="en-US" dirty="0" smtClean="0">
                          <a:solidFill>
                            <a:schemeClr val="accent4"/>
                          </a:solidFill>
                        </a:rPr>
                      </a:br>
                      <a:r>
                        <a:rPr lang="en-US" dirty="0" smtClean="0">
                          <a:solidFill>
                            <a:schemeClr val="accent4"/>
                          </a:solidFill>
                        </a:rPr>
                        <a:t>D=33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MEM</a:t>
                      </a:r>
                      <a:br>
                        <a:rPr lang="en-US" dirty="0" smtClean="0">
                          <a:solidFill>
                            <a:schemeClr val="accent4"/>
                          </a:solidFill>
                        </a:rPr>
                      </a:br>
                      <a:r>
                        <a:rPr lang="en-US" dirty="0" smtClean="0">
                          <a:solidFill>
                            <a:schemeClr val="accent4"/>
                          </a:solidFill>
                        </a:rPr>
                        <a:t>D=33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WB</a:t>
                      </a:r>
                    </a:p>
                    <a:p>
                      <a:pPr algn="ctr"/>
                      <a:r>
                        <a:rPr lang="en-US" dirty="0" smtClean="0">
                          <a:solidFill>
                            <a:schemeClr val="accent4"/>
                          </a:solidFill>
                        </a:rPr>
                        <a:t>r3=33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006794">
                <a:tc>
                  <a:txBody>
                    <a:bodyPr/>
                    <a:lstStyle/>
                    <a:p>
                      <a:pPr algn="ctr"/>
                      <a:endParaRPr lang="en-US">
                        <a:solidFill>
                          <a:schemeClr val="accent4"/>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IF</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p>
                    <a:p>
                      <a:pPr algn="ctr"/>
                      <a:r>
                        <a:rPr lang="en-US" dirty="0" smtClean="0">
                          <a:solidFill>
                            <a:schemeClr val="accent4"/>
                          </a:solidFill>
                        </a:rPr>
                        <a:t>33=r3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EX</a:t>
                      </a:r>
                    </a:p>
                    <a:p>
                      <a:pPr algn="ctr"/>
                      <a:r>
                        <a:rPr lang="en-US" dirty="0" smtClean="0">
                          <a:solidFill>
                            <a:schemeClr val="accent4"/>
                          </a:solidFill>
                        </a:rPr>
                        <a:t>D=55</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MEM</a:t>
                      </a:r>
                    </a:p>
                    <a:p>
                      <a:pPr algn="ctr"/>
                      <a:r>
                        <a:rPr lang="en-US" dirty="0" smtClean="0">
                          <a:solidFill>
                            <a:schemeClr val="accent4"/>
                          </a:solidFill>
                        </a:rPr>
                        <a:t>D=55</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WB</a:t>
                      </a:r>
                    </a:p>
                    <a:p>
                      <a:pPr algn="ctr"/>
                      <a:r>
                        <a:rPr lang="en-US" dirty="0" smtClean="0">
                          <a:solidFill>
                            <a:schemeClr val="accent4"/>
                          </a:solidFill>
                        </a:rPr>
                        <a:t>r5=55</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006794">
                <a:tc>
                  <a:txBody>
                    <a:bodyPr/>
                    <a:lstStyle/>
                    <a:p>
                      <a:pPr algn="ctr"/>
                      <a:endParaRPr lang="en-US">
                        <a:solidFill>
                          <a:schemeClr val="accent4"/>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IF</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br>
                        <a:rPr lang="en-US" dirty="0" smtClean="0">
                          <a:solidFill>
                            <a:schemeClr val="accent4"/>
                          </a:solidFill>
                        </a:rPr>
                      </a:br>
                      <a:r>
                        <a:rPr lang="en-US" dirty="0" smtClean="0">
                          <a:solidFill>
                            <a:schemeClr val="accent4"/>
                          </a:solidFill>
                        </a:rPr>
                        <a:t>33=r3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EX</a:t>
                      </a:r>
                    </a:p>
                    <a:p>
                      <a:pPr algn="ctr"/>
                      <a:r>
                        <a:rPr lang="en-US" dirty="0" smtClean="0">
                          <a:solidFill>
                            <a:schemeClr val="accent4"/>
                          </a:solidFill>
                        </a:rPr>
                        <a:t>D=?</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MEM</a:t>
                      </a:r>
                      <a:br>
                        <a:rPr lang="en-US" dirty="0" smtClean="0">
                          <a:solidFill>
                            <a:schemeClr val="accent4"/>
                          </a:solidFill>
                        </a:rPr>
                      </a:br>
                      <a:r>
                        <a:rPr lang="en-US" dirty="0" smtClean="0">
                          <a:solidFill>
                            <a:schemeClr val="accent4"/>
                          </a:solidFill>
                        </a:rPr>
                        <a:t>D=66</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WB</a:t>
                      </a:r>
                    </a:p>
                    <a:p>
                      <a:pPr algn="ctr"/>
                      <a:r>
                        <a:rPr lang="en-US" dirty="0" smtClean="0">
                          <a:solidFill>
                            <a:schemeClr val="accent4"/>
                          </a:solidFill>
                        </a:rPr>
                        <a:t>r6=66</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006794">
                <a:tc>
                  <a:txBody>
                    <a:bodyPr/>
                    <a:lstStyle/>
                    <a:p>
                      <a:pPr algn="ctr"/>
                      <a:endParaRPr lang="en-US" dirty="0">
                        <a:solidFill>
                          <a:schemeClr val="accent4"/>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IF</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br>
                        <a:rPr lang="en-US" dirty="0" smtClean="0">
                          <a:solidFill>
                            <a:schemeClr val="accent4"/>
                          </a:solidFill>
                        </a:rPr>
                      </a:br>
                      <a:r>
                        <a:rPr lang="en-US" dirty="0" smtClean="0">
                          <a:solidFill>
                            <a:schemeClr val="accent4"/>
                          </a:solidFill>
                        </a:rPr>
                        <a:t>33=r3</a:t>
                      </a:r>
                      <a:br>
                        <a:rPr lang="en-US" dirty="0" smtClean="0">
                          <a:solidFill>
                            <a:schemeClr val="accent4"/>
                          </a:solidFill>
                        </a:rPr>
                      </a:br>
                      <a:r>
                        <a:rPr lang="en-US" dirty="0" smtClean="0">
                          <a:solidFill>
                            <a:schemeClr val="accent4"/>
                          </a:solidFill>
                        </a:rPr>
                        <a:t>55=r5</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EX</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MEM</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WB</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006794">
                <a:tc>
                  <a:txBody>
                    <a:bodyPr/>
                    <a:lstStyle/>
                    <a:p>
                      <a:pPr algn="ctr"/>
                      <a:endParaRPr lang="en-US" dirty="0">
                        <a:solidFill>
                          <a:schemeClr val="accent4"/>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IF</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br>
                        <a:rPr lang="en-US" dirty="0" smtClean="0">
                          <a:solidFill>
                            <a:schemeClr val="accent4"/>
                          </a:solidFill>
                        </a:rPr>
                      </a:br>
                      <a:r>
                        <a:rPr lang="en-US" dirty="0" smtClean="0">
                          <a:solidFill>
                            <a:schemeClr val="accent4"/>
                          </a:solidFill>
                        </a:rPr>
                        <a:t>33=r3</a:t>
                      </a:r>
                    </a:p>
                    <a:p>
                      <a:pPr algn="ctr"/>
                      <a:r>
                        <a:rPr lang="en-US" dirty="0" smtClean="0">
                          <a:solidFill>
                            <a:schemeClr val="accent4"/>
                          </a:solidFill>
                        </a:rPr>
                        <a:t>66=r6</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EX</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MEM</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452430">
                <a:tc>
                  <a:txBody>
                    <a:bodyPr/>
                    <a:lstStyle/>
                    <a:p>
                      <a:pPr algn="ctr"/>
                      <a:endParaRPr lang="en-US" dirty="0">
                        <a:solidFill>
                          <a:schemeClr val="accent4"/>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cxnSp>
        <p:nvCxnSpPr>
          <p:cNvPr id="308" name="Straight Arrow Connector 307" hidden="1"/>
          <p:cNvCxnSpPr/>
          <p:nvPr>
            <p:custDataLst>
              <p:tags r:id="rId7"/>
            </p:custDataLst>
          </p:nvPr>
        </p:nvCxnSpPr>
        <p:spPr>
          <a:xfrm rot="16200000" flipH="1">
            <a:off x="3771900" y="2095500"/>
            <a:ext cx="1066800" cy="76200"/>
          </a:xfrm>
          <a:prstGeom prst="straightConnector1">
            <a:avLst/>
          </a:prstGeom>
          <a:ln w="41275">
            <a:solidFill>
              <a:schemeClr val="accent4"/>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310" name="Straight Arrow Connector 309" hidden="1"/>
          <p:cNvCxnSpPr/>
          <p:nvPr>
            <p:custDataLst>
              <p:tags r:id="rId8"/>
            </p:custDataLst>
          </p:nvPr>
        </p:nvCxnSpPr>
        <p:spPr>
          <a:xfrm rot="16200000" flipH="1">
            <a:off x="4114800" y="2514600"/>
            <a:ext cx="1905000" cy="76200"/>
          </a:xfrm>
          <a:prstGeom prst="straightConnector1">
            <a:avLst/>
          </a:prstGeom>
          <a:ln w="41275">
            <a:solidFill>
              <a:schemeClr val="accent4"/>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313" name="Straight Arrow Connector 312" hidden="1"/>
          <p:cNvCxnSpPr/>
          <p:nvPr>
            <p:custDataLst>
              <p:tags r:id="rId9"/>
            </p:custDataLst>
          </p:nvPr>
        </p:nvCxnSpPr>
        <p:spPr>
          <a:xfrm rot="16200000" flipH="1">
            <a:off x="4915694" y="3544094"/>
            <a:ext cx="1980406" cy="75406"/>
          </a:xfrm>
          <a:prstGeom prst="straightConnector1">
            <a:avLst/>
          </a:prstGeom>
          <a:ln w="41275">
            <a:solidFill>
              <a:schemeClr val="accent4"/>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315" name="Straight Arrow Connector 314" hidden="1"/>
          <p:cNvCxnSpPr/>
          <p:nvPr>
            <p:custDataLst>
              <p:tags r:id="rId10"/>
            </p:custDataLst>
          </p:nvPr>
        </p:nvCxnSpPr>
        <p:spPr>
          <a:xfrm rot="16200000" flipH="1">
            <a:off x="5638800" y="4648200"/>
            <a:ext cx="2057400" cy="76200"/>
          </a:xfrm>
          <a:prstGeom prst="straightConnector1">
            <a:avLst/>
          </a:prstGeom>
          <a:ln w="41275">
            <a:solidFill>
              <a:schemeClr val="accent4"/>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325" name="Straight Arrow Connector 324" hidden="1"/>
          <p:cNvCxnSpPr/>
          <p:nvPr>
            <p:custDataLst>
              <p:tags r:id="rId11"/>
            </p:custDataLst>
          </p:nvPr>
        </p:nvCxnSpPr>
        <p:spPr>
          <a:xfrm rot="16200000" flipH="1">
            <a:off x="4458494" y="3086894"/>
            <a:ext cx="2895600" cy="74612"/>
          </a:xfrm>
          <a:prstGeom prst="straightConnector1">
            <a:avLst/>
          </a:prstGeom>
          <a:ln w="41275">
            <a:solidFill>
              <a:schemeClr val="accent4"/>
            </a:solidFill>
            <a:headEnd type="ova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133600" y="1376065"/>
            <a:ext cx="478016" cy="584775"/>
          </a:xfrm>
          <a:prstGeom prst="rect">
            <a:avLst/>
          </a:prstGeom>
          <a:noFill/>
        </p:spPr>
        <p:txBody>
          <a:bodyPr wrap="none" rtlCol="0">
            <a:spAutoFit/>
          </a:bodyPr>
          <a:lstStyle/>
          <a:p>
            <a:r>
              <a:rPr lang="en-US" sz="3200" dirty="0" smtClean="0"/>
              <a:t>IF</a:t>
            </a:r>
            <a:endParaRPr lang="en-US" sz="3200" dirty="0"/>
          </a:p>
        </p:txBody>
      </p:sp>
      <p:sp>
        <p:nvSpPr>
          <p:cNvPr id="16" name="TextBox 15"/>
          <p:cNvSpPr txBox="1"/>
          <p:nvPr/>
        </p:nvSpPr>
        <p:spPr>
          <a:xfrm>
            <a:off x="2874784" y="1376065"/>
            <a:ext cx="542136" cy="584775"/>
          </a:xfrm>
          <a:prstGeom prst="rect">
            <a:avLst/>
          </a:prstGeom>
          <a:noFill/>
        </p:spPr>
        <p:txBody>
          <a:bodyPr wrap="none" rtlCol="0">
            <a:spAutoFit/>
          </a:bodyPr>
          <a:lstStyle/>
          <a:p>
            <a:r>
              <a:rPr lang="en-US" sz="3200" dirty="0" smtClean="0"/>
              <a:t>ID</a:t>
            </a:r>
            <a:endParaRPr lang="en-US" sz="3200" dirty="0"/>
          </a:p>
        </p:txBody>
      </p:sp>
      <p:sp>
        <p:nvSpPr>
          <p:cNvPr id="17" name="TextBox 16"/>
          <p:cNvSpPr txBox="1"/>
          <p:nvPr/>
        </p:nvSpPr>
        <p:spPr>
          <a:xfrm>
            <a:off x="3657600" y="1376065"/>
            <a:ext cx="562975" cy="584775"/>
          </a:xfrm>
          <a:prstGeom prst="rect">
            <a:avLst/>
          </a:prstGeom>
          <a:noFill/>
        </p:spPr>
        <p:txBody>
          <a:bodyPr wrap="none" rtlCol="0">
            <a:spAutoFit/>
          </a:bodyPr>
          <a:lstStyle/>
          <a:p>
            <a:r>
              <a:rPr lang="en-US" sz="3200" dirty="0" smtClean="0"/>
              <a:t>Ex</a:t>
            </a:r>
            <a:endParaRPr lang="en-US" sz="3200" dirty="0"/>
          </a:p>
        </p:txBody>
      </p:sp>
      <p:sp>
        <p:nvSpPr>
          <p:cNvPr id="18" name="TextBox 17"/>
          <p:cNvSpPr txBox="1"/>
          <p:nvPr/>
        </p:nvSpPr>
        <p:spPr>
          <a:xfrm>
            <a:off x="4466225" y="1376065"/>
            <a:ext cx="535724" cy="584775"/>
          </a:xfrm>
          <a:prstGeom prst="rect">
            <a:avLst/>
          </a:prstGeom>
          <a:noFill/>
        </p:spPr>
        <p:txBody>
          <a:bodyPr wrap="none" rtlCol="0">
            <a:spAutoFit/>
          </a:bodyPr>
          <a:lstStyle/>
          <a:p>
            <a:r>
              <a:rPr lang="en-US" sz="3200" dirty="0"/>
              <a:t>M</a:t>
            </a:r>
          </a:p>
        </p:txBody>
      </p:sp>
      <p:sp>
        <p:nvSpPr>
          <p:cNvPr id="19" name="TextBox 18"/>
          <p:cNvSpPr txBox="1"/>
          <p:nvPr/>
        </p:nvSpPr>
        <p:spPr>
          <a:xfrm>
            <a:off x="5257800" y="1376065"/>
            <a:ext cx="550151" cy="584775"/>
          </a:xfrm>
          <a:prstGeom prst="rect">
            <a:avLst/>
          </a:prstGeom>
          <a:noFill/>
        </p:spPr>
        <p:txBody>
          <a:bodyPr wrap="none" rtlCol="0">
            <a:spAutoFit/>
          </a:bodyPr>
          <a:lstStyle/>
          <a:p>
            <a:r>
              <a:rPr lang="en-US" sz="3200" dirty="0" smtClean="0"/>
              <a:t>W</a:t>
            </a:r>
            <a:endParaRPr lang="en-US" sz="3200" dirty="0"/>
          </a:p>
        </p:txBody>
      </p:sp>
      <p:sp>
        <p:nvSpPr>
          <p:cNvPr id="20" name="TextBox 19"/>
          <p:cNvSpPr txBox="1"/>
          <p:nvPr/>
        </p:nvSpPr>
        <p:spPr>
          <a:xfrm>
            <a:off x="2955049" y="2543890"/>
            <a:ext cx="478016" cy="584775"/>
          </a:xfrm>
          <a:prstGeom prst="rect">
            <a:avLst/>
          </a:prstGeom>
          <a:noFill/>
        </p:spPr>
        <p:txBody>
          <a:bodyPr wrap="none" rtlCol="0">
            <a:spAutoFit/>
          </a:bodyPr>
          <a:lstStyle/>
          <a:p>
            <a:r>
              <a:rPr lang="en-US" sz="3200" dirty="0" smtClean="0"/>
              <a:t>IF</a:t>
            </a:r>
            <a:endParaRPr lang="en-US" sz="3200" dirty="0"/>
          </a:p>
        </p:txBody>
      </p:sp>
      <p:sp>
        <p:nvSpPr>
          <p:cNvPr id="21" name="TextBox 20"/>
          <p:cNvSpPr txBox="1"/>
          <p:nvPr/>
        </p:nvSpPr>
        <p:spPr>
          <a:xfrm>
            <a:off x="3696233" y="2543890"/>
            <a:ext cx="542136" cy="584775"/>
          </a:xfrm>
          <a:prstGeom prst="rect">
            <a:avLst/>
          </a:prstGeom>
          <a:noFill/>
        </p:spPr>
        <p:txBody>
          <a:bodyPr wrap="none" rtlCol="0">
            <a:spAutoFit/>
          </a:bodyPr>
          <a:lstStyle/>
          <a:p>
            <a:r>
              <a:rPr lang="en-US" sz="3200" dirty="0" smtClean="0"/>
              <a:t>ID</a:t>
            </a:r>
            <a:endParaRPr lang="en-US" sz="3200" dirty="0"/>
          </a:p>
        </p:txBody>
      </p:sp>
      <p:sp>
        <p:nvSpPr>
          <p:cNvPr id="24" name="TextBox 23"/>
          <p:cNvSpPr txBox="1"/>
          <p:nvPr/>
        </p:nvSpPr>
        <p:spPr>
          <a:xfrm>
            <a:off x="4495800" y="2543890"/>
            <a:ext cx="562975" cy="584775"/>
          </a:xfrm>
          <a:prstGeom prst="rect">
            <a:avLst/>
          </a:prstGeom>
          <a:noFill/>
        </p:spPr>
        <p:txBody>
          <a:bodyPr wrap="none" rtlCol="0">
            <a:spAutoFit/>
          </a:bodyPr>
          <a:lstStyle/>
          <a:p>
            <a:r>
              <a:rPr lang="en-US" sz="3200" dirty="0" smtClean="0"/>
              <a:t>Ex</a:t>
            </a:r>
            <a:endParaRPr lang="en-US" sz="3200" dirty="0"/>
          </a:p>
        </p:txBody>
      </p:sp>
      <p:sp>
        <p:nvSpPr>
          <p:cNvPr id="25" name="TextBox 24"/>
          <p:cNvSpPr txBox="1"/>
          <p:nvPr/>
        </p:nvSpPr>
        <p:spPr>
          <a:xfrm>
            <a:off x="5287697" y="2543890"/>
            <a:ext cx="535724" cy="584775"/>
          </a:xfrm>
          <a:prstGeom prst="rect">
            <a:avLst/>
          </a:prstGeom>
          <a:noFill/>
        </p:spPr>
        <p:txBody>
          <a:bodyPr wrap="none" rtlCol="0">
            <a:spAutoFit/>
          </a:bodyPr>
          <a:lstStyle/>
          <a:p>
            <a:r>
              <a:rPr lang="en-US" sz="3200" dirty="0"/>
              <a:t>M</a:t>
            </a:r>
          </a:p>
        </p:txBody>
      </p:sp>
      <p:sp>
        <p:nvSpPr>
          <p:cNvPr id="26" name="TextBox 25"/>
          <p:cNvSpPr txBox="1"/>
          <p:nvPr/>
        </p:nvSpPr>
        <p:spPr>
          <a:xfrm>
            <a:off x="6087264" y="2543890"/>
            <a:ext cx="550151" cy="584775"/>
          </a:xfrm>
          <a:prstGeom prst="rect">
            <a:avLst/>
          </a:prstGeom>
          <a:noFill/>
        </p:spPr>
        <p:txBody>
          <a:bodyPr wrap="none" rtlCol="0">
            <a:spAutoFit/>
          </a:bodyPr>
          <a:lstStyle/>
          <a:p>
            <a:r>
              <a:rPr lang="en-US" sz="3200" dirty="0" smtClean="0"/>
              <a:t>W</a:t>
            </a:r>
            <a:endParaRPr lang="en-US" sz="3200" dirty="0"/>
          </a:p>
        </p:txBody>
      </p:sp>
      <p:cxnSp>
        <p:nvCxnSpPr>
          <p:cNvPr id="35" name="Straight Arrow Connector 34"/>
          <p:cNvCxnSpPr/>
          <p:nvPr>
            <p:custDataLst>
              <p:tags r:id="rId12"/>
            </p:custDataLst>
          </p:nvPr>
        </p:nvCxnSpPr>
        <p:spPr>
          <a:xfrm>
            <a:off x="457200" y="842665"/>
            <a:ext cx="1028700" cy="1588"/>
          </a:xfrm>
          <a:prstGeom prst="straightConnector1">
            <a:avLst/>
          </a:prstGeom>
          <a:ln w="28575">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62262" y="457200"/>
            <a:ext cx="756938" cy="461665"/>
          </a:xfrm>
          <a:prstGeom prst="rect">
            <a:avLst/>
          </a:prstGeom>
          <a:noFill/>
        </p:spPr>
        <p:txBody>
          <a:bodyPr wrap="none" rtlCol="0">
            <a:spAutoFit/>
          </a:bodyPr>
          <a:lstStyle/>
          <a:p>
            <a:r>
              <a:rPr lang="en-US" sz="2400" dirty="0" smtClean="0">
                <a:solidFill>
                  <a:schemeClr val="accent5">
                    <a:lumMod val="60000"/>
                    <a:lumOff val="40000"/>
                  </a:schemeClr>
                </a:solidFill>
              </a:rPr>
              <a:t>time</a:t>
            </a:r>
            <a:endParaRPr lang="en-US" sz="2400" dirty="0">
              <a:solidFill>
                <a:schemeClr val="accent5">
                  <a:lumMod val="60000"/>
                  <a:lumOff val="40000"/>
                </a:schemeClr>
              </a:solidFill>
            </a:endParaRPr>
          </a:p>
        </p:txBody>
      </p:sp>
      <p:sp>
        <p:nvSpPr>
          <p:cNvPr id="2" name="Oval 1"/>
          <p:cNvSpPr/>
          <p:nvPr/>
        </p:nvSpPr>
        <p:spPr>
          <a:xfrm>
            <a:off x="228600" y="3429000"/>
            <a:ext cx="1752605" cy="584775"/>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228600" y="5486400"/>
            <a:ext cx="1752605" cy="584775"/>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2766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17" grpId="0"/>
      <p:bldP spid="18" grpId="0"/>
      <p:bldP spid="19" grpId="0"/>
      <p:bldP spid="20" grpId="0"/>
      <p:bldP spid="21" grpId="0"/>
      <p:bldP spid="24" grpId="0"/>
      <p:bldP spid="25" grpId="0"/>
      <p:bldP spid="26" grpId="0"/>
      <p:bldP spid="2" grpId="0" animBg="1"/>
      <p:bldP spid="55"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Title 304"/>
          <p:cNvSpPr>
            <a:spLocks noGrp="1"/>
          </p:cNvSpPr>
          <p:nvPr>
            <p:ph type="title"/>
            <p:custDataLst>
              <p:tags r:id="rId1"/>
            </p:custDataLst>
          </p:nvPr>
        </p:nvSpPr>
        <p:spPr/>
        <p:txBody>
          <a:bodyPr>
            <a:normAutofit fontScale="90000"/>
          </a:bodyPr>
          <a:lstStyle/>
          <a:p>
            <a:r>
              <a:rPr lang="en-US" dirty="0" smtClean="0"/>
              <a:t>Forwarding Datapath</a:t>
            </a:r>
            <a:endParaRPr lang="en-US" dirty="0"/>
          </a:p>
        </p:txBody>
      </p:sp>
      <p:sp>
        <p:nvSpPr>
          <p:cNvPr id="77" name="Text Box 11"/>
          <p:cNvSpPr txBox="1">
            <a:spLocks noChangeArrowheads="1"/>
          </p:cNvSpPr>
          <p:nvPr>
            <p:custDataLst>
              <p:tags r:id="rId2"/>
            </p:custDataLst>
          </p:nvPr>
        </p:nvSpPr>
        <p:spPr bwMode="auto">
          <a:xfrm rot="16200000">
            <a:off x="-761999" y="3047998"/>
            <a:ext cx="3962404" cy="304800"/>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79" name="Text Box 11"/>
          <p:cNvSpPr txBox="1">
            <a:spLocks noChangeArrowheads="1"/>
          </p:cNvSpPr>
          <p:nvPr>
            <p:custDataLst>
              <p:tags r:id="rId3"/>
            </p:custDataLst>
          </p:nvPr>
        </p:nvSpPr>
        <p:spPr bwMode="auto">
          <a:xfrm rot="16200000">
            <a:off x="990604" y="3047996"/>
            <a:ext cx="3962404" cy="304804"/>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81" name="Line 43"/>
          <p:cNvSpPr>
            <a:spLocks noChangeShapeType="1"/>
          </p:cNvSpPr>
          <p:nvPr>
            <p:custDataLst>
              <p:tags r:id="rId4"/>
            </p:custDataLst>
          </p:nvPr>
        </p:nvSpPr>
        <p:spPr bwMode="auto">
          <a:xfrm>
            <a:off x="2514601" y="25145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2" name="Line 43"/>
          <p:cNvSpPr>
            <a:spLocks noChangeShapeType="1"/>
          </p:cNvSpPr>
          <p:nvPr>
            <p:custDataLst>
              <p:tags r:id="rId5"/>
            </p:custDataLst>
          </p:nvPr>
        </p:nvSpPr>
        <p:spPr bwMode="auto">
          <a:xfrm>
            <a:off x="2514601" y="16763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3" name="Text Box 11"/>
          <p:cNvSpPr txBox="1">
            <a:spLocks noChangeArrowheads="1"/>
          </p:cNvSpPr>
          <p:nvPr>
            <p:custDataLst>
              <p:tags r:id="rId6"/>
            </p:custDataLst>
          </p:nvPr>
        </p:nvSpPr>
        <p:spPr bwMode="auto">
          <a:xfrm rot="16200000">
            <a:off x="3657602" y="3047994"/>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84" name="Line 43"/>
          <p:cNvSpPr>
            <a:spLocks noChangeShapeType="1"/>
          </p:cNvSpPr>
          <p:nvPr>
            <p:custDataLst>
              <p:tags r:id="rId7"/>
            </p:custDataLst>
          </p:nvPr>
        </p:nvSpPr>
        <p:spPr bwMode="auto">
          <a:xfrm flipV="1">
            <a:off x="5257800" y="1981195"/>
            <a:ext cx="228600"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5" name="Rectangle 19"/>
          <p:cNvSpPr>
            <a:spLocks noChangeArrowheads="1"/>
          </p:cNvSpPr>
          <p:nvPr>
            <p:custDataLst>
              <p:tags r:id="rId8"/>
            </p:custDataLst>
          </p:nvPr>
        </p:nvSpPr>
        <p:spPr bwMode="auto">
          <a:xfrm>
            <a:off x="4419599" y="2209797"/>
            <a:ext cx="228600" cy="1066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86" name="Freeform 85"/>
          <p:cNvSpPr/>
          <p:nvPr>
            <p:custDataLst>
              <p:tags r:id="rId9"/>
            </p:custDataLst>
          </p:nvPr>
        </p:nvSpPr>
        <p:spPr>
          <a:xfrm>
            <a:off x="4800600" y="1295397"/>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Line 43"/>
          <p:cNvSpPr>
            <a:spLocks noChangeShapeType="1"/>
          </p:cNvSpPr>
          <p:nvPr>
            <p:custDataLst>
              <p:tags r:id="rId10"/>
            </p:custDataLst>
          </p:nvPr>
        </p:nvSpPr>
        <p:spPr bwMode="auto">
          <a:xfrm flipV="1">
            <a:off x="4114800" y="2362200"/>
            <a:ext cx="304798"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8" name="Line 43"/>
          <p:cNvSpPr>
            <a:spLocks noChangeShapeType="1"/>
          </p:cNvSpPr>
          <p:nvPr>
            <p:custDataLst>
              <p:tags r:id="rId11"/>
            </p:custDataLst>
          </p:nvPr>
        </p:nvSpPr>
        <p:spPr bwMode="auto">
          <a:xfrm>
            <a:off x="3124200" y="3124198"/>
            <a:ext cx="12954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9" name="Text Box 11"/>
          <p:cNvSpPr txBox="1">
            <a:spLocks noChangeArrowheads="1"/>
          </p:cNvSpPr>
          <p:nvPr>
            <p:custDataLst>
              <p:tags r:id="rId12"/>
            </p:custDataLst>
          </p:nvPr>
        </p:nvSpPr>
        <p:spPr bwMode="auto">
          <a:xfrm rot="16200000">
            <a:off x="5791202" y="3047994"/>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90" name="Rectangle 4"/>
          <p:cNvSpPr>
            <a:spLocks noChangeArrowheads="1"/>
          </p:cNvSpPr>
          <p:nvPr>
            <p:custDataLst>
              <p:tags r:id="rId13"/>
            </p:custDataLst>
          </p:nvPr>
        </p:nvSpPr>
        <p:spPr bwMode="auto">
          <a:xfrm>
            <a:off x="6248400" y="2438396"/>
            <a:ext cx="838201"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data</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91" name="Text Box 11"/>
          <p:cNvSpPr txBox="1">
            <a:spLocks noChangeArrowheads="1"/>
          </p:cNvSpPr>
          <p:nvPr>
            <p:custDataLst>
              <p:tags r:id="rId14"/>
            </p:custDataLst>
          </p:nvPr>
        </p:nvSpPr>
        <p:spPr bwMode="auto">
          <a:xfrm rot="16200000">
            <a:off x="2743202" y="2971797"/>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imm</a:t>
            </a:r>
            <a:endParaRPr lang="en-US" dirty="0">
              <a:solidFill>
                <a:srgbClr val="FFFFFF"/>
              </a:solidFill>
              <a:latin typeface="+mj-lt"/>
            </a:endParaRPr>
          </a:p>
        </p:txBody>
      </p:sp>
      <p:sp>
        <p:nvSpPr>
          <p:cNvPr id="92" name="Line 43"/>
          <p:cNvSpPr>
            <a:spLocks noChangeShapeType="1"/>
          </p:cNvSpPr>
          <p:nvPr>
            <p:custDataLst>
              <p:tags r:id="rId15"/>
            </p:custDataLst>
          </p:nvPr>
        </p:nvSpPr>
        <p:spPr bwMode="auto">
          <a:xfrm flipV="1">
            <a:off x="4114800" y="1523992"/>
            <a:ext cx="685800" cy="7"/>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3" name="Line 43"/>
          <p:cNvSpPr>
            <a:spLocks noChangeShapeType="1"/>
          </p:cNvSpPr>
          <p:nvPr>
            <p:custDataLst>
              <p:tags r:id="rId16"/>
            </p:custDataLst>
          </p:nvPr>
        </p:nvSpPr>
        <p:spPr bwMode="auto">
          <a:xfrm>
            <a:off x="4648200" y="2590797"/>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p>
        </p:txBody>
      </p:sp>
      <p:sp>
        <p:nvSpPr>
          <p:cNvPr id="94" name="Line 43"/>
          <p:cNvSpPr>
            <a:spLocks noChangeShapeType="1"/>
          </p:cNvSpPr>
          <p:nvPr>
            <p:custDataLst>
              <p:tags r:id="rId17"/>
            </p:custDataLst>
          </p:nvPr>
        </p:nvSpPr>
        <p:spPr bwMode="auto">
          <a:xfrm flipV="1">
            <a:off x="5791200" y="1981196"/>
            <a:ext cx="1828799" cy="3"/>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5" name="Line 43"/>
          <p:cNvSpPr>
            <a:spLocks noChangeShapeType="1"/>
          </p:cNvSpPr>
          <p:nvPr>
            <p:custDataLst>
              <p:tags r:id="rId18"/>
            </p:custDataLst>
          </p:nvPr>
        </p:nvSpPr>
        <p:spPr bwMode="auto">
          <a:xfrm flipV="1">
            <a:off x="5791200" y="2971797"/>
            <a:ext cx="457199"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6" name="Line 43"/>
          <p:cNvSpPr>
            <a:spLocks noChangeShapeType="1"/>
          </p:cNvSpPr>
          <p:nvPr>
            <p:custDataLst>
              <p:tags r:id="rId19"/>
            </p:custDataLst>
          </p:nvPr>
        </p:nvSpPr>
        <p:spPr bwMode="auto">
          <a:xfrm flipV="1">
            <a:off x="7086600" y="2971797"/>
            <a:ext cx="5334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7" name="Line 43"/>
          <p:cNvSpPr>
            <a:spLocks noChangeShapeType="1"/>
          </p:cNvSpPr>
          <p:nvPr>
            <p:custDataLst>
              <p:tags r:id="rId20"/>
            </p:custDataLst>
          </p:nvPr>
        </p:nvSpPr>
        <p:spPr bwMode="auto">
          <a:xfrm flipV="1">
            <a:off x="7924801" y="2971796"/>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8" name="Line 43"/>
          <p:cNvSpPr>
            <a:spLocks noChangeShapeType="1"/>
          </p:cNvSpPr>
          <p:nvPr>
            <p:custDataLst>
              <p:tags r:id="rId21"/>
            </p:custDataLst>
          </p:nvPr>
        </p:nvSpPr>
        <p:spPr bwMode="auto">
          <a:xfrm flipV="1">
            <a:off x="7924801" y="1981197"/>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9" name="Line 43"/>
          <p:cNvSpPr>
            <a:spLocks noChangeShapeType="1"/>
          </p:cNvSpPr>
          <p:nvPr>
            <p:custDataLst>
              <p:tags r:id="rId22"/>
            </p:custDataLst>
          </p:nvPr>
        </p:nvSpPr>
        <p:spPr bwMode="auto">
          <a:xfrm>
            <a:off x="8458201" y="2514597"/>
            <a:ext cx="381000"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02" name="Text Box 11"/>
          <p:cNvSpPr txBox="1">
            <a:spLocks noChangeArrowheads="1"/>
          </p:cNvSpPr>
          <p:nvPr>
            <p:custDataLst>
              <p:tags r:id="rId23"/>
            </p:custDataLst>
          </p:nvPr>
        </p:nvSpPr>
        <p:spPr bwMode="auto">
          <a:xfrm rot="16200000">
            <a:off x="2743202" y="2362198"/>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B</a:t>
            </a:r>
            <a:endParaRPr lang="en-US" sz="2400" dirty="0">
              <a:solidFill>
                <a:srgbClr val="FFFFFF"/>
              </a:solidFill>
              <a:latin typeface="+mj-lt"/>
            </a:endParaRPr>
          </a:p>
        </p:txBody>
      </p:sp>
      <p:sp>
        <p:nvSpPr>
          <p:cNvPr id="103" name="Text Box 11"/>
          <p:cNvSpPr txBox="1">
            <a:spLocks noChangeArrowheads="1"/>
          </p:cNvSpPr>
          <p:nvPr>
            <p:custDataLst>
              <p:tags r:id="rId24"/>
            </p:custDataLst>
          </p:nvPr>
        </p:nvSpPr>
        <p:spPr bwMode="auto">
          <a:xfrm rot="16200000">
            <a:off x="2743201" y="1523996"/>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A</a:t>
            </a:r>
            <a:endParaRPr lang="en-US" sz="2400" dirty="0">
              <a:solidFill>
                <a:srgbClr val="FFFFFF"/>
              </a:solidFill>
              <a:latin typeface="+mj-lt"/>
            </a:endParaRPr>
          </a:p>
        </p:txBody>
      </p:sp>
      <p:sp>
        <p:nvSpPr>
          <p:cNvPr id="104" name="Text Box 11"/>
          <p:cNvSpPr txBox="1">
            <a:spLocks noChangeArrowheads="1"/>
          </p:cNvSpPr>
          <p:nvPr>
            <p:custDataLst>
              <p:tags r:id="rId25"/>
            </p:custDataLst>
          </p:nvPr>
        </p:nvSpPr>
        <p:spPr bwMode="auto">
          <a:xfrm rot="16200000">
            <a:off x="5410204" y="2819397"/>
            <a:ext cx="457200" cy="304799"/>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B</a:t>
            </a:r>
            <a:endParaRPr lang="en-US" sz="2400" dirty="0">
              <a:solidFill>
                <a:srgbClr val="FFFFFF"/>
              </a:solidFill>
              <a:latin typeface="+mj-lt"/>
            </a:endParaRPr>
          </a:p>
        </p:txBody>
      </p:sp>
      <p:sp>
        <p:nvSpPr>
          <p:cNvPr id="105" name="Text Box 11"/>
          <p:cNvSpPr txBox="1">
            <a:spLocks noChangeArrowheads="1"/>
          </p:cNvSpPr>
          <p:nvPr>
            <p:custDataLst>
              <p:tags r:id="rId26"/>
            </p:custDataLst>
          </p:nvPr>
        </p:nvSpPr>
        <p:spPr bwMode="auto">
          <a:xfrm rot="16200000">
            <a:off x="5410199"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D</a:t>
            </a:r>
            <a:endParaRPr lang="en-US" sz="2400" dirty="0">
              <a:solidFill>
                <a:srgbClr val="FFFFFF"/>
              </a:solidFill>
              <a:latin typeface="+mj-lt"/>
            </a:endParaRPr>
          </a:p>
        </p:txBody>
      </p:sp>
      <p:sp>
        <p:nvSpPr>
          <p:cNvPr id="106" name="Text Box 11"/>
          <p:cNvSpPr txBox="1">
            <a:spLocks noChangeArrowheads="1"/>
          </p:cNvSpPr>
          <p:nvPr>
            <p:custDataLst>
              <p:tags r:id="rId27"/>
            </p:custDataLst>
          </p:nvPr>
        </p:nvSpPr>
        <p:spPr bwMode="auto">
          <a:xfrm rot="16200000">
            <a:off x="7543801" y="2819396"/>
            <a:ext cx="457200"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M</a:t>
            </a:r>
            <a:endParaRPr lang="en-US" sz="2400" dirty="0">
              <a:solidFill>
                <a:srgbClr val="FFFFFF"/>
              </a:solidFill>
              <a:latin typeface="+mj-lt"/>
            </a:endParaRPr>
          </a:p>
        </p:txBody>
      </p:sp>
      <p:sp>
        <p:nvSpPr>
          <p:cNvPr id="107" name="Text Box 11"/>
          <p:cNvSpPr txBox="1">
            <a:spLocks noChangeArrowheads="1"/>
          </p:cNvSpPr>
          <p:nvPr>
            <p:custDataLst>
              <p:tags r:id="rId28"/>
            </p:custDataLst>
          </p:nvPr>
        </p:nvSpPr>
        <p:spPr bwMode="auto">
          <a:xfrm rot="16200000">
            <a:off x="7543800"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D</a:t>
            </a:r>
            <a:endParaRPr lang="en-US" sz="2400" dirty="0">
              <a:solidFill>
                <a:srgbClr val="FFFFFF"/>
              </a:solidFill>
              <a:latin typeface="+mj-lt"/>
            </a:endParaRPr>
          </a:p>
        </p:txBody>
      </p:sp>
      <p:sp>
        <p:nvSpPr>
          <p:cNvPr id="108" name="Line 43"/>
          <p:cNvSpPr>
            <a:spLocks noChangeShapeType="1"/>
          </p:cNvSpPr>
          <p:nvPr>
            <p:custDataLst>
              <p:tags r:id="rId29"/>
            </p:custDataLst>
          </p:nvPr>
        </p:nvSpPr>
        <p:spPr bwMode="auto">
          <a:xfrm>
            <a:off x="6629400" y="1981197"/>
            <a:ext cx="0" cy="457199"/>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p>
        </p:txBody>
      </p:sp>
      <p:sp>
        <p:nvSpPr>
          <p:cNvPr id="109" name="Rectangle 4"/>
          <p:cNvSpPr>
            <a:spLocks noChangeArrowheads="1"/>
          </p:cNvSpPr>
          <p:nvPr>
            <p:custDataLst>
              <p:tags r:id="rId30"/>
            </p:custDataLst>
          </p:nvPr>
        </p:nvSpPr>
        <p:spPr bwMode="auto">
          <a:xfrm>
            <a:off x="152400" y="2133597"/>
            <a:ext cx="762000"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inst</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110" name="Rectangle 19"/>
          <p:cNvSpPr>
            <a:spLocks noChangeArrowheads="1"/>
          </p:cNvSpPr>
          <p:nvPr>
            <p:custDataLst>
              <p:tags r:id="rId31"/>
            </p:custDataLst>
          </p:nvPr>
        </p:nvSpPr>
        <p:spPr bwMode="auto">
          <a:xfrm>
            <a:off x="8229601" y="1828797"/>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nvGrpSpPr>
          <p:cNvPr id="2" name="Group 110"/>
          <p:cNvGrpSpPr/>
          <p:nvPr>
            <p:custDataLst>
              <p:tags r:id="rId32"/>
            </p:custDataLst>
          </p:nvPr>
        </p:nvGrpSpPr>
        <p:grpSpPr>
          <a:xfrm>
            <a:off x="1752600" y="1447799"/>
            <a:ext cx="762001" cy="1295400"/>
            <a:chOff x="2590798" y="914401"/>
            <a:chExt cx="762001" cy="1295400"/>
          </a:xfrm>
          <a:solidFill>
            <a:schemeClr val="bg2"/>
          </a:solidFill>
        </p:grpSpPr>
        <p:sp>
          <p:nvSpPr>
            <p:cNvPr id="112" name="Rectangle 22"/>
            <p:cNvSpPr>
              <a:spLocks noChangeArrowheads="1"/>
            </p:cNvSpPr>
            <p:nvPr>
              <p:custDataLst>
                <p:tags r:id="rId61"/>
              </p:custDataLst>
            </p:nvPr>
          </p:nvSpPr>
          <p:spPr bwMode="auto">
            <a:xfrm>
              <a:off x="2590798" y="914401"/>
              <a:ext cx="762001" cy="1295400"/>
            </a:xfrm>
            <a:prstGeom prst="rect">
              <a:avLst/>
            </a:prstGeom>
            <a:grpFill/>
            <a:ln w="25400" cap="sq" algn="ctr">
              <a:solidFill>
                <a:schemeClr val="bg1"/>
              </a:solidFill>
              <a:miter lim="800000"/>
              <a:headEnd/>
              <a:tailEnd/>
            </a:ln>
            <a:effectLst/>
          </p:spPr>
          <p:txBody>
            <a:bodyPr anchor="ctr" anchorCtr="1">
              <a:noAutofit/>
            </a:bodyPr>
            <a:lstStyle/>
            <a:p>
              <a:pPr algn="ctr"/>
              <a:endParaRPr lang="en-US" sz="2800" dirty="0">
                <a:solidFill>
                  <a:schemeClr val="bg1"/>
                </a:solidFill>
              </a:endParaRPr>
            </a:p>
          </p:txBody>
        </p:sp>
        <p:sp>
          <p:nvSpPr>
            <p:cNvPr id="113" name="TextBox 112"/>
            <p:cNvSpPr txBox="1"/>
            <p:nvPr>
              <p:custDataLst>
                <p:tags r:id="rId62"/>
              </p:custDataLst>
            </p:nvPr>
          </p:nvSpPr>
          <p:spPr>
            <a:xfrm>
              <a:off x="2666999" y="1371601"/>
              <a:ext cx="457200" cy="369332"/>
            </a:xfrm>
            <a:prstGeom prst="rect">
              <a:avLst/>
            </a:prstGeom>
            <a:grpFill/>
          </p:spPr>
          <p:txBody>
            <a:bodyPr wrap="square" lIns="0" tIns="0" rIns="0" bIns="0" rtlCol="0" anchor="ctr" anchorCtr="0">
              <a:noAutofit/>
            </a:bodyPr>
            <a:lstStyle/>
            <a:p>
              <a:r>
                <a:rPr lang="en-US" sz="2400" dirty="0" smtClean="0">
                  <a:solidFill>
                    <a:schemeClr val="bg1"/>
                  </a:solidFill>
                </a:rPr>
                <a:t>D</a:t>
              </a:r>
            </a:p>
          </p:txBody>
        </p:sp>
        <p:sp>
          <p:nvSpPr>
            <p:cNvPr id="114" name="TextBox 113"/>
            <p:cNvSpPr txBox="1"/>
            <p:nvPr>
              <p:custDataLst>
                <p:tags r:id="rId63"/>
              </p:custDataLst>
            </p:nvPr>
          </p:nvSpPr>
          <p:spPr>
            <a:xfrm>
              <a:off x="2819400" y="1764269"/>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B</a:t>
              </a:r>
            </a:p>
          </p:txBody>
        </p:sp>
        <p:sp>
          <p:nvSpPr>
            <p:cNvPr id="115" name="TextBox 114"/>
            <p:cNvSpPr txBox="1"/>
            <p:nvPr>
              <p:custDataLst>
                <p:tags r:id="rId64"/>
              </p:custDataLst>
            </p:nvPr>
          </p:nvSpPr>
          <p:spPr>
            <a:xfrm>
              <a:off x="2819400" y="990601"/>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A</a:t>
              </a:r>
            </a:p>
          </p:txBody>
        </p:sp>
      </p:grpSp>
      <p:sp>
        <p:nvSpPr>
          <p:cNvPr id="54" name="Text Box 11"/>
          <p:cNvSpPr txBox="1">
            <a:spLocks noChangeArrowheads="1"/>
          </p:cNvSpPr>
          <p:nvPr>
            <p:custDataLst>
              <p:tags r:id="rId33"/>
            </p:custDataLst>
          </p:nvPr>
        </p:nvSpPr>
        <p:spPr bwMode="auto">
          <a:xfrm rot="16200000">
            <a:off x="5410199" y="35813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5" name="Text Box 11"/>
          <p:cNvSpPr txBox="1">
            <a:spLocks noChangeArrowheads="1"/>
          </p:cNvSpPr>
          <p:nvPr>
            <p:custDataLst>
              <p:tags r:id="rId34"/>
            </p:custDataLst>
          </p:nvPr>
        </p:nvSpPr>
        <p:spPr bwMode="auto">
          <a:xfrm rot="16200000">
            <a:off x="7543799" y="35813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6" name="Text Box 11"/>
          <p:cNvSpPr txBox="1">
            <a:spLocks noChangeArrowheads="1"/>
          </p:cNvSpPr>
          <p:nvPr>
            <p:custDataLst>
              <p:tags r:id="rId35"/>
            </p:custDataLst>
          </p:nvPr>
        </p:nvSpPr>
        <p:spPr bwMode="auto">
          <a:xfrm rot="16200000">
            <a:off x="2743209" y="3810001"/>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Rb</a:t>
            </a:r>
            <a:endParaRPr lang="en-US" dirty="0">
              <a:solidFill>
                <a:srgbClr val="FFFFFF"/>
              </a:solidFill>
              <a:latin typeface="+mj-lt"/>
            </a:endParaRPr>
          </a:p>
        </p:txBody>
      </p:sp>
      <p:sp>
        <p:nvSpPr>
          <p:cNvPr id="57" name="Text Box 11"/>
          <p:cNvSpPr txBox="1">
            <a:spLocks noChangeArrowheads="1"/>
          </p:cNvSpPr>
          <p:nvPr>
            <p:custDataLst>
              <p:tags r:id="rId36"/>
            </p:custDataLst>
          </p:nvPr>
        </p:nvSpPr>
        <p:spPr bwMode="auto">
          <a:xfrm rot="16200000">
            <a:off x="5410199" y="411480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58" name="Text Box 11"/>
          <p:cNvSpPr txBox="1">
            <a:spLocks noChangeArrowheads="1"/>
          </p:cNvSpPr>
          <p:nvPr>
            <p:custDataLst>
              <p:tags r:id="rId37"/>
            </p:custDataLst>
          </p:nvPr>
        </p:nvSpPr>
        <p:spPr bwMode="auto">
          <a:xfrm rot="16200000">
            <a:off x="7543800" y="4114801"/>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59" name="Text Box 11"/>
          <p:cNvSpPr txBox="1">
            <a:spLocks noChangeArrowheads="1"/>
          </p:cNvSpPr>
          <p:nvPr>
            <p:custDataLst>
              <p:tags r:id="rId38"/>
            </p:custDataLst>
          </p:nvPr>
        </p:nvSpPr>
        <p:spPr bwMode="auto">
          <a:xfrm rot="16200000">
            <a:off x="5410200" y="46481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MC</a:t>
            </a:r>
            <a:endParaRPr lang="en-US" dirty="0">
              <a:solidFill>
                <a:srgbClr val="FFFFFF"/>
              </a:solidFill>
              <a:latin typeface="+mj-lt"/>
            </a:endParaRPr>
          </a:p>
        </p:txBody>
      </p:sp>
      <p:sp>
        <p:nvSpPr>
          <p:cNvPr id="60" name="Text Box 11"/>
          <p:cNvSpPr txBox="1">
            <a:spLocks noChangeArrowheads="1"/>
          </p:cNvSpPr>
          <p:nvPr>
            <p:custDataLst>
              <p:tags r:id="rId39"/>
            </p:custDataLst>
          </p:nvPr>
        </p:nvSpPr>
        <p:spPr bwMode="auto">
          <a:xfrm rot="16200000">
            <a:off x="2743209" y="434340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Ra</a:t>
            </a:r>
            <a:endParaRPr lang="en-US" dirty="0">
              <a:solidFill>
                <a:srgbClr val="FFFFFF"/>
              </a:solidFill>
              <a:latin typeface="+mj-lt"/>
            </a:endParaRPr>
          </a:p>
        </p:txBody>
      </p:sp>
      <p:sp>
        <p:nvSpPr>
          <p:cNvPr id="61" name="Text Box 11"/>
          <p:cNvSpPr txBox="1">
            <a:spLocks noChangeArrowheads="1"/>
          </p:cNvSpPr>
          <p:nvPr>
            <p:custDataLst>
              <p:tags r:id="rId40"/>
            </p:custDataLst>
          </p:nvPr>
        </p:nvSpPr>
        <p:spPr bwMode="auto">
          <a:xfrm rot="16200000">
            <a:off x="7543798" y="46481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MC</a:t>
            </a:r>
            <a:endParaRPr lang="en-US" dirty="0">
              <a:solidFill>
                <a:srgbClr val="FFFFFF"/>
              </a:solidFill>
              <a:latin typeface="+mj-lt"/>
            </a:endParaRPr>
          </a:p>
        </p:txBody>
      </p:sp>
      <p:sp>
        <p:nvSpPr>
          <p:cNvPr id="62" name="Rectangle 19"/>
          <p:cNvSpPr>
            <a:spLocks noChangeArrowheads="1"/>
          </p:cNvSpPr>
          <p:nvPr>
            <p:custDataLst>
              <p:tags r:id="rId41"/>
            </p:custDataLst>
          </p:nvPr>
        </p:nvSpPr>
        <p:spPr bwMode="auto">
          <a:xfrm>
            <a:off x="3962400" y="1981200"/>
            <a:ext cx="152400" cy="685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63" name="Rectangle 19"/>
          <p:cNvSpPr>
            <a:spLocks noChangeArrowheads="1"/>
          </p:cNvSpPr>
          <p:nvPr>
            <p:custDataLst>
              <p:tags r:id="rId42"/>
            </p:custDataLst>
          </p:nvPr>
        </p:nvSpPr>
        <p:spPr bwMode="auto">
          <a:xfrm>
            <a:off x="3962400" y="11430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66" name="Line 43"/>
          <p:cNvSpPr>
            <a:spLocks noChangeShapeType="1"/>
          </p:cNvSpPr>
          <p:nvPr>
            <p:custDataLst>
              <p:tags r:id="rId43"/>
            </p:custDataLst>
          </p:nvPr>
        </p:nvSpPr>
        <p:spPr bwMode="auto">
          <a:xfrm flipV="1">
            <a:off x="3124200" y="1676400"/>
            <a:ext cx="7620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7" name="Line 43"/>
          <p:cNvSpPr>
            <a:spLocks noChangeShapeType="1"/>
          </p:cNvSpPr>
          <p:nvPr>
            <p:custDataLst>
              <p:tags r:id="rId44"/>
            </p:custDataLst>
          </p:nvPr>
        </p:nvSpPr>
        <p:spPr bwMode="auto">
          <a:xfrm flipV="1">
            <a:off x="3352800" y="2285999"/>
            <a:ext cx="609600" cy="1"/>
          </a:xfrm>
          <a:prstGeom prst="line">
            <a:avLst/>
          </a:prstGeom>
          <a:noFill/>
          <a:ln w="57150" cap="sq">
            <a:solidFill>
              <a:schemeClr val="accent4">
                <a:lumMod val="75000"/>
              </a:schemeClr>
            </a:solidFill>
            <a:prstDash val="solid"/>
            <a:round/>
            <a:headEnd type="none" w="med" len="med"/>
            <a:tailEnd type="arrow" w="sm" len="sm"/>
          </a:ln>
          <a:effectLst/>
        </p:spPr>
        <p:txBody>
          <a:bodyPr wrap="square" anchor="ctr" anchorCtr="1">
            <a:noAutofit/>
          </a:bodyPr>
          <a:lstStyle/>
          <a:p>
            <a:endParaRPr lang="en-US"/>
          </a:p>
        </p:txBody>
      </p:sp>
      <p:sp>
        <p:nvSpPr>
          <p:cNvPr id="68" name="Line 43"/>
          <p:cNvSpPr>
            <a:spLocks noChangeShapeType="1"/>
          </p:cNvSpPr>
          <p:nvPr>
            <p:custDataLst>
              <p:tags r:id="rId45"/>
            </p:custDataLst>
          </p:nvPr>
        </p:nvSpPr>
        <p:spPr bwMode="auto">
          <a:xfrm flipV="1">
            <a:off x="3581400" y="2057399"/>
            <a:ext cx="381000" cy="1"/>
          </a:xfrm>
          <a:prstGeom prst="line">
            <a:avLst/>
          </a:prstGeom>
          <a:noFill/>
          <a:ln w="57150" cap="sq">
            <a:solidFill>
              <a:schemeClr val="accent4">
                <a:lumMod val="75000"/>
              </a:schemeClr>
            </a:solidFill>
            <a:prstDash val="solid"/>
            <a:round/>
            <a:headEnd type="none" w="med" len="med"/>
            <a:tailEnd type="arrow" w="sm" len="sm"/>
          </a:ln>
          <a:effectLst/>
        </p:spPr>
        <p:txBody>
          <a:bodyPr wrap="square" anchor="ctr" anchorCtr="1">
            <a:noAutofit/>
          </a:bodyPr>
          <a:lstStyle/>
          <a:p>
            <a:endParaRPr lang="en-US"/>
          </a:p>
        </p:txBody>
      </p:sp>
      <p:sp>
        <p:nvSpPr>
          <p:cNvPr id="69" name="Line 43"/>
          <p:cNvSpPr>
            <a:spLocks noChangeShapeType="1"/>
          </p:cNvSpPr>
          <p:nvPr>
            <p:custDataLst>
              <p:tags r:id="rId46"/>
            </p:custDataLst>
          </p:nvPr>
        </p:nvSpPr>
        <p:spPr bwMode="auto">
          <a:xfrm>
            <a:off x="3124200" y="2514598"/>
            <a:ext cx="8382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2" name="Line 43"/>
          <p:cNvSpPr>
            <a:spLocks noChangeShapeType="1"/>
          </p:cNvSpPr>
          <p:nvPr>
            <p:custDataLst>
              <p:tags r:id="rId47"/>
            </p:custDataLst>
          </p:nvPr>
        </p:nvSpPr>
        <p:spPr bwMode="auto">
          <a:xfrm flipH="1" flipV="1">
            <a:off x="3581400" y="914400"/>
            <a:ext cx="2514600" cy="0"/>
          </a:xfrm>
          <a:prstGeom prst="line">
            <a:avLst/>
          </a:prstGeom>
          <a:noFill/>
          <a:ln w="57150" cap="sq">
            <a:solidFill>
              <a:schemeClr val="accent4">
                <a:lumMod val="75000"/>
              </a:schemeClr>
            </a:solidFill>
            <a:prstDash val="solid"/>
            <a:round/>
            <a:headEnd type="none" w="med" len="med"/>
            <a:tailEnd type="none" w="med" len="med"/>
          </a:ln>
          <a:effectLst/>
        </p:spPr>
        <p:txBody>
          <a:bodyPr wrap="square" anchor="ctr" anchorCtr="1">
            <a:noAutofit/>
          </a:bodyPr>
          <a:lstStyle/>
          <a:p>
            <a:endParaRPr lang="en-US"/>
          </a:p>
        </p:txBody>
      </p:sp>
      <p:sp>
        <p:nvSpPr>
          <p:cNvPr id="73" name="Line 43"/>
          <p:cNvSpPr>
            <a:spLocks noChangeShapeType="1"/>
          </p:cNvSpPr>
          <p:nvPr>
            <p:custDataLst>
              <p:tags r:id="rId48"/>
            </p:custDataLst>
          </p:nvPr>
        </p:nvSpPr>
        <p:spPr bwMode="auto">
          <a:xfrm flipH="1">
            <a:off x="6096000" y="914400"/>
            <a:ext cx="0" cy="1066800"/>
          </a:xfrm>
          <a:prstGeom prst="line">
            <a:avLst/>
          </a:prstGeom>
          <a:noFill/>
          <a:ln w="57150" cap="sq">
            <a:solidFill>
              <a:schemeClr val="accent4">
                <a:lumMod val="75000"/>
              </a:schemeClr>
            </a:solidFill>
            <a:prstDash val="solid"/>
            <a:round/>
            <a:headEnd type="none" w="med" len="med"/>
            <a:tailEnd type="oval" w="med" len="med"/>
          </a:ln>
          <a:effectLst/>
        </p:spPr>
        <p:txBody>
          <a:bodyPr wrap="square" anchor="ctr" anchorCtr="1">
            <a:noAutofit/>
          </a:bodyPr>
          <a:lstStyle/>
          <a:p>
            <a:endParaRPr lang="en-US"/>
          </a:p>
        </p:txBody>
      </p:sp>
      <p:sp>
        <p:nvSpPr>
          <p:cNvPr id="76" name="Line 43"/>
          <p:cNvSpPr>
            <a:spLocks noChangeShapeType="1"/>
          </p:cNvSpPr>
          <p:nvPr>
            <p:custDataLst>
              <p:tags r:id="rId49"/>
            </p:custDataLst>
          </p:nvPr>
        </p:nvSpPr>
        <p:spPr bwMode="auto">
          <a:xfrm flipV="1">
            <a:off x="3352800" y="1447800"/>
            <a:ext cx="609600" cy="1"/>
          </a:xfrm>
          <a:prstGeom prst="line">
            <a:avLst/>
          </a:prstGeom>
          <a:noFill/>
          <a:ln w="57150" cap="sq">
            <a:solidFill>
              <a:schemeClr val="accent4">
                <a:lumMod val="75000"/>
              </a:schemeClr>
            </a:solidFill>
            <a:prstDash val="solid"/>
            <a:round/>
            <a:headEnd type="oval" w="med" len="med"/>
            <a:tailEnd type="arrow" w="sm" len="sm"/>
          </a:ln>
          <a:effectLst/>
        </p:spPr>
        <p:txBody>
          <a:bodyPr wrap="square" anchor="ctr" anchorCtr="1">
            <a:noAutofit/>
          </a:bodyPr>
          <a:lstStyle/>
          <a:p>
            <a:endParaRPr lang="en-US"/>
          </a:p>
        </p:txBody>
      </p:sp>
      <p:sp>
        <p:nvSpPr>
          <p:cNvPr id="116" name="Line 43"/>
          <p:cNvSpPr>
            <a:spLocks noChangeShapeType="1"/>
          </p:cNvSpPr>
          <p:nvPr>
            <p:custDataLst>
              <p:tags r:id="rId50"/>
            </p:custDataLst>
          </p:nvPr>
        </p:nvSpPr>
        <p:spPr bwMode="auto">
          <a:xfrm flipH="1" flipV="1">
            <a:off x="3352800" y="1600200"/>
            <a:ext cx="0" cy="3810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p>
        </p:txBody>
      </p:sp>
      <p:sp>
        <p:nvSpPr>
          <p:cNvPr id="117" name="Line 43"/>
          <p:cNvSpPr>
            <a:spLocks noChangeShapeType="1"/>
          </p:cNvSpPr>
          <p:nvPr>
            <p:custDataLst>
              <p:tags r:id="rId51"/>
            </p:custDataLst>
          </p:nvPr>
        </p:nvSpPr>
        <p:spPr bwMode="auto">
          <a:xfrm flipH="1" flipV="1">
            <a:off x="3581400" y="1219200"/>
            <a:ext cx="0" cy="6858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p>
        </p:txBody>
      </p:sp>
      <p:sp>
        <p:nvSpPr>
          <p:cNvPr id="123" name="Line 43"/>
          <p:cNvSpPr>
            <a:spLocks noChangeShapeType="1"/>
          </p:cNvSpPr>
          <p:nvPr>
            <p:custDataLst>
              <p:tags r:id="rId52"/>
            </p:custDataLst>
          </p:nvPr>
        </p:nvSpPr>
        <p:spPr bwMode="auto">
          <a:xfrm flipV="1">
            <a:off x="3581400" y="914398"/>
            <a:ext cx="0" cy="1143001"/>
          </a:xfrm>
          <a:prstGeom prst="line">
            <a:avLst/>
          </a:prstGeom>
          <a:noFill/>
          <a:ln w="57150" cap="sq">
            <a:solidFill>
              <a:schemeClr val="accent4">
                <a:lumMod val="75000"/>
              </a:schemeClr>
            </a:solidFill>
            <a:prstDash val="solid"/>
            <a:round/>
            <a:headEnd type="none" w="med" len="med"/>
            <a:tailEnd type="none" w="med" len="med"/>
          </a:ln>
          <a:effectLst/>
        </p:spPr>
        <p:txBody>
          <a:bodyPr wrap="square" anchor="ctr" anchorCtr="1">
            <a:noAutofit/>
          </a:bodyPr>
          <a:lstStyle/>
          <a:p>
            <a:endParaRPr lang="en-US"/>
          </a:p>
        </p:txBody>
      </p:sp>
      <p:sp>
        <p:nvSpPr>
          <p:cNvPr id="124" name="Line 43"/>
          <p:cNvSpPr>
            <a:spLocks noChangeShapeType="1"/>
          </p:cNvSpPr>
          <p:nvPr>
            <p:custDataLst>
              <p:tags r:id="rId53"/>
            </p:custDataLst>
          </p:nvPr>
        </p:nvSpPr>
        <p:spPr bwMode="auto">
          <a:xfrm flipV="1">
            <a:off x="3581400" y="1219200"/>
            <a:ext cx="381000" cy="1"/>
          </a:xfrm>
          <a:prstGeom prst="line">
            <a:avLst/>
          </a:prstGeom>
          <a:noFill/>
          <a:ln w="57150" cap="sq">
            <a:solidFill>
              <a:schemeClr val="accent4">
                <a:lumMod val="75000"/>
              </a:schemeClr>
            </a:solidFill>
            <a:prstDash val="solid"/>
            <a:round/>
            <a:headEnd type="oval" w="med" len="med"/>
            <a:tailEnd type="arrow" w="sm" len="sm"/>
          </a:ln>
          <a:effectLst/>
        </p:spPr>
        <p:txBody>
          <a:bodyPr wrap="square" anchor="ctr" anchorCtr="1">
            <a:noAutofit/>
          </a:bodyPr>
          <a:lstStyle/>
          <a:p>
            <a:endParaRPr lang="en-US"/>
          </a:p>
        </p:txBody>
      </p:sp>
      <p:sp>
        <p:nvSpPr>
          <p:cNvPr id="118" name="Line 43"/>
          <p:cNvSpPr>
            <a:spLocks noChangeShapeType="1"/>
          </p:cNvSpPr>
          <p:nvPr>
            <p:custDataLst>
              <p:tags r:id="rId54"/>
            </p:custDataLst>
          </p:nvPr>
        </p:nvSpPr>
        <p:spPr bwMode="auto">
          <a:xfrm>
            <a:off x="8839200" y="762000"/>
            <a:ext cx="1" cy="1752597"/>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19" name="Line 43"/>
          <p:cNvSpPr>
            <a:spLocks noChangeShapeType="1"/>
          </p:cNvSpPr>
          <p:nvPr>
            <p:custDataLst>
              <p:tags r:id="rId55"/>
            </p:custDataLst>
          </p:nvPr>
        </p:nvSpPr>
        <p:spPr bwMode="auto">
          <a:xfrm flipH="1" flipV="1">
            <a:off x="1523999" y="762000"/>
            <a:ext cx="7315201"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20" name="Line 43"/>
          <p:cNvSpPr>
            <a:spLocks noChangeShapeType="1"/>
          </p:cNvSpPr>
          <p:nvPr>
            <p:custDataLst>
              <p:tags r:id="rId56"/>
            </p:custDataLst>
          </p:nvPr>
        </p:nvSpPr>
        <p:spPr bwMode="auto">
          <a:xfrm flipV="1">
            <a:off x="3352800" y="762000"/>
            <a:ext cx="0" cy="1524000"/>
          </a:xfrm>
          <a:prstGeom prst="line">
            <a:avLst/>
          </a:prstGeom>
          <a:noFill/>
          <a:ln w="57150" cap="sq">
            <a:solidFill>
              <a:schemeClr val="accent4">
                <a:lumMod val="75000"/>
              </a:schemeClr>
            </a:solidFill>
            <a:prstDash val="solid"/>
            <a:round/>
            <a:headEnd type="none" w="med" len="med"/>
            <a:tailEnd type="oval" w="med" len="med"/>
          </a:ln>
          <a:effectLst/>
        </p:spPr>
        <p:txBody>
          <a:bodyPr wrap="square" anchor="ctr" anchorCtr="1">
            <a:noAutofit/>
          </a:bodyPr>
          <a:lstStyle/>
          <a:p>
            <a:endParaRPr lang="en-US"/>
          </a:p>
        </p:txBody>
      </p:sp>
      <p:sp>
        <p:nvSpPr>
          <p:cNvPr id="121" name="Line 43"/>
          <p:cNvSpPr>
            <a:spLocks noChangeShapeType="1"/>
          </p:cNvSpPr>
          <p:nvPr>
            <p:custDataLst>
              <p:tags r:id="rId57"/>
            </p:custDataLst>
          </p:nvPr>
        </p:nvSpPr>
        <p:spPr bwMode="auto">
          <a:xfrm flipH="1">
            <a:off x="1524000" y="762000"/>
            <a:ext cx="0" cy="129540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25" name="Line 43"/>
          <p:cNvSpPr>
            <a:spLocks noChangeShapeType="1"/>
          </p:cNvSpPr>
          <p:nvPr>
            <p:custDataLst>
              <p:tags r:id="rId58"/>
            </p:custDataLst>
          </p:nvPr>
        </p:nvSpPr>
        <p:spPr bwMode="auto">
          <a:xfrm>
            <a:off x="1524000" y="2057400"/>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23" name="SMARTInkAnnotation320"/>
          <p:cNvSpPr/>
          <p:nvPr/>
        </p:nvSpPr>
        <p:spPr>
          <a:xfrm>
            <a:off x="7955280" y="4236720"/>
            <a:ext cx="7621" cy="1"/>
          </a:xfrm>
          <a:custGeom>
            <a:avLst/>
            <a:gdLst/>
            <a:ahLst/>
            <a:cxnLst/>
            <a:rect l="0" t="0" r="0" b="0"/>
            <a:pathLst>
              <a:path w="7621" h="1">
                <a:moveTo>
                  <a:pt x="7620" y="0"/>
                </a:move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Oval 70"/>
          <p:cNvSpPr/>
          <p:nvPr>
            <p:custDataLst>
              <p:tags r:id="rId59"/>
            </p:custDataLst>
          </p:nvPr>
        </p:nvSpPr>
        <p:spPr>
          <a:xfrm>
            <a:off x="3731260" y="4025897"/>
            <a:ext cx="993140" cy="927103"/>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sz="2000" dirty="0" smtClean="0"/>
              <a:t>forward</a:t>
            </a:r>
            <a:br>
              <a:rPr lang="en-US" sz="2000" dirty="0" smtClean="0"/>
            </a:br>
            <a:r>
              <a:rPr lang="en-US" sz="2000" dirty="0" smtClean="0"/>
              <a:t>unit</a:t>
            </a:r>
            <a:endParaRPr lang="en-US" sz="2000" dirty="0"/>
          </a:p>
        </p:txBody>
      </p:sp>
      <p:sp>
        <p:nvSpPr>
          <p:cNvPr id="74" name="Oval 73"/>
          <p:cNvSpPr/>
          <p:nvPr>
            <p:custDataLst>
              <p:tags r:id="rId60"/>
            </p:custDataLst>
          </p:nvPr>
        </p:nvSpPr>
        <p:spPr>
          <a:xfrm>
            <a:off x="1524000" y="3657598"/>
            <a:ext cx="1066802" cy="914401"/>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sz="2000" dirty="0" smtClean="0"/>
              <a:t>detect</a:t>
            </a:r>
            <a:br>
              <a:rPr lang="en-US" sz="2000" dirty="0" smtClean="0"/>
            </a:br>
            <a:r>
              <a:rPr lang="en-US" sz="2000" dirty="0" smtClean="0"/>
              <a:t>hazard</a:t>
            </a:r>
            <a:endParaRPr lang="en-US" sz="2000" dirty="0"/>
          </a:p>
        </p:txBody>
      </p:sp>
      <p:sp>
        <p:nvSpPr>
          <p:cNvPr id="5" name="TextBox 4"/>
          <p:cNvSpPr txBox="1"/>
          <p:nvPr/>
        </p:nvSpPr>
        <p:spPr>
          <a:xfrm>
            <a:off x="1066800" y="5534561"/>
            <a:ext cx="6368731" cy="1323439"/>
          </a:xfrm>
          <a:prstGeom prst="rect">
            <a:avLst/>
          </a:prstGeom>
          <a:noFill/>
        </p:spPr>
        <p:txBody>
          <a:bodyPr wrap="none" rtlCol="0">
            <a:spAutoFit/>
          </a:bodyPr>
          <a:lstStyle/>
          <a:p>
            <a:r>
              <a:rPr lang="en-US" sz="2000" dirty="0"/>
              <a:t>Three types of forwarding/bypass</a:t>
            </a:r>
          </a:p>
          <a:p>
            <a:pPr marL="285750" indent="-285750">
              <a:buFont typeface="Arial" pitchFamily="34" charset="0"/>
              <a:buChar char="•"/>
            </a:pPr>
            <a:r>
              <a:rPr lang="en-US" sz="2000" dirty="0"/>
              <a:t>Forwarding from Ex/</a:t>
            </a:r>
            <a:r>
              <a:rPr lang="en-US" sz="2000" dirty="0" err="1"/>
              <a:t>Mem</a:t>
            </a:r>
            <a:r>
              <a:rPr lang="en-US" sz="2000" dirty="0"/>
              <a:t> registers to Ex stage (</a:t>
            </a:r>
            <a:r>
              <a:rPr lang="en-US" sz="2000" dirty="0" err="1" smtClean="0"/>
              <a:t>M</a:t>
            </a:r>
            <a:r>
              <a:rPr lang="en-US" sz="2000" dirty="0" err="1" smtClean="0">
                <a:sym typeface="Symbol"/>
              </a:rPr>
              <a:t></a:t>
            </a:r>
            <a:r>
              <a:rPr lang="en-US" sz="2000" dirty="0" err="1" smtClean="0"/>
              <a:t>Ex</a:t>
            </a:r>
            <a:r>
              <a:rPr lang="en-US" sz="2000" dirty="0"/>
              <a:t>)</a:t>
            </a:r>
          </a:p>
          <a:p>
            <a:pPr marL="285750" indent="-285750">
              <a:buFont typeface="Arial" pitchFamily="34" charset="0"/>
              <a:buChar char="•"/>
            </a:pPr>
            <a:r>
              <a:rPr lang="en-US" sz="2000" dirty="0"/>
              <a:t>Forwarding from </a:t>
            </a:r>
            <a:r>
              <a:rPr lang="en-US" sz="2000" dirty="0" err="1"/>
              <a:t>Mem</a:t>
            </a:r>
            <a:r>
              <a:rPr lang="en-US" sz="2000" dirty="0"/>
              <a:t>/WB register to Ex stage (</a:t>
            </a:r>
            <a:r>
              <a:rPr lang="en-US" sz="2000" dirty="0" smtClean="0"/>
              <a:t>W</a:t>
            </a:r>
            <a:r>
              <a:rPr lang="en-US" sz="2000" dirty="0">
                <a:sym typeface="Symbol"/>
              </a:rPr>
              <a:t>  </a:t>
            </a:r>
            <a:r>
              <a:rPr lang="en-US" sz="2000" dirty="0" smtClean="0"/>
              <a:t>Ex</a:t>
            </a:r>
            <a:r>
              <a:rPr lang="en-US" sz="2000" dirty="0"/>
              <a:t>)</a:t>
            </a:r>
          </a:p>
          <a:p>
            <a:pPr marL="285750" indent="-285750">
              <a:buFont typeface="Arial" pitchFamily="34" charset="0"/>
              <a:buChar char="•"/>
            </a:pPr>
            <a:r>
              <a:rPr lang="en-US" sz="2000" dirty="0" smtClean="0"/>
              <a:t>Register File Bypass</a:t>
            </a:r>
            <a:endParaRPr lang="en-US" sz="2000" dirty="0"/>
          </a:p>
        </p:txBody>
      </p:sp>
      <p:sp>
        <p:nvSpPr>
          <p:cNvPr id="6" name="TextBox 5"/>
          <p:cNvSpPr txBox="1"/>
          <p:nvPr/>
        </p:nvSpPr>
        <p:spPr>
          <a:xfrm>
            <a:off x="914400" y="5181600"/>
            <a:ext cx="631007" cy="369332"/>
          </a:xfrm>
          <a:prstGeom prst="rect">
            <a:avLst/>
          </a:prstGeom>
          <a:noFill/>
        </p:spPr>
        <p:txBody>
          <a:bodyPr wrap="none" rtlCol="0">
            <a:spAutoFit/>
          </a:bodyPr>
          <a:lstStyle/>
          <a:p>
            <a:r>
              <a:rPr lang="en-US" dirty="0" smtClean="0"/>
              <a:t>IF/ID</a:t>
            </a:r>
            <a:endParaRPr lang="en-US" dirty="0"/>
          </a:p>
        </p:txBody>
      </p:sp>
      <p:sp>
        <p:nvSpPr>
          <p:cNvPr id="75" name="TextBox 74"/>
          <p:cNvSpPr txBox="1"/>
          <p:nvPr/>
        </p:nvSpPr>
        <p:spPr>
          <a:xfrm>
            <a:off x="2667000" y="5181600"/>
            <a:ext cx="686406" cy="369332"/>
          </a:xfrm>
          <a:prstGeom prst="rect">
            <a:avLst/>
          </a:prstGeom>
          <a:noFill/>
        </p:spPr>
        <p:txBody>
          <a:bodyPr wrap="none" rtlCol="0">
            <a:spAutoFit/>
          </a:bodyPr>
          <a:lstStyle/>
          <a:p>
            <a:r>
              <a:rPr lang="en-US" dirty="0" smtClean="0"/>
              <a:t>ID/Ex</a:t>
            </a:r>
            <a:endParaRPr lang="en-US" dirty="0"/>
          </a:p>
        </p:txBody>
      </p:sp>
      <p:sp>
        <p:nvSpPr>
          <p:cNvPr id="78" name="TextBox 77"/>
          <p:cNvSpPr txBox="1"/>
          <p:nvPr/>
        </p:nvSpPr>
        <p:spPr>
          <a:xfrm>
            <a:off x="5334000" y="5181600"/>
            <a:ext cx="982961" cy="369332"/>
          </a:xfrm>
          <a:prstGeom prst="rect">
            <a:avLst/>
          </a:prstGeom>
          <a:noFill/>
        </p:spPr>
        <p:txBody>
          <a:bodyPr wrap="none" rtlCol="0">
            <a:spAutoFit/>
          </a:bodyPr>
          <a:lstStyle/>
          <a:p>
            <a:r>
              <a:rPr lang="en-US" dirty="0" smtClean="0"/>
              <a:t>Ex/</a:t>
            </a:r>
            <a:r>
              <a:rPr lang="en-US" dirty="0" err="1" smtClean="0"/>
              <a:t>Mem</a:t>
            </a:r>
            <a:endParaRPr lang="en-US" dirty="0"/>
          </a:p>
        </p:txBody>
      </p:sp>
      <p:sp>
        <p:nvSpPr>
          <p:cNvPr id="80" name="TextBox 79"/>
          <p:cNvSpPr txBox="1"/>
          <p:nvPr/>
        </p:nvSpPr>
        <p:spPr>
          <a:xfrm>
            <a:off x="7466994" y="5181600"/>
            <a:ext cx="1101584" cy="369332"/>
          </a:xfrm>
          <a:prstGeom prst="rect">
            <a:avLst/>
          </a:prstGeom>
          <a:noFill/>
        </p:spPr>
        <p:txBody>
          <a:bodyPr wrap="none" rtlCol="0">
            <a:spAutoFit/>
          </a:bodyPr>
          <a:lstStyle/>
          <a:p>
            <a:r>
              <a:rPr lang="en-US" dirty="0" err="1" smtClean="0"/>
              <a:t>Mem</a:t>
            </a:r>
            <a:r>
              <a:rPr lang="en-US" dirty="0" smtClean="0"/>
              <a:t>/WB</a:t>
            </a:r>
            <a:endParaRPr lang="en-US" dirty="0"/>
          </a:p>
        </p:txBody>
      </p:sp>
      <p:grpSp>
        <p:nvGrpSpPr>
          <p:cNvPr id="22" name="Group 21"/>
          <p:cNvGrpSpPr/>
          <p:nvPr/>
        </p:nvGrpSpPr>
        <p:grpSpPr>
          <a:xfrm>
            <a:off x="4578958" y="3505198"/>
            <a:ext cx="1288443" cy="656470"/>
            <a:chOff x="4578958" y="3505198"/>
            <a:chExt cx="1288443" cy="656470"/>
          </a:xfrm>
        </p:grpSpPr>
        <p:sp>
          <p:nvSpPr>
            <p:cNvPr id="7" name="Oval 6"/>
            <p:cNvSpPr/>
            <p:nvPr/>
          </p:nvSpPr>
          <p:spPr>
            <a:xfrm>
              <a:off x="5486400" y="3505198"/>
              <a:ext cx="381001" cy="45720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a:stCxn id="7" idx="2"/>
              <a:endCxn id="71" idx="7"/>
            </p:cNvCxnSpPr>
            <p:nvPr/>
          </p:nvCxnSpPr>
          <p:spPr>
            <a:xfrm flipH="1">
              <a:off x="4578958" y="3733799"/>
              <a:ext cx="907442" cy="427869"/>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4648200" y="4038600"/>
            <a:ext cx="1219201" cy="457202"/>
            <a:chOff x="4648200" y="4038600"/>
            <a:chExt cx="1219201" cy="457202"/>
          </a:xfrm>
        </p:grpSpPr>
        <p:sp>
          <p:nvSpPr>
            <p:cNvPr id="100" name="Oval 99"/>
            <p:cNvSpPr/>
            <p:nvPr/>
          </p:nvSpPr>
          <p:spPr>
            <a:xfrm>
              <a:off x="5486398" y="4038600"/>
              <a:ext cx="381003" cy="45720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a:stCxn id="100" idx="2"/>
            </p:cNvCxnSpPr>
            <p:nvPr/>
          </p:nvCxnSpPr>
          <p:spPr>
            <a:xfrm flipH="1">
              <a:off x="4648200" y="4267201"/>
              <a:ext cx="838198" cy="2"/>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2819399" y="3733796"/>
            <a:ext cx="1057303" cy="457202"/>
            <a:chOff x="2819399" y="3733796"/>
            <a:chExt cx="1057303" cy="457202"/>
          </a:xfrm>
        </p:grpSpPr>
        <p:sp>
          <p:nvSpPr>
            <p:cNvPr id="122" name="Oval 121"/>
            <p:cNvSpPr/>
            <p:nvPr/>
          </p:nvSpPr>
          <p:spPr>
            <a:xfrm>
              <a:off x="2819399" y="3733796"/>
              <a:ext cx="381001" cy="45720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a:stCxn id="122" idx="6"/>
              <a:endCxn id="71" idx="1"/>
            </p:cNvCxnSpPr>
            <p:nvPr/>
          </p:nvCxnSpPr>
          <p:spPr>
            <a:xfrm>
              <a:off x="3200400" y="3962397"/>
              <a:ext cx="676302" cy="199271"/>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1" name="Group 20"/>
          <p:cNvGrpSpPr/>
          <p:nvPr/>
        </p:nvGrpSpPr>
        <p:grpSpPr>
          <a:xfrm>
            <a:off x="2819397" y="4267198"/>
            <a:ext cx="911863" cy="457202"/>
            <a:chOff x="2819397" y="4267198"/>
            <a:chExt cx="911863" cy="457202"/>
          </a:xfrm>
        </p:grpSpPr>
        <p:sp>
          <p:nvSpPr>
            <p:cNvPr id="126" name="Oval 125"/>
            <p:cNvSpPr/>
            <p:nvPr/>
          </p:nvSpPr>
          <p:spPr>
            <a:xfrm>
              <a:off x="2819397" y="4267198"/>
              <a:ext cx="381003" cy="45720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a:stCxn id="126" idx="6"/>
              <a:endCxn id="71" idx="2"/>
            </p:cNvCxnSpPr>
            <p:nvPr/>
          </p:nvCxnSpPr>
          <p:spPr>
            <a:xfrm flipV="1">
              <a:off x="3200400" y="4489449"/>
              <a:ext cx="530860" cy="6350"/>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p:nvGrpSpPr>
        <p:grpSpPr>
          <a:xfrm>
            <a:off x="4702630" y="3505200"/>
            <a:ext cx="3298370" cy="1257913"/>
            <a:chOff x="4702630" y="3505200"/>
            <a:chExt cx="3298370" cy="1257913"/>
          </a:xfrm>
        </p:grpSpPr>
        <p:sp>
          <p:nvSpPr>
            <p:cNvPr id="101" name="Oval 100"/>
            <p:cNvSpPr/>
            <p:nvPr/>
          </p:nvSpPr>
          <p:spPr>
            <a:xfrm>
              <a:off x="7619999" y="3505200"/>
              <a:ext cx="381001" cy="45720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4702630" y="3658944"/>
              <a:ext cx="2971800" cy="1104169"/>
            </a:xfrm>
            <a:custGeom>
              <a:avLst/>
              <a:gdLst>
                <a:gd name="connsiteX0" fmla="*/ 2922814 w 3031347"/>
                <a:gd name="connsiteY0" fmla="*/ 80299 h 1104169"/>
                <a:gd name="connsiteX1" fmla="*/ 2857500 w 3031347"/>
                <a:gd name="connsiteY1" fmla="*/ 96627 h 1104169"/>
                <a:gd name="connsiteX2" fmla="*/ 1289957 w 3031347"/>
                <a:gd name="connsiteY2" fmla="*/ 1043685 h 1104169"/>
                <a:gd name="connsiteX3" fmla="*/ 0 w 3031347"/>
                <a:gd name="connsiteY3" fmla="*/ 929385 h 1104169"/>
              </a:gdLst>
              <a:ahLst/>
              <a:cxnLst>
                <a:cxn ang="0">
                  <a:pos x="connsiteX0" y="connsiteY0"/>
                </a:cxn>
                <a:cxn ang="0">
                  <a:pos x="connsiteX1" y="connsiteY1"/>
                </a:cxn>
                <a:cxn ang="0">
                  <a:pos x="connsiteX2" y="connsiteY2"/>
                </a:cxn>
                <a:cxn ang="0">
                  <a:pos x="connsiteX3" y="connsiteY3"/>
                </a:cxn>
              </a:cxnLst>
              <a:rect l="l" t="t" r="r" b="b"/>
              <a:pathLst>
                <a:path w="3031347" h="1104169">
                  <a:moveTo>
                    <a:pt x="2922814" y="80299"/>
                  </a:moveTo>
                  <a:cubicBezTo>
                    <a:pt x="3026228" y="8181"/>
                    <a:pt x="3129643" y="-63937"/>
                    <a:pt x="2857500" y="96627"/>
                  </a:cubicBezTo>
                  <a:cubicBezTo>
                    <a:pt x="2585357" y="257191"/>
                    <a:pt x="1766207" y="904892"/>
                    <a:pt x="1289957" y="1043685"/>
                  </a:cubicBezTo>
                  <a:cubicBezTo>
                    <a:pt x="813707" y="1182478"/>
                    <a:pt x="406853" y="1055931"/>
                    <a:pt x="0" y="929385"/>
                  </a:cubicBezTo>
                </a:path>
              </a:pathLst>
            </a:custGeom>
            <a:noFill/>
            <a:ln>
              <a:solidFill>
                <a:schemeClr val="accent5">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p:cNvGrpSpPr/>
          <p:nvPr/>
        </p:nvGrpSpPr>
        <p:grpSpPr>
          <a:xfrm>
            <a:off x="4523014" y="4038602"/>
            <a:ext cx="3477986" cy="1159652"/>
            <a:chOff x="4523014" y="4038602"/>
            <a:chExt cx="3477986" cy="1159652"/>
          </a:xfrm>
        </p:grpSpPr>
        <p:sp>
          <p:nvSpPr>
            <p:cNvPr id="111" name="Oval 110"/>
            <p:cNvSpPr/>
            <p:nvPr/>
          </p:nvSpPr>
          <p:spPr>
            <a:xfrm>
              <a:off x="7619997" y="4038602"/>
              <a:ext cx="381003" cy="45720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4523014" y="4327071"/>
              <a:ext cx="3151415" cy="871183"/>
            </a:xfrm>
            <a:custGeom>
              <a:avLst/>
              <a:gdLst>
                <a:gd name="connsiteX0" fmla="*/ 3151415 w 3151415"/>
                <a:gd name="connsiteY0" fmla="*/ 0 h 871183"/>
                <a:gd name="connsiteX1" fmla="*/ 1126672 w 3151415"/>
                <a:gd name="connsiteY1" fmla="*/ 849086 h 871183"/>
                <a:gd name="connsiteX2" fmla="*/ 0 w 3151415"/>
                <a:gd name="connsiteY2" fmla="*/ 538843 h 871183"/>
              </a:gdLst>
              <a:ahLst/>
              <a:cxnLst>
                <a:cxn ang="0">
                  <a:pos x="connsiteX0" y="connsiteY0"/>
                </a:cxn>
                <a:cxn ang="0">
                  <a:pos x="connsiteX1" y="connsiteY1"/>
                </a:cxn>
                <a:cxn ang="0">
                  <a:pos x="connsiteX2" y="connsiteY2"/>
                </a:cxn>
              </a:cxnLst>
              <a:rect l="l" t="t" r="r" b="b"/>
              <a:pathLst>
                <a:path w="3151415" h="871183">
                  <a:moveTo>
                    <a:pt x="3151415" y="0"/>
                  </a:moveTo>
                  <a:cubicBezTo>
                    <a:pt x="2401661" y="379639"/>
                    <a:pt x="1651908" y="759279"/>
                    <a:pt x="1126672" y="849086"/>
                  </a:cubicBezTo>
                  <a:cubicBezTo>
                    <a:pt x="601436" y="938893"/>
                    <a:pt x="300718" y="738868"/>
                    <a:pt x="0" y="538843"/>
                  </a:cubicBezTo>
                </a:path>
              </a:pathLst>
            </a:custGeom>
            <a:noFill/>
            <a:ln>
              <a:solidFill>
                <a:schemeClr val="accent5">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0" name="Straight Connector 29"/>
          <p:cNvCxnSpPr/>
          <p:nvPr/>
        </p:nvCxnSpPr>
        <p:spPr>
          <a:xfrm>
            <a:off x="4038600" y="2628327"/>
            <a:ext cx="0" cy="1486471"/>
          </a:xfrm>
          <a:prstGeom prst="line">
            <a:avLst/>
          </a:prstGeom>
          <a:ln w="25400">
            <a:solidFill>
              <a:schemeClr val="accent5">
                <a:lumMod val="60000"/>
                <a:lumOff val="40000"/>
              </a:schemeClr>
            </a:solidFill>
            <a:headEnd type="arrow"/>
            <a:tailEnd type="none"/>
          </a:ln>
        </p:spPr>
        <p:style>
          <a:lnRef idx="1">
            <a:schemeClr val="accent1"/>
          </a:lnRef>
          <a:fillRef idx="0">
            <a:schemeClr val="accent1"/>
          </a:fillRef>
          <a:effectRef idx="0">
            <a:schemeClr val="accent1"/>
          </a:effectRef>
          <a:fontRef idx="minor">
            <a:schemeClr val="tx1"/>
          </a:fontRef>
        </p:style>
      </p:cxnSp>
      <p:grpSp>
        <p:nvGrpSpPr>
          <p:cNvPr id="38" name="Group 37"/>
          <p:cNvGrpSpPr/>
          <p:nvPr/>
        </p:nvGrpSpPr>
        <p:grpSpPr>
          <a:xfrm>
            <a:off x="4038600" y="1676400"/>
            <a:ext cx="189230" cy="2349497"/>
            <a:chOff x="4038600" y="1676400"/>
            <a:chExt cx="189230" cy="2349497"/>
          </a:xfrm>
        </p:grpSpPr>
        <p:cxnSp>
          <p:nvCxnSpPr>
            <p:cNvPr id="33" name="Straight Connector 32"/>
            <p:cNvCxnSpPr>
              <a:stCxn id="71" idx="0"/>
            </p:cNvCxnSpPr>
            <p:nvPr/>
          </p:nvCxnSpPr>
          <p:spPr>
            <a:xfrm flipV="1">
              <a:off x="4227830" y="1893331"/>
              <a:ext cx="0" cy="2132566"/>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V="1">
              <a:off x="4038600" y="1676400"/>
              <a:ext cx="0" cy="228600"/>
            </a:xfrm>
            <a:prstGeom prst="line">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038600" y="1893331"/>
              <a:ext cx="189230" cy="0"/>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3255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par>
                                <p:cTn id="8" presetID="22" presetClass="entr" presetSubtype="8" fill="hold"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wipe(left)">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right)">
                                      <p:cBhvr>
                                        <p:cTn id="15" dur="500"/>
                                        <p:tgtEl>
                                          <p:spTgt spid="22"/>
                                        </p:tgtEl>
                                      </p:cBhvr>
                                    </p:animEffect>
                                  </p:childTnLst>
                                </p:cTn>
                              </p:par>
                              <p:par>
                                <p:cTn id="16" presetID="22" presetClass="entr" presetSubtype="2" fill="hold"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wipe(right)">
                                      <p:cBhvr>
                                        <p:cTn id="18" dur="500"/>
                                        <p:tgtEl>
                                          <p:spTgt spid="24"/>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wipe(down)">
                                      <p:cBhvr>
                                        <p:cTn id="35" dur="500"/>
                                        <p:tgtEl>
                                          <p:spTgt spid="30"/>
                                        </p:tgtEl>
                                      </p:cBhvr>
                                    </p:animEffect>
                                  </p:childTnLst>
                                </p:cTn>
                              </p:par>
                              <p:par>
                                <p:cTn id="36" presetID="22" presetClass="entr" presetSubtype="4" fill="hold" nodeType="withEffect">
                                  <p:stCondLst>
                                    <p:cond delay="0"/>
                                  </p:stCondLst>
                                  <p:childTnLst>
                                    <p:set>
                                      <p:cBhvr>
                                        <p:cTn id="37" dur="1" fill="hold">
                                          <p:stCondLst>
                                            <p:cond delay="0"/>
                                          </p:stCondLst>
                                        </p:cTn>
                                        <p:tgtEl>
                                          <p:spTgt spid="38"/>
                                        </p:tgtEl>
                                        <p:attrNameLst>
                                          <p:attrName>style.visibility</p:attrName>
                                        </p:attrNameLst>
                                      </p:cBhvr>
                                      <p:to>
                                        <p:strVal val="visible"/>
                                      </p:to>
                                    </p:set>
                                    <p:animEffect transition="in" filter="wipe(down)">
                                      <p:cBhvr>
                                        <p:cTn id="38" dur="500"/>
                                        <p:tgtEl>
                                          <p:spTgt spid="38"/>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2"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ipe(right)">
                                      <p:cBhvr>
                                        <p:cTn id="43" dur="500"/>
                                        <p:tgtEl>
                                          <p:spTgt spid="25"/>
                                        </p:tgtEl>
                                      </p:cBhvr>
                                    </p:animEffect>
                                  </p:childTnLst>
                                </p:cTn>
                              </p:par>
                              <p:par>
                                <p:cTn id="44" presetID="22" presetClass="entr" presetSubtype="2" fill="hold" nodeType="with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wipe(right)">
                                      <p:cBhvr>
                                        <p:cTn id="46" dur="500"/>
                                        <p:tgtEl>
                                          <p:spTgt spid="26"/>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68" grpId="0" animBg="1"/>
      <p:bldP spid="72" grpId="0" animBg="1"/>
      <p:bldP spid="73" grpId="0" animBg="1"/>
      <p:bldP spid="76" grpId="0" animBg="1"/>
      <p:bldP spid="123" grpId="0" animBg="1"/>
      <p:bldP spid="124" grpId="0" animBg="1"/>
      <p:bldP spid="1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Recall: MIPS instruction formats</a:t>
            </a:r>
            <a:endParaRPr lang="en-US" dirty="0"/>
          </a:p>
        </p:txBody>
      </p:sp>
      <p:sp>
        <p:nvSpPr>
          <p:cNvPr id="3" name="Content Placeholder 2"/>
          <p:cNvSpPr>
            <a:spLocks noGrp="1"/>
          </p:cNvSpPr>
          <p:nvPr>
            <p:ph idx="1"/>
          </p:nvPr>
        </p:nvSpPr>
        <p:spPr/>
        <p:txBody>
          <a:bodyPr/>
          <a:lstStyle/>
          <a:p>
            <a:r>
              <a:rPr lang="en-US" dirty="0" smtClean="0"/>
              <a:t>All MIPS instructions are 32 bits long, has 3 formats</a:t>
            </a:r>
          </a:p>
          <a:p>
            <a:endParaRPr lang="en-US" dirty="0" smtClean="0"/>
          </a:p>
          <a:p>
            <a:r>
              <a:rPr lang="en-US" dirty="0" smtClean="0"/>
              <a:t>R-type</a:t>
            </a:r>
          </a:p>
          <a:p>
            <a:endParaRPr lang="en-US" dirty="0"/>
          </a:p>
          <a:p>
            <a:endParaRPr lang="en-US" dirty="0" smtClean="0"/>
          </a:p>
          <a:p>
            <a:r>
              <a:rPr lang="en-US" dirty="0" smtClean="0"/>
              <a:t>I-type</a:t>
            </a:r>
          </a:p>
          <a:p>
            <a:endParaRPr lang="en-US" dirty="0"/>
          </a:p>
          <a:p>
            <a:endParaRPr lang="en-US" dirty="0" smtClean="0"/>
          </a:p>
          <a:p>
            <a:r>
              <a:rPr lang="en-US" dirty="0" smtClean="0"/>
              <a:t>J-type </a:t>
            </a:r>
            <a:endParaRPr lang="en-US" dirty="0"/>
          </a:p>
        </p:txBody>
      </p:sp>
      <p:graphicFrame>
        <p:nvGraphicFramePr>
          <p:cNvPr id="4" name="Group 4"/>
          <p:cNvGraphicFramePr>
            <a:graphicFrameLocks noGrp="1"/>
          </p:cNvGraphicFramePr>
          <p:nvPr>
            <p:custDataLst>
              <p:tags r:id="rId1"/>
            </p:custDataLst>
            <p:extLst/>
          </p:nvPr>
        </p:nvGraphicFramePr>
        <p:xfrm>
          <a:off x="1905000" y="1828800"/>
          <a:ext cx="6248400" cy="1290320"/>
        </p:xfrm>
        <a:graphic>
          <a:graphicData uri="http://schemas.openxmlformats.org/drawingml/2006/table">
            <a:tbl>
              <a:tblPr/>
              <a:tblGrid>
                <a:gridCol w="1198934"/>
                <a:gridCol w="934666"/>
                <a:gridCol w="990600"/>
                <a:gridCol w="990600"/>
                <a:gridCol w="990600"/>
                <a:gridCol w="1143000"/>
              </a:tblGrid>
              <a:tr h="4572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chemeClr val="accent2"/>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chemeClr val="accent2"/>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5842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chemeClr val="accent5">
                              <a:lumMod val="60000"/>
                              <a:lumOff val="40000"/>
                            </a:schemeClr>
                          </a:solidFill>
                          <a:effectLst/>
                          <a:latin typeface="Consolas" pitchFamily="49" charset="0"/>
                        </a:rPr>
                        <a:t>op</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err="1" smtClean="0">
                          <a:ln>
                            <a:noFill/>
                          </a:ln>
                          <a:solidFill>
                            <a:srgbClr val="FFFFFF"/>
                          </a:solidFill>
                          <a:effectLst/>
                          <a:latin typeface="Consolas" pitchFamily="49" charset="0"/>
                        </a:rPr>
                        <a:t>rs</a:t>
                      </a:r>
                      <a:endParaRPr kumimoji="0" lang="en-US" sz="2800" b="0" i="0" u="none" strike="noStrike" cap="none" normalizeH="0" baseline="0" dirty="0" smtClean="0">
                        <a:ln>
                          <a:noFill/>
                        </a:ln>
                        <a:solidFill>
                          <a:srgbClr val="FFFFFF"/>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err="1" smtClean="0">
                          <a:ln>
                            <a:noFill/>
                          </a:ln>
                          <a:solidFill>
                            <a:srgbClr val="FFFFFF"/>
                          </a:solidFill>
                          <a:effectLst/>
                          <a:latin typeface="Consolas" pitchFamily="49" charset="0"/>
                        </a:rPr>
                        <a:t>rt</a:t>
                      </a:r>
                      <a:endParaRPr kumimoji="0" lang="en-US" sz="2800" b="0" i="0" u="none" strike="noStrike" cap="none" normalizeH="0" baseline="0" dirty="0" smtClean="0">
                        <a:ln>
                          <a:noFill/>
                        </a:ln>
                        <a:solidFill>
                          <a:srgbClr val="FFFFFF"/>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rgbClr val="FFFFFF"/>
                          </a:solidFill>
                          <a:effectLst/>
                          <a:latin typeface="Consolas" pitchFamily="49" charset="0"/>
                        </a:rPr>
                        <a:t>rd</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err="1" smtClean="0">
                          <a:ln>
                            <a:noFill/>
                          </a:ln>
                          <a:solidFill>
                            <a:srgbClr val="FFFFFF"/>
                          </a:solidFill>
                          <a:effectLst/>
                          <a:latin typeface="Consolas" pitchFamily="49" charset="0"/>
                        </a:rPr>
                        <a:t>shamt</a:t>
                      </a:r>
                      <a:endParaRPr kumimoji="0" lang="en-US" sz="2800" b="0" i="0" u="none" strike="noStrike" cap="none" normalizeH="0" baseline="0" dirty="0" smtClean="0">
                        <a:ln>
                          <a:noFill/>
                        </a:ln>
                        <a:solidFill>
                          <a:srgbClr val="FFFFFF"/>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err="1" smtClean="0">
                          <a:ln>
                            <a:noFill/>
                          </a:ln>
                          <a:solidFill>
                            <a:schemeClr val="accent5">
                              <a:lumMod val="60000"/>
                              <a:lumOff val="40000"/>
                            </a:schemeClr>
                          </a:solidFill>
                          <a:effectLst/>
                          <a:latin typeface="Consolas" pitchFamily="49" charset="0"/>
                        </a:rPr>
                        <a:t>func</a:t>
                      </a:r>
                      <a:endParaRPr kumimoji="0" lang="en-US" sz="2800" b="0" i="0" u="none" strike="noStrike" cap="none" normalizeH="0" baseline="0" dirty="0" smtClean="0">
                        <a:ln>
                          <a:noFill/>
                        </a:ln>
                        <a:solidFill>
                          <a:schemeClr val="accent5">
                            <a:lumMod val="60000"/>
                            <a:lumOff val="40000"/>
                          </a:schemeClr>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5842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6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6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bl>
          </a:graphicData>
        </a:graphic>
      </p:graphicFrame>
      <p:graphicFrame>
        <p:nvGraphicFramePr>
          <p:cNvPr id="5" name="Group 4"/>
          <p:cNvGraphicFramePr>
            <a:graphicFrameLocks noGrp="1"/>
          </p:cNvGraphicFramePr>
          <p:nvPr>
            <p:custDataLst>
              <p:tags r:id="rId2"/>
            </p:custDataLst>
            <p:extLst/>
          </p:nvPr>
        </p:nvGraphicFramePr>
        <p:xfrm>
          <a:off x="1905000" y="3581400"/>
          <a:ext cx="6248400" cy="1290320"/>
        </p:xfrm>
        <a:graphic>
          <a:graphicData uri="http://schemas.openxmlformats.org/drawingml/2006/table">
            <a:tbl>
              <a:tblPr/>
              <a:tblGrid>
                <a:gridCol w="1198934"/>
                <a:gridCol w="934666"/>
                <a:gridCol w="990600"/>
                <a:gridCol w="3124200"/>
              </a:tblGrid>
              <a:tr h="762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chemeClr val="accent2"/>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5842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chemeClr val="accent5">
                              <a:lumMod val="60000"/>
                              <a:lumOff val="40000"/>
                            </a:schemeClr>
                          </a:solidFill>
                          <a:effectLst/>
                          <a:latin typeface="Consolas" pitchFamily="49" charset="0"/>
                        </a:rPr>
                        <a:t>op</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err="1" smtClean="0">
                          <a:ln>
                            <a:noFill/>
                          </a:ln>
                          <a:solidFill>
                            <a:srgbClr val="FFFFFF"/>
                          </a:solidFill>
                          <a:effectLst/>
                          <a:latin typeface="Consolas" pitchFamily="49" charset="0"/>
                        </a:rPr>
                        <a:t>rs</a:t>
                      </a:r>
                      <a:endParaRPr kumimoji="0" lang="en-US" sz="2800" b="0" i="0" u="none" strike="noStrike" cap="none" normalizeH="0" baseline="0" dirty="0" smtClean="0">
                        <a:ln>
                          <a:noFill/>
                        </a:ln>
                        <a:solidFill>
                          <a:srgbClr val="FFFFFF"/>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err="1" smtClean="0">
                          <a:ln>
                            <a:noFill/>
                          </a:ln>
                          <a:solidFill>
                            <a:srgbClr val="FFFFFF"/>
                          </a:solidFill>
                          <a:effectLst/>
                          <a:latin typeface="Consolas" pitchFamily="49" charset="0"/>
                        </a:rPr>
                        <a:t>rt</a:t>
                      </a:r>
                      <a:endParaRPr kumimoji="0" lang="en-US" sz="2800" b="0" i="0" u="none" strike="noStrike" cap="none" normalizeH="0" baseline="0" dirty="0" smtClean="0">
                        <a:ln>
                          <a:noFill/>
                        </a:ln>
                        <a:solidFill>
                          <a:srgbClr val="FFFFFF"/>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rgbClr val="FFFFFF"/>
                          </a:solidFill>
                          <a:effectLst/>
                          <a:latin typeface="Consolas" pitchFamily="49" charset="0"/>
                        </a:rPr>
                        <a:t>immediate</a:t>
                      </a:r>
                      <a:endParaRPr kumimoji="0" lang="en-US" sz="2800" b="0" i="0" u="none" strike="noStrike" cap="none" normalizeH="0" baseline="0" dirty="0" smtClean="0">
                        <a:ln>
                          <a:noFill/>
                        </a:ln>
                        <a:solidFill>
                          <a:schemeClr val="accent2"/>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5842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6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mj-lt"/>
                        </a:rPr>
                        <a:t>5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algn="ctr"/>
                      <a:r>
                        <a:rPr lang="en-US" sz="2400" dirty="0" smtClean="0">
                          <a:solidFill>
                            <a:schemeClr val="bg1"/>
                          </a:solidFill>
                          <a:latin typeface="+mj-lt"/>
                        </a:rPr>
                        <a:t>16 bits</a:t>
                      </a:r>
                      <a:endParaRPr lang="en-US" sz="2400" dirty="0">
                        <a:solidFill>
                          <a:schemeClr val="bg1"/>
                        </a:solidFill>
                        <a:latin typeface="+mj-lt"/>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bl>
          </a:graphicData>
        </a:graphic>
      </p:graphicFrame>
      <p:graphicFrame>
        <p:nvGraphicFramePr>
          <p:cNvPr id="7" name="Group 4"/>
          <p:cNvGraphicFramePr>
            <a:graphicFrameLocks noGrp="1"/>
          </p:cNvGraphicFramePr>
          <p:nvPr>
            <p:custDataLst>
              <p:tags r:id="rId3"/>
            </p:custDataLst>
            <p:extLst/>
          </p:nvPr>
        </p:nvGraphicFramePr>
        <p:xfrm>
          <a:off x="1905000" y="5167020"/>
          <a:ext cx="6248400" cy="1157580"/>
        </p:xfrm>
        <a:graphic>
          <a:graphicData uri="http://schemas.openxmlformats.org/drawingml/2006/table">
            <a:tbl>
              <a:tblPr/>
              <a:tblGrid>
                <a:gridCol w="1143000"/>
                <a:gridCol w="5105400"/>
              </a:tblGrid>
              <a:tr h="1080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chemeClr val="accent2"/>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800" b="0" i="0" u="none" strike="noStrike" cap="none" normalizeH="0" baseline="0" dirty="0" smtClean="0">
                        <a:ln>
                          <a:noFill/>
                        </a:ln>
                        <a:solidFill>
                          <a:srgbClr val="FFFFFF"/>
                        </a:solidFill>
                        <a:effectLst/>
                        <a:latin typeface="Consolas"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5175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chemeClr val="accent5">
                              <a:lumMod val="60000"/>
                              <a:lumOff val="40000"/>
                            </a:schemeClr>
                          </a:solidFill>
                          <a:effectLst/>
                          <a:latin typeface="Consolas" pitchFamily="49" charset="0"/>
                        </a:rPr>
                        <a:t>op</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rgbClr val="FFFFFF"/>
                          </a:solidFill>
                          <a:effectLst/>
                          <a:latin typeface="Consolas" pitchFamily="49" charset="0"/>
                        </a:rPr>
                        <a:t>immediate (target address)</a:t>
                      </a:r>
                      <a:endParaRPr kumimoji="0" lang="en-US" sz="2800" b="0" i="0" u="none" strike="noStrike" cap="none" normalizeH="0" baseline="0" dirty="0" smtClean="0">
                        <a:ln>
                          <a:noFill/>
                        </a:ln>
                        <a:solidFill>
                          <a:schemeClr val="accent2"/>
                        </a:solidFill>
                        <a:effectLst/>
                        <a:latin typeface="Consolas" pitchFamily="49" charset="0"/>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517500">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2400" b="0" i="0" u="none" strike="noStrike" cap="none" normalizeH="0" baseline="0" dirty="0" smtClean="0">
                          <a:ln>
                            <a:noFill/>
                          </a:ln>
                          <a:solidFill>
                            <a:schemeClr val="bg1"/>
                          </a:solidFill>
                          <a:effectLst/>
                          <a:latin typeface="Consolas" pitchFamily="49" charset="0"/>
                        </a:rPr>
                        <a:t>6 bits</a:t>
                      </a: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algn="ctr"/>
                      <a:r>
                        <a:rPr lang="en-US" sz="2400" dirty="0" smtClean="0">
                          <a:solidFill>
                            <a:schemeClr val="bg1"/>
                          </a:solidFill>
                        </a:rPr>
                        <a:t>26 bits</a:t>
                      </a:r>
                      <a:endParaRPr lang="en-US" sz="2400" dirty="0">
                        <a:solidFill>
                          <a:schemeClr val="bg1"/>
                        </a:solidFill>
                      </a:endParaRPr>
                    </a:p>
                  </a:txBody>
                  <a:tcPr marL="0" marR="0"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68000785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a:xfrm>
            <a:off x="0" y="609600"/>
            <a:ext cx="9144000" cy="5638800"/>
          </a:xfrm>
        </p:spPr>
        <p:txBody>
          <a:bodyPr>
            <a:normAutofit/>
          </a:bodyPr>
          <a:lstStyle/>
          <a:p>
            <a:r>
              <a:rPr lang="en-US" sz="2400" dirty="0" smtClean="0"/>
              <a:t>Data hazards occur when a operand (register)  depends on the result of a previous instruction that may not be computed yet.  A pipelined processor needs to detect data hazards.</a:t>
            </a:r>
          </a:p>
          <a:p>
            <a:endParaRPr lang="en-US" sz="2400" dirty="0"/>
          </a:p>
          <a:p>
            <a:r>
              <a:rPr lang="en-US" sz="2400" dirty="0" smtClean="0">
                <a:solidFill>
                  <a:schemeClr val="bg1"/>
                </a:solidFill>
              </a:rPr>
              <a:t>Stalling, preventing a dependent instruction from advancing, is one way to resolve data hazards.  Stalling introduces NOPs (“bubbles”) into a pipeline.  Introduce NOPs by (1) preventing the PC from updating, (2) preventing writes to IF/ID registers from changing, and (3) preventing writes to memory and register file.  Bubbles (</a:t>
            </a:r>
            <a:r>
              <a:rPr lang="en-US" sz="2400" dirty="0" err="1" smtClean="0">
                <a:solidFill>
                  <a:schemeClr val="bg1"/>
                </a:solidFill>
              </a:rPr>
              <a:t>nops</a:t>
            </a:r>
            <a:r>
              <a:rPr lang="en-US" sz="2400" dirty="0" smtClean="0">
                <a:solidFill>
                  <a:schemeClr val="bg1"/>
                </a:solidFill>
              </a:rPr>
              <a:t>) in pipeline significantly decrease performance.</a:t>
            </a:r>
          </a:p>
          <a:p>
            <a:endParaRPr lang="en-US" sz="2800" dirty="0" smtClean="0">
              <a:solidFill>
                <a:schemeClr val="bg1"/>
              </a:solidFill>
            </a:endParaRPr>
          </a:p>
          <a:p>
            <a:r>
              <a:rPr lang="en-US" sz="2400" dirty="0">
                <a:solidFill>
                  <a:schemeClr val="accent5">
                    <a:lumMod val="60000"/>
                    <a:lumOff val="40000"/>
                  </a:schemeClr>
                </a:solidFill>
              </a:rPr>
              <a:t>Forwarding bypasses some pipelined stages forwarding a result to a dependent instruction operand (register</a:t>
            </a:r>
            <a:r>
              <a:rPr lang="en-US" sz="2400" dirty="0" smtClean="0">
                <a:solidFill>
                  <a:schemeClr val="accent5">
                    <a:lumMod val="60000"/>
                    <a:lumOff val="40000"/>
                  </a:schemeClr>
                </a:solidFill>
              </a:rPr>
              <a:t>).  Better performance than stalling.</a:t>
            </a:r>
            <a:endParaRPr lang="en-US" sz="2400" dirty="0">
              <a:solidFill>
                <a:schemeClr val="accent5">
                  <a:lumMod val="60000"/>
                  <a:lumOff val="40000"/>
                </a:schemeClr>
              </a:solidFill>
            </a:endParaRPr>
          </a:p>
        </p:txBody>
      </p:sp>
    </p:spTree>
    <p:extLst>
      <p:ext uri="{BB962C8B-B14F-4D97-AF65-F5344CB8AC3E}">
        <p14:creationId xmlns:p14="http://schemas.microsoft.com/office/powerpoint/2010/main" val="74409254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Data Hazard Recap</a:t>
            </a:r>
            <a:endParaRPr lang="en-US" dirty="0"/>
          </a:p>
        </p:txBody>
      </p:sp>
      <p:sp>
        <p:nvSpPr>
          <p:cNvPr id="3" name="Content Placeholder 2"/>
          <p:cNvSpPr>
            <a:spLocks noGrp="1"/>
          </p:cNvSpPr>
          <p:nvPr>
            <p:ph idx="1"/>
            <p:custDataLst>
              <p:tags r:id="rId2"/>
            </p:custDataLst>
          </p:nvPr>
        </p:nvSpPr>
        <p:spPr/>
        <p:txBody>
          <a:bodyPr>
            <a:normAutofit/>
          </a:bodyPr>
          <a:lstStyle/>
          <a:p>
            <a:r>
              <a:rPr lang="en-US" dirty="0" smtClean="0">
                <a:solidFill>
                  <a:schemeClr val="accent5">
                    <a:lumMod val="60000"/>
                    <a:lumOff val="40000"/>
                  </a:schemeClr>
                </a:solidFill>
              </a:rPr>
              <a:t>Stall</a:t>
            </a:r>
          </a:p>
          <a:p>
            <a:pPr lvl="1"/>
            <a:r>
              <a:rPr lang="en-US" dirty="0" smtClean="0"/>
              <a:t>Pause current and all subsequent instructions</a:t>
            </a:r>
          </a:p>
          <a:p>
            <a:endParaRPr lang="en-US" dirty="0" smtClean="0">
              <a:solidFill>
                <a:schemeClr val="accent1"/>
              </a:solidFill>
            </a:endParaRPr>
          </a:p>
          <a:p>
            <a:r>
              <a:rPr lang="en-US" dirty="0" smtClean="0">
                <a:solidFill>
                  <a:schemeClr val="accent5">
                    <a:lumMod val="60000"/>
                    <a:lumOff val="40000"/>
                  </a:schemeClr>
                </a:solidFill>
              </a:rPr>
              <a:t>Forward/Bypass</a:t>
            </a:r>
          </a:p>
          <a:p>
            <a:pPr lvl="1"/>
            <a:r>
              <a:rPr lang="en-US" dirty="0" smtClean="0"/>
              <a:t>Try to steal correct value from elsewhere in pipeline</a:t>
            </a:r>
          </a:p>
          <a:p>
            <a:pPr lvl="1"/>
            <a:r>
              <a:rPr lang="en-US" dirty="0" smtClean="0"/>
              <a:t>Otherwise, fall back to stalling or require a delay slot</a:t>
            </a:r>
          </a:p>
          <a:p>
            <a:endParaRPr lang="en-US" dirty="0" smtClean="0"/>
          </a:p>
          <a:p>
            <a:r>
              <a:rPr lang="en-US" dirty="0" smtClean="0"/>
              <a:t>Tradeoffs?</a:t>
            </a:r>
          </a:p>
        </p:txBody>
      </p:sp>
    </p:spTree>
    <p:extLst>
      <p:ext uri="{BB962C8B-B14F-4D97-AF65-F5344CB8AC3E}">
        <p14:creationId xmlns:p14="http://schemas.microsoft.com/office/powerpoint/2010/main" val="20883505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GB" dirty="0" smtClean="0"/>
              <a:t>Recall: MIPS Instruction Types</a:t>
            </a:r>
            <a:endParaRPr lang="en-US" dirty="0"/>
          </a:p>
        </p:txBody>
      </p:sp>
      <p:sp>
        <p:nvSpPr>
          <p:cNvPr id="2262019" name="Rectangle 3"/>
          <p:cNvSpPr>
            <a:spLocks noGrp="1" noChangeArrowheads="1"/>
          </p:cNvSpPr>
          <p:nvPr>
            <p:ph idx="1"/>
            <p:custDataLst>
              <p:tags r:id="rId2"/>
            </p:custDataLst>
          </p:nvPr>
        </p:nvSpPr>
        <p:spPr>
          <a:ln/>
        </p:spPr>
        <p:txBody>
          <a:bodyPr lIns="0" tIns="0" rIns="0" bIns="0">
            <a:noAutofit/>
          </a:bodyPr>
          <a:lstStyle/>
          <a:p>
            <a:pPr marL="339725" indent="-339725" defTabSz="457200">
              <a:lnSpc>
                <a:spcPct val="92000"/>
              </a:lnSpc>
              <a:buSzPct val="147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solidFill>
                  <a:schemeClr val="accent5">
                    <a:lumMod val="60000"/>
                    <a:lumOff val="40000"/>
                  </a:schemeClr>
                </a:solidFill>
              </a:rPr>
              <a:t>Arithmetic/Logical</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smtClean="0"/>
              <a:t>R-type: result and </a:t>
            </a:r>
            <a:r>
              <a:rPr lang="en-GB" sz="2400" dirty="0"/>
              <a:t>two </a:t>
            </a:r>
            <a:r>
              <a:rPr lang="en-GB" sz="2400" dirty="0" smtClean="0"/>
              <a:t>source registers, shift amount</a:t>
            </a:r>
            <a:endParaRPr lang="en-GB" sz="2400" dirty="0"/>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smtClean="0"/>
              <a:t>I-type:  16-bit immediate with sign/zero extension</a:t>
            </a:r>
            <a:endParaRPr lang="en-GB" sz="2400" dirty="0"/>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400" dirty="0" smtClean="0"/>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000" dirty="0"/>
          </a:p>
          <a:p>
            <a:pPr marL="339725" indent="-339725" defTabSz="457200">
              <a:lnSpc>
                <a:spcPct val="92000"/>
              </a:lnSpc>
              <a:buSzPct val="147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solidFill>
                  <a:schemeClr val="accent5">
                    <a:lumMod val="60000"/>
                    <a:lumOff val="40000"/>
                  </a:schemeClr>
                </a:solidFill>
              </a:rPr>
              <a:t>Memory Access</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load/store between registers and memory</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smtClean="0"/>
              <a:t>word, half-word </a:t>
            </a:r>
            <a:r>
              <a:rPr lang="en-GB" sz="2400" dirty="0"/>
              <a:t>and byte operations</a:t>
            </a:r>
          </a:p>
          <a:p>
            <a:pPr marL="339725" indent="-339725" defTabSz="457200">
              <a:lnSpc>
                <a:spcPct val="92000"/>
              </a:lnSpc>
              <a:buSzPct val="147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800" dirty="0"/>
          </a:p>
          <a:p>
            <a:pPr marL="339725" indent="-339725" defTabSz="457200">
              <a:lnSpc>
                <a:spcPct val="92000"/>
              </a:lnSpc>
              <a:buSzPct val="147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solidFill>
                  <a:schemeClr val="accent5">
                    <a:lumMod val="60000"/>
                    <a:lumOff val="40000"/>
                  </a:schemeClr>
                </a:solidFill>
              </a:rPr>
              <a:t>Control flow</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conditional branches: pc-relative addresses</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jumps: </a:t>
            </a:r>
            <a:r>
              <a:rPr lang="en-GB" sz="2400" dirty="0" smtClean="0"/>
              <a:t>fixed offsets, register absolute</a:t>
            </a:r>
            <a:endParaRPr lang="en-GB" sz="2400" dirty="0"/>
          </a:p>
        </p:txBody>
      </p:sp>
    </p:spTree>
    <p:extLst>
      <p:ext uri="{BB962C8B-B14F-4D97-AF65-F5344CB8AC3E}">
        <p14:creationId xmlns:p14="http://schemas.microsoft.com/office/powerpoint/2010/main" val="4037272393"/>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GB" dirty="0" smtClean="0"/>
              <a:t>Recall: MIPS Instruction Types</a:t>
            </a:r>
            <a:endParaRPr lang="en-US" dirty="0"/>
          </a:p>
        </p:txBody>
      </p:sp>
      <p:sp>
        <p:nvSpPr>
          <p:cNvPr id="2262019" name="Rectangle 3"/>
          <p:cNvSpPr>
            <a:spLocks noGrp="1" noChangeArrowheads="1"/>
          </p:cNvSpPr>
          <p:nvPr>
            <p:ph idx="1"/>
            <p:custDataLst>
              <p:tags r:id="rId2"/>
            </p:custDataLst>
          </p:nvPr>
        </p:nvSpPr>
        <p:spPr>
          <a:ln/>
        </p:spPr>
        <p:txBody>
          <a:bodyPr lIns="0" tIns="0" rIns="0" bIns="0">
            <a:noAutofit/>
          </a:bodyPr>
          <a:lstStyle/>
          <a:p>
            <a:pPr marL="339725" indent="-339725" defTabSz="457200">
              <a:lnSpc>
                <a:spcPct val="92000"/>
              </a:lnSpc>
              <a:buSzPct val="147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smtClean="0">
                <a:solidFill>
                  <a:schemeClr val="accent5">
                    <a:lumMod val="60000"/>
                    <a:lumOff val="40000"/>
                  </a:schemeClr>
                </a:solidFill>
              </a:rPr>
              <a:t>Arithmetic/Logical</a:t>
            </a:r>
            <a:endParaRPr lang="en-GB" sz="2800" dirty="0">
              <a:solidFill>
                <a:schemeClr val="accent5">
                  <a:lumMod val="60000"/>
                  <a:lumOff val="40000"/>
                </a:schemeClr>
              </a:solidFill>
            </a:endParaRP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ADD, ADDU, SUB, SUBU, AND, OR, XOR, NOR, SLT, SLTU</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ADDI, ADDIU, ANDI, ORI, XORI, LUI, SLL, SRL, SLLV, SRLV, SRAV, SLTI, SLTIU</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solidFill>
                  <a:schemeClr val="accent4">
                    <a:lumMod val="75000"/>
                  </a:schemeClr>
                </a:solidFill>
              </a:rPr>
              <a:t>MULT, DIV, MFLO, MTLO, MFHI, </a:t>
            </a:r>
            <a:r>
              <a:rPr lang="en-GB" sz="2400" dirty="0" smtClean="0">
                <a:solidFill>
                  <a:schemeClr val="accent4">
                    <a:lumMod val="75000"/>
                  </a:schemeClr>
                </a:solidFill>
              </a:rPr>
              <a:t>MTHI</a:t>
            </a:r>
            <a:endParaRPr lang="en-GB" sz="2800" dirty="0">
              <a:solidFill>
                <a:schemeClr val="accent4">
                  <a:lumMod val="75000"/>
                </a:schemeClr>
              </a:solidFill>
            </a:endParaRPr>
          </a:p>
          <a:p>
            <a:pPr marL="339725" indent="-339725" defTabSz="457200">
              <a:lnSpc>
                <a:spcPct val="92000"/>
              </a:lnSpc>
              <a:buSzPct val="147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solidFill>
                  <a:schemeClr val="accent5">
                    <a:lumMod val="60000"/>
                    <a:lumOff val="40000"/>
                  </a:schemeClr>
                </a:solidFill>
              </a:rPr>
              <a:t>Memory Access</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LW, LH, LB, LHU, LBU, LWL, LWR</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SW, SH, SB, SWL, SWR</a:t>
            </a:r>
          </a:p>
          <a:p>
            <a:pPr marL="339725" indent="-339725" defTabSz="457200">
              <a:lnSpc>
                <a:spcPct val="92000"/>
              </a:lnSpc>
              <a:buSzPct val="147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800" dirty="0" smtClean="0"/>
          </a:p>
          <a:p>
            <a:pPr marL="339725" indent="-339725" defTabSz="457200">
              <a:lnSpc>
                <a:spcPct val="92000"/>
              </a:lnSpc>
              <a:buSzPct val="147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smtClean="0">
                <a:solidFill>
                  <a:schemeClr val="accent5">
                    <a:lumMod val="60000"/>
                    <a:lumOff val="40000"/>
                  </a:schemeClr>
                </a:solidFill>
              </a:rPr>
              <a:t>Control </a:t>
            </a:r>
            <a:r>
              <a:rPr lang="en-GB" sz="2800" dirty="0">
                <a:solidFill>
                  <a:schemeClr val="accent5">
                    <a:lumMod val="60000"/>
                    <a:lumOff val="40000"/>
                  </a:schemeClr>
                </a:solidFill>
              </a:rPr>
              <a:t>flow</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BEQ, BNE, BLEZ, BLTZ, BGEZ, BGTZ</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J, JR, JAL, JALR, </a:t>
            </a:r>
            <a:r>
              <a:rPr lang="en-GB" sz="2400" dirty="0">
                <a:solidFill>
                  <a:schemeClr val="accent4">
                    <a:lumMod val="75000"/>
                  </a:schemeClr>
                </a:solidFill>
              </a:rPr>
              <a:t>BEQL, BNEL, BLEZL, BGTZL</a:t>
            </a:r>
          </a:p>
          <a:p>
            <a:pPr marL="623887"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Special</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400" dirty="0">
                <a:solidFill>
                  <a:schemeClr val="accent4">
                    <a:lumMod val="75000"/>
                  </a:schemeClr>
                </a:solidFill>
              </a:rPr>
              <a:t>LL, SC, SYSCALL, BREAK, SYNC, COPROC</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400" dirty="0"/>
          </a:p>
        </p:txBody>
      </p:sp>
    </p:spTree>
    <p:extLst>
      <p:ext uri="{BB962C8B-B14F-4D97-AF65-F5344CB8AC3E}">
        <p14:creationId xmlns:p14="http://schemas.microsoft.com/office/powerpoint/2010/main" val="127076694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62019">
                                            <p:txEl>
                                              <p:pRg st="11" end="1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6201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Pipelining</a:t>
            </a:r>
            <a:endParaRPr lang="en-US" dirty="0"/>
          </a:p>
        </p:txBody>
      </p:sp>
      <p:sp>
        <p:nvSpPr>
          <p:cNvPr id="3" name="Content Placeholder 2"/>
          <p:cNvSpPr>
            <a:spLocks noGrp="1"/>
          </p:cNvSpPr>
          <p:nvPr>
            <p:ph idx="1"/>
            <p:custDataLst>
              <p:tags r:id="rId2"/>
            </p:custDataLst>
          </p:nvPr>
        </p:nvSpPr>
        <p:spPr/>
        <p:txBody>
          <a:bodyPr/>
          <a:lstStyle/>
          <a:p>
            <a:pPr>
              <a:lnSpc>
                <a:spcPct val="94000"/>
              </a:lnSpc>
            </a:pPr>
            <a:r>
              <a:rPr lang="en-US" dirty="0" smtClean="0"/>
              <a:t>Principle:</a:t>
            </a:r>
          </a:p>
          <a:p>
            <a:pPr>
              <a:lnSpc>
                <a:spcPct val="94000"/>
              </a:lnSpc>
            </a:pPr>
            <a:r>
              <a:rPr lang="en-US" dirty="0" smtClean="0"/>
              <a:t>	Throughput increased by parallel execution</a:t>
            </a:r>
          </a:p>
          <a:p>
            <a:pPr>
              <a:lnSpc>
                <a:spcPct val="94000"/>
              </a:lnSpc>
            </a:pPr>
            <a:r>
              <a:rPr lang="en-US" dirty="0"/>
              <a:t>	</a:t>
            </a:r>
            <a:r>
              <a:rPr lang="en-US" dirty="0" smtClean="0"/>
              <a:t>Balanced pipeline very important</a:t>
            </a:r>
          </a:p>
          <a:p>
            <a:pPr>
              <a:lnSpc>
                <a:spcPct val="94000"/>
              </a:lnSpc>
            </a:pPr>
            <a:r>
              <a:rPr lang="en-US" dirty="0"/>
              <a:t>	</a:t>
            </a:r>
            <a:r>
              <a:rPr lang="en-US" dirty="0" smtClean="0"/>
              <a:t>	</a:t>
            </a:r>
            <a:r>
              <a:rPr lang="en-US" sz="2800" dirty="0" smtClean="0"/>
              <a:t>Else slowest stage dominates performance</a:t>
            </a:r>
          </a:p>
          <a:p>
            <a:pPr>
              <a:lnSpc>
                <a:spcPct val="94000"/>
              </a:lnSpc>
            </a:pPr>
            <a:endParaRPr lang="en-US" dirty="0" smtClean="0"/>
          </a:p>
          <a:p>
            <a:pPr>
              <a:lnSpc>
                <a:spcPct val="94000"/>
              </a:lnSpc>
            </a:pPr>
            <a:r>
              <a:rPr lang="en-US" dirty="0" smtClean="0"/>
              <a:t>Pipelining:</a:t>
            </a:r>
          </a:p>
          <a:p>
            <a:pPr lvl="1">
              <a:lnSpc>
                <a:spcPct val="94000"/>
              </a:lnSpc>
            </a:pPr>
            <a:r>
              <a:rPr lang="en-US" dirty="0" smtClean="0"/>
              <a:t>Identify </a:t>
            </a:r>
            <a:r>
              <a:rPr lang="en-US" i="1" dirty="0" smtClean="0">
                <a:solidFill>
                  <a:schemeClr val="accent5">
                    <a:lumMod val="60000"/>
                    <a:lumOff val="40000"/>
                  </a:schemeClr>
                </a:solidFill>
              </a:rPr>
              <a:t>pipeline stages</a:t>
            </a:r>
          </a:p>
          <a:p>
            <a:pPr lvl="1">
              <a:lnSpc>
                <a:spcPct val="94000"/>
              </a:lnSpc>
            </a:pPr>
            <a:r>
              <a:rPr lang="en-US" dirty="0" smtClean="0">
                <a:solidFill>
                  <a:schemeClr val="accent5">
                    <a:lumMod val="60000"/>
                    <a:lumOff val="40000"/>
                  </a:schemeClr>
                </a:solidFill>
              </a:rPr>
              <a:t>Isolate</a:t>
            </a:r>
            <a:r>
              <a:rPr lang="en-US" dirty="0" smtClean="0"/>
              <a:t> stages from each other</a:t>
            </a:r>
          </a:p>
          <a:p>
            <a:pPr lvl="1">
              <a:lnSpc>
                <a:spcPct val="94000"/>
              </a:lnSpc>
            </a:pPr>
            <a:r>
              <a:rPr lang="en-US" dirty="0" smtClean="0"/>
              <a:t>Resolve pipeline </a:t>
            </a:r>
            <a:r>
              <a:rPr lang="en-US" i="1" dirty="0" smtClean="0">
                <a:solidFill>
                  <a:schemeClr val="accent5">
                    <a:lumMod val="60000"/>
                    <a:lumOff val="40000"/>
                  </a:schemeClr>
                </a:solidFill>
              </a:rPr>
              <a:t>hazards</a:t>
            </a:r>
            <a:r>
              <a:rPr lang="en-US" i="1" dirty="0" smtClean="0">
                <a:solidFill>
                  <a:schemeClr val="accent1"/>
                </a:solidFill>
              </a:rPr>
              <a:t> </a:t>
            </a:r>
            <a:r>
              <a:rPr lang="en-US" dirty="0" smtClean="0"/>
              <a:t>(this and next lecture)</a:t>
            </a:r>
            <a:endParaRPr lang="en-US" dirty="0"/>
          </a:p>
        </p:txBody>
      </p:sp>
    </p:spTree>
    <p:extLst>
      <p:ext uri="{BB962C8B-B14F-4D97-AF65-F5344CB8AC3E}">
        <p14:creationId xmlns:p14="http://schemas.microsoft.com/office/powerpoint/2010/main" val="295829441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5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5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5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5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5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5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5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5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5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5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3410">
      <a:dk1>
        <a:srgbClr val="FFFFFF"/>
      </a:dk1>
      <a:lt1>
        <a:sysClr val="window" lastClr="FFFFFF"/>
      </a:lt1>
      <a:dk2>
        <a:srgbClr val="000000"/>
      </a:dk2>
      <a:lt2>
        <a:srgbClr val="D8D8D8"/>
      </a:lt2>
      <a:accent1>
        <a:srgbClr val="FFFF00"/>
      </a:accent1>
      <a:accent2>
        <a:srgbClr val="FF0000"/>
      </a:accent2>
      <a:accent3>
        <a:srgbClr val="7030A0"/>
      </a:accent3>
      <a:accent4>
        <a:srgbClr val="0070C0"/>
      </a:accent4>
      <a:accent5>
        <a:srgbClr val="00B0F0"/>
      </a:accent5>
      <a:accent6>
        <a:srgbClr val="FFC000"/>
      </a:accent6>
      <a:hlink>
        <a:srgbClr val="6565FF"/>
      </a:hlink>
      <a:folHlink>
        <a:srgbClr val="A2A2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3370</TotalTime>
  <Words>3734</Words>
  <Application>Microsoft Office PowerPoint</Application>
  <PresentationFormat>On-screen Show (4:3)</PresentationFormat>
  <Paragraphs>1373</Paragraphs>
  <Slides>61</Slides>
  <Notes>50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61</vt:i4>
      </vt:variant>
    </vt:vector>
  </HeadingPairs>
  <TitlesOfParts>
    <vt:vector size="69" baseType="lpstr">
      <vt:lpstr>Arial</vt:lpstr>
      <vt:lpstr>Calibri</vt:lpstr>
      <vt:lpstr>Consolas</vt:lpstr>
      <vt:lpstr>Helvetica</vt:lpstr>
      <vt:lpstr>Symbol</vt:lpstr>
      <vt:lpstr>Times New Roman</vt:lpstr>
      <vt:lpstr>Wingdings</vt:lpstr>
      <vt:lpstr>Office Theme</vt:lpstr>
      <vt:lpstr>Pipelining and Hazards</vt:lpstr>
      <vt:lpstr>Announcements</vt:lpstr>
      <vt:lpstr>Announcements</vt:lpstr>
      <vt:lpstr>Goals for Today</vt:lpstr>
      <vt:lpstr>MIPS Design Principles</vt:lpstr>
      <vt:lpstr>Recall: MIPS instruction formats</vt:lpstr>
      <vt:lpstr>Recall: MIPS Instruction Types</vt:lpstr>
      <vt:lpstr>Recall: MIPS Instruction Types</vt:lpstr>
      <vt:lpstr>Pipelining</vt:lpstr>
      <vt:lpstr>Basic Pipeline</vt:lpstr>
      <vt:lpstr>Pipelined Implementation</vt:lpstr>
      <vt:lpstr>Time Graphs</vt:lpstr>
      <vt:lpstr>Pipelined Implementation</vt:lpstr>
      <vt:lpstr>Pipelined Processor</vt:lpstr>
      <vt:lpstr>Pipelined Processor</vt:lpstr>
      <vt:lpstr>Pipelined Implementation</vt:lpstr>
      <vt:lpstr>Hazards</vt:lpstr>
      <vt:lpstr>Pipelined Processor</vt:lpstr>
      <vt:lpstr>Example: : Sample Code (Simple)</vt:lpstr>
      <vt:lpstr>Example: Sample Code (Simple)</vt:lpstr>
      <vt:lpstr>PowerPoint Presentation</vt:lpstr>
      <vt:lpstr>PowerPoint Presentation</vt:lpstr>
      <vt:lpstr>Takeaway</vt:lpstr>
      <vt:lpstr>Hazards</vt:lpstr>
      <vt:lpstr>Hazards</vt:lpstr>
      <vt:lpstr>Next Goal</vt:lpstr>
      <vt:lpstr>Data Hazards</vt:lpstr>
      <vt:lpstr>Data Hazards</vt:lpstr>
      <vt:lpstr>Data Hazards</vt:lpstr>
      <vt:lpstr>PowerPoint Presentation</vt:lpstr>
      <vt:lpstr>Data Hazards</vt:lpstr>
      <vt:lpstr>Detecting Data Hazards</vt:lpstr>
      <vt:lpstr>Takeaway</vt:lpstr>
      <vt:lpstr>Next Goal</vt:lpstr>
      <vt:lpstr>Stalling</vt:lpstr>
      <vt:lpstr>Detecting Data Hazards</vt:lpstr>
      <vt:lpstr>Stalling</vt:lpstr>
      <vt:lpstr>Stalling</vt:lpstr>
      <vt:lpstr>Stalling</vt:lpstr>
      <vt:lpstr>Stalling</vt:lpstr>
      <vt:lpstr>Stalling</vt:lpstr>
      <vt:lpstr>Stalling</vt:lpstr>
      <vt:lpstr>Takeaway</vt:lpstr>
      <vt:lpstr>Next Goal: Resolving Data Hazards via Forwarding</vt:lpstr>
      <vt:lpstr>Forwarding</vt:lpstr>
      <vt:lpstr>Forwarding Datapath</vt:lpstr>
      <vt:lpstr>Forwarding Datapath</vt:lpstr>
      <vt:lpstr>Forwarding Datapath 1</vt:lpstr>
      <vt:lpstr>Forwarding Datapath</vt:lpstr>
      <vt:lpstr>Forwarding Datapath 1</vt:lpstr>
      <vt:lpstr>Forwarding Datapath 2</vt:lpstr>
      <vt:lpstr>Forwarding Datapath</vt:lpstr>
      <vt:lpstr>Forwarding Datapath 2</vt:lpstr>
      <vt:lpstr>Register File Bypass</vt:lpstr>
      <vt:lpstr>Forwarding Datapath</vt:lpstr>
      <vt:lpstr>Register File Bypass</vt:lpstr>
      <vt:lpstr>Forwarding Example</vt:lpstr>
      <vt:lpstr>Forwarding Example 2</vt:lpstr>
      <vt:lpstr>Forwarding Datapath</vt:lpstr>
      <vt:lpstr>Takeaway</vt:lpstr>
      <vt:lpstr>Data Hazard Recap</vt:lpstr>
    </vt:vector>
  </TitlesOfParts>
  <Company>Cornell University Computing and Information Science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Hakim Weatherspoon</dc:creator>
  <cp:lastModifiedBy>Hakim Weatherspoon</cp:lastModifiedBy>
  <cp:revision>203</cp:revision>
  <dcterms:created xsi:type="dcterms:W3CDTF">2012-11-28T14:27:55Z</dcterms:created>
  <dcterms:modified xsi:type="dcterms:W3CDTF">2015-03-01T04:35:49Z</dcterms:modified>
</cp:coreProperties>
</file>