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0.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11.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notesSlides/notesSlide12.xml" ContentType="application/vnd.openxmlformats-officedocument.presentationml.notesSlid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notesSlides/notesSlide13.xml" ContentType="application/vnd.openxmlformats-officedocument.presentationml.notesSlide+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notesSlides/notesSlide14.xml" ContentType="application/vnd.openxmlformats-officedocument.presentationml.notesSlide+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15.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notesSlides/notesSlide16.xml" ContentType="application/vnd.openxmlformats-officedocument.presentationml.notesSlide+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notesSlides/notesSlide17.xml" ContentType="application/vnd.openxmlformats-officedocument.presentationml.notesSlide+xml"/>
  <Override PartName="/ppt/tags/tag922.xml" ContentType="application/vnd.openxmlformats-officedocument.presentationml.tags+xml"/>
  <Override PartName="/ppt/tags/tag923.xml" ContentType="application/vnd.openxmlformats-officedocument.presentationml.tags+xml"/>
  <Override PartName="/ppt/notesSlides/notesSlide18.xml" ContentType="application/vnd.openxmlformats-officedocument.presentationml.notesSlide+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notesSlides/notesSlide19.xml" ContentType="application/vnd.openxmlformats-officedocument.presentationml.notesSlide+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notesSlides/notesSlide20.xml" ContentType="application/vnd.openxmlformats-officedocument.presentationml.notesSlide+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notesSlides/notesSlide21.xml" ContentType="application/vnd.openxmlformats-officedocument.presentationml.notesSlide+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notesSlides/notesSlide22.xml" ContentType="application/vnd.openxmlformats-officedocument.presentationml.notesSlide+xml"/>
  <Override PartName="/ppt/tags/tag1112.xml" ContentType="application/vnd.openxmlformats-officedocument.presentationml.tags+xml"/>
  <Override PartName="/ppt/tags/tag1113.xml" ContentType="application/vnd.openxmlformats-officedocument.presentationml.tags+xml"/>
  <Override PartName="/ppt/notesSlides/notesSlide23.xml" ContentType="application/vnd.openxmlformats-officedocument.presentationml.notesSlide+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notesSlides/notesSlide24.xml" ContentType="application/vnd.openxmlformats-officedocument.presentationml.notesSlide+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notesSlides/notesSlide25.xml" ContentType="application/vnd.openxmlformats-officedocument.presentationml.notesSlide+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8" r:id="rId3"/>
    <p:sldId id="259" r:id="rId4"/>
    <p:sldId id="260" r:id="rId5"/>
    <p:sldId id="261" r:id="rId6"/>
    <p:sldId id="262" r:id="rId7"/>
    <p:sldId id="263" r:id="rId8"/>
    <p:sldId id="264" r:id="rId9"/>
    <p:sldId id="265" r:id="rId10"/>
    <p:sldId id="266" r:id="rId11"/>
    <p:sldId id="267" r:id="rId12"/>
    <p:sldId id="309" r:id="rId13"/>
    <p:sldId id="31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318" r:id="rId27"/>
    <p:sldId id="286" r:id="rId28"/>
    <p:sldId id="287" r:id="rId29"/>
    <p:sldId id="289" r:id="rId30"/>
    <p:sldId id="290" r:id="rId31"/>
    <p:sldId id="291" r:id="rId32"/>
    <p:sldId id="320" r:id="rId33"/>
    <p:sldId id="321" r:id="rId34"/>
    <p:sldId id="319" r:id="rId35"/>
    <p:sldId id="293" r:id="rId36"/>
    <p:sldId id="294" r:id="rId37"/>
    <p:sldId id="295" r:id="rId38"/>
    <p:sldId id="296" r:id="rId39"/>
    <p:sldId id="298" r:id="rId40"/>
    <p:sldId id="322" r:id="rId41"/>
    <p:sldId id="300" r:id="rId42"/>
    <p:sldId id="323" r:id="rId43"/>
    <p:sldId id="302" r:id="rId44"/>
    <p:sldId id="324" r:id="rId45"/>
    <p:sldId id="304" r:id="rId46"/>
    <p:sldId id="325" r:id="rId47"/>
    <p:sldId id="306" r:id="rId48"/>
    <p:sldId id="30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77778" autoAdjust="0"/>
  </p:normalViewPr>
  <p:slideViewPr>
    <p:cSldViewPr>
      <p:cViewPr varScale="1">
        <p:scale>
          <a:sx n="47" d="100"/>
          <a:sy n="47" d="100"/>
        </p:scale>
        <p:origin x="1066" y="4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75" units="1/cm"/>
          <inkml:channelProperty channel="Y" name="resolution" value="310.22726" units="1/cm"/>
          <inkml:channelProperty channel="T" name="resolution" value="1" units="1/dev"/>
        </inkml:channelProperties>
      </inkml:inkSource>
      <inkml:timestamp xml:id="ts0" timeString="2014-02-20T18:34:58.157"/>
    </inkml:context>
    <inkml:brush xml:id="br0">
      <inkml:brushProperty name="width" value="0.05292" units="cm"/>
      <inkml:brushProperty name="height" value="0.05292" units="cm"/>
      <inkml:brushProperty name="color" value="#FF0000"/>
    </inkml:brush>
  </inkml:definitions>
  <inkml:trace contextRef="#ctx0" brushRef="#br0">15898 11835 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Peta</a:t>
            </a:r>
            <a:r>
              <a:rPr lang="en-US" dirty="0" smtClean="0"/>
              <a:t>: 10^(-15)</a:t>
            </a:r>
          </a:p>
          <a:p>
            <a:r>
              <a:rPr lang="en-US" dirty="0" err="1" smtClean="0"/>
              <a:t>Exa</a:t>
            </a:r>
            <a:r>
              <a:rPr lang="en-US" dirty="0" smtClean="0"/>
              <a:t>: 10^(-18)</a:t>
            </a:r>
          </a:p>
          <a:p>
            <a:r>
              <a:rPr lang="en-US" dirty="0" err="1" smtClean="0"/>
              <a:t>Zotta</a:t>
            </a:r>
            <a:r>
              <a:rPr lang="en-US" dirty="0" smtClean="0"/>
              <a:t>:</a:t>
            </a:r>
            <a:r>
              <a:rPr lang="en-US" baseline="0" dirty="0" smtClean="0"/>
              <a:t> 10^(-21)</a:t>
            </a:r>
          </a:p>
          <a:p>
            <a:r>
              <a:rPr lang="en-US" baseline="0" dirty="0" err="1" smtClean="0"/>
              <a:t>Yotta</a:t>
            </a:r>
            <a:r>
              <a:rPr lang="en-US" baseline="0" dirty="0" smtClean="0"/>
              <a:t>: 10^(-24)</a:t>
            </a:r>
          </a:p>
          <a:p>
            <a:endParaRPr lang="en-US" baseline="0" dirty="0" smtClean="0"/>
          </a:p>
          <a:p>
            <a:r>
              <a:rPr lang="en-US" baseline="0" dirty="0" smtClean="0"/>
              <a:t>Benchmarks like SPEC are used to compare across architectures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5</a:t>
            </a:fld>
            <a:endParaRPr lang="en-US"/>
          </a:p>
        </p:txBody>
      </p:sp>
    </p:spTree>
    <p:extLst>
      <p:ext uri="{BB962C8B-B14F-4D97-AF65-F5344CB8AC3E}">
        <p14:creationId xmlns:p14="http://schemas.microsoft.com/office/powerpoint/2010/main" val="421287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014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310147" name="Rectangle 3"/>
          <p:cNvSpPr>
            <a:spLocks noGrp="1" noChangeArrowheads="1"/>
          </p:cNvSpPr>
          <p:nvPr>
            <p:ph type="body" idx="1"/>
          </p:nvPr>
        </p:nvSpPr>
        <p:spPr bwMode="auto">
          <a:xfrm>
            <a:off x="686113" y="4343714"/>
            <a:ext cx="5485778" cy="4113862"/>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70837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686113" y="4343714"/>
            <a:ext cx="5485778" cy="4113862"/>
          </a:xfrm>
          <a:prstGeom prst="rect">
            <a:avLst/>
          </a:prstGeom>
          <a:noFill/>
          <a:ln>
            <a:miter lim="800000"/>
            <a:headEnd/>
            <a:tailEnd/>
          </a:ln>
        </p:spPr>
        <p:txBody>
          <a:bodyPr/>
          <a:lstStyle/>
          <a:p>
            <a:r>
              <a:rPr lang="en-US" dirty="0" smtClean="0"/>
              <a:t>Latency = 4</a:t>
            </a:r>
          </a:p>
          <a:p>
            <a:r>
              <a:rPr lang="en-US" dirty="0" smtClean="0"/>
              <a:t>CPI = 4 (here the instruction is the construction of the bike)</a:t>
            </a:r>
          </a:p>
          <a:p>
            <a:r>
              <a:rPr lang="en-US" dirty="0" smtClean="0"/>
              <a:t>Throughput = 2 bikes</a:t>
            </a:r>
            <a:r>
              <a:rPr lang="en-US" baseline="0" dirty="0" smtClean="0"/>
              <a:t> in 8 </a:t>
            </a:r>
            <a:r>
              <a:rPr lang="en-US" baseline="0" dirty="0" err="1" smtClean="0"/>
              <a:t>secs</a:t>
            </a:r>
            <a:r>
              <a:rPr lang="en-US" baseline="0" dirty="0" smtClean="0"/>
              <a:t>. So 1 task in 4 </a:t>
            </a:r>
            <a:r>
              <a:rPr lang="en-US" baseline="0" dirty="0" err="1" smtClean="0"/>
              <a:t>secs</a:t>
            </a:r>
            <a:r>
              <a:rPr lang="en-US" baseline="0" dirty="0" smtClean="0"/>
              <a:t>. So ¼ throughput</a:t>
            </a:r>
          </a:p>
          <a:p>
            <a:r>
              <a:rPr lang="en-US" baseline="0" dirty="0" smtClean="0"/>
              <a:t>Concurrency: 0</a:t>
            </a:r>
          </a:p>
          <a:p>
            <a:endParaRPr lang="en-US" dirty="0"/>
          </a:p>
        </p:txBody>
      </p:sp>
    </p:spTree>
    <p:extLst>
      <p:ext uri="{BB962C8B-B14F-4D97-AF65-F5344CB8AC3E}">
        <p14:creationId xmlns:p14="http://schemas.microsoft.com/office/powerpoint/2010/main" val="63047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686113" y="4343714"/>
            <a:ext cx="5485778" cy="4113862"/>
          </a:xfrm>
          <a:prstGeom prst="rect">
            <a:avLst/>
          </a:prstGeom>
          <a:noFill/>
          <a:ln>
            <a:miter lim="800000"/>
            <a:headEnd/>
            <a:tailEnd/>
          </a:ln>
        </p:spPr>
        <p:txBody>
          <a:bodyPr/>
          <a:lstStyle/>
          <a:p>
            <a:pPr marL="336947" indent="-336947" defTabSz="898526">
              <a:spcBef>
                <a:spcPct val="20000"/>
              </a:spcBef>
              <a:buSzPct val="80000"/>
              <a:defRPr/>
            </a:pPr>
            <a:r>
              <a:rPr lang="en-US" dirty="0" smtClean="0">
                <a:solidFill>
                  <a:schemeClr val="bg1"/>
                </a:solidFill>
                <a:latin typeface="Calibri" pitchFamily="34" charset="0"/>
                <a:cs typeface="Arial" pitchFamily="34" charset="0"/>
              </a:rPr>
              <a:t>Delay: 4 cycles / task</a:t>
            </a:r>
          </a:p>
          <a:p>
            <a:pPr marL="336947" marR="0" indent="-336947" algn="l" defTabSz="898526" rtl="0" eaLnBrk="1" fontAlgn="auto" latinLnBrk="0" hangingPunct="1">
              <a:lnSpc>
                <a:spcPct val="100000"/>
              </a:lnSpc>
              <a:spcBef>
                <a:spcPct val="20000"/>
              </a:spcBef>
              <a:spcAft>
                <a:spcPts val="0"/>
              </a:spcAft>
              <a:buClrTx/>
              <a:buSzPct val="80000"/>
              <a:buFontTx/>
              <a:buNone/>
              <a:tabLst/>
              <a:defRPr/>
            </a:pPr>
            <a:r>
              <a:rPr lang="en-US" dirty="0" smtClean="0">
                <a:solidFill>
                  <a:schemeClr val="bg1"/>
                </a:solidFill>
                <a:latin typeface="Calibri" pitchFamily="34" charset="0"/>
                <a:cs typeface="Arial" pitchFamily="34" charset="0"/>
              </a:rPr>
              <a:t>Throughput: 1 task / cycle (huge improvement)</a:t>
            </a:r>
            <a:r>
              <a:rPr lang="en-US" baseline="0" dirty="0" smtClean="0">
                <a:solidFill>
                  <a:schemeClr val="bg1"/>
                </a:solidFill>
                <a:latin typeface="Calibri" pitchFamily="34" charset="0"/>
                <a:cs typeface="Arial" pitchFamily="34" charset="0"/>
              </a:rPr>
              <a:t> after your initial startup of filling the pipeline.</a:t>
            </a:r>
            <a:endParaRPr lang="en-US" dirty="0" smtClean="0">
              <a:solidFill>
                <a:schemeClr val="bg1"/>
              </a:solidFill>
              <a:latin typeface="Calibri" pitchFamily="34" charset="0"/>
              <a:cs typeface="Arial" pitchFamily="34" charset="0"/>
            </a:endParaRPr>
          </a:p>
          <a:p>
            <a:pPr marL="336947" indent="-336947" defTabSz="898526">
              <a:spcBef>
                <a:spcPct val="20000"/>
              </a:spcBef>
              <a:buSzPct val="80000"/>
              <a:defRPr/>
            </a:pPr>
            <a:r>
              <a:rPr lang="en-US" dirty="0" smtClean="0">
                <a:solidFill>
                  <a:schemeClr val="bg1"/>
                </a:solidFill>
                <a:latin typeface="Calibri" pitchFamily="34" charset="0"/>
                <a:cs typeface="Arial" pitchFamily="34" charset="0"/>
              </a:rPr>
              <a:t>Parallelism: 4 concurrent tasks</a:t>
            </a:r>
          </a:p>
          <a:p>
            <a:endParaRPr lang="en-US" dirty="0" smtClean="0"/>
          </a:p>
        </p:txBody>
      </p:sp>
    </p:spTree>
    <p:extLst>
      <p:ext uri="{BB962C8B-B14F-4D97-AF65-F5344CB8AC3E}">
        <p14:creationId xmlns:p14="http://schemas.microsoft.com/office/powerpoint/2010/main" val="412844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686113" y="4343714"/>
            <a:ext cx="5485778" cy="4113862"/>
          </a:xfrm>
          <a:prstGeom prst="rect">
            <a:avLst/>
          </a:prstGeom>
          <a:noFill/>
          <a:ln>
            <a:miter lim="800000"/>
            <a:headEnd/>
            <a:tailEnd/>
          </a:ln>
        </p:spPr>
        <p:txBody>
          <a:bodyPr/>
          <a:lstStyle/>
          <a:p>
            <a:pPr marL="336947" indent="-336947" defTabSz="898526">
              <a:spcBef>
                <a:spcPct val="20000"/>
              </a:spcBef>
              <a:buSzPct val="80000"/>
              <a:defRPr/>
            </a:pPr>
            <a:r>
              <a:rPr lang="en-US" dirty="0" smtClean="0">
                <a:solidFill>
                  <a:schemeClr val="bg1"/>
                </a:solidFill>
                <a:latin typeface="Calibri" pitchFamily="34" charset="0"/>
                <a:cs typeface="Arial" pitchFamily="34" charset="0"/>
              </a:rPr>
              <a:t>Now what</a:t>
            </a:r>
            <a:r>
              <a:rPr lang="en-US" baseline="0" dirty="0" smtClean="0">
                <a:solidFill>
                  <a:schemeClr val="bg1"/>
                </a:solidFill>
                <a:latin typeface="Calibri" pitchFamily="34" charset="0"/>
                <a:cs typeface="Arial" pitchFamily="34" charset="0"/>
              </a:rPr>
              <a:t> if drilling is twice as long but the gluing and paint are ½ each. </a:t>
            </a:r>
          </a:p>
          <a:p>
            <a:pPr marL="336947" indent="-336947" defTabSz="898526">
              <a:spcBef>
                <a:spcPct val="20000"/>
              </a:spcBef>
              <a:buSzPct val="80000"/>
              <a:defRPr/>
            </a:pPr>
            <a:endParaRPr lang="en-US" baseline="0" dirty="0" smtClean="0">
              <a:solidFill>
                <a:schemeClr val="bg1"/>
              </a:solidFill>
              <a:latin typeface="Calibri" pitchFamily="34" charset="0"/>
              <a:cs typeface="Arial" pitchFamily="34" charset="0"/>
            </a:endParaRPr>
          </a:p>
          <a:p>
            <a:endParaRPr lang="en-US" dirty="0" smtClean="0"/>
          </a:p>
        </p:txBody>
      </p:sp>
    </p:spTree>
    <p:extLst>
      <p:ext uri="{BB962C8B-B14F-4D97-AF65-F5344CB8AC3E}">
        <p14:creationId xmlns:p14="http://schemas.microsoft.com/office/powerpoint/2010/main" val="24968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50" name="Rectangle 2"/>
          <p:cNvSpPr>
            <a:spLocks noGrp="1" noRot="1" noChangeAspect="1" noChangeArrowheads="1" noTextEdit="1"/>
          </p:cNvSpPr>
          <p:nvPr>
            <p:ph type="sldImg"/>
          </p:nvPr>
        </p:nvSpPr>
        <p:spPr bwMode="auto">
          <a:xfrm>
            <a:off x="1106488" y="677863"/>
            <a:ext cx="4598987" cy="3449637"/>
          </a:xfrm>
          <a:prstGeom prst="rect">
            <a:avLst/>
          </a:prstGeom>
          <a:solidFill>
            <a:srgbClr val="FFFFFF"/>
          </a:solidFill>
          <a:ln>
            <a:solidFill>
              <a:srgbClr val="000000"/>
            </a:solidFill>
            <a:miter lim="800000"/>
            <a:headEnd/>
            <a:tailEnd/>
          </a:ln>
        </p:spPr>
      </p:sp>
      <p:sp>
        <p:nvSpPr>
          <p:cNvPr id="2357251"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38" tIns="44920" rIns="89838" bIns="44920"/>
          <a:lstStyle/>
          <a:p>
            <a:r>
              <a:rPr lang="en-US"/>
              <a:t>This is simpler than the MIPS, but we’re using it to get the concepts across – everything you see here applies to MIPS, but we have to deal w/ fewer bits in these examples (that’s why I like them)</a:t>
            </a:r>
          </a:p>
          <a:p>
            <a:endParaRPr lang="en-US"/>
          </a:p>
        </p:txBody>
      </p:sp>
    </p:spTree>
    <p:extLst>
      <p:ext uri="{BB962C8B-B14F-4D97-AF65-F5344CB8AC3E}">
        <p14:creationId xmlns:p14="http://schemas.microsoft.com/office/powerpoint/2010/main" val="139192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0" y="4343704"/>
            <a:ext cx="5485805" cy="4113892"/>
          </a:xfrm>
          <a:prstGeom prst="rect">
            <a:avLst/>
          </a:prstGeom>
          <a:noFill/>
          <a:ln>
            <a:miter lim="800000"/>
            <a:headEnd/>
            <a:tailEnd/>
          </a:ln>
        </p:spPr>
        <p:txBody>
          <a:bodyPr lIns="91407" tIns="45703" rIns="91407" bIns="45703"/>
          <a:lstStyle/>
          <a:p>
            <a:endParaRPr lang="en-US" dirty="0"/>
          </a:p>
        </p:txBody>
      </p:sp>
    </p:spTree>
    <p:extLst>
      <p:ext uri="{BB962C8B-B14F-4D97-AF65-F5344CB8AC3E}">
        <p14:creationId xmlns:p14="http://schemas.microsoft.com/office/powerpoint/2010/main" val="145123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0" y="4343704"/>
            <a:ext cx="5485805" cy="4113892"/>
          </a:xfrm>
          <a:prstGeom prst="rect">
            <a:avLst/>
          </a:prstGeom>
          <a:noFill/>
          <a:ln>
            <a:miter lim="800000"/>
            <a:headEnd/>
            <a:tailEnd/>
          </a:ln>
        </p:spPr>
        <p:txBody>
          <a:bodyPr lIns="91407" tIns="45703" rIns="91407" bIns="45703"/>
          <a:lstStyle/>
          <a:p>
            <a:r>
              <a:rPr lang="en-US" dirty="0" smtClean="0"/>
              <a:t>What does that do to a clock cycle. It is the time for 1 stage. So 5 times faster in this case (ASSUMING all</a:t>
            </a:r>
            <a:r>
              <a:rPr lang="en-US" baseline="0" dirty="0" smtClean="0"/>
              <a:t> stages are approximately equal sized)</a:t>
            </a:r>
          </a:p>
          <a:p>
            <a:r>
              <a:rPr lang="en-US" baseline="0" dirty="0" smtClean="0"/>
              <a:t>Left to right flow except for the write-back phase and the branch targets that can change the PC. Otherwise left to right.</a:t>
            </a:r>
          </a:p>
          <a:p>
            <a:endParaRPr lang="en-US" dirty="0"/>
          </a:p>
        </p:txBody>
      </p:sp>
    </p:spTree>
    <p:extLst>
      <p:ext uri="{BB962C8B-B14F-4D97-AF65-F5344CB8AC3E}">
        <p14:creationId xmlns:p14="http://schemas.microsoft.com/office/powerpoint/2010/main" val="284613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02"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406403"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53" tIns="44927" rIns="89853" bIns="44927"/>
          <a:lstStyle/>
          <a:p>
            <a:r>
              <a:rPr lang="en-US" dirty="0" smtClean="0"/>
              <a:t>CPI = 1</a:t>
            </a:r>
            <a:r>
              <a:rPr lang="en-US" baseline="0" dirty="0" smtClean="0"/>
              <a:t> (inverse </a:t>
            </a:r>
            <a:r>
              <a:rPr lang="en-US" baseline="0" smtClean="0"/>
              <a:t>of throughput)</a:t>
            </a:r>
            <a:endParaRPr lang="en-US" dirty="0"/>
          </a:p>
        </p:txBody>
      </p:sp>
    </p:spTree>
    <p:extLst>
      <p:ext uri="{BB962C8B-B14F-4D97-AF65-F5344CB8AC3E}">
        <p14:creationId xmlns:p14="http://schemas.microsoft.com/office/powerpoint/2010/main" val="338766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98" name="Rectangle 2"/>
          <p:cNvSpPr>
            <a:spLocks noGrp="1" noRot="1" noChangeAspect="1" noChangeArrowheads="1" noTextEdit="1"/>
          </p:cNvSpPr>
          <p:nvPr>
            <p:ph type="sldImg"/>
          </p:nvPr>
        </p:nvSpPr>
        <p:spPr bwMode="auto">
          <a:xfrm>
            <a:off x="1106488" y="677863"/>
            <a:ext cx="4598987" cy="3449637"/>
          </a:xfrm>
          <a:prstGeom prst="rect">
            <a:avLst/>
          </a:prstGeom>
          <a:solidFill>
            <a:srgbClr val="FFFFFF"/>
          </a:solidFill>
          <a:ln>
            <a:solidFill>
              <a:srgbClr val="000000"/>
            </a:solidFill>
            <a:miter lim="800000"/>
            <a:headEnd/>
            <a:tailEnd/>
          </a:ln>
        </p:spPr>
      </p:sp>
      <p:sp>
        <p:nvSpPr>
          <p:cNvPr id="2359299"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38" tIns="44920" rIns="89838" bIns="44920"/>
          <a:lstStyle/>
          <a:p>
            <a:endParaRPr lang="en-US" dirty="0"/>
          </a:p>
        </p:txBody>
      </p:sp>
    </p:spTree>
    <p:extLst>
      <p:ext uri="{BB962C8B-B14F-4D97-AF65-F5344CB8AC3E}">
        <p14:creationId xmlns:p14="http://schemas.microsoft.com/office/powerpoint/2010/main" val="380367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9" y="4343704"/>
            <a:ext cx="5485805" cy="4113892"/>
          </a:xfrm>
          <a:prstGeom prst="rect">
            <a:avLst/>
          </a:prstGeom>
          <a:noFill/>
          <a:ln>
            <a:miter lim="800000"/>
            <a:headEnd/>
            <a:tailEnd/>
          </a:ln>
        </p:spPr>
        <p:txBody>
          <a:bodyPr lIns="91422" tIns="45711" rIns="91422" bIns="45711"/>
          <a:lstStyle/>
          <a:p>
            <a:endParaRPr lang="en-US" dirty="0"/>
          </a:p>
        </p:txBody>
      </p:sp>
    </p:spTree>
    <p:extLst>
      <p:ext uri="{BB962C8B-B14F-4D97-AF65-F5344CB8AC3E}">
        <p14:creationId xmlns:p14="http://schemas.microsoft.com/office/powerpoint/2010/main" val="45350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the</a:t>
            </a:r>
            <a:r>
              <a:rPr lang="en-US" baseline="0" dirty="0" smtClean="0"/>
              <a:t> AND path or the 32 bit adder path that is going to determine your performance in your ALU from Lab1?</a:t>
            </a:r>
          </a:p>
          <a:p>
            <a:endParaRPr lang="en-US" baseline="0" dirty="0" smtClean="0"/>
          </a:p>
          <a:p>
            <a:r>
              <a:rPr lang="en-US" baseline="0" dirty="0" smtClean="0"/>
              <a:t>Critical path is what determines what is the slowest path through the logic. And therefore, it determines the minimum length of the cycle. That in turn determines the maximum clock frequency.</a:t>
            </a:r>
          </a:p>
          <a:p>
            <a:r>
              <a:rPr lang="en-US" baseline="0" dirty="0" smtClean="0"/>
              <a:t>For example if the critical path is 1 nanosecond, the clock frequency is at most 1 GHz.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a:t>
            </a:fld>
            <a:endParaRPr lang="en-US"/>
          </a:p>
        </p:txBody>
      </p:sp>
    </p:spTree>
    <p:extLst>
      <p:ext uri="{BB962C8B-B14F-4D97-AF65-F5344CB8AC3E}">
        <p14:creationId xmlns:p14="http://schemas.microsoft.com/office/powerpoint/2010/main" val="7651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61347"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53" tIns="44927" rIns="89853" bIns="44927"/>
          <a:lstStyle/>
          <a:p>
            <a:endParaRPr lang="en-US"/>
          </a:p>
        </p:txBody>
      </p:sp>
    </p:spTree>
    <p:extLst>
      <p:ext uri="{BB962C8B-B14F-4D97-AF65-F5344CB8AC3E}">
        <p14:creationId xmlns:p14="http://schemas.microsoft.com/office/powerpoint/2010/main" val="9623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53" tIns="44927" rIns="89853" bIns="44927"/>
          <a:lstStyle/>
          <a:p>
            <a:endParaRPr lang="en-US" dirty="0"/>
          </a:p>
        </p:txBody>
      </p:sp>
    </p:spTree>
    <p:extLst>
      <p:ext uri="{BB962C8B-B14F-4D97-AF65-F5344CB8AC3E}">
        <p14:creationId xmlns:p14="http://schemas.microsoft.com/office/powerpoint/2010/main" val="43204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a:t>Early decode: decode all </a:t>
            </a:r>
            <a:r>
              <a:rPr lang="en-US" dirty="0" err="1"/>
              <a:t>instr</a:t>
            </a:r>
            <a:r>
              <a:rPr lang="en-US" dirty="0"/>
              <a:t> in ID, pass control signals to later stages</a:t>
            </a:r>
          </a:p>
          <a:p>
            <a:pPr>
              <a:lnSpc>
                <a:spcPct val="90000"/>
              </a:lnSpc>
            </a:pPr>
            <a:r>
              <a:rPr lang="en-US" dirty="0"/>
              <a:t>Late decode: decode some </a:t>
            </a:r>
            <a:r>
              <a:rPr lang="en-US" dirty="0" err="1"/>
              <a:t>instr</a:t>
            </a:r>
            <a:r>
              <a:rPr lang="en-US" dirty="0"/>
              <a:t> in ID, pass </a:t>
            </a:r>
            <a:r>
              <a:rPr lang="en-US" dirty="0" err="1"/>
              <a:t>instr</a:t>
            </a:r>
            <a:r>
              <a:rPr lang="en-US" dirty="0"/>
              <a:t> so each stage computes its own control signals</a:t>
            </a:r>
          </a:p>
          <a:p>
            <a:endParaRPr lang="en-US" dirty="0"/>
          </a:p>
        </p:txBody>
      </p:sp>
      <p:sp>
        <p:nvSpPr>
          <p:cNvPr id="4" name="Slide Number Placeholder 3"/>
          <p:cNvSpPr>
            <a:spLocks noGrp="1"/>
          </p:cNvSpPr>
          <p:nvPr>
            <p:ph type="sldNum" sz="quarter" idx="10"/>
          </p:nvPr>
        </p:nvSpPr>
        <p:spPr/>
        <p:txBody>
          <a:bodyPr/>
          <a:lstStyle/>
          <a:p>
            <a:fld id="{A53646E2-2989-480D-ACD3-F2A28938444D}" type="slidenum">
              <a:rPr lang="en-US" smtClean="0"/>
              <a:pPr/>
              <a:t>40</a:t>
            </a:fld>
            <a:endParaRPr lang="en-US"/>
          </a:p>
        </p:txBody>
      </p:sp>
    </p:spTree>
    <p:extLst>
      <p:ext uri="{BB962C8B-B14F-4D97-AF65-F5344CB8AC3E}">
        <p14:creationId xmlns:p14="http://schemas.microsoft.com/office/powerpoint/2010/main" val="243365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53" tIns="44927" rIns="89853" bIns="44927"/>
          <a:lstStyle/>
          <a:p>
            <a:endParaRPr lang="en-US" dirty="0"/>
          </a:p>
        </p:txBody>
      </p:sp>
    </p:spTree>
    <p:extLst>
      <p:ext uri="{BB962C8B-B14F-4D97-AF65-F5344CB8AC3E}">
        <p14:creationId xmlns:p14="http://schemas.microsoft.com/office/powerpoint/2010/main" val="159026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53" tIns="44927" rIns="89853" bIns="44927"/>
          <a:lstStyle/>
          <a:p>
            <a:endParaRPr lang="en-US" dirty="0"/>
          </a:p>
        </p:txBody>
      </p:sp>
    </p:spTree>
    <p:extLst>
      <p:ext uri="{BB962C8B-B14F-4D97-AF65-F5344CB8AC3E}">
        <p14:creationId xmlns:p14="http://schemas.microsoft.com/office/powerpoint/2010/main" val="216831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897702" y="4353096"/>
            <a:ext cx="5012812" cy="4127934"/>
          </a:xfrm>
          <a:prstGeom prst="rect">
            <a:avLst/>
          </a:prstGeom>
          <a:solidFill>
            <a:srgbClr val="FFFFFF"/>
          </a:solidFill>
          <a:ln>
            <a:solidFill>
              <a:srgbClr val="000000"/>
            </a:solidFill>
            <a:miter lim="800000"/>
            <a:headEnd/>
            <a:tailEnd/>
          </a:ln>
        </p:spPr>
        <p:txBody>
          <a:bodyPr lIns="89853" tIns="44927" rIns="89853" bIns="44927"/>
          <a:lstStyle/>
          <a:p>
            <a:endParaRPr lang="en-US" dirty="0"/>
          </a:p>
        </p:txBody>
      </p:sp>
    </p:spTree>
    <p:extLst>
      <p:ext uri="{BB962C8B-B14F-4D97-AF65-F5344CB8AC3E}">
        <p14:creationId xmlns:p14="http://schemas.microsoft.com/office/powerpoint/2010/main" val="2042118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8450" name="Rectangle 2"/>
          <p:cNvSpPr txBox="1">
            <a:spLocks noGrp="1" noRot="1" noChangeAspect="1" noChangeArrowheads="1" noTextEdit="1"/>
          </p:cNvSpPr>
          <p:nvPr>
            <p:ph type="sldImg"/>
          </p:nvPr>
        </p:nvSpPr>
        <p:spPr bwMode="auto">
          <a:xfrm>
            <a:off x="1141413" y="685800"/>
            <a:ext cx="4572000" cy="3430588"/>
          </a:xfrm>
          <a:prstGeom prst="rect">
            <a:avLst/>
          </a:prstGeom>
          <a:solidFill>
            <a:srgbClr val="FFFFFF"/>
          </a:solidFill>
          <a:ln>
            <a:solidFill>
              <a:srgbClr val="000000"/>
            </a:solidFill>
            <a:miter lim="800000"/>
            <a:headEnd/>
            <a:tailEnd/>
          </a:ln>
        </p:spPr>
      </p:sp>
      <p:sp>
        <p:nvSpPr>
          <p:cNvPr id="2408451" name="Rectangle 3"/>
          <p:cNvSpPr txBox="1">
            <a:spLocks noGrp="1" noChangeArrowheads="1"/>
          </p:cNvSpPr>
          <p:nvPr>
            <p:ph type="body" idx="1"/>
          </p:nvPr>
        </p:nvSpPr>
        <p:spPr bwMode="auto">
          <a:xfrm>
            <a:off x="914816" y="4343713"/>
            <a:ext cx="5023703" cy="4110735"/>
          </a:xfrm>
          <a:prstGeom prst="rect">
            <a:avLst/>
          </a:prstGeom>
          <a:noFill/>
          <a:ln>
            <a:round/>
            <a:headEnd/>
            <a:tailEnd/>
          </a:ln>
        </p:spPr>
        <p:txBody>
          <a:bodyPr wrap="none" lIns="90393" tIns="45196" rIns="90393" bIns="45196" anchor="ctr"/>
          <a:lstStyle/>
          <a:p>
            <a:endParaRPr lang="en-US"/>
          </a:p>
        </p:txBody>
      </p:sp>
    </p:spTree>
    <p:extLst>
      <p:ext uri="{BB962C8B-B14F-4D97-AF65-F5344CB8AC3E}">
        <p14:creationId xmlns:p14="http://schemas.microsoft.com/office/powerpoint/2010/main" val="72700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100ns = 10MHz; 50ns</a:t>
            </a:r>
            <a:r>
              <a:rPr lang="en-US" baseline="0" dirty="0" smtClean="0"/>
              <a:t> = 20MHz; 33ns = 30 MHz</a:t>
            </a:r>
            <a:endParaRPr lang="en-US" dirty="0"/>
          </a:p>
        </p:txBody>
      </p:sp>
      <p:sp>
        <p:nvSpPr>
          <p:cNvPr id="4" name="Slide Number Placeholder 3"/>
          <p:cNvSpPr>
            <a:spLocks noGrp="1"/>
          </p:cNvSpPr>
          <p:nvPr>
            <p:ph type="sldNum" sz="quarter" idx="10"/>
          </p:nvPr>
        </p:nvSpPr>
        <p:spPr/>
        <p:txBody>
          <a:bodyPr/>
          <a:lstStyle/>
          <a:p>
            <a:fld id="{7D245FC5-07E2-4367-B23B-4CDFF47DF03E}" type="slidenum">
              <a:rPr lang="en-US" smtClean="0"/>
              <a:pPr/>
              <a:t>9</a:t>
            </a:fld>
            <a:endParaRPr lang="en-US"/>
          </a:p>
        </p:txBody>
      </p:sp>
    </p:spTree>
    <p:extLst>
      <p:ext uri="{BB962C8B-B14F-4D97-AF65-F5344CB8AC3E}">
        <p14:creationId xmlns:p14="http://schemas.microsoft.com/office/powerpoint/2010/main" val="216024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100ns = 10MHz; 50ns</a:t>
            </a:r>
            <a:r>
              <a:rPr lang="en-US" baseline="0" dirty="0" smtClean="0"/>
              <a:t> = 20MHz; 33ns = 30 MHz</a:t>
            </a:r>
            <a:endParaRPr lang="en-US" dirty="0"/>
          </a:p>
        </p:txBody>
      </p:sp>
      <p:sp>
        <p:nvSpPr>
          <p:cNvPr id="4" name="Slide Number Placeholder 3"/>
          <p:cNvSpPr>
            <a:spLocks noGrp="1"/>
          </p:cNvSpPr>
          <p:nvPr>
            <p:ph type="sldNum" sz="quarter" idx="10"/>
          </p:nvPr>
        </p:nvSpPr>
        <p:spPr/>
        <p:txBody>
          <a:bodyPr/>
          <a:lstStyle/>
          <a:p>
            <a:fld id="{7D245FC5-07E2-4367-B23B-4CDFF47DF03E}" type="slidenum">
              <a:rPr lang="en-US" smtClean="0"/>
              <a:pPr/>
              <a:t>10</a:t>
            </a:fld>
            <a:endParaRPr lang="en-US"/>
          </a:p>
        </p:txBody>
      </p:sp>
    </p:spTree>
    <p:extLst>
      <p:ext uri="{BB962C8B-B14F-4D97-AF65-F5344CB8AC3E}">
        <p14:creationId xmlns:p14="http://schemas.microsoft.com/office/powerpoint/2010/main" val="162676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0.25 x 3 + 0.6 x 2 + 0.1 x 1</a:t>
            </a:r>
            <a:r>
              <a:rPr lang="en-US" baseline="0" dirty="0" smtClean="0"/>
              <a:t> = </a:t>
            </a:r>
            <a:r>
              <a:rPr lang="en-US" dirty="0" smtClean="0"/>
              <a:t>0.75 + 1.2 +</a:t>
            </a:r>
            <a:r>
              <a:rPr lang="en-US" baseline="0" dirty="0" smtClean="0"/>
              <a:t> .15 = 2.1</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11</a:t>
            </a:fld>
            <a:endParaRPr lang="en-US"/>
          </a:p>
        </p:txBody>
      </p:sp>
    </p:spTree>
    <p:extLst>
      <p:ext uri="{BB962C8B-B14F-4D97-AF65-F5344CB8AC3E}">
        <p14:creationId xmlns:p14="http://schemas.microsoft.com/office/powerpoint/2010/main" val="160484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346889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goal is to make it run at 30 MIPs.</a:t>
            </a:r>
          </a:p>
          <a:p>
            <a:endParaRPr lang="en-US" dirty="0" smtClean="0"/>
          </a:p>
          <a:p>
            <a:r>
              <a:rPr lang="en-US" dirty="0" smtClean="0"/>
              <a:t>CPI = (.25 x</a:t>
            </a:r>
            <a:r>
              <a:rPr lang="en-US" baseline="0" dirty="0" smtClean="0"/>
              <a:t> 3 + .6 x 2 + .15 x 1)/1 = 2.1</a:t>
            </a:r>
          </a:p>
          <a:p>
            <a:endParaRPr lang="en-US" baseline="0" dirty="0" smtClean="0"/>
          </a:p>
          <a:p>
            <a:r>
              <a:rPr lang="en-US" baseline="0" dirty="0" smtClean="0"/>
              <a:t>MIPS = 30 MHz/2.1 = 14.28 MIPS. Call it 15 MIPS</a:t>
            </a:r>
          </a:p>
          <a:p>
            <a:endParaRPr lang="en-US" baseline="0" dirty="0" smtClean="0"/>
          </a:p>
          <a:p>
            <a:r>
              <a:rPr lang="en-US" baseline="0" dirty="0" smtClean="0"/>
              <a:t>Want to double MIPS from 15 MIPS (14.28 MIPS) to 30 MIPS (28.56 MIPS)</a:t>
            </a:r>
          </a:p>
          <a:p>
            <a:endParaRPr lang="en-US" baseline="0"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401445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our GPU example with 2k cores.</a:t>
            </a:r>
          </a:p>
          <a:p>
            <a:endParaRPr lang="en-US" dirty="0" smtClean="0"/>
          </a:p>
          <a:p>
            <a:r>
              <a:rPr lang="en-US" dirty="0" smtClean="0"/>
              <a:t>Say we have a program</a:t>
            </a:r>
            <a:r>
              <a:rPr lang="en-US" baseline="0" dirty="0" smtClean="0"/>
              <a:t> that takes 2000 seconds to run:  200 seconds is the start up time (reading data), and 1800 is the “main” algorithm.! This doesn’t seem so bad. 200/2000 = 10% only of startup and 90% of the program is in the slow algorithm.</a:t>
            </a:r>
          </a:p>
          <a:p>
            <a:endParaRPr lang="en-US" baseline="0" dirty="0" smtClean="0"/>
          </a:p>
          <a:p>
            <a:r>
              <a:rPr lang="en-US" baseline="0" dirty="0" smtClean="0"/>
              <a:t>We want to speed it up by running on a GPU with 2000 cores! Ideally we would get 2000x speedup and the program will run in 1 second. </a:t>
            </a:r>
          </a:p>
          <a:p>
            <a:endParaRPr lang="en-US" baseline="0" dirty="0" smtClean="0"/>
          </a:p>
          <a:p>
            <a:r>
              <a:rPr lang="en-US" baseline="0" dirty="0" smtClean="0"/>
              <a:t>But when we port it to the GPU, we can only improve the “main” algorithm which is highly parallelizable. You can improve the 1800 seconds down to &lt; 1 second say, because you can fully parallelize the algorithm on 2000 cores. </a:t>
            </a:r>
          </a:p>
          <a:p>
            <a:endParaRPr lang="en-US" baseline="0" dirty="0" smtClean="0"/>
          </a:p>
          <a:p>
            <a:r>
              <a:rPr lang="en-US" baseline="0" dirty="0" smtClean="0"/>
              <a:t>But still the time for the whole program is 201 seconds. So you threw 2000 cores at the problem, but your speedup is 2000/201 which is approximately 10x. So with 2000 cores you only got 10x speedup. Amdahl’s law expresses that “unfortunate” relation.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38142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0" y="4343704"/>
            <a:ext cx="5485805" cy="4113892"/>
          </a:xfrm>
          <a:prstGeom prst="rect">
            <a:avLst/>
          </a:prstGeom>
          <a:noFill/>
          <a:ln>
            <a:miter lim="800000"/>
            <a:headEnd/>
            <a:tailEnd/>
          </a:ln>
        </p:spPr>
        <p:txBody>
          <a:bodyPr lIns="91407" tIns="45703" rIns="91407" bIns="45703"/>
          <a:lstStyle/>
          <a:p>
            <a:endParaRPr lang="en-US"/>
          </a:p>
        </p:txBody>
      </p:sp>
    </p:spTree>
    <p:extLst>
      <p:ext uri="{BB962C8B-B14F-4D97-AF65-F5344CB8AC3E}">
        <p14:creationId xmlns:p14="http://schemas.microsoft.com/office/powerpoint/2010/main" val="4510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017577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26" Type="http://schemas.openxmlformats.org/officeDocument/2006/relationships/tags" Target="../tags/tag49.xml"/><Relationship Id="rId21" Type="http://schemas.openxmlformats.org/officeDocument/2006/relationships/tags" Target="../tags/tag44.xml"/><Relationship Id="rId42" Type="http://schemas.openxmlformats.org/officeDocument/2006/relationships/tags" Target="../tags/tag65.xml"/><Relationship Id="rId47" Type="http://schemas.openxmlformats.org/officeDocument/2006/relationships/tags" Target="../tags/tag70.xml"/><Relationship Id="rId63" Type="http://schemas.openxmlformats.org/officeDocument/2006/relationships/tags" Target="../tags/tag86.xml"/><Relationship Id="rId68" Type="http://schemas.openxmlformats.org/officeDocument/2006/relationships/tags" Target="../tags/tag91.xml"/><Relationship Id="rId84" Type="http://schemas.openxmlformats.org/officeDocument/2006/relationships/tags" Target="../tags/tag107.xml"/><Relationship Id="rId89" Type="http://schemas.openxmlformats.org/officeDocument/2006/relationships/tags" Target="../tags/tag112.xml"/><Relationship Id="rId16" Type="http://schemas.openxmlformats.org/officeDocument/2006/relationships/tags" Target="../tags/tag39.xml"/><Relationship Id="rId11" Type="http://schemas.openxmlformats.org/officeDocument/2006/relationships/tags" Target="../tags/tag34.xml"/><Relationship Id="rId32" Type="http://schemas.openxmlformats.org/officeDocument/2006/relationships/tags" Target="../tags/tag55.xml"/><Relationship Id="rId37" Type="http://schemas.openxmlformats.org/officeDocument/2006/relationships/tags" Target="../tags/tag60.xml"/><Relationship Id="rId53" Type="http://schemas.openxmlformats.org/officeDocument/2006/relationships/tags" Target="../tags/tag76.xml"/><Relationship Id="rId58" Type="http://schemas.openxmlformats.org/officeDocument/2006/relationships/tags" Target="../tags/tag81.xml"/><Relationship Id="rId74" Type="http://schemas.openxmlformats.org/officeDocument/2006/relationships/tags" Target="../tags/tag97.xml"/><Relationship Id="rId79" Type="http://schemas.openxmlformats.org/officeDocument/2006/relationships/tags" Target="../tags/tag102.xml"/><Relationship Id="rId5" Type="http://schemas.openxmlformats.org/officeDocument/2006/relationships/tags" Target="../tags/tag28.xml"/><Relationship Id="rId90" Type="http://schemas.openxmlformats.org/officeDocument/2006/relationships/tags" Target="../tags/tag113.xml"/><Relationship Id="rId14" Type="http://schemas.openxmlformats.org/officeDocument/2006/relationships/tags" Target="../tags/tag37.xml"/><Relationship Id="rId22" Type="http://schemas.openxmlformats.org/officeDocument/2006/relationships/tags" Target="../tags/tag45.xml"/><Relationship Id="rId27" Type="http://schemas.openxmlformats.org/officeDocument/2006/relationships/tags" Target="../tags/tag50.xml"/><Relationship Id="rId30" Type="http://schemas.openxmlformats.org/officeDocument/2006/relationships/tags" Target="../tags/tag53.xml"/><Relationship Id="rId35" Type="http://schemas.openxmlformats.org/officeDocument/2006/relationships/tags" Target="../tags/tag58.xml"/><Relationship Id="rId43" Type="http://schemas.openxmlformats.org/officeDocument/2006/relationships/tags" Target="../tags/tag66.xml"/><Relationship Id="rId48" Type="http://schemas.openxmlformats.org/officeDocument/2006/relationships/tags" Target="../tags/tag71.xml"/><Relationship Id="rId56" Type="http://schemas.openxmlformats.org/officeDocument/2006/relationships/tags" Target="../tags/tag79.xml"/><Relationship Id="rId64" Type="http://schemas.openxmlformats.org/officeDocument/2006/relationships/tags" Target="../tags/tag87.xml"/><Relationship Id="rId69" Type="http://schemas.openxmlformats.org/officeDocument/2006/relationships/tags" Target="../tags/tag92.xml"/><Relationship Id="rId77" Type="http://schemas.openxmlformats.org/officeDocument/2006/relationships/tags" Target="../tags/tag100.xml"/><Relationship Id="rId8" Type="http://schemas.openxmlformats.org/officeDocument/2006/relationships/tags" Target="../tags/tag31.xml"/><Relationship Id="rId51" Type="http://schemas.openxmlformats.org/officeDocument/2006/relationships/tags" Target="../tags/tag74.xml"/><Relationship Id="rId72" Type="http://schemas.openxmlformats.org/officeDocument/2006/relationships/tags" Target="../tags/tag95.xml"/><Relationship Id="rId80" Type="http://schemas.openxmlformats.org/officeDocument/2006/relationships/tags" Target="../tags/tag103.xml"/><Relationship Id="rId85" Type="http://schemas.openxmlformats.org/officeDocument/2006/relationships/tags" Target="../tags/tag108.xml"/><Relationship Id="rId3" Type="http://schemas.openxmlformats.org/officeDocument/2006/relationships/tags" Target="../tags/tag26.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tags" Target="../tags/tag48.xml"/><Relationship Id="rId33" Type="http://schemas.openxmlformats.org/officeDocument/2006/relationships/tags" Target="../tags/tag56.xml"/><Relationship Id="rId38" Type="http://schemas.openxmlformats.org/officeDocument/2006/relationships/tags" Target="../tags/tag61.xml"/><Relationship Id="rId46" Type="http://schemas.openxmlformats.org/officeDocument/2006/relationships/tags" Target="../tags/tag69.xml"/><Relationship Id="rId59" Type="http://schemas.openxmlformats.org/officeDocument/2006/relationships/tags" Target="../tags/tag82.xml"/><Relationship Id="rId67" Type="http://schemas.openxmlformats.org/officeDocument/2006/relationships/tags" Target="../tags/tag90.xml"/><Relationship Id="rId20" Type="http://schemas.openxmlformats.org/officeDocument/2006/relationships/tags" Target="../tags/tag43.xml"/><Relationship Id="rId41" Type="http://schemas.openxmlformats.org/officeDocument/2006/relationships/tags" Target="../tags/tag64.xml"/><Relationship Id="rId54" Type="http://schemas.openxmlformats.org/officeDocument/2006/relationships/tags" Target="../tags/tag77.xml"/><Relationship Id="rId62" Type="http://schemas.openxmlformats.org/officeDocument/2006/relationships/tags" Target="../tags/tag85.xml"/><Relationship Id="rId70" Type="http://schemas.openxmlformats.org/officeDocument/2006/relationships/tags" Target="../tags/tag93.xml"/><Relationship Id="rId75" Type="http://schemas.openxmlformats.org/officeDocument/2006/relationships/tags" Target="../tags/tag98.xml"/><Relationship Id="rId83" Type="http://schemas.openxmlformats.org/officeDocument/2006/relationships/tags" Target="../tags/tag106.xml"/><Relationship Id="rId88" Type="http://schemas.openxmlformats.org/officeDocument/2006/relationships/tags" Target="../tags/tag111.xml"/><Relationship Id="rId91"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tags" Target="../tags/tag29.xml"/><Relationship Id="rId15" Type="http://schemas.openxmlformats.org/officeDocument/2006/relationships/tags" Target="../tags/tag38.xml"/><Relationship Id="rId23" Type="http://schemas.openxmlformats.org/officeDocument/2006/relationships/tags" Target="../tags/tag46.xml"/><Relationship Id="rId28" Type="http://schemas.openxmlformats.org/officeDocument/2006/relationships/tags" Target="../tags/tag51.xml"/><Relationship Id="rId36" Type="http://schemas.openxmlformats.org/officeDocument/2006/relationships/tags" Target="../tags/tag59.xml"/><Relationship Id="rId49" Type="http://schemas.openxmlformats.org/officeDocument/2006/relationships/tags" Target="../tags/tag72.xml"/><Relationship Id="rId57" Type="http://schemas.openxmlformats.org/officeDocument/2006/relationships/tags" Target="../tags/tag80.xml"/><Relationship Id="rId10" Type="http://schemas.openxmlformats.org/officeDocument/2006/relationships/tags" Target="../tags/tag33.xml"/><Relationship Id="rId31" Type="http://schemas.openxmlformats.org/officeDocument/2006/relationships/tags" Target="../tags/tag54.xml"/><Relationship Id="rId44" Type="http://schemas.openxmlformats.org/officeDocument/2006/relationships/tags" Target="../tags/tag67.xml"/><Relationship Id="rId52" Type="http://schemas.openxmlformats.org/officeDocument/2006/relationships/tags" Target="../tags/tag75.xml"/><Relationship Id="rId60" Type="http://schemas.openxmlformats.org/officeDocument/2006/relationships/tags" Target="../tags/tag83.xml"/><Relationship Id="rId65" Type="http://schemas.openxmlformats.org/officeDocument/2006/relationships/tags" Target="../tags/tag88.xml"/><Relationship Id="rId73" Type="http://schemas.openxmlformats.org/officeDocument/2006/relationships/tags" Target="../tags/tag96.xml"/><Relationship Id="rId78" Type="http://schemas.openxmlformats.org/officeDocument/2006/relationships/tags" Target="../tags/tag101.xml"/><Relationship Id="rId81" Type="http://schemas.openxmlformats.org/officeDocument/2006/relationships/tags" Target="../tags/tag104.xml"/><Relationship Id="rId86" Type="http://schemas.openxmlformats.org/officeDocument/2006/relationships/tags" Target="../tags/tag109.xml"/><Relationship Id="rId4" Type="http://schemas.openxmlformats.org/officeDocument/2006/relationships/tags" Target="../tags/tag27.xml"/><Relationship Id="rId9" Type="http://schemas.openxmlformats.org/officeDocument/2006/relationships/tags" Target="../tags/tag32.xml"/><Relationship Id="rId13" Type="http://schemas.openxmlformats.org/officeDocument/2006/relationships/tags" Target="../tags/tag36.xml"/><Relationship Id="rId18" Type="http://schemas.openxmlformats.org/officeDocument/2006/relationships/tags" Target="../tags/tag41.xml"/><Relationship Id="rId39" Type="http://schemas.openxmlformats.org/officeDocument/2006/relationships/tags" Target="../tags/tag62.xml"/><Relationship Id="rId34" Type="http://schemas.openxmlformats.org/officeDocument/2006/relationships/tags" Target="../tags/tag57.xml"/><Relationship Id="rId50" Type="http://schemas.openxmlformats.org/officeDocument/2006/relationships/tags" Target="../tags/tag73.xml"/><Relationship Id="rId55" Type="http://schemas.openxmlformats.org/officeDocument/2006/relationships/tags" Target="../tags/tag78.xml"/><Relationship Id="rId76" Type="http://schemas.openxmlformats.org/officeDocument/2006/relationships/tags" Target="../tags/tag99.xml"/><Relationship Id="rId7" Type="http://schemas.openxmlformats.org/officeDocument/2006/relationships/tags" Target="../tags/tag30.xml"/><Relationship Id="rId71" Type="http://schemas.openxmlformats.org/officeDocument/2006/relationships/tags" Target="../tags/tag94.xml"/><Relationship Id="rId92" Type="http://schemas.openxmlformats.org/officeDocument/2006/relationships/notesSlide" Target="../notesSlides/notesSlide9.xml"/><Relationship Id="rId2" Type="http://schemas.openxmlformats.org/officeDocument/2006/relationships/tags" Target="../tags/tag25.xml"/><Relationship Id="rId29" Type="http://schemas.openxmlformats.org/officeDocument/2006/relationships/tags" Target="../tags/tag52.xml"/><Relationship Id="rId24" Type="http://schemas.openxmlformats.org/officeDocument/2006/relationships/tags" Target="../tags/tag47.xml"/><Relationship Id="rId40" Type="http://schemas.openxmlformats.org/officeDocument/2006/relationships/tags" Target="../tags/tag63.xml"/><Relationship Id="rId45" Type="http://schemas.openxmlformats.org/officeDocument/2006/relationships/tags" Target="../tags/tag68.xml"/><Relationship Id="rId66" Type="http://schemas.openxmlformats.org/officeDocument/2006/relationships/tags" Target="../tags/tag89.xml"/><Relationship Id="rId87" Type="http://schemas.openxmlformats.org/officeDocument/2006/relationships/tags" Target="../tags/tag110.xml"/><Relationship Id="rId61" Type="http://schemas.openxmlformats.org/officeDocument/2006/relationships/tags" Target="../tags/tag84.xml"/><Relationship Id="rId82" Type="http://schemas.openxmlformats.org/officeDocument/2006/relationships/tags" Target="../tags/tag105.xml"/><Relationship Id="rId19" Type="http://schemas.openxmlformats.org/officeDocument/2006/relationships/tags" Target="../tags/tag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tags" Target="../tags/tag141.xml"/><Relationship Id="rId39" Type="http://schemas.openxmlformats.org/officeDocument/2006/relationships/tags" Target="../tags/tag154.xml"/><Relationship Id="rId21" Type="http://schemas.openxmlformats.org/officeDocument/2006/relationships/tags" Target="../tags/tag136.xml"/><Relationship Id="rId34" Type="http://schemas.openxmlformats.org/officeDocument/2006/relationships/tags" Target="../tags/tag149.xml"/><Relationship Id="rId42" Type="http://schemas.openxmlformats.org/officeDocument/2006/relationships/tags" Target="../tags/tag157.xml"/><Relationship Id="rId47" Type="http://schemas.openxmlformats.org/officeDocument/2006/relationships/tags" Target="../tags/tag162.xml"/><Relationship Id="rId50" Type="http://schemas.openxmlformats.org/officeDocument/2006/relationships/tags" Target="../tags/tag165.xml"/><Relationship Id="rId55" Type="http://schemas.openxmlformats.org/officeDocument/2006/relationships/tags" Target="../tags/tag170.xml"/><Relationship Id="rId7" Type="http://schemas.openxmlformats.org/officeDocument/2006/relationships/tags" Target="../tags/tag122.xml"/><Relationship Id="rId2" Type="http://schemas.openxmlformats.org/officeDocument/2006/relationships/tags" Target="../tags/tag117.xml"/><Relationship Id="rId16" Type="http://schemas.openxmlformats.org/officeDocument/2006/relationships/tags" Target="../tags/tag131.xml"/><Relationship Id="rId29" Type="http://schemas.openxmlformats.org/officeDocument/2006/relationships/tags" Target="../tags/tag144.xml"/><Relationship Id="rId11" Type="http://schemas.openxmlformats.org/officeDocument/2006/relationships/tags" Target="../tags/tag126.xml"/><Relationship Id="rId24" Type="http://schemas.openxmlformats.org/officeDocument/2006/relationships/tags" Target="../tags/tag139.xml"/><Relationship Id="rId32" Type="http://schemas.openxmlformats.org/officeDocument/2006/relationships/tags" Target="../tags/tag147.xml"/><Relationship Id="rId37" Type="http://schemas.openxmlformats.org/officeDocument/2006/relationships/tags" Target="../tags/tag152.xml"/><Relationship Id="rId40" Type="http://schemas.openxmlformats.org/officeDocument/2006/relationships/tags" Target="../tags/tag155.xml"/><Relationship Id="rId45" Type="http://schemas.openxmlformats.org/officeDocument/2006/relationships/tags" Target="../tags/tag160.xml"/><Relationship Id="rId53" Type="http://schemas.openxmlformats.org/officeDocument/2006/relationships/tags" Target="../tags/tag168.xml"/><Relationship Id="rId58" Type="http://schemas.openxmlformats.org/officeDocument/2006/relationships/notesSlide" Target="../notesSlides/notesSlide10.xml"/><Relationship Id="rId5" Type="http://schemas.openxmlformats.org/officeDocument/2006/relationships/tags" Target="../tags/tag120.xml"/><Relationship Id="rId19" Type="http://schemas.openxmlformats.org/officeDocument/2006/relationships/tags" Target="../tags/tag13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tags" Target="../tags/tag145.xml"/><Relationship Id="rId35" Type="http://schemas.openxmlformats.org/officeDocument/2006/relationships/tags" Target="../tags/tag150.xml"/><Relationship Id="rId43" Type="http://schemas.openxmlformats.org/officeDocument/2006/relationships/tags" Target="../tags/tag158.xml"/><Relationship Id="rId48" Type="http://schemas.openxmlformats.org/officeDocument/2006/relationships/tags" Target="../tags/tag163.xml"/><Relationship Id="rId56" Type="http://schemas.openxmlformats.org/officeDocument/2006/relationships/tags" Target="../tags/tag171.xml"/><Relationship Id="rId8" Type="http://schemas.openxmlformats.org/officeDocument/2006/relationships/tags" Target="../tags/tag123.xml"/><Relationship Id="rId51" Type="http://schemas.openxmlformats.org/officeDocument/2006/relationships/tags" Target="../tags/tag166.xml"/><Relationship Id="rId3" Type="http://schemas.openxmlformats.org/officeDocument/2006/relationships/tags" Target="../tags/tag118.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tags" Target="../tags/tag148.xml"/><Relationship Id="rId38" Type="http://schemas.openxmlformats.org/officeDocument/2006/relationships/tags" Target="../tags/tag153.xml"/><Relationship Id="rId46" Type="http://schemas.openxmlformats.org/officeDocument/2006/relationships/tags" Target="../tags/tag161.xml"/><Relationship Id="rId20" Type="http://schemas.openxmlformats.org/officeDocument/2006/relationships/tags" Target="../tags/tag135.xml"/><Relationship Id="rId41" Type="http://schemas.openxmlformats.org/officeDocument/2006/relationships/tags" Target="../tags/tag156.xml"/><Relationship Id="rId54" Type="http://schemas.openxmlformats.org/officeDocument/2006/relationships/tags" Target="../tags/tag169.xml"/><Relationship Id="rId1" Type="http://schemas.openxmlformats.org/officeDocument/2006/relationships/tags" Target="../tags/tag116.xml"/><Relationship Id="rId6" Type="http://schemas.openxmlformats.org/officeDocument/2006/relationships/tags" Target="../tags/tag121.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36" Type="http://schemas.openxmlformats.org/officeDocument/2006/relationships/tags" Target="../tags/tag151.xml"/><Relationship Id="rId49" Type="http://schemas.openxmlformats.org/officeDocument/2006/relationships/tags" Target="../tags/tag164.xml"/><Relationship Id="rId57" Type="http://schemas.openxmlformats.org/officeDocument/2006/relationships/slideLayout" Target="../slideLayouts/slideLayout4.xml"/><Relationship Id="rId10" Type="http://schemas.openxmlformats.org/officeDocument/2006/relationships/tags" Target="../tags/tag125.xml"/><Relationship Id="rId31" Type="http://schemas.openxmlformats.org/officeDocument/2006/relationships/tags" Target="../tags/tag146.xml"/><Relationship Id="rId44" Type="http://schemas.openxmlformats.org/officeDocument/2006/relationships/tags" Target="../tags/tag159.xml"/><Relationship Id="rId52" Type="http://schemas.openxmlformats.org/officeDocument/2006/relationships/tags" Target="../tags/tag16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image" Target="../media/image5.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image" Target="../media/image4.png"/><Relationship Id="rId2" Type="http://schemas.openxmlformats.org/officeDocument/2006/relationships/tags" Target="../tags/tag175.xml"/><Relationship Id="rId16" Type="http://schemas.openxmlformats.org/officeDocument/2006/relationships/image" Target="../media/image3.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image" Target="../media/image2.png"/><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image" Target="../media/image3.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image" Target="../media/image2.png"/><Relationship Id="rId2" Type="http://schemas.openxmlformats.org/officeDocument/2006/relationships/tags" Target="../tags/tag188.xml"/><Relationship Id="rId16" Type="http://schemas.openxmlformats.org/officeDocument/2006/relationships/image" Target="../media/image5.pn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image" Target="../media/image4.png"/><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9" Type="http://schemas.openxmlformats.org/officeDocument/2006/relationships/tags" Target="../tags/tag238.xml"/><Relationship Id="rId21" Type="http://schemas.openxmlformats.org/officeDocument/2006/relationships/tags" Target="../tags/tag220.xml"/><Relationship Id="rId34" Type="http://schemas.openxmlformats.org/officeDocument/2006/relationships/tags" Target="../tags/tag233.xml"/><Relationship Id="rId42" Type="http://schemas.openxmlformats.org/officeDocument/2006/relationships/tags" Target="../tags/tag241.xml"/><Relationship Id="rId47" Type="http://schemas.openxmlformats.org/officeDocument/2006/relationships/tags" Target="../tags/tag246.xml"/><Relationship Id="rId50" Type="http://schemas.openxmlformats.org/officeDocument/2006/relationships/tags" Target="../tags/tag249.xml"/><Relationship Id="rId55" Type="http://schemas.openxmlformats.org/officeDocument/2006/relationships/tags" Target="../tags/tag254.xml"/><Relationship Id="rId7" Type="http://schemas.openxmlformats.org/officeDocument/2006/relationships/tags" Target="../tags/tag206.xml"/><Relationship Id="rId2" Type="http://schemas.openxmlformats.org/officeDocument/2006/relationships/tags" Target="../tags/tag201.xml"/><Relationship Id="rId16" Type="http://schemas.openxmlformats.org/officeDocument/2006/relationships/tags" Target="../tags/tag215.xml"/><Relationship Id="rId29" Type="http://schemas.openxmlformats.org/officeDocument/2006/relationships/tags" Target="../tags/tag228.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tags" Target="../tags/tag231.xml"/><Relationship Id="rId37" Type="http://schemas.openxmlformats.org/officeDocument/2006/relationships/tags" Target="../tags/tag236.xml"/><Relationship Id="rId40" Type="http://schemas.openxmlformats.org/officeDocument/2006/relationships/tags" Target="../tags/tag239.xml"/><Relationship Id="rId45" Type="http://schemas.openxmlformats.org/officeDocument/2006/relationships/tags" Target="../tags/tag244.xml"/><Relationship Id="rId53" Type="http://schemas.openxmlformats.org/officeDocument/2006/relationships/tags" Target="../tags/tag252.xml"/><Relationship Id="rId58" Type="http://schemas.openxmlformats.org/officeDocument/2006/relationships/image" Target="../media/image5.png"/><Relationship Id="rId5" Type="http://schemas.openxmlformats.org/officeDocument/2006/relationships/tags" Target="../tags/tag204.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tags" Target="../tags/tag234.xml"/><Relationship Id="rId43" Type="http://schemas.openxmlformats.org/officeDocument/2006/relationships/tags" Target="../tags/tag242.xml"/><Relationship Id="rId48" Type="http://schemas.openxmlformats.org/officeDocument/2006/relationships/tags" Target="../tags/tag247.xml"/><Relationship Id="rId56" Type="http://schemas.openxmlformats.org/officeDocument/2006/relationships/slideLayout" Target="../slideLayouts/slideLayout2.xml"/><Relationship Id="rId8" Type="http://schemas.openxmlformats.org/officeDocument/2006/relationships/tags" Target="../tags/tag207.xml"/><Relationship Id="rId51" Type="http://schemas.openxmlformats.org/officeDocument/2006/relationships/tags" Target="../tags/tag250.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tags" Target="../tags/tag232.xml"/><Relationship Id="rId38" Type="http://schemas.openxmlformats.org/officeDocument/2006/relationships/tags" Target="../tags/tag237.xml"/><Relationship Id="rId46" Type="http://schemas.openxmlformats.org/officeDocument/2006/relationships/tags" Target="../tags/tag245.xml"/><Relationship Id="rId59" Type="http://schemas.openxmlformats.org/officeDocument/2006/relationships/image" Target="../media/image2.png"/><Relationship Id="rId20" Type="http://schemas.openxmlformats.org/officeDocument/2006/relationships/tags" Target="../tags/tag219.xml"/><Relationship Id="rId41" Type="http://schemas.openxmlformats.org/officeDocument/2006/relationships/tags" Target="../tags/tag240.xml"/><Relationship Id="rId54" Type="http://schemas.openxmlformats.org/officeDocument/2006/relationships/tags" Target="../tags/tag253.xml"/><Relationship Id="rId1" Type="http://schemas.openxmlformats.org/officeDocument/2006/relationships/tags" Target="../tags/tag200.xml"/><Relationship Id="rId6" Type="http://schemas.openxmlformats.org/officeDocument/2006/relationships/tags" Target="../tags/tag205.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tags" Target="../tags/tag235.xml"/><Relationship Id="rId49" Type="http://schemas.openxmlformats.org/officeDocument/2006/relationships/tags" Target="../tags/tag248.xml"/><Relationship Id="rId57" Type="http://schemas.openxmlformats.org/officeDocument/2006/relationships/image" Target="../media/image4.png"/><Relationship Id="rId10" Type="http://schemas.openxmlformats.org/officeDocument/2006/relationships/tags" Target="../tags/tag209.xml"/><Relationship Id="rId31" Type="http://schemas.openxmlformats.org/officeDocument/2006/relationships/tags" Target="../tags/tag230.xml"/><Relationship Id="rId44" Type="http://schemas.openxmlformats.org/officeDocument/2006/relationships/tags" Target="../tags/tag243.xml"/><Relationship Id="rId52" Type="http://schemas.openxmlformats.org/officeDocument/2006/relationships/tags" Target="../tags/tag251.xml"/><Relationship Id="rId60" Type="http://schemas.openxmlformats.org/officeDocument/2006/relationships/image" Target="../media/image3.png"/></Relationships>
</file>

<file path=ppt/slides/_rels/slide25.xml.rels><?xml version="1.0" encoding="UTF-8" standalone="yes"?>
<Relationships xmlns="http://schemas.openxmlformats.org/package/2006/relationships"><Relationship Id="rId26" Type="http://schemas.openxmlformats.org/officeDocument/2006/relationships/tags" Target="../tags/tag280.xml"/><Relationship Id="rId21" Type="http://schemas.openxmlformats.org/officeDocument/2006/relationships/tags" Target="../tags/tag275.xml"/><Relationship Id="rId42" Type="http://schemas.openxmlformats.org/officeDocument/2006/relationships/tags" Target="../tags/tag296.xml"/><Relationship Id="rId47" Type="http://schemas.openxmlformats.org/officeDocument/2006/relationships/tags" Target="../tags/tag301.xml"/><Relationship Id="rId63" Type="http://schemas.openxmlformats.org/officeDocument/2006/relationships/tags" Target="../tags/tag317.xml"/><Relationship Id="rId68" Type="http://schemas.openxmlformats.org/officeDocument/2006/relationships/tags" Target="../tags/tag322.xml"/><Relationship Id="rId16" Type="http://schemas.openxmlformats.org/officeDocument/2006/relationships/tags" Target="../tags/tag270.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tags" Target="../tags/tag286.xml"/><Relationship Id="rId37" Type="http://schemas.openxmlformats.org/officeDocument/2006/relationships/tags" Target="../tags/tag291.xml"/><Relationship Id="rId40" Type="http://schemas.openxmlformats.org/officeDocument/2006/relationships/tags" Target="../tags/tag294.xml"/><Relationship Id="rId45" Type="http://schemas.openxmlformats.org/officeDocument/2006/relationships/tags" Target="../tags/tag299.xml"/><Relationship Id="rId53" Type="http://schemas.openxmlformats.org/officeDocument/2006/relationships/tags" Target="../tags/tag307.xml"/><Relationship Id="rId58" Type="http://schemas.openxmlformats.org/officeDocument/2006/relationships/tags" Target="../tags/tag312.xml"/><Relationship Id="rId66" Type="http://schemas.openxmlformats.org/officeDocument/2006/relationships/tags" Target="../tags/tag320.xml"/><Relationship Id="rId74" Type="http://schemas.openxmlformats.org/officeDocument/2006/relationships/image" Target="../media/image4.png"/><Relationship Id="rId5" Type="http://schemas.openxmlformats.org/officeDocument/2006/relationships/tags" Target="../tags/tag259.xml"/><Relationship Id="rId61" Type="http://schemas.openxmlformats.org/officeDocument/2006/relationships/tags" Target="../tags/tag315.xml"/><Relationship Id="rId19" Type="http://schemas.openxmlformats.org/officeDocument/2006/relationships/tags" Target="../tags/tag27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tags" Target="../tags/tag289.xml"/><Relationship Id="rId43" Type="http://schemas.openxmlformats.org/officeDocument/2006/relationships/tags" Target="../tags/tag297.xml"/><Relationship Id="rId48" Type="http://schemas.openxmlformats.org/officeDocument/2006/relationships/tags" Target="../tags/tag302.xml"/><Relationship Id="rId56" Type="http://schemas.openxmlformats.org/officeDocument/2006/relationships/tags" Target="../tags/tag310.xml"/><Relationship Id="rId64" Type="http://schemas.openxmlformats.org/officeDocument/2006/relationships/tags" Target="../tags/tag318.xml"/><Relationship Id="rId69" Type="http://schemas.openxmlformats.org/officeDocument/2006/relationships/tags" Target="../tags/tag323.xml"/><Relationship Id="rId77" Type="http://schemas.openxmlformats.org/officeDocument/2006/relationships/image" Target="../media/image3.png"/><Relationship Id="rId8" Type="http://schemas.openxmlformats.org/officeDocument/2006/relationships/tags" Target="../tags/tag262.xml"/><Relationship Id="rId51" Type="http://schemas.openxmlformats.org/officeDocument/2006/relationships/tags" Target="../tags/tag305.xml"/><Relationship Id="rId72" Type="http://schemas.openxmlformats.org/officeDocument/2006/relationships/slideLayout" Target="../slideLayouts/slideLayout2.xml"/><Relationship Id="rId3" Type="http://schemas.openxmlformats.org/officeDocument/2006/relationships/tags" Target="../tags/tag257.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tags" Target="../tags/tag287.xml"/><Relationship Id="rId38" Type="http://schemas.openxmlformats.org/officeDocument/2006/relationships/tags" Target="../tags/tag292.xml"/><Relationship Id="rId46" Type="http://schemas.openxmlformats.org/officeDocument/2006/relationships/tags" Target="../tags/tag300.xml"/><Relationship Id="rId59" Type="http://schemas.openxmlformats.org/officeDocument/2006/relationships/tags" Target="../tags/tag313.xml"/><Relationship Id="rId67" Type="http://schemas.openxmlformats.org/officeDocument/2006/relationships/tags" Target="../tags/tag321.xml"/><Relationship Id="rId20" Type="http://schemas.openxmlformats.org/officeDocument/2006/relationships/tags" Target="../tags/tag274.xml"/><Relationship Id="rId41" Type="http://schemas.openxmlformats.org/officeDocument/2006/relationships/tags" Target="../tags/tag295.xml"/><Relationship Id="rId54" Type="http://schemas.openxmlformats.org/officeDocument/2006/relationships/tags" Target="../tags/tag308.xml"/><Relationship Id="rId62" Type="http://schemas.openxmlformats.org/officeDocument/2006/relationships/tags" Target="../tags/tag316.xml"/><Relationship Id="rId70" Type="http://schemas.openxmlformats.org/officeDocument/2006/relationships/tags" Target="../tags/tag324.xml"/><Relationship Id="rId75" Type="http://schemas.openxmlformats.org/officeDocument/2006/relationships/image" Target="../media/image5.png"/><Relationship Id="rId1" Type="http://schemas.openxmlformats.org/officeDocument/2006/relationships/tags" Target="../tags/tag255.xml"/><Relationship Id="rId6" Type="http://schemas.openxmlformats.org/officeDocument/2006/relationships/tags" Target="../tags/tag260.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tags" Target="../tags/tag290.xml"/><Relationship Id="rId49" Type="http://schemas.openxmlformats.org/officeDocument/2006/relationships/tags" Target="../tags/tag303.xml"/><Relationship Id="rId57" Type="http://schemas.openxmlformats.org/officeDocument/2006/relationships/tags" Target="../tags/tag311.xml"/><Relationship Id="rId10" Type="http://schemas.openxmlformats.org/officeDocument/2006/relationships/tags" Target="../tags/tag264.xml"/><Relationship Id="rId31" Type="http://schemas.openxmlformats.org/officeDocument/2006/relationships/tags" Target="../tags/tag285.xml"/><Relationship Id="rId44" Type="http://schemas.openxmlformats.org/officeDocument/2006/relationships/tags" Target="../tags/tag298.xml"/><Relationship Id="rId52" Type="http://schemas.openxmlformats.org/officeDocument/2006/relationships/tags" Target="../tags/tag306.xml"/><Relationship Id="rId60" Type="http://schemas.openxmlformats.org/officeDocument/2006/relationships/tags" Target="../tags/tag314.xml"/><Relationship Id="rId65" Type="http://schemas.openxmlformats.org/officeDocument/2006/relationships/tags" Target="../tags/tag319.xml"/><Relationship Id="rId73" Type="http://schemas.openxmlformats.org/officeDocument/2006/relationships/notesSlide" Target="../notesSlides/notesSlide11.xml"/><Relationship Id="rId4" Type="http://schemas.openxmlformats.org/officeDocument/2006/relationships/tags" Target="../tags/tag258.xml"/><Relationship Id="rId9" Type="http://schemas.openxmlformats.org/officeDocument/2006/relationships/tags" Target="../tags/tag263.xml"/><Relationship Id="rId13" Type="http://schemas.openxmlformats.org/officeDocument/2006/relationships/tags" Target="../tags/tag267.xml"/><Relationship Id="rId18" Type="http://schemas.openxmlformats.org/officeDocument/2006/relationships/tags" Target="../tags/tag272.xml"/><Relationship Id="rId39" Type="http://schemas.openxmlformats.org/officeDocument/2006/relationships/tags" Target="../tags/tag293.xml"/><Relationship Id="rId34" Type="http://schemas.openxmlformats.org/officeDocument/2006/relationships/tags" Target="../tags/tag288.xml"/><Relationship Id="rId50" Type="http://schemas.openxmlformats.org/officeDocument/2006/relationships/tags" Target="../tags/tag304.xml"/><Relationship Id="rId55" Type="http://schemas.openxmlformats.org/officeDocument/2006/relationships/tags" Target="../tags/tag309.xml"/><Relationship Id="rId76" Type="http://schemas.openxmlformats.org/officeDocument/2006/relationships/image" Target="../media/image2.png"/><Relationship Id="rId7" Type="http://schemas.openxmlformats.org/officeDocument/2006/relationships/tags" Target="../tags/tag261.xml"/><Relationship Id="rId71" Type="http://schemas.openxmlformats.org/officeDocument/2006/relationships/tags" Target="../tags/tag325.xml"/><Relationship Id="rId2" Type="http://schemas.openxmlformats.org/officeDocument/2006/relationships/tags" Target="../tags/tag256.xml"/><Relationship Id="rId29" Type="http://schemas.openxmlformats.org/officeDocument/2006/relationships/tags" Target="../tags/tag283.xml"/></Relationships>
</file>

<file path=ppt/slides/_rels/slide26.xml.rels><?xml version="1.0" encoding="UTF-8" standalone="yes"?>
<Relationships xmlns="http://schemas.openxmlformats.org/package/2006/relationships"><Relationship Id="rId26" Type="http://schemas.openxmlformats.org/officeDocument/2006/relationships/tags" Target="../tags/tag351.xml"/><Relationship Id="rId21" Type="http://schemas.openxmlformats.org/officeDocument/2006/relationships/tags" Target="../tags/tag346.xml"/><Relationship Id="rId42" Type="http://schemas.openxmlformats.org/officeDocument/2006/relationships/tags" Target="../tags/tag367.xml"/><Relationship Id="rId47" Type="http://schemas.openxmlformats.org/officeDocument/2006/relationships/tags" Target="../tags/tag372.xml"/><Relationship Id="rId63" Type="http://schemas.openxmlformats.org/officeDocument/2006/relationships/tags" Target="../tags/tag388.xml"/><Relationship Id="rId68" Type="http://schemas.openxmlformats.org/officeDocument/2006/relationships/tags" Target="../tags/tag393.xml"/><Relationship Id="rId84" Type="http://schemas.openxmlformats.org/officeDocument/2006/relationships/tags" Target="../tags/tag409.xml"/><Relationship Id="rId89" Type="http://schemas.openxmlformats.org/officeDocument/2006/relationships/tags" Target="../tags/tag414.xml"/><Relationship Id="rId112" Type="http://schemas.openxmlformats.org/officeDocument/2006/relationships/image" Target="../media/image2.png"/><Relationship Id="rId16" Type="http://schemas.openxmlformats.org/officeDocument/2006/relationships/tags" Target="../tags/tag341.xml"/><Relationship Id="rId107" Type="http://schemas.openxmlformats.org/officeDocument/2006/relationships/tags" Target="../tags/tag432.xml"/><Relationship Id="rId11" Type="http://schemas.openxmlformats.org/officeDocument/2006/relationships/tags" Target="../tags/tag336.xml"/><Relationship Id="rId32" Type="http://schemas.openxmlformats.org/officeDocument/2006/relationships/tags" Target="../tags/tag357.xml"/><Relationship Id="rId37" Type="http://schemas.openxmlformats.org/officeDocument/2006/relationships/tags" Target="../tags/tag362.xml"/><Relationship Id="rId53" Type="http://schemas.openxmlformats.org/officeDocument/2006/relationships/tags" Target="../tags/tag378.xml"/><Relationship Id="rId58" Type="http://schemas.openxmlformats.org/officeDocument/2006/relationships/tags" Target="../tags/tag383.xml"/><Relationship Id="rId74" Type="http://schemas.openxmlformats.org/officeDocument/2006/relationships/tags" Target="../tags/tag399.xml"/><Relationship Id="rId79" Type="http://schemas.openxmlformats.org/officeDocument/2006/relationships/tags" Target="../tags/tag404.xml"/><Relationship Id="rId102" Type="http://schemas.openxmlformats.org/officeDocument/2006/relationships/tags" Target="../tags/tag427.xml"/><Relationship Id="rId5" Type="http://schemas.openxmlformats.org/officeDocument/2006/relationships/tags" Target="../tags/tag330.xml"/><Relationship Id="rId90" Type="http://schemas.openxmlformats.org/officeDocument/2006/relationships/tags" Target="../tags/tag415.xml"/><Relationship Id="rId95" Type="http://schemas.openxmlformats.org/officeDocument/2006/relationships/tags" Target="../tags/tag420.xml"/><Relationship Id="rId22" Type="http://schemas.openxmlformats.org/officeDocument/2006/relationships/tags" Target="../tags/tag347.xml"/><Relationship Id="rId27" Type="http://schemas.openxmlformats.org/officeDocument/2006/relationships/tags" Target="../tags/tag352.xml"/><Relationship Id="rId43" Type="http://schemas.openxmlformats.org/officeDocument/2006/relationships/tags" Target="../tags/tag368.xml"/><Relationship Id="rId48" Type="http://schemas.openxmlformats.org/officeDocument/2006/relationships/tags" Target="../tags/tag373.xml"/><Relationship Id="rId64" Type="http://schemas.openxmlformats.org/officeDocument/2006/relationships/tags" Target="../tags/tag389.xml"/><Relationship Id="rId69" Type="http://schemas.openxmlformats.org/officeDocument/2006/relationships/tags" Target="../tags/tag394.xml"/><Relationship Id="rId113" Type="http://schemas.openxmlformats.org/officeDocument/2006/relationships/image" Target="../media/image3.png"/><Relationship Id="rId80" Type="http://schemas.openxmlformats.org/officeDocument/2006/relationships/tags" Target="../tags/tag405.xml"/><Relationship Id="rId85" Type="http://schemas.openxmlformats.org/officeDocument/2006/relationships/tags" Target="../tags/tag410.xml"/><Relationship Id="rId12" Type="http://schemas.openxmlformats.org/officeDocument/2006/relationships/tags" Target="../tags/tag337.xml"/><Relationship Id="rId17" Type="http://schemas.openxmlformats.org/officeDocument/2006/relationships/tags" Target="../tags/tag342.xml"/><Relationship Id="rId33" Type="http://schemas.openxmlformats.org/officeDocument/2006/relationships/tags" Target="../tags/tag358.xml"/><Relationship Id="rId38" Type="http://schemas.openxmlformats.org/officeDocument/2006/relationships/tags" Target="../tags/tag363.xml"/><Relationship Id="rId59" Type="http://schemas.openxmlformats.org/officeDocument/2006/relationships/tags" Target="../tags/tag384.xml"/><Relationship Id="rId103" Type="http://schemas.openxmlformats.org/officeDocument/2006/relationships/tags" Target="../tags/tag428.xml"/><Relationship Id="rId108" Type="http://schemas.openxmlformats.org/officeDocument/2006/relationships/tags" Target="../tags/tag433.xml"/><Relationship Id="rId54" Type="http://schemas.openxmlformats.org/officeDocument/2006/relationships/tags" Target="../tags/tag379.xml"/><Relationship Id="rId70" Type="http://schemas.openxmlformats.org/officeDocument/2006/relationships/tags" Target="../tags/tag395.xml"/><Relationship Id="rId75" Type="http://schemas.openxmlformats.org/officeDocument/2006/relationships/tags" Target="../tags/tag400.xml"/><Relationship Id="rId91" Type="http://schemas.openxmlformats.org/officeDocument/2006/relationships/tags" Target="../tags/tag416.xml"/><Relationship Id="rId96" Type="http://schemas.openxmlformats.org/officeDocument/2006/relationships/tags" Target="../tags/tag421.xml"/><Relationship Id="rId1" Type="http://schemas.openxmlformats.org/officeDocument/2006/relationships/tags" Target="../tags/tag326.xml"/><Relationship Id="rId6" Type="http://schemas.openxmlformats.org/officeDocument/2006/relationships/tags" Target="../tags/tag331.xml"/><Relationship Id="rId15" Type="http://schemas.openxmlformats.org/officeDocument/2006/relationships/tags" Target="../tags/tag340.xml"/><Relationship Id="rId23" Type="http://schemas.openxmlformats.org/officeDocument/2006/relationships/tags" Target="../tags/tag348.xml"/><Relationship Id="rId28" Type="http://schemas.openxmlformats.org/officeDocument/2006/relationships/tags" Target="../tags/tag353.xml"/><Relationship Id="rId36" Type="http://schemas.openxmlformats.org/officeDocument/2006/relationships/tags" Target="../tags/tag361.xml"/><Relationship Id="rId49" Type="http://schemas.openxmlformats.org/officeDocument/2006/relationships/tags" Target="../tags/tag374.xml"/><Relationship Id="rId57" Type="http://schemas.openxmlformats.org/officeDocument/2006/relationships/tags" Target="../tags/tag382.xml"/><Relationship Id="rId106" Type="http://schemas.openxmlformats.org/officeDocument/2006/relationships/tags" Target="../tags/tag431.xml"/><Relationship Id="rId10" Type="http://schemas.openxmlformats.org/officeDocument/2006/relationships/tags" Target="../tags/tag335.xml"/><Relationship Id="rId31" Type="http://schemas.openxmlformats.org/officeDocument/2006/relationships/tags" Target="../tags/tag356.xml"/><Relationship Id="rId44" Type="http://schemas.openxmlformats.org/officeDocument/2006/relationships/tags" Target="../tags/tag369.xml"/><Relationship Id="rId52" Type="http://schemas.openxmlformats.org/officeDocument/2006/relationships/tags" Target="../tags/tag377.xml"/><Relationship Id="rId60" Type="http://schemas.openxmlformats.org/officeDocument/2006/relationships/tags" Target="../tags/tag385.xml"/><Relationship Id="rId65" Type="http://schemas.openxmlformats.org/officeDocument/2006/relationships/tags" Target="../tags/tag390.xml"/><Relationship Id="rId73" Type="http://schemas.openxmlformats.org/officeDocument/2006/relationships/tags" Target="../tags/tag398.xml"/><Relationship Id="rId78" Type="http://schemas.openxmlformats.org/officeDocument/2006/relationships/tags" Target="../tags/tag403.xml"/><Relationship Id="rId81" Type="http://schemas.openxmlformats.org/officeDocument/2006/relationships/tags" Target="../tags/tag406.xml"/><Relationship Id="rId86" Type="http://schemas.openxmlformats.org/officeDocument/2006/relationships/tags" Target="../tags/tag411.xml"/><Relationship Id="rId94" Type="http://schemas.openxmlformats.org/officeDocument/2006/relationships/tags" Target="../tags/tag419.xml"/><Relationship Id="rId99" Type="http://schemas.openxmlformats.org/officeDocument/2006/relationships/tags" Target="../tags/tag424.xml"/><Relationship Id="rId101" Type="http://schemas.openxmlformats.org/officeDocument/2006/relationships/tags" Target="../tags/tag426.xml"/><Relationship Id="rId4" Type="http://schemas.openxmlformats.org/officeDocument/2006/relationships/tags" Target="../tags/tag329.xml"/><Relationship Id="rId9" Type="http://schemas.openxmlformats.org/officeDocument/2006/relationships/tags" Target="../tags/tag334.xml"/><Relationship Id="rId13" Type="http://schemas.openxmlformats.org/officeDocument/2006/relationships/tags" Target="../tags/tag338.xml"/><Relationship Id="rId18" Type="http://schemas.openxmlformats.org/officeDocument/2006/relationships/tags" Target="../tags/tag343.xml"/><Relationship Id="rId39" Type="http://schemas.openxmlformats.org/officeDocument/2006/relationships/tags" Target="../tags/tag364.xml"/><Relationship Id="rId109" Type="http://schemas.openxmlformats.org/officeDocument/2006/relationships/slideLayout" Target="../slideLayouts/slideLayout2.xml"/><Relationship Id="rId34" Type="http://schemas.openxmlformats.org/officeDocument/2006/relationships/tags" Target="../tags/tag359.xml"/><Relationship Id="rId50" Type="http://schemas.openxmlformats.org/officeDocument/2006/relationships/tags" Target="../tags/tag375.xml"/><Relationship Id="rId55" Type="http://schemas.openxmlformats.org/officeDocument/2006/relationships/tags" Target="../tags/tag380.xml"/><Relationship Id="rId76" Type="http://schemas.openxmlformats.org/officeDocument/2006/relationships/tags" Target="../tags/tag401.xml"/><Relationship Id="rId97" Type="http://schemas.openxmlformats.org/officeDocument/2006/relationships/tags" Target="../tags/tag422.xml"/><Relationship Id="rId104" Type="http://schemas.openxmlformats.org/officeDocument/2006/relationships/tags" Target="../tags/tag429.xml"/><Relationship Id="rId7" Type="http://schemas.openxmlformats.org/officeDocument/2006/relationships/tags" Target="../tags/tag332.xml"/><Relationship Id="rId71" Type="http://schemas.openxmlformats.org/officeDocument/2006/relationships/tags" Target="../tags/tag396.xml"/><Relationship Id="rId92" Type="http://schemas.openxmlformats.org/officeDocument/2006/relationships/tags" Target="../tags/tag417.xml"/><Relationship Id="rId2" Type="http://schemas.openxmlformats.org/officeDocument/2006/relationships/tags" Target="../tags/tag327.xml"/><Relationship Id="rId29" Type="http://schemas.openxmlformats.org/officeDocument/2006/relationships/tags" Target="../tags/tag354.xml"/><Relationship Id="rId24" Type="http://schemas.openxmlformats.org/officeDocument/2006/relationships/tags" Target="../tags/tag349.xml"/><Relationship Id="rId40" Type="http://schemas.openxmlformats.org/officeDocument/2006/relationships/tags" Target="../tags/tag365.xml"/><Relationship Id="rId45" Type="http://schemas.openxmlformats.org/officeDocument/2006/relationships/tags" Target="../tags/tag370.xml"/><Relationship Id="rId66" Type="http://schemas.openxmlformats.org/officeDocument/2006/relationships/tags" Target="../tags/tag391.xml"/><Relationship Id="rId87" Type="http://schemas.openxmlformats.org/officeDocument/2006/relationships/tags" Target="../tags/tag412.xml"/><Relationship Id="rId110" Type="http://schemas.openxmlformats.org/officeDocument/2006/relationships/image" Target="../media/image4.png"/><Relationship Id="rId61" Type="http://schemas.openxmlformats.org/officeDocument/2006/relationships/tags" Target="../tags/tag386.xml"/><Relationship Id="rId82" Type="http://schemas.openxmlformats.org/officeDocument/2006/relationships/tags" Target="../tags/tag407.xml"/><Relationship Id="rId19" Type="http://schemas.openxmlformats.org/officeDocument/2006/relationships/tags" Target="../tags/tag344.xml"/><Relationship Id="rId14" Type="http://schemas.openxmlformats.org/officeDocument/2006/relationships/tags" Target="../tags/tag339.xml"/><Relationship Id="rId30" Type="http://schemas.openxmlformats.org/officeDocument/2006/relationships/tags" Target="../tags/tag355.xml"/><Relationship Id="rId35" Type="http://schemas.openxmlformats.org/officeDocument/2006/relationships/tags" Target="../tags/tag360.xml"/><Relationship Id="rId56" Type="http://schemas.openxmlformats.org/officeDocument/2006/relationships/tags" Target="../tags/tag381.xml"/><Relationship Id="rId77" Type="http://schemas.openxmlformats.org/officeDocument/2006/relationships/tags" Target="../tags/tag402.xml"/><Relationship Id="rId100" Type="http://schemas.openxmlformats.org/officeDocument/2006/relationships/tags" Target="../tags/tag425.xml"/><Relationship Id="rId105" Type="http://schemas.openxmlformats.org/officeDocument/2006/relationships/tags" Target="../tags/tag430.xml"/><Relationship Id="rId8" Type="http://schemas.openxmlformats.org/officeDocument/2006/relationships/tags" Target="../tags/tag333.xml"/><Relationship Id="rId51" Type="http://schemas.openxmlformats.org/officeDocument/2006/relationships/tags" Target="../tags/tag376.xml"/><Relationship Id="rId72" Type="http://schemas.openxmlformats.org/officeDocument/2006/relationships/tags" Target="../tags/tag397.xml"/><Relationship Id="rId93" Type="http://schemas.openxmlformats.org/officeDocument/2006/relationships/tags" Target="../tags/tag418.xml"/><Relationship Id="rId98" Type="http://schemas.openxmlformats.org/officeDocument/2006/relationships/tags" Target="../tags/tag423.xml"/><Relationship Id="rId3" Type="http://schemas.openxmlformats.org/officeDocument/2006/relationships/tags" Target="../tags/tag328.xml"/><Relationship Id="rId25" Type="http://schemas.openxmlformats.org/officeDocument/2006/relationships/tags" Target="../tags/tag350.xml"/><Relationship Id="rId46" Type="http://schemas.openxmlformats.org/officeDocument/2006/relationships/tags" Target="../tags/tag371.xml"/><Relationship Id="rId67" Type="http://schemas.openxmlformats.org/officeDocument/2006/relationships/tags" Target="../tags/tag392.xml"/><Relationship Id="rId20" Type="http://schemas.openxmlformats.org/officeDocument/2006/relationships/tags" Target="../tags/tag345.xml"/><Relationship Id="rId41" Type="http://schemas.openxmlformats.org/officeDocument/2006/relationships/tags" Target="../tags/tag366.xml"/><Relationship Id="rId62" Type="http://schemas.openxmlformats.org/officeDocument/2006/relationships/tags" Target="../tags/tag387.xml"/><Relationship Id="rId83" Type="http://schemas.openxmlformats.org/officeDocument/2006/relationships/tags" Target="../tags/tag408.xml"/><Relationship Id="rId88" Type="http://schemas.openxmlformats.org/officeDocument/2006/relationships/tags" Target="../tags/tag413.xml"/><Relationship Id="rId111" Type="http://schemas.openxmlformats.org/officeDocument/2006/relationships/image" Target="../media/image5.png"/></Relationships>
</file>

<file path=ppt/slides/_rels/slide27.xml.rels><?xml version="1.0" encoding="UTF-8" standalone="yes"?>
<Relationships xmlns="http://schemas.openxmlformats.org/package/2006/relationships"><Relationship Id="rId117" Type="http://schemas.openxmlformats.org/officeDocument/2006/relationships/tags" Target="../tags/tag550.xml"/><Relationship Id="rId21" Type="http://schemas.openxmlformats.org/officeDocument/2006/relationships/tags" Target="../tags/tag454.xml"/><Relationship Id="rId42" Type="http://schemas.openxmlformats.org/officeDocument/2006/relationships/tags" Target="../tags/tag475.xml"/><Relationship Id="rId47" Type="http://schemas.openxmlformats.org/officeDocument/2006/relationships/tags" Target="../tags/tag480.xml"/><Relationship Id="rId63" Type="http://schemas.openxmlformats.org/officeDocument/2006/relationships/tags" Target="../tags/tag496.xml"/><Relationship Id="rId68" Type="http://schemas.openxmlformats.org/officeDocument/2006/relationships/tags" Target="../tags/tag501.xml"/><Relationship Id="rId84" Type="http://schemas.openxmlformats.org/officeDocument/2006/relationships/tags" Target="../tags/tag517.xml"/><Relationship Id="rId89" Type="http://schemas.openxmlformats.org/officeDocument/2006/relationships/tags" Target="../tags/tag522.xml"/><Relationship Id="rId112" Type="http://schemas.openxmlformats.org/officeDocument/2006/relationships/tags" Target="../tags/tag545.xml"/><Relationship Id="rId16" Type="http://schemas.openxmlformats.org/officeDocument/2006/relationships/tags" Target="../tags/tag449.xml"/><Relationship Id="rId107" Type="http://schemas.openxmlformats.org/officeDocument/2006/relationships/tags" Target="../tags/tag540.xml"/><Relationship Id="rId11" Type="http://schemas.openxmlformats.org/officeDocument/2006/relationships/tags" Target="../tags/tag444.xml"/><Relationship Id="rId32" Type="http://schemas.openxmlformats.org/officeDocument/2006/relationships/tags" Target="../tags/tag465.xml"/><Relationship Id="rId37" Type="http://schemas.openxmlformats.org/officeDocument/2006/relationships/tags" Target="../tags/tag470.xml"/><Relationship Id="rId53" Type="http://schemas.openxmlformats.org/officeDocument/2006/relationships/tags" Target="../tags/tag486.xml"/><Relationship Id="rId58" Type="http://schemas.openxmlformats.org/officeDocument/2006/relationships/tags" Target="../tags/tag491.xml"/><Relationship Id="rId74" Type="http://schemas.openxmlformats.org/officeDocument/2006/relationships/tags" Target="../tags/tag507.xml"/><Relationship Id="rId79" Type="http://schemas.openxmlformats.org/officeDocument/2006/relationships/tags" Target="../tags/tag512.xml"/><Relationship Id="rId102" Type="http://schemas.openxmlformats.org/officeDocument/2006/relationships/tags" Target="../tags/tag535.xml"/><Relationship Id="rId123" Type="http://schemas.openxmlformats.org/officeDocument/2006/relationships/tags" Target="../tags/tag556.xml"/><Relationship Id="rId128" Type="http://schemas.openxmlformats.org/officeDocument/2006/relationships/image" Target="../media/image5.png"/><Relationship Id="rId5" Type="http://schemas.openxmlformats.org/officeDocument/2006/relationships/tags" Target="../tags/tag438.xml"/><Relationship Id="rId90" Type="http://schemas.openxmlformats.org/officeDocument/2006/relationships/tags" Target="../tags/tag523.xml"/><Relationship Id="rId95" Type="http://schemas.openxmlformats.org/officeDocument/2006/relationships/tags" Target="../tags/tag528.xml"/><Relationship Id="rId22" Type="http://schemas.openxmlformats.org/officeDocument/2006/relationships/tags" Target="../tags/tag455.xml"/><Relationship Id="rId27" Type="http://schemas.openxmlformats.org/officeDocument/2006/relationships/tags" Target="../tags/tag460.xml"/><Relationship Id="rId43" Type="http://schemas.openxmlformats.org/officeDocument/2006/relationships/tags" Target="../tags/tag476.xml"/><Relationship Id="rId48" Type="http://schemas.openxmlformats.org/officeDocument/2006/relationships/tags" Target="../tags/tag481.xml"/><Relationship Id="rId64" Type="http://schemas.openxmlformats.org/officeDocument/2006/relationships/tags" Target="../tags/tag497.xml"/><Relationship Id="rId69" Type="http://schemas.openxmlformats.org/officeDocument/2006/relationships/tags" Target="../tags/tag502.xml"/><Relationship Id="rId113" Type="http://schemas.openxmlformats.org/officeDocument/2006/relationships/tags" Target="../tags/tag546.xml"/><Relationship Id="rId118" Type="http://schemas.openxmlformats.org/officeDocument/2006/relationships/tags" Target="../tags/tag551.xml"/><Relationship Id="rId80" Type="http://schemas.openxmlformats.org/officeDocument/2006/relationships/tags" Target="../tags/tag513.xml"/><Relationship Id="rId85" Type="http://schemas.openxmlformats.org/officeDocument/2006/relationships/tags" Target="../tags/tag518.xml"/><Relationship Id="rId12" Type="http://schemas.openxmlformats.org/officeDocument/2006/relationships/tags" Target="../tags/tag445.xml"/><Relationship Id="rId17" Type="http://schemas.openxmlformats.org/officeDocument/2006/relationships/tags" Target="../tags/tag450.xml"/><Relationship Id="rId33" Type="http://schemas.openxmlformats.org/officeDocument/2006/relationships/tags" Target="../tags/tag466.xml"/><Relationship Id="rId38" Type="http://schemas.openxmlformats.org/officeDocument/2006/relationships/tags" Target="../tags/tag471.xml"/><Relationship Id="rId59" Type="http://schemas.openxmlformats.org/officeDocument/2006/relationships/tags" Target="../tags/tag492.xml"/><Relationship Id="rId103" Type="http://schemas.openxmlformats.org/officeDocument/2006/relationships/tags" Target="../tags/tag536.xml"/><Relationship Id="rId108" Type="http://schemas.openxmlformats.org/officeDocument/2006/relationships/tags" Target="../tags/tag541.xml"/><Relationship Id="rId124" Type="http://schemas.openxmlformats.org/officeDocument/2006/relationships/tags" Target="../tags/tag557.xml"/><Relationship Id="rId129" Type="http://schemas.openxmlformats.org/officeDocument/2006/relationships/image" Target="../media/image2.png"/><Relationship Id="rId54" Type="http://schemas.openxmlformats.org/officeDocument/2006/relationships/tags" Target="../tags/tag487.xml"/><Relationship Id="rId70" Type="http://schemas.openxmlformats.org/officeDocument/2006/relationships/tags" Target="../tags/tag503.xml"/><Relationship Id="rId75" Type="http://schemas.openxmlformats.org/officeDocument/2006/relationships/tags" Target="../tags/tag508.xml"/><Relationship Id="rId91" Type="http://schemas.openxmlformats.org/officeDocument/2006/relationships/tags" Target="../tags/tag524.xml"/><Relationship Id="rId96" Type="http://schemas.openxmlformats.org/officeDocument/2006/relationships/tags" Target="../tags/tag529.xml"/><Relationship Id="rId1" Type="http://schemas.openxmlformats.org/officeDocument/2006/relationships/tags" Target="../tags/tag434.xml"/><Relationship Id="rId6" Type="http://schemas.openxmlformats.org/officeDocument/2006/relationships/tags" Target="../tags/tag439.xml"/><Relationship Id="rId23" Type="http://schemas.openxmlformats.org/officeDocument/2006/relationships/tags" Target="../tags/tag456.xml"/><Relationship Id="rId28" Type="http://schemas.openxmlformats.org/officeDocument/2006/relationships/tags" Target="../tags/tag461.xml"/><Relationship Id="rId49" Type="http://schemas.openxmlformats.org/officeDocument/2006/relationships/tags" Target="../tags/tag482.xml"/><Relationship Id="rId114" Type="http://schemas.openxmlformats.org/officeDocument/2006/relationships/tags" Target="../tags/tag547.xml"/><Relationship Id="rId119" Type="http://schemas.openxmlformats.org/officeDocument/2006/relationships/tags" Target="../tags/tag552.xml"/><Relationship Id="rId44" Type="http://schemas.openxmlformats.org/officeDocument/2006/relationships/tags" Target="../tags/tag477.xml"/><Relationship Id="rId60" Type="http://schemas.openxmlformats.org/officeDocument/2006/relationships/tags" Target="../tags/tag493.xml"/><Relationship Id="rId65" Type="http://schemas.openxmlformats.org/officeDocument/2006/relationships/tags" Target="../tags/tag498.xml"/><Relationship Id="rId81" Type="http://schemas.openxmlformats.org/officeDocument/2006/relationships/tags" Target="../tags/tag514.xml"/><Relationship Id="rId86" Type="http://schemas.openxmlformats.org/officeDocument/2006/relationships/tags" Target="../tags/tag519.xml"/><Relationship Id="rId130" Type="http://schemas.openxmlformats.org/officeDocument/2006/relationships/image" Target="../media/image3.png"/><Relationship Id="rId13" Type="http://schemas.openxmlformats.org/officeDocument/2006/relationships/tags" Target="../tags/tag446.xml"/><Relationship Id="rId18" Type="http://schemas.openxmlformats.org/officeDocument/2006/relationships/tags" Target="../tags/tag451.xml"/><Relationship Id="rId39" Type="http://schemas.openxmlformats.org/officeDocument/2006/relationships/tags" Target="../tags/tag472.xml"/><Relationship Id="rId109" Type="http://schemas.openxmlformats.org/officeDocument/2006/relationships/tags" Target="../tags/tag542.xml"/><Relationship Id="rId34" Type="http://schemas.openxmlformats.org/officeDocument/2006/relationships/tags" Target="../tags/tag467.xml"/><Relationship Id="rId50" Type="http://schemas.openxmlformats.org/officeDocument/2006/relationships/tags" Target="../tags/tag483.xml"/><Relationship Id="rId55" Type="http://schemas.openxmlformats.org/officeDocument/2006/relationships/tags" Target="../tags/tag488.xml"/><Relationship Id="rId76" Type="http://schemas.openxmlformats.org/officeDocument/2006/relationships/tags" Target="../tags/tag509.xml"/><Relationship Id="rId97" Type="http://schemas.openxmlformats.org/officeDocument/2006/relationships/tags" Target="../tags/tag530.xml"/><Relationship Id="rId104" Type="http://schemas.openxmlformats.org/officeDocument/2006/relationships/tags" Target="../tags/tag537.xml"/><Relationship Id="rId120" Type="http://schemas.openxmlformats.org/officeDocument/2006/relationships/tags" Target="../tags/tag553.xml"/><Relationship Id="rId125" Type="http://schemas.openxmlformats.org/officeDocument/2006/relationships/slideLayout" Target="../slideLayouts/slideLayout4.xml"/><Relationship Id="rId7" Type="http://schemas.openxmlformats.org/officeDocument/2006/relationships/tags" Target="../tags/tag440.xml"/><Relationship Id="rId71" Type="http://schemas.openxmlformats.org/officeDocument/2006/relationships/tags" Target="../tags/tag504.xml"/><Relationship Id="rId92" Type="http://schemas.openxmlformats.org/officeDocument/2006/relationships/tags" Target="../tags/tag525.xml"/><Relationship Id="rId2" Type="http://schemas.openxmlformats.org/officeDocument/2006/relationships/tags" Target="../tags/tag435.xml"/><Relationship Id="rId29" Type="http://schemas.openxmlformats.org/officeDocument/2006/relationships/tags" Target="../tags/tag462.xml"/><Relationship Id="rId24" Type="http://schemas.openxmlformats.org/officeDocument/2006/relationships/tags" Target="../tags/tag457.xml"/><Relationship Id="rId40" Type="http://schemas.openxmlformats.org/officeDocument/2006/relationships/tags" Target="../tags/tag473.xml"/><Relationship Id="rId45" Type="http://schemas.openxmlformats.org/officeDocument/2006/relationships/tags" Target="../tags/tag478.xml"/><Relationship Id="rId66" Type="http://schemas.openxmlformats.org/officeDocument/2006/relationships/tags" Target="../tags/tag499.xml"/><Relationship Id="rId87" Type="http://schemas.openxmlformats.org/officeDocument/2006/relationships/tags" Target="../tags/tag520.xml"/><Relationship Id="rId110" Type="http://schemas.openxmlformats.org/officeDocument/2006/relationships/tags" Target="../tags/tag543.xml"/><Relationship Id="rId115" Type="http://schemas.openxmlformats.org/officeDocument/2006/relationships/tags" Target="../tags/tag548.xml"/><Relationship Id="rId61" Type="http://schemas.openxmlformats.org/officeDocument/2006/relationships/tags" Target="../tags/tag494.xml"/><Relationship Id="rId82" Type="http://schemas.openxmlformats.org/officeDocument/2006/relationships/tags" Target="../tags/tag515.xml"/><Relationship Id="rId19" Type="http://schemas.openxmlformats.org/officeDocument/2006/relationships/tags" Target="../tags/tag452.xml"/><Relationship Id="rId14" Type="http://schemas.openxmlformats.org/officeDocument/2006/relationships/tags" Target="../tags/tag447.xml"/><Relationship Id="rId30" Type="http://schemas.openxmlformats.org/officeDocument/2006/relationships/tags" Target="../tags/tag463.xml"/><Relationship Id="rId35" Type="http://schemas.openxmlformats.org/officeDocument/2006/relationships/tags" Target="../tags/tag468.xml"/><Relationship Id="rId56" Type="http://schemas.openxmlformats.org/officeDocument/2006/relationships/tags" Target="../tags/tag489.xml"/><Relationship Id="rId77" Type="http://schemas.openxmlformats.org/officeDocument/2006/relationships/tags" Target="../tags/tag510.xml"/><Relationship Id="rId100" Type="http://schemas.openxmlformats.org/officeDocument/2006/relationships/tags" Target="../tags/tag533.xml"/><Relationship Id="rId105" Type="http://schemas.openxmlformats.org/officeDocument/2006/relationships/tags" Target="../tags/tag538.xml"/><Relationship Id="rId126" Type="http://schemas.openxmlformats.org/officeDocument/2006/relationships/notesSlide" Target="../notesSlides/notesSlide12.xml"/><Relationship Id="rId8" Type="http://schemas.openxmlformats.org/officeDocument/2006/relationships/tags" Target="../tags/tag441.xml"/><Relationship Id="rId51" Type="http://schemas.openxmlformats.org/officeDocument/2006/relationships/tags" Target="../tags/tag484.xml"/><Relationship Id="rId72" Type="http://schemas.openxmlformats.org/officeDocument/2006/relationships/tags" Target="../tags/tag505.xml"/><Relationship Id="rId93" Type="http://schemas.openxmlformats.org/officeDocument/2006/relationships/tags" Target="../tags/tag526.xml"/><Relationship Id="rId98" Type="http://schemas.openxmlformats.org/officeDocument/2006/relationships/tags" Target="../tags/tag531.xml"/><Relationship Id="rId121" Type="http://schemas.openxmlformats.org/officeDocument/2006/relationships/tags" Target="../tags/tag554.xml"/><Relationship Id="rId3" Type="http://schemas.openxmlformats.org/officeDocument/2006/relationships/tags" Target="../tags/tag436.xml"/><Relationship Id="rId25" Type="http://schemas.openxmlformats.org/officeDocument/2006/relationships/tags" Target="../tags/tag458.xml"/><Relationship Id="rId46" Type="http://schemas.openxmlformats.org/officeDocument/2006/relationships/tags" Target="../tags/tag479.xml"/><Relationship Id="rId67" Type="http://schemas.openxmlformats.org/officeDocument/2006/relationships/tags" Target="../tags/tag500.xml"/><Relationship Id="rId116" Type="http://schemas.openxmlformats.org/officeDocument/2006/relationships/tags" Target="../tags/tag549.xml"/><Relationship Id="rId20" Type="http://schemas.openxmlformats.org/officeDocument/2006/relationships/tags" Target="../tags/tag453.xml"/><Relationship Id="rId41" Type="http://schemas.openxmlformats.org/officeDocument/2006/relationships/tags" Target="../tags/tag474.xml"/><Relationship Id="rId62" Type="http://schemas.openxmlformats.org/officeDocument/2006/relationships/tags" Target="../tags/tag495.xml"/><Relationship Id="rId83" Type="http://schemas.openxmlformats.org/officeDocument/2006/relationships/tags" Target="../tags/tag516.xml"/><Relationship Id="rId88" Type="http://schemas.openxmlformats.org/officeDocument/2006/relationships/tags" Target="../tags/tag521.xml"/><Relationship Id="rId111" Type="http://schemas.openxmlformats.org/officeDocument/2006/relationships/tags" Target="../tags/tag544.xml"/><Relationship Id="rId15" Type="http://schemas.openxmlformats.org/officeDocument/2006/relationships/tags" Target="../tags/tag448.xml"/><Relationship Id="rId36" Type="http://schemas.openxmlformats.org/officeDocument/2006/relationships/tags" Target="../tags/tag469.xml"/><Relationship Id="rId57" Type="http://schemas.openxmlformats.org/officeDocument/2006/relationships/tags" Target="../tags/tag490.xml"/><Relationship Id="rId106" Type="http://schemas.openxmlformats.org/officeDocument/2006/relationships/tags" Target="../tags/tag539.xml"/><Relationship Id="rId127" Type="http://schemas.openxmlformats.org/officeDocument/2006/relationships/image" Target="../media/image4.png"/><Relationship Id="rId10" Type="http://schemas.openxmlformats.org/officeDocument/2006/relationships/tags" Target="../tags/tag443.xml"/><Relationship Id="rId31" Type="http://schemas.openxmlformats.org/officeDocument/2006/relationships/tags" Target="../tags/tag464.xml"/><Relationship Id="rId52" Type="http://schemas.openxmlformats.org/officeDocument/2006/relationships/tags" Target="../tags/tag485.xml"/><Relationship Id="rId73" Type="http://schemas.openxmlformats.org/officeDocument/2006/relationships/tags" Target="../tags/tag506.xml"/><Relationship Id="rId78" Type="http://schemas.openxmlformats.org/officeDocument/2006/relationships/tags" Target="../tags/tag511.xml"/><Relationship Id="rId94" Type="http://schemas.openxmlformats.org/officeDocument/2006/relationships/tags" Target="../tags/tag527.xml"/><Relationship Id="rId99" Type="http://schemas.openxmlformats.org/officeDocument/2006/relationships/tags" Target="../tags/tag532.xml"/><Relationship Id="rId101" Type="http://schemas.openxmlformats.org/officeDocument/2006/relationships/tags" Target="../tags/tag534.xml"/><Relationship Id="rId122" Type="http://schemas.openxmlformats.org/officeDocument/2006/relationships/tags" Target="../tags/tag555.xml"/><Relationship Id="rId4" Type="http://schemas.openxmlformats.org/officeDocument/2006/relationships/tags" Target="../tags/tag437.xml"/><Relationship Id="rId9" Type="http://schemas.openxmlformats.org/officeDocument/2006/relationships/tags" Target="../tags/tag442.xml"/><Relationship Id="rId26" Type="http://schemas.openxmlformats.org/officeDocument/2006/relationships/tags" Target="../tags/tag459.xml"/></Relationships>
</file>

<file path=ppt/slides/_rels/slide28.xml.rels><?xml version="1.0" encoding="UTF-8" standalone="yes"?>
<Relationships xmlns="http://schemas.openxmlformats.org/package/2006/relationships"><Relationship Id="rId117" Type="http://schemas.openxmlformats.org/officeDocument/2006/relationships/tags" Target="../tags/tag674.xml"/><Relationship Id="rId21" Type="http://schemas.openxmlformats.org/officeDocument/2006/relationships/tags" Target="../tags/tag578.xml"/><Relationship Id="rId42" Type="http://schemas.openxmlformats.org/officeDocument/2006/relationships/tags" Target="../tags/tag599.xml"/><Relationship Id="rId47" Type="http://schemas.openxmlformats.org/officeDocument/2006/relationships/tags" Target="../tags/tag604.xml"/><Relationship Id="rId63" Type="http://schemas.openxmlformats.org/officeDocument/2006/relationships/tags" Target="../tags/tag620.xml"/><Relationship Id="rId68" Type="http://schemas.openxmlformats.org/officeDocument/2006/relationships/tags" Target="../tags/tag625.xml"/><Relationship Id="rId84" Type="http://schemas.openxmlformats.org/officeDocument/2006/relationships/tags" Target="../tags/tag641.xml"/><Relationship Id="rId89" Type="http://schemas.openxmlformats.org/officeDocument/2006/relationships/tags" Target="../tags/tag646.xml"/><Relationship Id="rId112" Type="http://schemas.openxmlformats.org/officeDocument/2006/relationships/tags" Target="../tags/tag669.xml"/><Relationship Id="rId16" Type="http://schemas.openxmlformats.org/officeDocument/2006/relationships/tags" Target="../tags/tag573.xml"/><Relationship Id="rId107" Type="http://schemas.openxmlformats.org/officeDocument/2006/relationships/tags" Target="../tags/tag664.xml"/><Relationship Id="rId11" Type="http://schemas.openxmlformats.org/officeDocument/2006/relationships/tags" Target="../tags/tag568.xml"/><Relationship Id="rId32" Type="http://schemas.openxmlformats.org/officeDocument/2006/relationships/tags" Target="../tags/tag589.xml"/><Relationship Id="rId37" Type="http://schemas.openxmlformats.org/officeDocument/2006/relationships/tags" Target="../tags/tag594.xml"/><Relationship Id="rId53" Type="http://schemas.openxmlformats.org/officeDocument/2006/relationships/tags" Target="../tags/tag610.xml"/><Relationship Id="rId58" Type="http://schemas.openxmlformats.org/officeDocument/2006/relationships/tags" Target="../tags/tag615.xml"/><Relationship Id="rId74" Type="http://schemas.openxmlformats.org/officeDocument/2006/relationships/tags" Target="../tags/tag631.xml"/><Relationship Id="rId79" Type="http://schemas.openxmlformats.org/officeDocument/2006/relationships/tags" Target="../tags/tag636.xml"/><Relationship Id="rId102" Type="http://schemas.openxmlformats.org/officeDocument/2006/relationships/tags" Target="../tags/tag659.xml"/><Relationship Id="rId123" Type="http://schemas.openxmlformats.org/officeDocument/2006/relationships/tags" Target="../tags/tag680.xml"/><Relationship Id="rId128" Type="http://schemas.openxmlformats.org/officeDocument/2006/relationships/image" Target="../media/image2.png"/><Relationship Id="rId5" Type="http://schemas.openxmlformats.org/officeDocument/2006/relationships/tags" Target="../tags/tag562.xml"/><Relationship Id="rId90" Type="http://schemas.openxmlformats.org/officeDocument/2006/relationships/tags" Target="../tags/tag647.xml"/><Relationship Id="rId95" Type="http://schemas.openxmlformats.org/officeDocument/2006/relationships/tags" Target="../tags/tag652.xml"/><Relationship Id="rId22" Type="http://schemas.openxmlformats.org/officeDocument/2006/relationships/tags" Target="../tags/tag579.xml"/><Relationship Id="rId27" Type="http://schemas.openxmlformats.org/officeDocument/2006/relationships/tags" Target="../tags/tag584.xml"/><Relationship Id="rId43" Type="http://schemas.openxmlformats.org/officeDocument/2006/relationships/tags" Target="../tags/tag600.xml"/><Relationship Id="rId48" Type="http://schemas.openxmlformats.org/officeDocument/2006/relationships/tags" Target="../tags/tag605.xml"/><Relationship Id="rId64" Type="http://schemas.openxmlformats.org/officeDocument/2006/relationships/tags" Target="../tags/tag621.xml"/><Relationship Id="rId69" Type="http://schemas.openxmlformats.org/officeDocument/2006/relationships/tags" Target="../tags/tag626.xml"/><Relationship Id="rId113" Type="http://schemas.openxmlformats.org/officeDocument/2006/relationships/tags" Target="../tags/tag670.xml"/><Relationship Id="rId118" Type="http://schemas.openxmlformats.org/officeDocument/2006/relationships/tags" Target="../tags/tag675.xml"/><Relationship Id="rId80" Type="http://schemas.openxmlformats.org/officeDocument/2006/relationships/tags" Target="../tags/tag637.xml"/><Relationship Id="rId85" Type="http://schemas.openxmlformats.org/officeDocument/2006/relationships/tags" Target="../tags/tag642.xml"/><Relationship Id="rId12" Type="http://schemas.openxmlformats.org/officeDocument/2006/relationships/tags" Target="../tags/tag569.xml"/><Relationship Id="rId17" Type="http://schemas.openxmlformats.org/officeDocument/2006/relationships/tags" Target="../tags/tag574.xml"/><Relationship Id="rId33" Type="http://schemas.openxmlformats.org/officeDocument/2006/relationships/tags" Target="../tags/tag590.xml"/><Relationship Id="rId38" Type="http://schemas.openxmlformats.org/officeDocument/2006/relationships/tags" Target="../tags/tag595.xml"/><Relationship Id="rId59" Type="http://schemas.openxmlformats.org/officeDocument/2006/relationships/tags" Target="../tags/tag616.xml"/><Relationship Id="rId103" Type="http://schemas.openxmlformats.org/officeDocument/2006/relationships/tags" Target="../tags/tag660.xml"/><Relationship Id="rId108" Type="http://schemas.openxmlformats.org/officeDocument/2006/relationships/tags" Target="../tags/tag665.xml"/><Relationship Id="rId124" Type="http://schemas.openxmlformats.org/officeDocument/2006/relationships/tags" Target="../tags/tag681.xml"/><Relationship Id="rId129" Type="http://schemas.openxmlformats.org/officeDocument/2006/relationships/image" Target="../media/image3.png"/><Relationship Id="rId54" Type="http://schemas.openxmlformats.org/officeDocument/2006/relationships/tags" Target="../tags/tag611.xml"/><Relationship Id="rId70" Type="http://schemas.openxmlformats.org/officeDocument/2006/relationships/tags" Target="../tags/tag627.xml"/><Relationship Id="rId75" Type="http://schemas.openxmlformats.org/officeDocument/2006/relationships/tags" Target="../tags/tag632.xml"/><Relationship Id="rId91" Type="http://schemas.openxmlformats.org/officeDocument/2006/relationships/tags" Target="../tags/tag648.xml"/><Relationship Id="rId96" Type="http://schemas.openxmlformats.org/officeDocument/2006/relationships/tags" Target="../tags/tag653.xml"/><Relationship Id="rId1" Type="http://schemas.openxmlformats.org/officeDocument/2006/relationships/tags" Target="../tags/tag558.xml"/><Relationship Id="rId6" Type="http://schemas.openxmlformats.org/officeDocument/2006/relationships/tags" Target="../tags/tag563.xml"/><Relationship Id="rId23" Type="http://schemas.openxmlformats.org/officeDocument/2006/relationships/tags" Target="../tags/tag580.xml"/><Relationship Id="rId28" Type="http://schemas.openxmlformats.org/officeDocument/2006/relationships/tags" Target="../tags/tag585.xml"/><Relationship Id="rId49" Type="http://schemas.openxmlformats.org/officeDocument/2006/relationships/tags" Target="../tags/tag606.xml"/><Relationship Id="rId114" Type="http://schemas.openxmlformats.org/officeDocument/2006/relationships/tags" Target="../tags/tag671.xml"/><Relationship Id="rId119" Type="http://schemas.openxmlformats.org/officeDocument/2006/relationships/tags" Target="../tags/tag676.xml"/><Relationship Id="rId44" Type="http://schemas.openxmlformats.org/officeDocument/2006/relationships/tags" Target="../tags/tag601.xml"/><Relationship Id="rId60" Type="http://schemas.openxmlformats.org/officeDocument/2006/relationships/tags" Target="../tags/tag617.xml"/><Relationship Id="rId65" Type="http://schemas.openxmlformats.org/officeDocument/2006/relationships/tags" Target="../tags/tag622.xml"/><Relationship Id="rId81" Type="http://schemas.openxmlformats.org/officeDocument/2006/relationships/tags" Target="../tags/tag638.xml"/><Relationship Id="rId86" Type="http://schemas.openxmlformats.org/officeDocument/2006/relationships/tags" Target="../tags/tag643.xml"/><Relationship Id="rId130" Type="http://schemas.openxmlformats.org/officeDocument/2006/relationships/image" Target="../media/image5.png"/><Relationship Id="rId13" Type="http://schemas.openxmlformats.org/officeDocument/2006/relationships/tags" Target="../tags/tag570.xml"/><Relationship Id="rId18" Type="http://schemas.openxmlformats.org/officeDocument/2006/relationships/tags" Target="../tags/tag575.xml"/><Relationship Id="rId39" Type="http://schemas.openxmlformats.org/officeDocument/2006/relationships/tags" Target="../tags/tag596.xml"/><Relationship Id="rId109" Type="http://schemas.openxmlformats.org/officeDocument/2006/relationships/tags" Target="../tags/tag666.xml"/><Relationship Id="rId34" Type="http://schemas.openxmlformats.org/officeDocument/2006/relationships/tags" Target="../tags/tag591.xml"/><Relationship Id="rId50" Type="http://schemas.openxmlformats.org/officeDocument/2006/relationships/tags" Target="../tags/tag607.xml"/><Relationship Id="rId55" Type="http://schemas.openxmlformats.org/officeDocument/2006/relationships/tags" Target="../tags/tag612.xml"/><Relationship Id="rId76" Type="http://schemas.openxmlformats.org/officeDocument/2006/relationships/tags" Target="../tags/tag633.xml"/><Relationship Id="rId97" Type="http://schemas.openxmlformats.org/officeDocument/2006/relationships/tags" Target="../tags/tag654.xml"/><Relationship Id="rId104" Type="http://schemas.openxmlformats.org/officeDocument/2006/relationships/tags" Target="../tags/tag661.xml"/><Relationship Id="rId120" Type="http://schemas.openxmlformats.org/officeDocument/2006/relationships/tags" Target="../tags/tag677.xml"/><Relationship Id="rId125" Type="http://schemas.openxmlformats.org/officeDocument/2006/relationships/tags" Target="../tags/tag682.xml"/><Relationship Id="rId7" Type="http://schemas.openxmlformats.org/officeDocument/2006/relationships/tags" Target="../tags/tag564.xml"/><Relationship Id="rId71" Type="http://schemas.openxmlformats.org/officeDocument/2006/relationships/tags" Target="../tags/tag628.xml"/><Relationship Id="rId92" Type="http://schemas.openxmlformats.org/officeDocument/2006/relationships/tags" Target="../tags/tag649.xml"/><Relationship Id="rId2" Type="http://schemas.openxmlformats.org/officeDocument/2006/relationships/tags" Target="../tags/tag559.xml"/><Relationship Id="rId29" Type="http://schemas.openxmlformats.org/officeDocument/2006/relationships/tags" Target="../tags/tag586.xml"/><Relationship Id="rId24" Type="http://schemas.openxmlformats.org/officeDocument/2006/relationships/tags" Target="../tags/tag581.xml"/><Relationship Id="rId40" Type="http://schemas.openxmlformats.org/officeDocument/2006/relationships/tags" Target="../tags/tag597.xml"/><Relationship Id="rId45" Type="http://schemas.openxmlformats.org/officeDocument/2006/relationships/tags" Target="../tags/tag602.xml"/><Relationship Id="rId66" Type="http://schemas.openxmlformats.org/officeDocument/2006/relationships/tags" Target="../tags/tag623.xml"/><Relationship Id="rId87" Type="http://schemas.openxmlformats.org/officeDocument/2006/relationships/tags" Target="../tags/tag644.xml"/><Relationship Id="rId110" Type="http://schemas.openxmlformats.org/officeDocument/2006/relationships/tags" Target="../tags/tag667.xml"/><Relationship Id="rId115" Type="http://schemas.openxmlformats.org/officeDocument/2006/relationships/tags" Target="../tags/tag672.xml"/><Relationship Id="rId131" Type="http://schemas.openxmlformats.org/officeDocument/2006/relationships/image" Target="../media/image4.png"/><Relationship Id="rId61" Type="http://schemas.openxmlformats.org/officeDocument/2006/relationships/tags" Target="../tags/tag618.xml"/><Relationship Id="rId82" Type="http://schemas.openxmlformats.org/officeDocument/2006/relationships/tags" Target="../tags/tag639.xml"/><Relationship Id="rId19" Type="http://schemas.openxmlformats.org/officeDocument/2006/relationships/tags" Target="../tags/tag576.xml"/><Relationship Id="rId14" Type="http://schemas.openxmlformats.org/officeDocument/2006/relationships/tags" Target="../tags/tag571.xml"/><Relationship Id="rId30" Type="http://schemas.openxmlformats.org/officeDocument/2006/relationships/tags" Target="../tags/tag587.xml"/><Relationship Id="rId35" Type="http://schemas.openxmlformats.org/officeDocument/2006/relationships/tags" Target="../tags/tag592.xml"/><Relationship Id="rId56" Type="http://schemas.openxmlformats.org/officeDocument/2006/relationships/tags" Target="../tags/tag613.xml"/><Relationship Id="rId77" Type="http://schemas.openxmlformats.org/officeDocument/2006/relationships/tags" Target="../tags/tag634.xml"/><Relationship Id="rId100" Type="http://schemas.openxmlformats.org/officeDocument/2006/relationships/tags" Target="../tags/tag657.xml"/><Relationship Id="rId105" Type="http://schemas.openxmlformats.org/officeDocument/2006/relationships/tags" Target="../tags/tag662.xml"/><Relationship Id="rId126" Type="http://schemas.openxmlformats.org/officeDocument/2006/relationships/slideLayout" Target="../slideLayouts/slideLayout4.xml"/><Relationship Id="rId8" Type="http://schemas.openxmlformats.org/officeDocument/2006/relationships/tags" Target="../tags/tag565.xml"/><Relationship Id="rId51" Type="http://schemas.openxmlformats.org/officeDocument/2006/relationships/tags" Target="../tags/tag608.xml"/><Relationship Id="rId72" Type="http://schemas.openxmlformats.org/officeDocument/2006/relationships/tags" Target="../tags/tag629.xml"/><Relationship Id="rId93" Type="http://schemas.openxmlformats.org/officeDocument/2006/relationships/tags" Target="../tags/tag650.xml"/><Relationship Id="rId98" Type="http://schemas.openxmlformats.org/officeDocument/2006/relationships/tags" Target="../tags/tag655.xml"/><Relationship Id="rId121" Type="http://schemas.openxmlformats.org/officeDocument/2006/relationships/tags" Target="../tags/tag678.xml"/><Relationship Id="rId3" Type="http://schemas.openxmlformats.org/officeDocument/2006/relationships/tags" Target="../tags/tag560.xml"/><Relationship Id="rId25" Type="http://schemas.openxmlformats.org/officeDocument/2006/relationships/tags" Target="../tags/tag582.xml"/><Relationship Id="rId46" Type="http://schemas.openxmlformats.org/officeDocument/2006/relationships/tags" Target="../tags/tag603.xml"/><Relationship Id="rId67" Type="http://schemas.openxmlformats.org/officeDocument/2006/relationships/tags" Target="../tags/tag624.xml"/><Relationship Id="rId116" Type="http://schemas.openxmlformats.org/officeDocument/2006/relationships/tags" Target="../tags/tag673.xml"/><Relationship Id="rId20" Type="http://schemas.openxmlformats.org/officeDocument/2006/relationships/tags" Target="../tags/tag577.xml"/><Relationship Id="rId41" Type="http://schemas.openxmlformats.org/officeDocument/2006/relationships/tags" Target="../tags/tag598.xml"/><Relationship Id="rId62" Type="http://schemas.openxmlformats.org/officeDocument/2006/relationships/tags" Target="../tags/tag619.xml"/><Relationship Id="rId83" Type="http://schemas.openxmlformats.org/officeDocument/2006/relationships/tags" Target="../tags/tag640.xml"/><Relationship Id="rId88" Type="http://schemas.openxmlformats.org/officeDocument/2006/relationships/tags" Target="../tags/tag645.xml"/><Relationship Id="rId111" Type="http://schemas.openxmlformats.org/officeDocument/2006/relationships/tags" Target="../tags/tag668.xml"/><Relationship Id="rId15" Type="http://schemas.openxmlformats.org/officeDocument/2006/relationships/tags" Target="../tags/tag572.xml"/><Relationship Id="rId36" Type="http://schemas.openxmlformats.org/officeDocument/2006/relationships/tags" Target="../tags/tag593.xml"/><Relationship Id="rId57" Type="http://schemas.openxmlformats.org/officeDocument/2006/relationships/tags" Target="../tags/tag614.xml"/><Relationship Id="rId106" Type="http://schemas.openxmlformats.org/officeDocument/2006/relationships/tags" Target="../tags/tag663.xml"/><Relationship Id="rId127" Type="http://schemas.openxmlformats.org/officeDocument/2006/relationships/notesSlide" Target="../notesSlides/notesSlide13.xml"/><Relationship Id="rId10" Type="http://schemas.openxmlformats.org/officeDocument/2006/relationships/tags" Target="../tags/tag567.xml"/><Relationship Id="rId31" Type="http://schemas.openxmlformats.org/officeDocument/2006/relationships/tags" Target="../tags/tag588.xml"/><Relationship Id="rId52" Type="http://schemas.openxmlformats.org/officeDocument/2006/relationships/tags" Target="../tags/tag609.xml"/><Relationship Id="rId73" Type="http://schemas.openxmlformats.org/officeDocument/2006/relationships/tags" Target="../tags/tag630.xml"/><Relationship Id="rId78" Type="http://schemas.openxmlformats.org/officeDocument/2006/relationships/tags" Target="../tags/tag635.xml"/><Relationship Id="rId94" Type="http://schemas.openxmlformats.org/officeDocument/2006/relationships/tags" Target="../tags/tag651.xml"/><Relationship Id="rId99" Type="http://schemas.openxmlformats.org/officeDocument/2006/relationships/tags" Target="../tags/tag656.xml"/><Relationship Id="rId101" Type="http://schemas.openxmlformats.org/officeDocument/2006/relationships/tags" Target="../tags/tag658.xml"/><Relationship Id="rId122" Type="http://schemas.openxmlformats.org/officeDocument/2006/relationships/tags" Target="../tags/tag679.xml"/><Relationship Id="rId4" Type="http://schemas.openxmlformats.org/officeDocument/2006/relationships/tags" Target="../tags/tag561.xml"/><Relationship Id="rId9" Type="http://schemas.openxmlformats.org/officeDocument/2006/relationships/tags" Target="../tags/tag566.xml"/><Relationship Id="rId26" Type="http://schemas.openxmlformats.org/officeDocument/2006/relationships/tags" Target="../tags/tag58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4.xml"/><Relationship Id="rId1" Type="http://schemas.openxmlformats.org/officeDocument/2006/relationships/tags" Target="../tags/tag68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6.xml"/><Relationship Id="rId1" Type="http://schemas.openxmlformats.org/officeDocument/2006/relationships/tags" Target="../tags/tag685.xml"/><Relationship Id="rId4"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26" Type="http://schemas.openxmlformats.org/officeDocument/2006/relationships/tags" Target="../tags/tag712.xml"/><Relationship Id="rId21" Type="http://schemas.openxmlformats.org/officeDocument/2006/relationships/tags" Target="../tags/tag707.xml"/><Relationship Id="rId42" Type="http://schemas.openxmlformats.org/officeDocument/2006/relationships/tags" Target="../tags/tag728.xml"/><Relationship Id="rId47" Type="http://schemas.openxmlformats.org/officeDocument/2006/relationships/tags" Target="../tags/tag733.xml"/><Relationship Id="rId63" Type="http://schemas.openxmlformats.org/officeDocument/2006/relationships/tags" Target="../tags/tag749.xml"/><Relationship Id="rId68" Type="http://schemas.openxmlformats.org/officeDocument/2006/relationships/tags" Target="../tags/tag754.xml"/><Relationship Id="rId84" Type="http://schemas.openxmlformats.org/officeDocument/2006/relationships/tags" Target="../tags/tag770.xml"/><Relationship Id="rId89" Type="http://schemas.openxmlformats.org/officeDocument/2006/relationships/tags" Target="../tags/tag775.xml"/><Relationship Id="rId16" Type="http://schemas.openxmlformats.org/officeDocument/2006/relationships/tags" Target="../tags/tag702.xml"/><Relationship Id="rId11" Type="http://schemas.openxmlformats.org/officeDocument/2006/relationships/tags" Target="../tags/tag697.xml"/><Relationship Id="rId32" Type="http://schemas.openxmlformats.org/officeDocument/2006/relationships/tags" Target="../tags/tag718.xml"/><Relationship Id="rId37" Type="http://schemas.openxmlformats.org/officeDocument/2006/relationships/tags" Target="../tags/tag723.xml"/><Relationship Id="rId53" Type="http://schemas.openxmlformats.org/officeDocument/2006/relationships/tags" Target="../tags/tag739.xml"/><Relationship Id="rId58" Type="http://schemas.openxmlformats.org/officeDocument/2006/relationships/tags" Target="../tags/tag744.xml"/><Relationship Id="rId74" Type="http://schemas.openxmlformats.org/officeDocument/2006/relationships/tags" Target="../tags/tag760.xml"/><Relationship Id="rId79" Type="http://schemas.openxmlformats.org/officeDocument/2006/relationships/tags" Target="../tags/tag765.xml"/><Relationship Id="rId5" Type="http://schemas.openxmlformats.org/officeDocument/2006/relationships/tags" Target="../tags/tag691.xml"/><Relationship Id="rId90" Type="http://schemas.openxmlformats.org/officeDocument/2006/relationships/tags" Target="../tags/tag776.xml"/><Relationship Id="rId22" Type="http://schemas.openxmlformats.org/officeDocument/2006/relationships/tags" Target="../tags/tag708.xml"/><Relationship Id="rId27" Type="http://schemas.openxmlformats.org/officeDocument/2006/relationships/tags" Target="../tags/tag713.xml"/><Relationship Id="rId43" Type="http://schemas.openxmlformats.org/officeDocument/2006/relationships/tags" Target="../tags/tag729.xml"/><Relationship Id="rId48" Type="http://schemas.openxmlformats.org/officeDocument/2006/relationships/tags" Target="../tags/tag734.xml"/><Relationship Id="rId64" Type="http://schemas.openxmlformats.org/officeDocument/2006/relationships/tags" Target="../tags/tag750.xml"/><Relationship Id="rId69" Type="http://schemas.openxmlformats.org/officeDocument/2006/relationships/tags" Target="../tags/tag755.xml"/><Relationship Id="rId8" Type="http://schemas.openxmlformats.org/officeDocument/2006/relationships/tags" Target="../tags/tag694.xml"/><Relationship Id="rId51" Type="http://schemas.openxmlformats.org/officeDocument/2006/relationships/tags" Target="../tags/tag737.xml"/><Relationship Id="rId72" Type="http://schemas.openxmlformats.org/officeDocument/2006/relationships/tags" Target="../tags/tag758.xml"/><Relationship Id="rId80" Type="http://schemas.openxmlformats.org/officeDocument/2006/relationships/tags" Target="../tags/tag766.xml"/><Relationship Id="rId85" Type="http://schemas.openxmlformats.org/officeDocument/2006/relationships/tags" Target="../tags/tag771.xml"/><Relationship Id="rId93" Type="http://schemas.openxmlformats.org/officeDocument/2006/relationships/notesSlide" Target="../notesSlides/notesSlide15.xml"/><Relationship Id="rId3" Type="http://schemas.openxmlformats.org/officeDocument/2006/relationships/tags" Target="../tags/tag689.xml"/><Relationship Id="rId12" Type="http://schemas.openxmlformats.org/officeDocument/2006/relationships/tags" Target="../tags/tag698.xml"/><Relationship Id="rId17" Type="http://schemas.openxmlformats.org/officeDocument/2006/relationships/tags" Target="../tags/tag703.xml"/><Relationship Id="rId25" Type="http://schemas.openxmlformats.org/officeDocument/2006/relationships/tags" Target="../tags/tag711.xml"/><Relationship Id="rId33" Type="http://schemas.openxmlformats.org/officeDocument/2006/relationships/tags" Target="../tags/tag719.xml"/><Relationship Id="rId38" Type="http://schemas.openxmlformats.org/officeDocument/2006/relationships/tags" Target="../tags/tag724.xml"/><Relationship Id="rId46" Type="http://schemas.openxmlformats.org/officeDocument/2006/relationships/tags" Target="../tags/tag732.xml"/><Relationship Id="rId59" Type="http://schemas.openxmlformats.org/officeDocument/2006/relationships/tags" Target="../tags/tag745.xml"/><Relationship Id="rId67" Type="http://schemas.openxmlformats.org/officeDocument/2006/relationships/tags" Target="../tags/tag753.xml"/><Relationship Id="rId20" Type="http://schemas.openxmlformats.org/officeDocument/2006/relationships/tags" Target="../tags/tag706.xml"/><Relationship Id="rId41" Type="http://schemas.openxmlformats.org/officeDocument/2006/relationships/tags" Target="../tags/tag727.xml"/><Relationship Id="rId54" Type="http://schemas.openxmlformats.org/officeDocument/2006/relationships/tags" Target="../tags/tag740.xml"/><Relationship Id="rId62" Type="http://schemas.openxmlformats.org/officeDocument/2006/relationships/tags" Target="../tags/tag748.xml"/><Relationship Id="rId70" Type="http://schemas.openxmlformats.org/officeDocument/2006/relationships/tags" Target="../tags/tag756.xml"/><Relationship Id="rId75" Type="http://schemas.openxmlformats.org/officeDocument/2006/relationships/tags" Target="../tags/tag761.xml"/><Relationship Id="rId83" Type="http://schemas.openxmlformats.org/officeDocument/2006/relationships/tags" Target="../tags/tag769.xml"/><Relationship Id="rId88" Type="http://schemas.openxmlformats.org/officeDocument/2006/relationships/tags" Target="../tags/tag774.xml"/><Relationship Id="rId91" Type="http://schemas.openxmlformats.org/officeDocument/2006/relationships/tags" Target="../tags/tag777.xml"/><Relationship Id="rId1" Type="http://schemas.openxmlformats.org/officeDocument/2006/relationships/tags" Target="../tags/tag687.xml"/><Relationship Id="rId6" Type="http://schemas.openxmlformats.org/officeDocument/2006/relationships/tags" Target="../tags/tag692.xml"/><Relationship Id="rId15" Type="http://schemas.openxmlformats.org/officeDocument/2006/relationships/tags" Target="../tags/tag701.xml"/><Relationship Id="rId23" Type="http://schemas.openxmlformats.org/officeDocument/2006/relationships/tags" Target="../tags/tag709.xml"/><Relationship Id="rId28" Type="http://schemas.openxmlformats.org/officeDocument/2006/relationships/tags" Target="../tags/tag714.xml"/><Relationship Id="rId36" Type="http://schemas.openxmlformats.org/officeDocument/2006/relationships/tags" Target="../tags/tag722.xml"/><Relationship Id="rId49" Type="http://schemas.openxmlformats.org/officeDocument/2006/relationships/tags" Target="../tags/tag735.xml"/><Relationship Id="rId57" Type="http://schemas.openxmlformats.org/officeDocument/2006/relationships/tags" Target="../tags/tag743.xml"/><Relationship Id="rId10" Type="http://schemas.openxmlformats.org/officeDocument/2006/relationships/tags" Target="../tags/tag696.xml"/><Relationship Id="rId31" Type="http://schemas.openxmlformats.org/officeDocument/2006/relationships/tags" Target="../tags/tag717.xml"/><Relationship Id="rId44" Type="http://schemas.openxmlformats.org/officeDocument/2006/relationships/tags" Target="../tags/tag730.xml"/><Relationship Id="rId52" Type="http://schemas.openxmlformats.org/officeDocument/2006/relationships/tags" Target="../tags/tag738.xml"/><Relationship Id="rId60" Type="http://schemas.openxmlformats.org/officeDocument/2006/relationships/tags" Target="../tags/tag746.xml"/><Relationship Id="rId65" Type="http://schemas.openxmlformats.org/officeDocument/2006/relationships/tags" Target="../tags/tag751.xml"/><Relationship Id="rId73" Type="http://schemas.openxmlformats.org/officeDocument/2006/relationships/tags" Target="../tags/tag759.xml"/><Relationship Id="rId78" Type="http://schemas.openxmlformats.org/officeDocument/2006/relationships/tags" Target="../tags/tag764.xml"/><Relationship Id="rId81" Type="http://schemas.openxmlformats.org/officeDocument/2006/relationships/tags" Target="../tags/tag767.xml"/><Relationship Id="rId86" Type="http://schemas.openxmlformats.org/officeDocument/2006/relationships/tags" Target="../tags/tag772.xml"/><Relationship Id="rId4" Type="http://schemas.openxmlformats.org/officeDocument/2006/relationships/tags" Target="../tags/tag690.xml"/><Relationship Id="rId9" Type="http://schemas.openxmlformats.org/officeDocument/2006/relationships/tags" Target="../tags/tag695.xml"/><Relationship Id="rId13" Type="http://schemas.openxmlformats.org/officeDocument/2006/relationships/tags" Target="../tags/tag699.xml"/><Relationship Id="rId18" Type="http://schemas.openxmlformats.org/officeDocument/2006/relationships/tags" Target="../tags/tag704.xml"/><Relationship Id="rId39" Type="http://schemas.openxmlformats.org/officeDocument/2006/relationships/tags" Target="../tags/tag725.xml"/><Relationship Id="rId34" Type="http://schemas.openxmlformats.org/officeDocument/2006/relationships/tags" Target="../tags/tag720.xml"/><Relationship Id="rId50" Type="http://schemas.openxmlformats.org/officeDocument/2006/relationships/tags" Target="../tags/tag736.xml"/><Relationship Id="rId55" Type="http://schemas.openxmlformats.org/officeDocument/2006/relationships/tags" Target="../tags/tag741.xml"/><Relationship Id="rId76" Type="http://schemas.openxmlformats.org/officeDocument/2006/relationships/tags" Target="../tags/tag762.xml"/><Relationship Id="rId7" Type="http://schemas.openxmlformats.org/officeDocument/2006/relationships/tags" Target="../tags/tag693.xml"/><Relationship Id="rId71" Type="http://schemas.openxmlformats.org/officeDocument/2006/relationships/tags" Target="../tags/tag757.xml"/><Relationship Id="rId92" Type="http://schemas.openxmlformats.org/officeDocument/2006/relationships/slideLayout" Target="../slideLayouts/slideLayout4.xml"/><Relationship Id="rId2" Type="http://schemas.openxmlformats.org/officeDocument/2006/relationships/tags" Target="../tags/tag688.xml"/><Relationship Id="rId29" Type="http://schemas.openxmlformats.org/officeDocument/2006/relationships/tags" Target="../tags/tag715.xml"/><Relationship Id="rId24" Type="http://schemas.openxmlformats.org/officeDocument/2006/relationships/tags" Target="../tags/tag710.xml"/><Relationship Id="rId40" Type="http://schemas.openxmlformats.org/officeDocument/2006/relationships/tags" Target="../tags/tag726.xml"/><Relationship Id="rId45" Type="http://schemas.openxmlformats.org/officeDocument/2006/relationships/tags" Target="../tags/tag731.xml"/><Relationship Id="rId66" Type="http://schemas.openxmlformats.org/officeDocument/2006/relationships/tags" Target="../tags/tag752.xml"/><Relationship Id="rId87" Type="http://schemas.openxmlformats.org/officeDocument/2006/relationships/tags" Target="../tags/tag773.xml"/><Relationship Id="rId61" Type="http://schemas.openxmlformats.org/officeDocument/2006/relationships/tags" Target="../tags/tag747.xml"/><Relationship Id="rId82" Type="http://schemas.openxmlformats.org/officeDocument/2006/relationships/tags" Target="../tags/tag768.xml"/><Relationship Id="rId19" Type="http://schemas.openxmlformats.org/officeDocument/2006/relationships/tags" Target="../tags/tag705.xml"/><Relationship Id="rId14" Type="http://schemas.openxmlformats.org/officeDocument/2006/relationships/tags" Target="../tags/tag700.xml"/><Relationship Id="rId30" Type="http://schemas.openxmlformats.org/officeDocument/2006/relationships/tags" Target="../tags/tag716.xml"/><Relationship Id="rId35" Type="http://schemas.openxmlformats.org/officeDocument/2006/relationships/tags" Target="../tags/tag721.xml"/><Relationship Id="rId56" Type="http://schemas.openxmlformats.org/officeDocument/2006/relationships/tags" Target="../tags/tag742.xml"/><Relationship Id="rId77" Type="http://schemas.openxmlformats.org/officeDocument/2006/relationships/tags" Target="../tags/tag763.xml"/></Relationships>
</file>

<file path=ppt/slides/_rels/slide33.xml.rels><?xml version="1.0" encoding="UTF-8" standalone="yes"?>
<Relationships xmlns="http://schemas.openxmlformats.org/package/2006/relationships"><Relationship Id="rId26" Type="http://schemas.openxmlformats.org/officeDocument/2006/relationships/tags" Target="../tags/tag803.xml"/><Relationship Id="rId21" Type="http://schemas.openxmlformats.org/officeDocument/2006/relationships/tags" Target="../tags/tag798.xml"/><Relationship Id="rId42" Type="http://schemas.openxmlformats.org/officeDocument/2006/relationships/tags" Target="../tags/tag819.xml"/><Relationship Id="rId47" Type="http://schemas.openxmlformats.org/officeDocument/2006/relationships/tags" Target="../tags/tag824.xml"/><Relationship Id="rId63" Type="http://schemas.openxmlformats.org/officeDocument/2006/relationships/tags" Target="../tags/tag840.xml"/><Relationship Id="rId68" Type="http://schemas.openxmlformats.org/officeDocument/2006/relationships/tags" Target="../tags/tag845.xml"/><Relationship Id="rId84" Type="http://schemas.openxmlformats.org/officeDocument/2006/relationships/tags" Target="../tags/tag861.xml"/><Relationship Id="rId89" Type="http://schemas.openxmlformats.org/officeDocument/2006/relationships/tags" Target="../tags/tag866.xml"/><Relationship Id="rId112" Type="http://schemas.openxmlformats.org/officeDocument/2006/relationships/tags" Target="../tags/tag889.xml"/><Relationship Id="rId16" Type="http://schemas.openxmlformats.org/officeDocument/2006/relationships/tags" Target="../tags/tag793.xml"/><Relationship Id="rId107" Type="http://schemas.openxmlformats.org/officeDocument/2006/relationships/tags" Target="../tags/tag884.xml"/><Relationship Id="rId11" Type="http://schemas.openxmlformats.org/officeDocument/2006/relationships/tags" Target="../tags/tag788.xml"/><Relationship Id="rId32" Type="http://schemas.openxmlformats.org/officeDocument/2006/relationships/tags" Target="../tags/tag809.xml"/><Relationship Id="rId37" Type="http://schemas.openxmlformats.org/officeDocument/2006/relationships/tags" Target="../tags/tag814.xml"/><Relationship Id="rId53" Type="http://schemas.openxmlformats.org/officeDocument/2006/relationships/tags" Target="../tags/tag830.xml"/><Relationship Id="rId58" Type="http://schemas.openxmlformats.org/officeDocument/2006/relationships/tags" Target="../tags/tag835.xml"/><Relationship Id="rId74" Type="http://schemas.openxmlformats.org/officeDocument/2006/relationships/tags" Target="../tags/tag851.xml"/><Relationship Id="rId79" Type="http://schemas.openxmlformats.org/officeDocument/2006/relationships/tags" Target="../tags/tag856.xml"/><Relationship Id="rId102" Type="http://schemas.openxmlformats.org/officeDocument/2006/relationships/tags" Target="../tags/tag879.xml"/><Relationship Id="rId5" Type="http://schemas.openxmlformats.org/officeDocument/2006/relationships/tags" Target="../tags/tag782.xml"/><Relationship Id="rId90" Type="http://schemas.openxmlformats.org/officeDocument/2006/relationships/tags" Target="../tags/tag867.xml"/><Relationship Id="rId95" Type="http://schemas.openxmlformats.org/officeDocument/2006/relationships/tags" Target="../tags/tag872.xml"/><Relationship Id="rId22" Type="http://schemas.openxmlformats.org/officeDocument/2006/relationships/tags" Target="../tags/tag799.xml"/><Relationship Id="rId27" Type="http://schemas.openxmlformats.org/officeDocument/2006/relationships/tags" Target="../tags/tag804.xml"/><Relationship Id="rId43" Type="http://schemas.openxmlformats.org/officeDocument/2006/relationships/tags" Target="../tags/tag820.xml"/><Relationship Id="rId48" Type="http://schemas.openxmlformats.org/officeDocument/2006/relationships/tags" Target="../tags/tag825.xml"/><Relationship Id="rId64" Type="http://schemas.openxmlformats.org/officeDocument/2006/relationships/tags" Target="../tags/tag841.xml"/><Relationship Id="rId69" Type="http://schemas.openxmlformats.org/officeDocument/2006/relationships/tags" Target="../tags/tag846.xml"/><Relationship Id="rId113" Type="http://schemas.openxmlformats.org/officeDocument/2006/relationships/tags" Target="../tags/tag890.xml"/><Relationship Id="rId80" Type="http://schemas.openxmlformats.org/officeDocument/2006/relationships/tags" Target="../tags/tag857.xml"/><Relationship Id="rId85" Type="http://schemas.openxmlformats.org/officeDocument/2006/relationships/tags" Target="../tags/tag862.xml"/><Relationship Id="rId12" Type="http://schemas.openxmlformats.org/officeDocument/2006/relationships/tags" Target="../tags/tag789.xml"/><Relationship Id="rId17" Type="http://schemas.openxmlformats.org/officeDocument/2006/relationships/tags" Target="../tags/tag794.xml"/><Relationship Id="rId33" Type="http://schemas.openxmlformats.org/officeDocument/2006/relationships/tags" Target="../tags/tag810.xml"/><Relationship Id="rId38" Type="http://schemas.openxmlformats.org/officeDocument/2006/relationships/tags" Target="../tags/tag815.xml"/><Relationship Id="rId59" Type="http://schemas.openxmlformats.org/officeDocument/2006/relationships/tags" Target="../tags/tag836.xml"/><Relationship Id="rId103" Type="http://schemas.openxmlformats.org/officeDocument/2006/relationships/tags" Target="../tags/tag880.xml"/><Relationship Id="rId108" Type="http://schemas.openxmlformats.org/officeDocument/2006/relationships/tags" Target="../tags/tag885.xml"/><Relationship Id="rId54" Type="http://schemas.openxmlformats.org/officeDocument/2006/relationships/tags" Target="../tags/tag831.xml"/><Relationship Id="rId70" Type="http://schemas.openxmlformats.org/officeDocument/2006/relationships/tags" Target="../tags/tag847.xml"/><Relationship Id="rId75" Type="http://schemas.openxmlformats.org/officeDocument/2006/relationships/tags" Target="../tags/tag852.xml"/><Relationship Id="rId91" Type="http://schemas.openxmlformats.org/officeDocument/2006/relationships/tags" Target="../tags/tag868.xml"/><Relationship Id="rId96" Type="http://schemas.openxmlformats.org/officeDocument/2006/relationships/tags" Target="../tags/tag873.xml"/><Relationship Id="rId1" Type="http://schemas.openxmlformats.org/officeDocument/2006/relationships/tags" Target="../tags/tag778.xml"/><Relationship Id="rId6" Type="http://schemas.openxmlformats.org/officeDocument/2006/relationships/tags" Target="../tags/tag783.xml"/><Relationship Id="rId15" Type="http://schemas.openxmlformats.org/officeDocument/2006/relationships/tags" Target="../tags/tag792.xml"/><Relationship Id="rId23" Type="http://schemas.openxmlformats.org/officeDocument/2006/relationships/tags" Target="../tags/tag800.xml"/><Relationship Id="rId28" Type="http://schemas.openxmlformats.org/officeDocument/2006/relationships/tags" Target="../tags/tag805.xml"/><Relationship Id="rId36" Type="http://schemas.openxmlformats.org/officeDocument/2006/relationships/tags" Target="../tags/tag813.xml"/><Relationship Id="rId49" Type="http://schemas.openxmlformats.org/officeDocument/2006/relationships/tags" Target="../tags/tag826.xml"/><Relationship Id="rId57" Type="http://schemas.openxmlformats.org/officeDocument/2006/relationships/tags" Target="../tags/tag834.xml"/><Relationship Id="rId106" Type="http://schemas.openxmlformats.org/officeDocument/2006/relationships/tags" Target="../tags/tag883.xml"/><Relationship Id="rId114" Type="http://schemas.openxmlformats.org/officeDocument/2006/relationships/slideLayout" Target="../slideLayouts/slideLayout4.xml"/><Relationship Id="rId10" Type="http://schemas.openxmlformats.org/officeDocument/2006/relationships/tags" Target="../tags/tag787.xml"/><Relationship Id="rId31" Type="http://schemas.openxmlformats.org/officeDocument/2006/relationships/tags" Target="../tags/tag808.xml"/><Relationship Id="rId44" Type="http://schemas.openxmlformats.org/officeDocument/2006/relationships/tags" Target="../tags/tag821.xml"/><Relationship Id="rId52" Type="http://schemas.openxmlformats.org/officeDocument/2006/relationships/tags" Target="../tags/tag829.xml"/><Relationship Id="rId60" Type="http://schemas.openxmlformats.org/officeDocument/2006/relationships/tags" Target="../tags/tag837.xml"/><Relationship Id="rId65" Type="http://schemas.openxmlformats.org/officeDocument/2006/relationships/tags" Target="../tags/tag842.xml"/><Relationship Id="rId73" Type="http://schemas.openxmlformats.org/officeDocument/2006/relationships/tags" Target="../tags/tag850.xml"/><Relationship Id="rId78" Type="http://schemas.openxmlformats.org/officeDocument/2006/relationships/tags" Target="../tags/tag855.xml"/><Relationship Id="rId81" Type="http://schemas.openxmlformats.org/officeDocument/2006/relationships/tags" Target="../tags/tag858.xml"/><Relationship Id="rId86" Type="http://schemas.openxmlformats.org/officeDocument/2006/relationships/tags" Target="../tags/tag863.xml"/><Relationship Id="rId94" Type="http://schemas.openxmlformats.org/officeDocument/2006/relationships/tags" Target="../tags/tag871.xml"/><Relationship Id="rId99" Type="http://schemas.openxmlformats.org/officeDocument/2006/relationships/tags" Target="../tags/tag876.xml"/><Relationship Id="rId101" Type="http://schemas.openxmlformats.org/officeDocument/2006/relationships/tags" Target="../tags/tag878.xml"/><Relationship Id="rId4" Type="http://schemas.openxmlformats.org/officeDocument/2006/relationships/tags" Target="../tags/tag781.xml"/><Relationship Id="rId9" Type="http://schemas.openxmlformats.org/officeDocument/2006/relationships/tags" Target="../tags/tag786.xml"/><Relationship Id="rId13" Type="http://schemas.openxmlformats.org/officeDocument/2006/relationships/tags" Target="../tags/tag790.xml"/><Relationship Id="rId18" Type="http://schemas.openxmlformats.org/officeDocument/2006/relationships/tags" Target="../tags/tag795.xml"/><Relationship Id="rId39" Type="http://schemas.openxmlformats.org/officeDocument/2006/relationships/tags" Target="../tags/tag816.xml"/><Relationship Id="rId109" Type="http://schemas.openxmlformats.org/officeDocument/2006/relationships/tags" Target="../tags/tag886.xml"/><Relationship Id="rId34" Type="http://schemas.openxmlformats.org/officeDocument/2006/relationships/tags" Target="../tags/tag811.xml"/><Relationship Id="rId50" Type="http://schemas.openxmlformats.org/officeDocument/2006/relationships/tags" Target="../tags/tag827.xml"/><Relationship Id="rId55" Type="http://schemas.openxmlformats.org/officeDocument/2006/relationships/tags" Target="../tags/tag832.xml"/><Relationship Id="rId76" Type="http://schemas.openxmlformats.org/officeDocument/2006/relationships/tags" Target="../tags/tag853.xml"/><Relationship Id="rId97" Type="http://schemas.openxmlformats.org/officeDocument/2006/relationships/tags" Target="../tags/tag874.xml"/><Relationship Id="rId104" Type="http://schemas.openxmlformats.org/officeDocument/2006/relationships/tags" Target="../tags/tag881.xml"/><Relationship Id="rId7" Type="http://schemas.openxmlformats.org/officeDocument/2006/relationships/tags" Target="../tags/tag784.xml"/><Relationship Id="rId71" Type="http://schemas.openxmlformats.org/officeDocument/2006/relationships/tags" Target="../tags/tag848.xml"/><Relationship Id="rId92" Type="http://schemas.openxmlformats.org/officeDocument/2006/relationships/tags" Target="../tags/tag869.xml"/><Relationship Id="rId2" Type="http://schemas.openxmlformats.org/officeDocument/2006/relationships/tags" Target="../tags/tag779.xml"/><Relationship Id="rId29" Type="http://schemas.openxmlformats.org/officeDocument/2006/relationships/tags" Target="../tags/tag806.xml"/><Relationship Id="rId24" Type="http://schemas.openxmlformats.org/officeDocument/2006/relationships/tags" Target="../tags/tag801.xml"/><Relationship Id="rId40" Type="http://schemas.openxmlformats.org/officeDocument/2006/relationships/tags" Target="../tags/tag817.xml"/><Relationship Id="rId45" Type="http://schemas.openxmlformats.org/officeDocument/2006/relationships/tags" Target="../tags/tag822.xml"/><Relationship Id="rId66" Type="http://schemas.openxmlformats.org/officeDocument/2006/relationships/tags" Target="../tags/tag843.xml"/><Relationship Id="rId87" Type="http://schemas.openxmlformats.org/officeDocument/2006/relationships/tags" Target="../tags/tag864.xml"/><Relationship Id="rId110" Type="http://schemas.openxmlformats.org/officeDocument/2006/relationships/tags" Target="../tags/tag887.xml"/><Relationship Id="rId115" Type="http://schemas.openxmlformats.org/officeDocument/2006/relationships/notesSlide" Target="../notesSlides/notesSlide16.xml"/><Relationship Id="rId61" Type="http://schemas.openxmlformats.org/officeDocument/2006/relationships/tags" Target="../tags/tag838.xml"/><Relationship Id="rId82" Type="http://schemas.openxmlformats.org/officeDocument/2006/relationships/tags" Target="../tags/tag859.xml"/><Relationship Id="rId19" Type="http://schemas.openxmlformats.org/officeDocument/2006/relationships/tags" Target="../tags/tag796.xml"/><Relationship Id="rId14" Type="http://schemas.openxmlformats.org/officeDocument/2006/relationships/tags" Target="../tags/tag791.xml"/><Relationship Id="rId30" Type="http://schemas.openxmlformats.org/officeDocument/2006/relationships/tags" Target="../tags/tag807.xml"/><Relationship Id="rId35" Type="http://schemas.openxmlformats.org/officeDocument/2006/relationships/tags" Target="../tags/tag812.xml"/><Relationship Id="rId56" Type="http://schemas.openxmlformats.org/officeDocument/2006/relationships/tags" Target="../tags/tag833.xml"/><Relationship Id="rId77" Type="http://schemas.openxmlformats.org/officeDocument/2006/relationships/tags" Target="../tags/tag854.xml"/><Relationship Id="rId100" Type="http://schemas.openxmlformats.org/officeDocument/2006/relationships/tags" Target="../tags/tag877.xml"/><Relationship Id="rId105" Type="http://schemas.openxmlformats.org/officeDocument/2006/relationships/tags" Target="../tags/tag882.xml"/><Relationship Id="rId8" Type="http://schemas.openxmlformats.org/officeDocument/2006/relationships/tags" Target="../tags/tag785.xml"/><Relationship Id="rId51" Type="http://schemas.openxmlformats.org/officeDocument/2006/relationships/tags" Target="../tags/tag828.xml"/><Relationship Id="rId72" Type="http://schemas.openxmlformats.org/officeDocument/2006/relationships/tags" Target="../tags/tag849.xml"/><Relationship Id="rId93" Type="http://schemas.openxmlformats.org/officeDocument/2006/relationships/tags" Target="../tags/tag870.xml"/><Relationship Id="rId98" Type="http://schemas.openxmlformats.org/officeDocument/2006/relationships/tags" Target="../tags/tag875.xml"/><Relationship Id="rId3" Type="http://schemas.openxmlformats.org/officeDocument/2006/relationships/tags" Target="../tags/tag780.xml"/><Relationship Id="rId25" Type="http://schemas.openxmlformats.org/officeDocument/2006/relationships/tags" Target="../tags/tag802.xml"/><Relationship Id="rId46" Type="http://schemas.openxmlformats.org/officeDocument/2006/relationships/tags" Target="../tags/tag823.xml"/><Relationship Id="rId67" Type="http://schemas.openxmlformats.org/officeDocument/2006/relationships/tags" Target="../tags/tag844.xml"/><Relationship Id="rId116" Type="http://schemas.openxmlformats.org/officeDocument/2006/relationships/image" Target="../media/image6.emf"/><Relationship Id="rId20" Type="http://schemas.openxmlformats.org/officeDocument/2006/relationships/tags" Target="../tags/tag797.xml"/><Relationship Id="rId41" Type="http://schemas.openxmlformats.org/officeDocument/2006/relationships/tags" Target="../tags/tag818.xml"/><Relationship Id="rId62" Type="http://schemas.openxmlformats.org/officeDocument/2006/relationships/tags" Target="../tags/tag839.xml"/><Relationship Id="rId83" Type="http://schemas.openxmlformats.org/officeDocument/2006/relationships/tags" Target="../tags/tag860.xml"/><Relationship Id="rId88" Type="http://schemas.openxmlformats.org/officeDocument/2006/relationships/tags" Target="../tags/tag865.xml"/><Relationship Id="rId111" Type="http://schemas.openxmlformats.org/officeDocument/2006/relationships/tags" Target="../tags/tag888.xml"/></Relationships>
</file>

<file path=ppt/slides/_rels/slide34.xml.rels><?xml version="1.0" encoding="UTF-8" standalone="yes"?>
<Relationships xmlns="http://schemas.openxmlformats.org/package/2006/relationships"><Relationship Id="rId13" Type="http://schemas.openxmlformats.org/officeDocument/2006/relationships/tags" Target="../tags/tag903.xml"/><Relationship Id="rId18" Type="http://schemas.openxmlformats.org/officeDocument/2006/relationships/tags" Target="../tags/tag908.xml"/><Relationship Id="rId26" Type="http://schemas.openxmlformats.org/officeDocument/2006/relationships/tags" Target="../tags/tag916.xml"/><Relationship Id="rId3" Type="http://schemas.openxmlformats.org/officeDocument/2006/relationships/tags" Target="../tags/tag893.xml"/><Relationship Id="rId21" Type="http://schemas.openxmlformats.org/officeDocument/2006/relationships/tags" Target="../tags/tag911.xml"/><Relationship Id="rId7" Type="http://schemas.openxmlformats.org/officeDocument/2006/relationships/tags" Target="../tags/tag897.xml"/><Relationship Id="rId12" Type="http://schemas.openxmlformats.org/officeDocument/2006/relationships/tags" Target="../tags/tag902.xml"/><Relationship Id="rId17" Type="http://schemas.openxmlformats.org/officeDocument/2006/relationships/tags" Target="../tags/tag907.xml"/><Relationship Id="rId25" Type="http://schemas.openxmlformats.org/officeDocument/2006/relationships/tags" Target="../tags/tag915.xml"/><Relationship Id="rId33" Type="http://schemas.openxmlformats.org/officeDocument/2006/relationships/notesSlide" Target="../notesSlides/notesSlide17.xml"/><Relationship Id="rId2" Type="http://schemas.openxmlformats.org/officeDocument/2006/relationships/tags" Target="../tags/tag892.xml"/><Relationship Id="rId16" Type="http://schemas.openxmlformats.org/officeDocument/2006/relationships/tags" Target="../tags/tag906.xml"/><Relationship Id="rId20" Type="http://schemas.openxmlformats.org/officeDocument/2006/relationships/tags" Target="../tags/tag910.xml"/><Relationship Id="rId29" Type="http://schemas.openxmlformats.org/officeDocument/2006/relationships/tags" Target="../tags/tag919.xml"/><Relationship Id="rId1" Type="http://schemas.openxmlformats.org/officeDocument/2006/relationships/tags" Target="../tags/tag891.xml"/><Relationship Id="rId6" Type="http://schemas.openxmlformats.org/officeDocument/2006/relationships/tags" Target="../tags/tag896.xml"/><Relationship Id="rId11" Type="http://schemas.openxmlformats.org/officeDocument/2006/relationships/tags" Target="../tags/tag901.xml"/><Relationship Id="rId24" Type="http://schemas.openxmlformats.org/officeDocument/2006/relationships/tags" Target="../tags/tag914.xml"/><Relationship Id="rId32" Type="http://schemas.openxmlformats.org/officeDocument/2006/relationships/slideLayout" Target="../slideLayouts/slideLayout2.xml"/><Relationship Id="rId5" Type="http://schemas.openxmlformats.org/officeDocument/2006/relationships/tags" Target="../tags/tag895.xml"/><Relationship Id="rId15" Type="http://schemas.openxmlformats.org/officeDocument/2006/relationships/tags" Target="../tags/tag905.xml"/><Relationship Id="rId23" Type="http://schemas.openxmlformats.org/officeDocument/2006/relationships/tags" Target="../tags/tag913.xml"/><Relationship Id="rId28" Type="http://schemas.openxmlformats.org/officeDocument/2006/relationships/tags" Target="../tags/tag918.xml"/><Relationship Id="rId10" Type="http://schemas.openxmlformats.org/officeDocument/2006/relationships/tags" Target="../tags/tag900.xml"/><Relationship Id="rId19" Type="http://schemas.openxmlformats.org/officeDocument/2006/relationships/tags" Target="../tags/tag909.xml"/><Relationship Id="rId31" Type="http://schemas.openxmlformats.org/officeDocument/2006/relationships/tags" Target="../tags/tag921.xml"/><Relationship Id="rId4" Type="http://schemas.openxmlformats.org/officeDocument/2006/relationships/tags" Target="../tags/tag894.xml"/><Relationship Id="rId9" Type="http://schemas.openxmlformats.org/officeDocument/2006/relationships/tags" Target="../tags/tag899.xml"/><Relationship Id="rId14" Type="http://schemas.openxmlformats.org/officeDocument/2006/relationships/tags" Target="../tags/tag904.xml"/><Relationship Id="rId22" Type="http://schemas.openxmlformats.org/officeDocument/2006/relationships/tags" Target="../tags/tag912.xml"/><Relationship Id="rId27" Type="http://schemas.openxmlformats.org/officeDocument/2006/relationships/tags" Target="../tags/tag917.xml"/><Relationship Id="rId30" Type="http://schemas.openxmlformats.org/officeDocument/2006/relationships/tags" Target="../tags/tag920.xml"/><Relationship Id="rId8" Type="http://schemas.openxmlformats.org/officeDocument/2006/relationships/tags" Target="../tags/tag89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3.xml"/><Relationship Id="rId1" Type="http://schemas.openxmlformats.org/officeDocument/2006/relationships/tags" Target="../tags/tag922.xml"/><Relationship Id="rId4"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17" Type="http://schemas.openxmlformats.org/officeDocument/2006/relationships/tags" Target="../tags/tag1040.xml"/><Relationship Id="rId21" Type="http://schemas.openxmlformats.org/officeDocument/2006/relationships/tags" Target="../tags/tag944.xml"/><Relationship Id="rId42" Type="http://schemas.openxmlformats.org/officeDocument/2006/relationships/tags" Target="../tags/tag965.xml"/><Relationship Id="rId63" Type="http://schemas.openxmlformats.org/officeDocument/2006/relationships/tags" Target="../tags/tag986.xml"/><Relationship Id="rId84" Type="http://schemas.openxmlformats.org/officeDocument/2006/relationships/tags" Target="../tags/tag1007.xml"/><Relationship Id="rId138" Type="http://schemas.openxmlformats.org/officeDocument/2006/relationships/notesSlide" Target="../notesSlides/notesSlide19.xml"/><Relationship Id="rId16" Type="http://schemas.openxmlformats.org/officeDocument/2006/relationships/tags" Target="../tags/tag939.xml"/><Relationship Id="rId107" Type="http://schemas.openxmlformats.org/officeDocument/2006/relationships/tags" Target="../tags/tag1030.xml"/><Relationship Id="rId11" Type="http://schemas.openxmlformats.org/officeDocument/2006/relationships/tags" Target="../tags/tag934.xml"/><Relationship Id="rId32" Type="http://schemas.openxmlformats.org/officeDocument/2006/relationships/tags" Target="../tags/tag955.xml"/><Relationship Id="rId37" Type="http://schemas.openxmlformats.org/officeDocument/2006/relationships/tags" Target="../tags/tag960.xml"/><Relationship Id="rId53" Type="http://schemas.openxmlformats.org/officeDocument/2006/relationships/tags" Target="../tags/tag976.xml"/><Relationship Id="rId58" Type="http://schemas.openxmlformats.org/officeDocument/2006/relationships/tags" Target="../tags/tag981.xml"/><Relationship Id="rId74" Type="http://schemas.openxmlformats.org/officeDocument/2006/relationships/tags" Target="../tags/tag997.xml"/><Relationship Id="rId79" Type="http://schemas.openxmlformats.org/officeDocument/2006/relationships/tags" Target="../tags/tag1002.xml"/><Relationship Id="rId102" Type="http://schemas.openxmlformats.org/officeDocument/2006/relationships/tags" Target="../tags/tag1025.xml"/><Relationship Id="rId123" Type="http://schemas.openxmlformats.org/officeDocument/2006/relationships/tags" Target="../tags/tag1046.xml"/><Relationship Id="rId128" Type="http://schemas.openxmlformats.org/officeDocument/2006/relationships/tags" Target="../tags/tag1051.xml"/><Relationship Id="rId5" Type="http://schemas.openxmlformats.org/officeDocument/2006/relationships/tags" Target="../tags/tag928.xml"/><Relationship Id="rId90" Type="http://schemas.openxmlformats.org/officeDocument/2006/relationships/tags" Target="../tags/tag1013.xml"/><Relationship Id="rId95" Type="http://schemas.openxmlformats.org/officeDocument/2006/relationships/tags" Target="../tags/tag1018.xml"/><Relationship Id="rId22" Type="http://schemas.openxmlformats.org/officeDocument/2006/relationships/tags" Target="../tags/tag945.xml"/><Relationship Id="rId27" Type="http://schemas.openxmlformats.org/officeDocument/2006/relationships/tags" Target="../tags/tag950.xml"/><Relationship Id="rId43" Type="http://schemas.openxmlformats.org/officeDocument/2006/relationships/tags" Target="../tags/tag966.xml"/><Relationship Id="rId48" Type="http://schemas.openxmlformats.org/officeDocument/2006/relationships/tags" Target="../tags/tag971.xml"/><Relationship Id="rId64" Type="http://schemas.openxmlformats.org/officeDocument/2006/relationships/tags" Target="../tags/tag987.xml"/><Relationship Id="rId69" Type="http://schemas.openxmlformats.org/officeDocument/2006/relationships/tags" Target="../tags/tag992.xml"/><Relationship Id="rId113" Type="http://schemas.openxmlformats.org/officeDocument/2006/relationships/tags" Target="../tags/tag1036.xml"/><Relationship Id="rId118" Type="http://schemas.openxmlformats.org/officeDocument/2006/relationships/tags" Target="../tags/tag1041.xml"/><Relationship Id="rId134" Type="http://schemas.openxmlformats.org/officeDocument/2006/relationships/tags" Target="../tags/tag1057.xml"/><Relationship Id="rId80" Type="http://schemas.openxmlformats.org/officeDocument/2006/relationships/tags" Target="../tags/tag1003.xml"/><Relationship Id="rId85" Type="http://schemas.openxmlformats.org/officeDocument/2006/relationships/tags" Target="../tags/tag1008.xml"/><Relationship Id="rId12" Type="http://schemas.openxmlformats.org/officeDocument/2006/relationships/tags" Target="../tags/tag935.xml"/><Relationship Id="rId17" Type="http://schemas.openxmlformats.org/officeDocument/2006/relationships/tags" Target="../tags/tag940.xml"/><Relationship Id="rId33" Type="http://schemas.openxmlformats.org/officeDocument/2006/relationships/tags" Target="../tags/tag956.xml"/><Relationship Id="rId38" Type="http://schemas.openxmlformats.org/officeDocument/2006/relationships/tags" Target="../tags/tag961.xml"/><Relationship Id="rId59" Type="http://schemas.openxmlformats.org/officeDocument/2006/relationships/tags" Target="../tags/tag982.xml"/><Relationship Id="rId103" Type="http://schemas.openxmlformats.org/officeDocument/2006/relationships/tags" Target="../tags/tag1026.xml"/><Relationship Id="rId108" Type="http://schemas.openxmlformats.org/officeDocument/2006/relationships/tags" Target="../tags/tag1031.xml"/><Relationship Id="rId124" Type="http://schemas.openxmlformats.org/officeDocument/2006/relationships/tags" Target="../tags/tag1047.xml"/><Relationship Id="rId129" Type="http://schemas.openxmlformats.org/officeDocument/2006/relationships/tags" Target="../tags/tag1052.xml"/><Relationship Id="rId54" Type="http://schemas.openxmlformats.org/officeDocument/2006/relationships/tags" Target="../tags/tag977.xml"/><Relationship Id="rId70" Type="http://schemas.openxmlformats.org/officeDocument/2006/relationships/tags" Target="../tags/tag993.xml"/><Relationship Id="rId75" Type="http://schemas.openxmlformats.org/officeDocument/2006/relationships/tags" Target="../tags/tag998.xml"/><Relationship Id="rId91" Type="http://schemas.openxmlformats.org/officeDocument/2006/relationships/tags" Target="../tags/tag1014.xml"/><Relationship Id="rId96" Type="http://schemas.openxmlformats.org/officeDocument/2006/relationships/tags" Target="../tags/tag1019.xml"/><Relationship Id="rId1" Type="http://schemas.openxmlformats.org/officeDocument/2006/relationships/tags" Target="../tags/tag924.xml"/><Relationship Id="rId6" Type="http://schemas.openxmlformats.org/officeDocument/2006/relationships/tags" Target="../tags/tag929.xml"/><Relationship Id="rId23" Type="http://schemas.openxmlformats.org/officeDocument/2006/relationships/tags" Target="../tags/tag946.xml"/><Relationship Id="rId28" Type="http://schemas.openxmlformats.org/officeDocument/2006/relationships/tags" Target="../tags/tag951.xml"/><Relationship Id="rId49" Type="http://schemas.openxmlformats.org/officeDocument/2006/relationships/tags" Target="../tags/tag972.xml"/><Relationship Id="rId114" Type="http://schemas.openxmlformats.org/officeDocument/2006/relationships/tags" Target="../tags/tag1037.xml"/><Relationship Id="rId119" Type="http://schemas.openxmlformats.org/officeDocument/2006/relationships/tags" Target="../tags/tag1042.xml"/><Relationship Id="rId44" Type="http://schemas.openxmlformats.org/officeDocument/2006/relationships/tags" Target="../tags/tag967.xml"/><Relationship Id="rId60" Type="http://schemas.openxmlformats.org/officeDocument/2006/relationships/tags" Target="../tags/tag983.xml"/><Relationship Id="rId65" Type="http://schemas.openxmlformats.org/officeDocument/2006/relationships/tags" Target="../tags/tag988.xml"/><Relationship Id="rId81" Type="http://schemas.openxmlformats.org/officeDocument/2006/relationships/tags" Target="../tags/tag1004.xml"/><Relationship Id="rId86" Type="http://schemas.openxmlformats.org/officeDocument/2006/relationships/tags" Target="../tags/tag1009.xml"/><Relationship Id="rId130" Type="http://schemas.openxmlformats.org/officeDocument/2006/relationships/tags" Target="../tags/tag1053.xml"/><Relationship Id="rId135" Type="http://schemas.openxmlformats.org/officeDocument/2006/relationships/tags" Target="../tags/tag1058.xml"/><Relationship Id="rId13" Type="http://schemas.openxmlformats.org/officeDocument/2006/relationships/tags" Target="../tags/tag936.xml"/><Relationship Id="rId18" Type="http://schemas.openxmlformats.org/officeDocument/2006/relationships/tags" Target="../tags/tag941.xml"/><Relationship Id="rId39" Type="http://schemas.openxmlformats.org/officeDocument/2006/relationships/tags" Target="../tags/tag962.xml"/><Relationship Id="rId109" Type="http://schemas.openxmlformats.org/officeDocument/2006/relationships/tags" Target="../tags/tag1032.xml"/><Relationship Id="rId34" Type="http://schemas.openxmlformats.org/officeDocument/2006/relationships/tags" Target="../tags/tag957.xml"/><Relationship Id="rId50" Type="http://schemas.openxmlformats.org/officeDocument/2006/relationships/tags" Target="../tags/tag973.xml"/><Relationship Id="rId55" Type="http://schemas.openxmlformats.org/officeDocument/2006/relationships/tags" Target="../tags/tag978.xml"/><Relationship Id="rId76" Type="http://schemas.openxmlformats.org/officeDocument/2006/relationships/tags" Target="../tags/tag999.xml"/><Relationship Id="rId97" Type="http://schemas.openxmlformats.org/officeDocument/2006/relationships/tags" Target="../tags/tag1020.xml"/><Relationship Id="rId104" Type="http://schemas.openxmlformats.org/officeDocument/2006/relationships/tags" Target="../tags/tag1027.xml"/><Relationship Id="rId120" Type="http://schemas.openxmlformats.org/officeDocument/2006/relationships/tags" Target="../tags/tag1043.xml"/><Relationship Id="rId125" Type="http://schemas.openxmlformats.org/officeDocument/2006/relationships/tags" Target="../tags/tag1048.xml"/><Relationship Id="rId7" Type="http://schemas.openxmlformats.org/officeDocument/2006/relationships/tags" Target="../tags/tag930.xml"/><Relationship Id="rId71" Type="http://schemas.openxmlformats.org/officeDocument/2006/relationships/tags" Target="../tags/tag994.xml"/><Relationship Id="rId92" Type="http://schemas.openxmlformats.org/officeDocument/2006/relationships/tags" Target="../tags/tag1015.xml"/><Relationship Id="rId2" Type="http://schemas.openxmlformats.org/officeDocument/2006/relationships/tags" Target="../tags/tag925.xml"/><Relationship Id="rId29" Type="http://schemas.openxmlformats.org/officeDocument/2006/relationships/tags" Target="../tags/tag952.xml"/><Relationship Id="rId24" Type="http://schemas.openxmlformats.org/officeDocument/2006/relationships/tags" Target="../tags/tag947.xml"/><Relationship Id="rId40" Type="http://schemas.openxmlformats.org/officeDocument/2006/relationships/tags" Target="../tags/tag963.xml"/><Relationship Id="rId45" Type="http://schemas.openxmlformats.org/officeDocument/2006/relationships/tags" Target="../tags/tag968.xml"/><Relationship Id="rId66" Type="http://schemas.openxmlformats.org/officeDocument/2006/relationships/tags" Target="../tags/tag989.xml"/><Relationship Id="rId87" Type="http://schemas.openxmlformats.org/officeDocument/2006/relationships/tags" Target="../tags/tag1010.xml"/><Relationship Id="rId110" Type="http://schemas.openxmlformats.org/officeDocument/2006/relationships/tags" Target="../tags/tag1033.xml"/><Relationship Id="rId115" Type="http://schemas.openxmlformats.org/officeDocument/2006/relationships/tags" Target="../tags/tag1038.xml"/><Relationship Id="rId131" Type="http://schemas.openxmlformats.org/officeDocument/2006/relationships/tags" Target="../tags/tag1054.xml"/><Relationship Id="rId136" Type="http://schemas.openxmlformats.org/officeDocument/2006/relationships/tags" Target="../tags/tag1059.xml"/><Relationship Id="rId61" Type="http://schemas.openxmlformats.org/officeDocument/2006/relationships/tags" Target="../tags/tag984.xml"/><Relationship Id="rId82" Type="http://schemas.openxmlformats.org/officeDocument/2006/relationships/tags" Target="../tags/tag1005.xml"/><Relationship Id="rId19" Type="http://schemas.openxmlformats.org/officeDocument/2006/relationships/tags" Target="../tags/tag942.xml"/><Relationship Id="rId14" Type="http://schemas.openxmlformats.org/officeDocument/2006/relationships/tags" Target="../tags/tag937.xml"/><Relationship Id="rId30" Type="http://schemas.openxmlformats.org/officeDocument/2006/relationships/tags" Target="../tags/tag953.xml"/><Relationship Id="rId35" Type="http://schemas.openxmlformats.org/officeDocument/2006/relationships/tags" Target="../tags/tag958.xml"/><Relationship Id="rId56" Type="http://schemas.openxmlformats.org/officeDocument/2006/relationships/tags" Target="../tags/tag979.xml"/><Relationship Id="rId77" Type="http://schemas.openxmlformats.org/officeDocument/2006/relationships/tags" Target="../tags/tag1000.xml"/><Relationship Id="rId100" Type="http://schemas.openxmlformats.org/officeDocument/2006/relationships/tags" Target="../tags/tag1023.xml"/><Relationship Id="rId105" Type="http://schemas.openxmlformats.org/officeDocument/2006/relationships/tags" Target="../tags/tag1028.xml"/><Relationship Id="rId126" Type="http://schemas.openxmlformats.org/officeDocument/2006/relationships/tags" Target="../tags/tag1049.xml"/><Relationship Id="rId8" Type="http://schemas.openxmlformats.org/officeDocument/2006/relationships/tags" Target="../tags/tag931.xml"/><Relationship Id="rId51" Type="http://schemas.openxmlformats.org/officeDocument/2006/relationships/tags" Target="../tags/tag974.xml"/><Relationship Id="rId72" Type="http://schemas.openxmlformats.org/officeDocument/2006/relationships/tags" Target="../tags/tag995.xml"/><Relationship Id="rId93" Type="http://schemas.openxmlformats.org/officeDocument/2006/relationships/tags" Target="../tags/tag1016.xml"/><Relationship Id="rId98" Type="http://schemas.openxmlformats.org/officeDocument/2006/relationships/tags" Target="../tags/tag1021.xml"/><Relationship Id="rId121" Type="http://schemas.openxmlformats.org/officeDocument/2006/relationships/tags" Target="../tags/tag1044.xml"/><Relationship Id="rId3" Type="http://schemas.openxmlformats.org/officeDocument/2006/relationships/tags" Target="../tags/tag926.xml"/><Relationship Id="rId25" Type="http://schemas.openxmlformats.org/officeDocument/2006/relationships/tags" Target="../tags/tag948.xml"/><Relationship Id="rId46" Type="http://schemas.openxmlformats.org/officeDocument/2006/relationships/tags" Target="../tags/tag969.xml"/><Relationship Id="rId67" Type="http://schemas.openxmlformats.org/officeDocument/2006/relationships/tags" Target="../tags/tag990.xml"/><Relationship Id="rId116" Type="http://schemas.openxmlformats.org/officeDocument/2006/relationships/tags" Target="../tags/tag1039.xml"/><Relationship Id="rId137" Type="http://schemas.openxmlformats.org/officeDocument/2006/relationships/slideLayout" Target="../slideLayouts/slideLayout4.xml"/><Relationship Id="rId20" Type="http://schemas.openxmlformats.org/officeDocument/2006/relationships/tags" Target="../tags/tag943.xml"/><Relationship Id="rId41" Type="http://schemas.openxmlformats.org/officeDocument/2006/relationships/tags" Target="../tags/tag964.xml"/><Relationship Id="rId62" Type="http://schemas.openxmlformats.org/officeDocument/2006/relationships/tags" Target="../tags/tag985.xml"/><Relationship Id="rId83" Type="http://schemas.openxmlformats.org/officeDocument/2006/relationships/tags" Target="../tags/tag1006.xml"/><Relationship Id="rId88" Type="http://schemas.openxmlformats.org/officeDocument/2006/relationships/tags" Target="../tags/tag1011.xml"/><Relationship Id="rId111" Type="http://schemas.openxmlformats.org/officeDocument/2006/relationships/tags" Target="../tags/tag1034.xml"/><Relationship Id="rId132" Type="http://schemas.openxmlformats.org/officeDocument/2006/relationships/tags" Target="../tags/tag1055.xml"/><Relationship Id="rId15" Type="http://schemas.openxmlformats.org/officeDocument/2006/relationships/tags" Target="../tags/tag938.xml"/><Relationship Id="rId36" Type="http://schemas.openxmlformats.org/officeDocument/2006/relationships/tags" Target="../tags/tag959.xml"/><Relationship Id="rId57" Type="http://schemas.openxmlformats.org/officeDocument/2006/relationships/tags" Target="../tags/tag980.xml"/><Relationship Id="rId106" Type="http://schemas.openxmlformats.org/officeDocument/2006/relationships/tags" Target="../tags/tag1029.xml"/><Relationship Id="rId127" Type="http://schemas.openxmlformats.org/officeDocument/2006/relationships/tags" Target="../tags/tag1050.xml"/><Relationship Id="rId10" Type="http://schemas.openxmlformats.org/officeDocument/2006/relationships/tags" Target="../tags/tag933.xml"/><Relationship Id="rId31" Type="http://schemas.openxmlformats.org/officeDocument/2006/relationships/tags" Target="../tags/tag954.xml"/><Relationship Id="rId52" Type="http://schemas.openxmlformats.org/officeDocument/2006/relationships/tags" Target="../tags/tag975.xml"/><Relationship Id="rId73" Type="http://schemas.openxmlformats.org/officeDocument/2006/relationships/tags" Target="../tags/tag996.xml"/><Relationship Id="rId78" Type="http://schemas.openxmlformats.org/officeDocument/2006/relationships/tags" Target="../tags/tag1001.xml"/><Relationship Id="rId94" Type="http://schemas.openxmlformats.org/officeDocument/2006/relationships/tags" Target="../tags/tag1017.xml"/><Relationship Id="rId99" Type="http://schemas.openxmlformats.org/officeDocument/2006/relationships/tags" Target="../tags/tag1022.xml"/><Relationship Id="rId101" Type="http://schemas.openxmlformats.org/officeDocument/2006/relationships/tags" Target="../tags/tag1024.xml"/><Relationship Id="rId122" Type="http://schemas.openxmlformats.org/officeDocument/2006/relationships/tags" Target="../tags/tag1045.xml"/><Relationship Id="rId4" Type="http://schemas.openxmlformats.org/officeDocument/2006/relationships/tags" Target="../tags/tag927.xml"/><Relationship Id="rId9" Type="http://schemas.openxmlformats.org/officeDocument/2006/relationships/tags" Target="../tags/tag932.xml"/><Relationship Id="rId26" Type="http://schemas.openxmlformats.org/officeDocument/2006/relationships/tags" Target="../tags/tag949.xml"/><Relationship Id="rId47" Type="http://schemas.openxmlformats.org/officeDocument/2006/relationships/tags" Target="../tags/tag970.xml"/><Relationship Id="rId68" Type="http://schemas.openxmlformats.org/officeDocument/2006/relationships/tags" Target="../tags/tag991.xml"/><Relationship Id="rId89" Type="http://schemas.openxmlformats.org/officeDocument/2006/relationships/tags" Target="../tags/tag1012.xml"/><Relationship Id="rId112" Type="http://schemas.openxmlformats.org/officeDocument/2006/relationships/tags" Target="../tags/tag1035.xml"/><Relationship Id="rId133" Type="http://schemas.openxmlformats.org/officeDocument/2006/relationships/tags" Target="../tags/tag1056.xml"/></Relationships>
</file>

<file path=ppt/slides/_rels/slide37.xml.rels><?xml version="1.0" encoding="UTF-8" standalone="yes"?>
<Relationships xmlns="http://schemas.openxmlformats.org/package/2006/relationships"><Relationship Id="rId3" Type="http://schemas.openxmlformats.org/officeDocument/2006/relationships/tags" Target="../tags/tag1062.xml"/><Relationship Id="rId2" Type="http://schemas.openxmlformats.org/officeDocument/2006/relationships/tags" Target="../tags/tag1061.xml"/><Relationship Id="rId1" Type="http://schemas.openxmlformats.org/officeDocument/2006/relationships/tags" Target="../tags/tag1060.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63.xml"/></Relationships>
</file>

<file path=ppt/slides/_rels/slide38.xml.rels><?xml version="1.0" encoding="UTF-8" standalone="yes"?>
<Relationships xmlns="http://schemas.openxmlformats.org/package/2006/relationships"><Relationship Id="rId8" Type="http://schemas.openxmlformats.org/officeDocument/2006/relationships/tags" Target="../tags/tag1071.xml"/><Relationship Id="rId13" Type="http://schemas.openxmlformats.org/officeDocument/2006/relationships/tags" Target="../tags/tag1076.xml"/><Relationship Id="rId18" Type="http://schemas.openxmlformats.org/officeDocument/2006/relationships/tags" Target="../tags/tag1081.xml"/><Relationship Id="rId3" Type="http://schemas.openxmlformats.org/officeDocument/2006/relationships/tags" Target="../tags/tag1066.xml"/><Relationship Id="rId21" Type="http://schemas.openxmlformats.org/officeDocument/2006/relationships/tags" Target="../tags/tag1084.xml"/><Relationship Id="rId7" Type="http://schemas.openxmlformats.org/officeDocument/2006/relationships/tags" Target="../tags/tag1070.xml"/><Relationship Id="rId12" Type="http://schemas.openxmlformats.org/officeDocument/2006/relationships/tags" Target="../tags/tag1075.xml"/><Relationship Id="rId17" Type="http://schemas.openxmlformats.org/officeDocument/2006/relationships/tags" Target="../tags/tag1080.xml"/><Relationship Id="rId25" Type="http://schemas.openxmlformats.org/officeDocument/2006/relationships/slideLayout" Target="../slideLayouts/slideLayout4.xml"/><Relationship Id="rId2" Type="http://schemas.openxmlformats.org/officeDocument/2006/relationships/tags" Target="../tags/tag1065.xml"/><Relationship Id="rId16" Type="http://schemas.openxmlformats.org/officeDocument/2006/relationships/tags" Target="../tags/tag1079.xml"/><Relationship Id="rId20" Type="http://schemas.openxmlformats.org/officeDocument/2006/relationships/tags" Target="../tags/tag1083.xml"/><Relationship Id="rId1" Type="http://schemas.openxmlformats.org/officeDocument/2006/relationships/tags" Target="../tags/tag1064.xml"/><Relationship Id="rId6" Type="http://schemas.openxmlformats.org/officeDocument/2006/relationships/tags" Target="../tags/tag1069.xml"/><Relationship Id="rId11" Type="http://schemas.openxmlformats.org/officeDocument/2006/relationships/tags" Target="../tags/tag1074.xml"/><Relationship Id="rId24" Type="http://schemas.openxmlformats.org/officeDocument/2006/relationships/tags" Target="../tags/tag1087.xml"/><Relationship Id="rId5" Type="http://schemas.openxmlformats.org/officeDocument/2006/relationships/tags" Target="../tags/tag1068.xml"/><Relationship Id="rId15" Type="http://schemas.openxmlformats.org/officeDocument/2006/relationships/tags" Target="../tags/tag1078.xml"/><Relationship Id="rId23" Type="http://schemas.openxmlformats.org/officeDocument/2006/relationships/tags" Target="../tags/tag1086.xml"/><Relationship Id="rId10" Type="http://schemas.openxmlformats.org/officeDocument/2006/relationships/tags" Target="../tags/tag1073.xml"/><Relationship Id="rId19" Type="http://schemas.openxmlformats.org/officeDocument/2006/relationships/tags" Target="../tags/tag1082.xml"/><Relationship Id="rId4" Type="http://schemas.openxmlformats.org/officeDocument/2006/relationships/tags" Target="../tags/tag1067.xml"/><Relationship Id="rId9" Type="http://schemas.openxmlformats.org/officeDocument/2006/relationships/tags" Target="../tags/tag1072.xml"/><Relationship Id="rId14" Type="http://schemas.openxmlformats.org/officeDocument/2006/relationships/tags" Target="../tags/tag1077.xml"/><Relationship Id="rId22" Type="http://schemas.openxmlformats.org/officeDocument/2006/relationships/tags" Target="../tags/tag108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9.xml"/><Relationship Id="rId1" Type="http://schemas.openxmlformats.org/officeDocument/2006/relationships/tags" Target="../tags/tag1088.xml"/><Relationship Id="rId4"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1097.xml"/><Relationship Id="rId13" Type="http://schemas.openxmlformats.org/officeDocument/2006/relationships/tags" Target="../tags/tag1102.xml"/><Relationship Id="rId18" Type="http://schemas.openxmlformats.org/officeDocument/2006/relationships/tags" Target="../tags/tag1107.xml"/><Relationship Id="rId3" Type="http://schemas.openxmlformats.org/officeDocument/2006/relationships/tags" Target="../tags/tag1092.xml"/><Relationship Id="rId21" Type="http://schemas.openxmlformats.org/officeDocument/2006/relationships/tags" Target="../tags/tag1110.xml"/><Relationship Id="rId7" Type="http://schemas.openxmlformats.org/officeDocument/2006/relationships/tags" Target="../tags/tag1096.xml"/><Relationship Id="rId12" Type="http://schemas.openxmlformats.org/officeDocument/2006/relationships/tags" Target="../tags/tag1101.xml"/><Relationship Id="rId17" Type="http://schemas.openxmlformats.org/officeDocument/2006/relationships/tags" Target="../tags/tag1106.xml"/><Relationship Id="rId2" Type="http://schemas.openxmlformats.org/officeDocument/2006/relationships/tags" Target="../tags/tag1091.xml"/><Relationship Id="rId16" Type="http://schemas.openxmlformats.org/officeDocument/2006/relationships/tags" Target="../tags/tag1105.xml"/><Relationship Id="rId20" Type="http://schemas.openxmlformats.org/officeDocument/2006/relationships/tags" Target="../tags/tag1109.xml"/><Relationship Id="rId1" Type="http://schemas.openxmlformats.org/officeDocument/2006/relationships/tags" Target="../tags/tag1090.xml"/><Relationship Id="rId6" Type="http://schemas.openxmlformats.org/officeDocument/2006/relationships/tags" Target="../tags/tag1095.xml"/><Relationship Id="rId11" Type="http://schemas.openxmlformats.org/officeDocument/2006/relationships/tags" Target="../tags/tag1100.xml"/><Relationship Id="rId24" Type="http://schemas.openxmlformats.org/officeDocument/2006/relationships/notesSlide" Target="../notesSlides/notesSlide22.xml"/><Relationship Id="rId5" Type="http://schemas.openxmlformats.org/officeDocument/2006/relationships/tags" Target="../tags/tag1094.xml"/><Relationship Id="rId15" Type="http://schemas.openxmlformats.org/officeDocument/2006/relationships/tags" Target="../tags/tag1104.xml"/><Relationship Id="rId23" Type="http://schemas.openxmlformats.org/officeDocument/2006/relationships/slideLayout" Target="../slideLayouts/slideLayout4.xml"/><Relationship Id="rId10" Type="http://schemas.openxmlformats.org/officeDocument/2006/relationships/tags" Target="../tags/tag1099.xml"/><Relationship Id="rId19" Type="http://schemas.openxmlformats.org/officeDocument/2006/relationships/tags" Target="../tags/tag1108.xml"/><Relationship Id="rId4" Type="http://schemas.openxmlformats.org/officeDocument/2006/relationships/tags" Target="../tags/tag1093.xml"/><Relationship Id="rId9" Type="http://schemas.openxmlformats.org/officeDocument/2006/relationships/tags" Target="../tags/tag1098.xml"/><Relationship Id="rId14" Type="http://schemas.openxmlformats.org/officeDocument/2006/relationships/tags" Target="../tags/tag1103.xml"/><Relationship Id="rId22" Type="http://schemas.openxmlformats.org/officeDocument/2006/relationships/tags" Target="../tags/tag111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3.xml"/><Relationship Id="rId1" Type="http://schemas.openxmlformats.org/officeDocument/2006/relationships/tags" Target="../tags/tag1112.xml"/><Relationship Id="rId4"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8" Type="http://schemas.openxmlformats.org/officeDocument/2006/relationships/tags" Target="../tags/tag1121.xml"/><Relationship Id="rId13" Type="http://schemas.openxmlformats.org/officeDocument/2006/relationships/tags" Target="../tags/tag1126.xml"/><Relationship Id="rId18" Type="http://schemas.openxmlformats.org/officeDocument/2006/relationships/tags" Target="../tags/tag1131.xml"/><Relationship Id="rId3" Type="http://schemas.openxmlformats.org/officeDocument/2006/relationships/tags" Target="../tags/tag1116.xml"/><Relationship Id="rId7" Type="http://schemas.openxmlformats.org/officeDocument/2006/relationships/tags" Target="../tags/tag1120.xml"/><Relationship Id="rId12" Type="http://schemas.openxmlformats.org/officeDocument/2006/relationships/tags" Target="../tags/tag1125.xml"/><Relationship Id="rId17" Type="http://schemas.openxmlformats.org/officeDocument/2006/relationships/tags" Target="../tags/tag1130.xml"/><Relationship Id="rId2" Type="http://schemas.openxmlformats.org/officeDocument/2006/relationships/tags" Target="../tags/tag1115.xml"/><Relationship Id="rId16" Type="http://schemas.openxmlformats.org/officeDocument/2006/relationships/tags" Target="../tags/tag1129.xml"/><Relationship Id="rId1" Type="http://schemas.openxmlformats.org/officeDocument/2006/relationships/tags" Target="../tags/tag1114.xml"/><Relationship Id="rId6" Type="http://schemas.openxmlformats.org/officeDocument/2006/relationships/tags" Target="../tags/tag1119.xml"/><Relationship Id="rId11" Type="http://schemas.openxmlformats.org/officeDocument/2006/relationships/tags" Target="../tags/tag1124.xml"/><Relationship Id="rId5" Type="http://schemas.openxmlformats.org/officeDocument/2006/relationships/tags" Target="../tags/tag1118.xml"/><Relationship Id="rId15" Type="http://schemas.openxmlformats.org/officeDocument/2006/relationships/tags" Target="../tags/tag1128.xml"/><Relationship Id="rId10" Type="http://schemas.openxmlformats.org/officeDocument/2006/relationships/tags" Target="../tags/tag1123.xml"/><Relationship Id="rId19" Type="http://schemas.openxmlformats.org/officeDocument/2006/relationships/slideLayout" Target="../slideLayouts/slideLayout4.xml"/><Relationship Id="rId4" Type="http://schemas.openxmlformats.org/officeDocument/2006/relationships/tags" Target="../tags/tag1117.xml"/><Relationship Id="rId9" Type="http://schemas.openxmlformats.org/officeDocument/2006/relationships/tags" Target="../tags/tag1122.xml"/><Relationship Id="rId14" Type="http://schemas.openxmlformats.org/officeDocument/2006/relationships/tags" Target="../tags/tag112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3.xml"/><Relationship Id="rId1" Type="http://schemas.openxmlformats.org/officeDocument/2006/relationships/tags" Target="../tags/tag1132.xml"/><Relationship Id="rId4"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8" Type="http://schemas.openxmlformats.org/officeDocument/2006/relationships/tags" Target="../tags/tag1141.xml"/><Relationship Id="rId13" Type="http://schemas.openxmlformats.org/officeDocument/2006/relationships/tags" Target="../tags/tag1146.xml"/><Relationship Id="rId18" Type="http://schemas.openxmlformats.org/officeDocument/2006/relationships/tags" Target="../tags/tag1151.xml"/><Relationship Id="rId3" Type="http://schemas.openxmlformats.org/officeDocument/2006/relationships/tags" Target="../tags/tag1136.xml"/><Relationship Id="rId21" Type="http://schemas.openxmlformats.org/officeDocument/2006/relationships/slideLayout" Target="../slideLayouts/slideLayout4.xml"/><Relationship Id="rId7" Type="http://schemas.openxmlformats.org/officeDocument/2006/relationships/tags" Target="../tags/tag1140.xml"/><Relationship Id="rId12" Type="http://schemas.openxmlformats.org/officeDocument/2006/relationships/tags" Target="../tags/tag1145.xml"/><Relationship Id="rId17" Type="http://schemas.openxmlformats.org/officeDocument/2006/relationships/tags" Target="../tags/tag1150.xml"/><Relationship Id="rId2" Type="http://schemas.openxmlformats.org/officeDocument/2006/relationships/tags" Target="../tags/tag1135.xml"/><Relationship Id="rId16" Type="http://schemas.openxmlformats.org/officeDocument/2006/relationships/tags" Target="../tags/tag1149.xml"/><Relationship Id="rId20" Type="http://schemas.openxmlformats.org/officeDocument/2006/relationships/tags" Target="../tags/tag1153.xml"/><Relationship Id="rId1" Type="http://schemas.openxmlformats.org/officeDocument/2006/relationships/tags" Target="../tags/tag1134.xml"/><Relationship Id="rId6" Type="http://schemas.openxmlformats.org/officeDocument/2006/relationships/tags" Target="../tags/tag1139.xml"/><Relationship Id="rId11" Type="http://schemas.openxmlformats.org/officeDocument/2006/relationships/tags" Target="../tags/tag1144.xml"/><Relationship Id="rId5" Type="http://schemas.openxmlformats.org/officeDocument/2006/relationships/tags" Target="../tags/tag1138.xml"/><Relationship Id="rId15" Type="http://schemas.openxmlformats.org/officeDocument/2006/relationships/tags" Target="../tags/tag1148.xml"/><Relationship Id="rId10" Type="http://schemas.openxmlformats.org/officeDocument/2006/relationships/tags" Target="../tags/tag1143.xml"/><Relationship Id="rId19" Type="http://schemas.openxmlformats.org/officeDocument/2006/relationships/tags" Target="../tags/tag1152.xml"/><Relationship Id="rId4" Type="http://schemas.openxmlformats.org/officeDocument/2006/relationships/tags" Target="../tags/tag1137.xml"/><Relationship Id="rId9" Type="http://schemas.openxmlformats.org/officeDocument/2006/relationships/tags" Target="../tags/tag1142.xml"/><Relationship Id="rId14" Type="http://schemas.openxmlformats.org/officeDocument/2006/relationships/tags" Target="../tags/tag114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5.xml"/><Relationship Id="rId1" Type="http://schemas.openxmlformats.org/officeDocument/2006/relationships/tags" Target="../tags/tag1154.xml"/><Relationship Id="rId4"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8" Type="http://schemas.openxmlformats.org/officeDocument/2006/relationships/tags" Target="../tags/tag1163.xml"/><Relationship Id="rId3" Type="http://schemas.openxmlformats.org/officeDocument/2006/relationships/tags" Target="../tags/tag1158.xml"/><Relationship Id="rId7" Type="http://schemas.openxmlformats.org/officeDocument/2006/relationships/tags" Target="../tags/tag1162.xml"/><Relationship Id="rId2" Type="http://schemas.openxmlformats.org/officeDocument/2006/relationships/tags" Target="../tags/tag1157.xml"/><Relationship Id="rId1" Type="http://schemas.openxmlformats.org/officeDocument/2006/relationships/tags" Target="../tags/tag1156.xml"/><Relationship Id="rId6" Type="http://schemas.openxmlformats.org/officeDocument/2006/relationships/tags" Target="../tags/tag1161.xml"/><Relationship Id="rId5" Type="http://schemas.openxmlformats.org/officeDocument/2006/relationships/tags" Target="../tags/tag1160.xml"/><Relationship Id="rId4" Type="http://schemas.openxmlformats.org/officeDocument/2006/relationships/tags" Target="../tags/tag1159.xml"/><Relationship Id="rId9"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6" Type="http://schemas.openxmlformats.org/officeDocument/2006/relationships/tags" Target="../tags/tag1189.xml"/><Relationship Id="rId21" Type="http://schemas.openxmlformats.org/officeDocument/2006/relationships/tags" Target="../tags/tag1184.xml"/><Relationship Id="rId42" Type="http://schemas.openxmlformats.org/officeDocument/2006/relationships/tags" Target="../tags/tag1205.xml"/><Relationship Id="rId47" Type="http://schemas.openxmlformats.org/officeDocument/2006/relationships/tags" Target="../tags/tag1210.xml"/><Relationship Id="rId63" Type="http://schemas.openxmlformats.org/officeDocument/2006/relationships/tags" Target="../tags/tag1226.xml"/><Relationship Id="rId68" Type="http://schemas.openxmlformats.org/officeDocument/2006/relationships/tags" Target="../tags/tag1231.xml"/><Relationship Id="rId84" Type="http://schemas.openxmlformats.org/officeDocument/2006/relationships/tags" Target="../tags/tag1247.xml"/><Relationship Id="rId89" Type="http://schemas.openxmlformats.org/officeDocument/2006/relationships/tags" Target="../tags/tag1252.xml"/><Relationship Id="rId16" Type="http://schemas.openxmlformats.org/officeDocument/2006/relationships/tags" Target="../tags/tag1179.xml"/><Relationship Id="rId11" Type="http://schemas.openxmlformats.org/officeDocument/2006/relationships/tags" Target="../tags/tag1174.xml"/><Relationship Id="rId32" Type="http://schemas.openxmlformats.org/officeDocument/2006/relationships/tags" Target="../tags/tag1195.xml"/><Relationship Id="rId37" Type="http://schemas.openxmlformats.org/officeDocument/2006/relationships/tags" Target="../tags/tag1200.xml"/><Relationship Id="rId53" Type="http://schemas.openxmlformats.org/officeDocument/2006/relationships/tags" Target="../tags/tag1216.xml"/><Relationship Id="rId58" Type="http://schemas.openxmlformats.org/officeDocument/2006/relationships/tags" Target="../tags/tag1221.xml"/><Relationship Id="rId74" Type="http://schemas.openxmlformats.org/officeDocument/2006/relationships/tags" Target="../tags/tag1237.xml"/><Relationship Id="rId79" Type="http://schemas.openxmlformats.org/officeDocument/2006/relationships/tags" Target="../tags/tag1242.xml"/><Relationship Id="rId102" Type="http://schemas.openxmlformats.org/officeDocument/2006/relationships/slideLayout" Target="../slideLayouts/slideLayout5.xml"/><Relationship Id="rId5" Type="http://schemas.openxmlformats.org/officeDocument/2006/relationships/tags" Target="../tags/tag1168.xml"/><Relationship Id="rId90" Type="http://schemas.openxmlformats.org/officeDocument/2006/relationships/tags" Target="../tags/tag1253.xml"/><Relationship Id="rId95" Type="http://schemas.openxmlformats.org/officeDocument/2006/relationships/tags" Target="../tags/tag1258.xml"/><Relationship Id="rId22" Type="http://schemas.openxmlformats.org/officeDocument/2006/relationships/tags" Target="../tags/tag1185.xml"/><Relationship Id="rId27" Type="http://schemas.openxmlformats.org/officeDocument/2006/relationships/tags" Target="../tags/tag1190.xml"/><Relationship Id="rId43" Type="http://schemas.openxmlformats.org/officeDocument/2006/relationships/tags" Target="../tags/tag1206.xml"/><Relationship Id="rId48" Type="http://schemas.openxmlformats.org/officeDocument/2006/relationships/tags" Target="../tags/tag1211.xml"/><Relationship Id="rId64" Type="http://schemas.openxmlformats.org/officeDocument/2006/relationships/tags" Target="../tags/tag1227.xml"/><Relationship Id="rId69" Type="http://schemas.openxmlformats.org/officeDocument/2006/relationships/tags" Target="../tags/tag1232.xml"/><Relationship Id="rId80" Type="http://schemas.openxmlformats.org/officeDocument/2006/relationships/tags" Target="../tags/tag1243.xml"/><Relationship Id="rId85" Type="http://schemas.openxmlformats.org/officeDocument/2006/relationships/tags" Target="../tags/tag1248.xml"/><Relationship Id="rId12" Type="http://schemas.openxmlformats.org/officeDocument/2006/relationships/tags" Target="../tags/tag1175.xml"/><Relationship Id="rId17" Type="http://schemas.openxmlformats.org/officeDocument/2006/relationships/tags" Target="../tags/tag1180.xml"/><Relationship Id="rId25" Type="http://schemas.openxmlformats.org/officeDocument/2006/relationships/tags" Target="../tags/tag1188.xml"/><Relationship Id="rId33" Type="http://schemas.openxmlformats.org/officeDocument/2006/relationships/tags" Target="../tags/tag1196.xml"/><Relationship Id="rId38" Type="http://schemas.openxmlformats.org/officeDocument/2006/relationships/tags" Target="../tags/tag1201.xml"/><Relationship Id="rId46" Type="http://schemas.openxmlformats.org/officeDocument/2006/relationships/tags" Target="../tags/tag1209.xml"/><Relationship Id="rId59" Type="http://schemas.openxmlformats.org/officeDocument/2006/relationships/tags" Target="../tags/tag1222.xml"/><Relationship Id="rId67" Type="http://schemas.openxmlformats.org/officeDocument/2006/relationships/tags" Target="../tags/tag1230.xml"/><Relationship Id="rId20" Type="http://schemas.openxmlformats.org/officeDocument/2006/relationships/tags" Target="../tags/tag1183.xml"/><Relationship Id="rId41" Type="http://schemas.openxmlformats.org/officeDocument/2006/relationships/tags" Target="../tags/tag1204.xml"/><Relationship Id="rId54" Type="http://schemas.openxmlformats.org/officeDocument/2006/relationships/tags" Target="../tags/tag1217.xml"/><Relationship Id="rId62" Type="http://schemas.openxmlformats.org/officeDocument/2006/relationships/tags" Target="../tags/tag1225.xml"/><Relationship Id="rId70" Type="http://schemas.openxmlformats.org/officeDocument/2006/relationships/tags" Target="../tags/tag1233.xml"/><Relationship Id="rId75" Type="http://schemas.openxmlformats.org/officeDocument/2006/relationships/tags" Target="../tags/tag1238.xml"/><Relationship Id="rId83" Type="http://schemas.openxmlformats.org/officeDocument/2006/relationships/tags" Target="../tags/tag1246.xml"/><Relationship Id="rId88" Type="http://schemas.openxmlformats.org/officeDocument/2006/relationships/tags" Target="../tags/tag1251.xml"/><Relationship Id="rId91" Type="http://schemas.openxmlformats.org/officeDocument/2006/relationships/tags" Target="../tags/tag1254.xml"/><Relationship Id="rId96" Type="http://schemas.openxmlformats.org/officeDocument/2006/relationships/tags" Target="../tags/tag1259.xml"/><Relationship Id="rId1" Type="http://schemas.openxmlformats.org/officeDocument/2006/relationships/tags" Target="../tags/tag1164.xml"/><Relationship Id="rId6" Type="http://schemas.openxmlformats.org/officeDocument/2006/relationships/tags" Target="../tags/tag1169.xml"/><Relationship Id="rId15" Type="http://schemas.openxmlformats.org/officeDocument/2006/relationships/tags" Target="../tags/tag1178.xml"/><Relationship Id="rId23" Type="http://schemas.openxmlformats.org/officeDocument/2006/relationships/tags" Target="../tags/tag1186.xml"/><Relationship Id="rId28" Type="http://schemas.openxmlformats.org/officeDocument/2006/relationships/tags" Target="../tags/tag1191.xml"/><Relationship Id="rId36" Type="http://schemas.openxmlformats.org/officeDocument/2006/relationships/tags" Target="../tags/tag1199.xml"/><Relationship Id="rId49" Type="http://schemas.openxmlformats.org/officeDocument/2006/relationships/tags" Target="../tags/tag1212.xml"/><Relationship Id="rId57" Type="http://schemas.openxmlformats.org/officeDocument/2006/relationships/tags" Target="../tags/tag1220.xml"/><Relationship Id="rId10" Type="http://schemas.openxmlformats.org/officeDocument/2006/relationships/tags" Target="../tags/tag1173.xml"/><Relationship Id="rId31" Type="http://schemas.openxmlformats.org/officeDocument/2006/relationships/tags" Target="../tags/tag1194.xml"/><Relationship Id="rId44" Type="http://schemas.openxmlformats.org/officeDocument/2006/relationships/tags" Target="../tags/tag1207.xml"/><Relationship Id="rId52" Type="http://schemas.openxmlformats.org/officeDocument/2006/relationships/tags" Target="../tags/tag1215.xml"/><Relationship Id="rId60" Type="http://schemas.openxmlformats.org/officeDocument/2006/relationships/tags" Target="../tags/tag1223.xml"/><Relationship Id="rId65" Type="http://schemas.openxmlformats.org/officeDocument/2006/relationships/tags" Target="../tags/tag1228.xml"/><Relationship Id="rId73" Type="http://schemas.openxmlformats.org/officeDocument/2006/relationships/tags" Target="../tags/tag1236.xml"/><Relationship Id="rId78" Type="http://schemas.openxmlformats.org/officeDocument/2006/relationships/tags" Target="../tags/tag1241.xml"/><Relationship Id="rId81" Type="http://schemas.openxmlformats.org/officeDocument/2006/relationships/tags" Target="../tags/tag1244.xml"/><Relationship Id="rId86" Type="http://schemas.openxmlformats.org/officeDocument/2006/relationships/tags" Target="../tags/tag1249.xml"/><Relationship Id="rId94" Type="http://schemas.openxmlformats.org/officeDocument/2006/relationships/tags" Target="../tags/tag1257.xml"/><Relationship Id="rId99" Type="http://schemas.openxmlformats.org/officeDocument/2006/relationships/tags" Target="../tags/tag1262.xml"/><Relationship Id="rId101" Type="http://schemas.openxmlformats.org/officeDocument/2006/relationships/tags" Target="../tags/tag1264.xml"/><Relationship Id="rId4" Type="http://schemas.openxmlformats.org/officeDocument/2006/relationships/tags" Target="../tags/tag1167.xml"/><Relationship Id="rId9" Type="http://schemas.openxmlformats.org/officeDocument/2006/relationships/tags" Target="../tags/tag1172.xml"/><Relationship Id="rId13" Type="http://schemas.openxmlformats.org/officeDocument/2006/relationships/tags" Target="../tags/tag1176.xml"/><Relationship Id="rId18" Type="http://schemas.openxmlformats.org/officeDocument/2006/relationships/tags" Target="../tags/tag1181.xml"/><Relationship Id="rId39" Type="http://schemas.openxmlformats.org/officeDocument/2006/relationships/tags" Target="../tags/tag1202.xml"/><Relationship Id="rId34" Type="http://schemas.openxmlformats.org/officeDocument/2006/relationships/tags" Target="../tags/tag1197.xml"/><Relationship Id="rId50" Type="http://schemas.openxmlformats.org/officeDocument/2006/relationships/tags" Target="../tags/tag1213.xml"/><Relationship Id="rId55" Type="http://schemas.openxmlformats.org/officeDocument/2006/relationships/tags" Target="../tags/tag1218.xml"/><Relationship Id="rId76" Type="http://schemas.openxmlformats.org/officeDocument/2006/relationships/tags" Target="../tags/tag1239.xml"/><Relationship Id="rId97" Type="http://schemas.openxmlformats.org/officeDocument/2006/relationships/tags" Target="../tags/tag1260.xml"/><Relationship Id="rId7" Type="http://schemas.openxmlformats.org/officeDocument/2006/relationships/tags" Target="../tags/tag1170.xml"/><Relationship Id="rId71" Type="http://schemas.openxmlformats.org/officeDocument/2006/relationships/tags" Target="../tags/tag1234.xml"/><Relationship Id="rId92" Type="http://schemas.openxmlformats.org/officeDocument/2006/relationships/tags" Target="../tags/tag1255.xml"/><Relationship Id="rId2" Type="http://schemas.openxmlformats.org/officeDocument/2006/relationships/tags" Target="../tags/tag1165.xml"/><Relationship Id="rId29" Type="http://schemas.openxmlformats.org/officeDocument/2006/relationships/tags" Target="../tags/tag1192.xml"/><Relationship Id="rId24" Type="http://schemas.openxmlformats.org/officeDocument/2006/relationships/tags" Target="../tags/tag1187.xml"/><Relationship Id="rId40" Type="http://schemas.openxmlformats.org/officeDocument/2006/relationships/tags" Target="../tags/tag1203.xml"/><Relationship Id="rId45" Type="http://schemas.openxmlformats.org/officeDocument/2006/relationships/tags" Target="../tags/tag1208.xml"/><Relationship Id="rId66" Type="http://schemas.openxmlformats.org/officeDocument/2006/relationships/tags" Target="../tags/tag1229.xml"/><Relationship Id="rId87" Type="http://schemas.openxmlformats.org/officeDocument/2006/relationships/tags" Target="../tags/tag1250.xml"/><Relationship Id="rId61" Type="http://schemas.openxmlformats.org/officeDocument/2006/relationships/tags" Target="../tags/tag1224.xml"/><Relationship Id="rId82" Type="http://schemas.openxmlformats.org/officeDocument/2006/relationships/tags" Target="../tags/tag1245.xml"/><Relationship Id="rId19" Type="http://schemas.openxmlformats.org/officeDocument/2006/relationships/tags" Target="../tags/tag1182.xml"/><Relationship Id="rId14" Type="http://schemas.openxmlformats.org/officeDocument/2006/relationships/tags" Target="../tags/tag1177.xml"/><Relationship Id="rId30" Type="http://schemas.openxmlformats.org/officeDocument/2006/relationships/tags" Target="../tags/tag1193.xml"/><Relationship Id="rId35" Type="http://schemas.openxmlformats.org/officeDocument/2006/relationships/tags" Target="../tags/tag1198.xml"/><Relationship Id="rId56" Type="http://schemas.openxmlformats.org/officeDocument/2006/relationships/tags" Target="../tags/tag1219.xml"/><Relationship Id="rId77" Type="http://schemas.openxmlformats.org/officeDocument/2006/relationships/tags" Target="../tags/tag1240.xml"/><Relationship Id="rId100" Type="http://schemas.openxmlformats.org/officeDocument/2006/relationships/tags" Target="../tags/tag1263.xml"/><Relationship Id="rId8" Type="http://schemas.openxmlformats.org/officeDocument/2006/relationships/tags" Target="../tags/tag1171.xml"/><Relationship Id="rId51" Type="http://schemas.openxmlformats.org/officeDocument/2006/relationships/tags" Target="../tags/tag1214.xml"/><Relationship Id="rId72" Type="http://schemas.openxmlformats.org/officeDocument/2006/relationships/tags" Target="../tags/tag1235.xml"/><Relationship Id="rId93" Type="http://schemas.openxmlformats.org/officeDocument/2006/relationships/tags" Target="../tags/tag1256.xml"/><Relationship Id="rId98" Type="http://schemas.openxmlformats.org/officeDocument/2006/relationships/tags" Target="../tags/tag1261.xml"/><Relationship Id="rId3" Type="http://schemas.openxmlformats.org/officeDocument/2006/relationships/tags" Target="../tags/tag116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6.xml"/><Relationship Id="rId1" Type="http://schemas.openxmlformats.org/officeDocument/2006/relationships/tags" Target="../tags/tag1265.xml"/><Relationship Id="rId4"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Performance and Pipelining</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 Hakim Weatherspoon</a:t>
            </a:r>
          </a:p>
          <a:p>
            <a:r>
              <a:rPr lang="en-US" b="1" dirty="0" smtClean="0"/>
              <a:t>CS 3410, </a:t>
            </a:r>
            <a:r>
              <a:rPr lang="en-US" b="1" smtClean="0"/>
              <a:t>Spring 2015</a:t>
            </a:r>
            <a:endParaRPr lang="en-US" b="1" dirty="0" smtClean="0"/>
          </a:p>
          <a:p>
            <a:r>
              <a:rPr lang="en-US" dirty="0" smtClean="0"/>
              <a:t>Computer Science</a:t>
            </a:r>
          </a:p>
          <a:p>
            <a:r>
              <a:rPr lang="en-US" dirty="0" smtClean="0"/>
              <a:t>Cornell University</a:t>
            </a:r>
            <a:endParaRPr lang="en-US" dirty="0"/>
          </a:p>
        </p:txBody>
      </p:sp>
      <p:sp>
        <p:nvSpPr>
          <p:cNvPr id="4" name="TextBox 3"/>
          <p:cNvSpPr txBox="1"/>
          <p:nvPr/>
        </p:nvSpPr>
        <p:spPr>
          <a:xfrm>
            <a:off x="228600" y="5943600"/>
            <a:ext cx="4624330" cy="523220"/>
          </a:xfrm>
          <a:prstGeom prst="rect">
            <a:avLst/>
          </a:prstGeom>
          <a:noFill/>
        </p:spPr>
        <p:txBody>
          <a:bodyPr wrap="none" rtlCol="0">
            <a:spAutoFit/>
          </a:bodyPr>
          <a:lstStyle/>
          <a:p>
            <a:r>
              <a:rPr lang="en-US" sz="2800" dirty="0" smtClean="0">
                <a:solidFill>
                  <a:schemeClr val="bg1"/>
                </a:solidFill>
              </a:rPr>
              <a:t>See P&amp;H Chapter: </a:t>
            </a:r>
            <a:r>
              <a:rPr lang="en-US" sz="2800" dirty="0" smtClean="0">
                <a:solidFill>
                  <a:schemeClr val="accent5">
                    <a:lumMod val="60000"/>
                    <a:lumOff val="40000"/>
                  </a:schemeClr>
                </a:solidFill>
              </a:rPr>
              <a:t>1.6, 4.5-4.6</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Multi-Cycle Instructions</a:t>
            </a:r>
            <a:endParaRPr lang="en-US" dirty="0"/>
          </a:p>
        </p:txBody>
      </p:sp>
      <p:sp>
        <p:nvSpPr>
          <p:cNvPr id="3" name="Content Placeholder 2"/>
          <p:cNvSpPr>
            <a:spLocks noGrp="1"/>
          </p:cNvSpPr>
          <p:nvPr>
            <p:ph idx="1"/>
            <p:custDataLst>
              <p:tags r:id="rId2"/>
            </p:custDataLst>
          </p:nvPr>
        </p:nvSpPr>
        <p:spPr>
          <a:xfrm>
            <a:off x="228600" y="685800"/>
            <a:ext cx="8686800" cy="3657600"/>
          </a:xfrm>
        </p:spPr>
        <p:txBody>
          <a:bodyPr>
            <a:normAutofit/>
          </a:bodyPr>
          <a:lstStyle/>
          <a:p>
            <a:pPr marL="0" lvl="1" indent="0">
              <a:buNone/>
            </a:pPr>
            <a:r>
              <a:rPr lang="en-US" sz="3200" dirty="0" smtClean="0"/>
              <a:t>Multiple cycles to complete a single instruction</a:t>
            </a:r>
            <a:endParaRPr lang="en-US" dirty="0" smtClean="0"/>
          </a:p>
          <a:p>
            <a:r>
              <a:rPr lang="en-US" dirty="0" err="1" smtClean="0"/>
              <a:t>E.g</a:t>
            </a:r>
            <a:r>
              <a:rPr lang="en-US" dirty="0" smtClean="0"/>
              <a:t>: Assume:</a:t>
            </a:r>
          </a:p>
          <a:p>
            <a:pPr lvl="1"/>
            <a:r>
              <a:rPr lang="en-US" dirty="0" smtClean="0"/>
              <a:t>load/store: 100 ns</a:t>
            </a:r>
          </a:p>
          <a:p>
            <a:pPr lvl="1"/>
            <a:r>
              <a:rPr lang="en-US" dirty="0" smtClean="0"/>
              <a:t>arithmetic: 50 ns</a:t>
            </a:r>
          </a:p>
          <a:p>
            <a:pPr lvl="1"/>
            <a:r>
              <a:rPr lang="en-US" dirty="0" smtClean="0"/>
              <a:t>branches: 33 ns</a:t>
            </a:r>
          </a:p>
        </p:txBody>
      </p:sp>
      <p:sp>
        <p:nvSpPr>
          <p:cNvPr id="5" name="Content Placeholder 2"/>
          <p:cNvSpPr txBox="1">
            <a:spLocks/>
          </p:cNvSpPr>
          <p:nvPr>
            <p:custDataLst>
              <p:tags r:id="rId3"/>
            </p:custDataLst>
          </p:nvPr>
        </p:nvSpPr>
        <p:spPr>
          <a:xfrm>
            <a:off x="4800600" y="4348843"/>
            <a:ext cx="4114800" cy="2057400"/>
          </a:xfrm>
          <a:prstGeom prst="rect">
            <a:avLst/>
          </a:prstGeom>
        </p:spPr>
        <p:txBody>
          <a:bodyPr vert="horz" lIns="91440" tIns="45720" rIns="91440" bIns="45720" rtlCol="0">
            <a:normAutofit fontScale="92500" lnSpcReduction="10000"/>
          </a:bodyPr>
          <a:lstStyle/>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800" dirty="0" smtClean="0">
                <a:solidFill>
                  <a:schemeClr val="accent5">
                    <a:lumMod val="60000"/>
                    <a:lumOff val="40000"/>
                  </a:schemeClr>
                </a:solidFill>
                <a:latin typeface="Calibri" pitchFamily="34" charset="0"/>
                <a:cs typeface="Arial" pitchFamily="34" charset="0"/>
              </a:rPr>
              <a:t>Multi-Cycle CPU</a:t>
            </a:r>
            <a:endParaRPr kumimoji="0" lang="en-US" sz="2800" b="0" i="0" u="none" strike="noStrike" kern="1200" cap="none" spc="0" normalizeH="0" baseline="0" noProof="0" dirty="0" smtClean="0">
              <a:ln>
                <a:noFill/>
              </a:ln>
              <a:solidFill>
                <a:schemeClr val="accent5">
                  <a:lumMod val="60000"/>
                  <a:lumOff val="40000"/>
                </a:schemeClr>
              </a:solidFill>
              <a:effectLst/>
              <a:uLnTx/>
              <a:uFillTx/>
              <a:latin typeface="Calibri" pitchFamily="34" charset="0"/>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	30 MHz (33 ns cycle) with</a:t>
            </a:r>
          </a:p>
          <a:p>
            <a:pPr marL="1031875" marR="0" lvl="2" indent="-342900" algn="l" defTabSz="914400" rtl="0" eaLnBrk="1" fontAlgn="auto" latinLnBrk="0" hangingPunct="1">
              <a:lnSpc>
                <a:spcPct val="100000"/>
              </a:lnSpc>
              <a:spcBef>
                <a:spcPct val="20000"/>
              </a:spcBef>
              <a:spcAft>
                <a:spcPts val="0"/>
              </a:spcAft>
              <a:buClr>
                <a:srgbClr val="00F6FF"/>
              </a:buClr>
              <a:buSzTx/>
              <a:buFont typeface="Arial"/>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3 cycles per load/store</a:t>
            </a:r>
          </a:p>
          <a:p>
            <a:pPr marL="1031875" marR="0" lvl="2" indent="-342900" algn="l" defTabSz="914400" rtl="0" eaLnBrk="1" fontAlgn="auto" latinLnBrk="0" hangingPunct="1">
              <a:lnSpc>
                <a:spcPct val="100000"/>
              </a:lnSpc>
              <a:spcBef>
                <a:spcPct val="20000"/>
              </a:spcBef>
              <a:spcAft>
                <a:spcPts val="0"/>
              </a:spcAft>
              <a:buClr>
                <a:srgbClr val="00F6FF"/>
              </a:buClr>
              <a:buSzTx/>
              <a:buFont typeface="Arial"/>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2 cycles per arithmetic</a:t>
            </a:r>
          </a:p>
          <a:p>
            <a:pPr marL="1031875" marR="0" lvl="2" indent="-342900" algn="l" defTabSz="914400" rtl="0" eaLnBrk="1" fontAlgn="auto" latinLnBrk="0" hangingPunct="1">
              <a:lnSpc>
                <a:spcPct val="100000"/>
              </a:lnSpc>
              <a:spcBef>
                <a:spcPct val="20000"/>
              </a:spcBef>
              <a:spcAft>
                <a:spcPts val="0"/>
              </a:spcAft>
              <a:buClr>
                <a:srgbClr val="00F6FF"/>
              </a:buClr>
              <a:buSzTx/>
              <a:buFont typeface="Arial"/>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1 cycle per branch</a:t>
            </a: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4" name="TextBox 3"/>
          <p:cNvSpPr txBox="1"/>
          <p:nvPr/>
        </p:nvSpPr>
        <p:spPr>
          <a:xfrm>
            <a:off x="6324600" y="1828800"/>
            <a:ext cx="2395849" cy="1200329"/>
          </a:xfrm>
          <a:prstGeom prst="rect">
            <a:avLst/>
          </a:prstGeom>
          <a:noFill/>
        </p:spPr>
        <p:txBody>
          <a:bodyPr wrap="none" rtlCol="0">
            <a:spAutoFit/>
          </a:bodyPr>
          <a:lstStyle/>
          <a:p>
            <a:r>
              <a:rPr lang="en-US" sz="2400" dirty="0" err="1">
                <a:solidFill>
                  <a:schemeClr val="accent5">
                    <a:lumMod val="60000"/>
                    <a:lumOff val="40000"/>
                  </a:schemeClr>
                </a:solidFill>
              </a:rPr>
              <a:t>m</a:t>
            </a:r>
            <a:r>
              <a:rPr lang="en-US" sz="2400" dirty="0" err="1" smtClean="0">
                <a:solidFill>
                  <a:schemeClr val="accent5">
                    <a:lumMod val="60000"/>
                    <a:lumOff val="40000"/>
                  </a:schemeClr>
                </a:solidFill>
              </a:rPr>
              <a:t>s</a:t>
            </a:r>
            <a:r>
              <a:rPr lang="en-US" sz="2400" dirty="0" smtClean="0">
                <a:solidFill>
                  <a:schemeClr val="accent5">
                    <a:lumMod val="60000"/>
                    <a:lumOff val="40000"/>
                  </a:schemeClr>
                </a:solidFill>
              </a:rPr>
              <a:t> = 10</a:t>
            </a:r>
            <a:r>
              <a:rPr lang="en-US" sz="2400" baseline="30000" dirty="0" smtClean="0">
                <a:solidFill>
                  <a:schemeClr val="accent5">
                    <a:lumMod val="60000"/>
                    <a:lumOff val="40000"/>
                  </a:schemeClr>
                </a:solidFill>
              </a:rPr>
              <a:t>-3</a:t>
            </a:r>
            <a:r>
              <a:rPr lang="en-US" sz="2400" dirty="0" smtClean="0">
                <a:solidFill>
                  <a:schemeClr val="accent5">
                    <a:lumMod val="60000"/>
                    <a:lumOff val="40000"/>
                  </a:schemeClr>
                </a:solidFill>
              </a:rPr>
              <a:t> second</a:t>
            </a:r>
          </a:p>
          <a:p>
            <a:r>
              <a:rPr lang="en-US" sz="2400" dirty="0" smtClean="0">
                <a:solidFill>
                  <a:schemeClr val="accent5">
                    <a:lumMod val="60000"/>
                    <a:lumOff val="40000"/>
                  </a:schemeClr>
                </a:solidFill>
              </a:rPr>
              <a:t>us = 10</a:t>
            </a:r>
            <a:r>
              <a:rPr lang="en-US" sz="2400" baseline="30000" dirty="0" smtClean="0">
                <a:solidFill>
                  <a:schemeClr val="accent5">
                    <a:lumMod val="60000"/>
                    <a:lumOff val="40000"/>
                  </a:schemeClr>
                </a:solidFill>
              </a:rPr>
              <a:t>-6</a:t>
            </a:r>
            <a:r>
              <a:rPr lang="en-US" sz="2400" dirty="0" smtClean="0">
                <a:solidFill>
                  <a:schemeClr val="accent5">
                    <a:lumMod val="60000"/>
                    <a:lumOff val="40000"/>
                  </a:schemeClr>
                </a:solidFill>
              </a:rPr>
              <a:t> seconds</a:t>
            </a:r>
          </a:p>
          <a:p>
            <a:r>
              <a:rPr lang="en-US" sz="2400" dirty="0" smtClean="0">
                <a:solidFill>
                  <a:schemeClr val="accent5">
                    <a:lumMod val="60000"/>
                    <a:lumOff val="40000"/>
                  </a:schemeClr>
                </a:solidFill>
              </a:rPr>
              <a:t>ns = 10</a:t>
            </a:r>
            <a:r>
              <a:rPr lang="en-US" sz="2400" baseline="30000" dirty="0" smtClean="0">
                <a:solidFill>
                  <a:schemeClr val="accent5">
                    <a:lumMod val="60000"/>
                    <a:lumOff val="40000"/>
                  </a:schemeClr>
                </a:solidFill>
              </a:rPr>
              <a:t>-9</a:t>
            </a:r>
            <a:r>
              <a:rPr lang="en-US" sz="2400" dirty="0" smtClean="0">
                <a:solidFill>
                  <a:schemeClr val="accent5">
                    <a:lumMod val="60000"/>
                    <a:lumOff val="40000"/>
                  </a:schemeClr>
                </a:solidFill>
              </a:rPr>
              <a:t> seconds</a:t>
            </a:r>
            <a:endParaRPr lang="en-US" sz="2400" dirty="0">
              <a:solidFill>
                <a:schemeClr val="accent5">
                  <a:lumMod val="60000"/>
                  <a:lumOff val="40000"/>
                </a:schemeClr>
              </a:solidFill>
            </a:endParaRPr>
          </a:p>
        </p:txBody>
      </p:sp>
      <p:sp>
        <p:nvSpPr>
          <p:cNvPr id="7" name="TextBox 6"/>
          <p:cNvSpPr txBox="1"/>
          <p:nvPr/>
        </p:nvSpPr>
        <p:spPr>
          <a:xfrm>
            <a:off x="4349330" y="18288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10 MHz</a:t>
            </a:r>
            <a:endParaRPr lang="en-US" sz="2400" dirty="0">
              <a:solidFill>
                <a:schemeClr val="accent5">
                  <a:lumMod val="60000"/>
                  <a:lumOff val="40000"/>
                </a:schemeClr>
              </a:solidFill>
            </a:endParaRPr>
          </a:p>
        </p:txBody>
      </p:sp>
      <p:cxnSp>
        <p:nvCxnSpPr>
          <p:cNvPr id="9" name="Straight Arrow Connector 8"/>
          <p:cNvCxnSpPr/>
          <p:nvPr/>
        </p:nvCxnSpPr>
        <p:spPr>
          <a:xfrm flipH="1">
            <a:off x="3739730" y="22098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3400" y="23622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20 MHz</a:t>
            </a:r>
            <a:endParaRPr lang="en-US" sz="2400" dirty="0">
              <a:solidFill>
                <a:schemeClr val="accent5">
                  <a:lumMod val="60000"/>
                  <a:lumOff val="40000"/>
                </a:schemeClr>
              </a:solidFill>
            </a:endParaRPr>
          </a:p>
        </p:txBody>
      </p:sp>
      <p:cxnSp>
        <p:nvCxnSpPr>
          <p:cNvPr id="12" name="Straight Arrow Connector 11"/>
          <p:cNvCxnSpPr/>
          <p:nvPr/>
        </p:nvCxnSpPr>
        <p:spPr>
          <a:xfrm flipH="1">
            <a:off x="3733800" y="27432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3400" y="2891135"/>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30 MHz</a:t>
            </a:r>
            <a:endParaRPr lang="en-US" sz="2400" dirty="0">
              <a:solidFill>
                <a:schemeClr val="accent5">
                  <a:lumMod val="60000"/>
                  <a:lumOff val="40000"/>
                </a:schemeClr>
              </a:solidFill>
            </a:endParaRPr>
          </a:p>
        </p:txBody>
      </p:sp>
      <p:cxnSp>
        <p:nvCxnSpPr>
          <p:cNvPr id="14" name="Straight Arrow Connector 13"/>
          <p:cNvCxnSpPr/>
          <p:nvPr/>
        </p:nvCxnSpPr>
        <p:spPr>
          <a:xfrm flipH="1">
            <a:off x="3733800" y="3198167"/>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custDataLst>
              <p:tags r:id="rId4"/>
            </p:custDataLst>
          </p:nvPr>
        </p:nvSpPr>
        <p:spPr>
          <a:xfrm>
            <a:off x="228600" y="4343400"/>
            <a:ext cx="4419600" cy="2057400"/>
          </a:xfrm>
          <a:prstGeom prst="rect">
            <a:avLst/>
          </a:prstGeom>
        </p:spPr>
        <p:txBody>
          <a:bodyPr vert="horz" lIns="91440" tIns="45720" rIns="91440" bIns="45720" rtlCol="0">
            <a:noAutofit/>
          </a:bodyPr>
          <a:lstStyle/>
          <a:p>
            <a:pPr marL="458788" lvl="1" indent="-285750">
              <a:spcBef>
                <a:spcPct val="20000"/>
              </a:spcBef>
              <a:buClr>
                <a:schemeClr val="accent1"/>
              </a:buClr>
            </a:pPr>
            <a:r>
              <a:rPr lang="en-US" sz="2600" dirty="0" smtClean="0">
                <a:solidFill>
                  <a:schemeClr val="accent5">
                    <a:lumMod val="60000"/>
                    <a:lumOff val="40000"/>
                  </a:schemeClr>
                </a:solidFill>
              </a:rPr>
              <a:t>Single-Cycle CPU</a:t>
            </a:r>
            <a:endParaRPr lang="en-US" sz="2600" dirty="0" smtClean="0">
              <a:solidFill>
                <a:schemeClr val="accent5">
                  <a:lumMod val="60000"/>
                  <a:lumOff val="40000"/>
                </a:schemeClr>
              </a:solidFill>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600" dirty="0" smtClean="0">
                <a:solidFill>
                  <a:schemeClr val="bg1"/>
                </a:solidFill>
                <a:cs typeface="Arial" pitchFamily="34" charset="0"/>
              </a:rPr>
              <a:t>	10</a:t>
            </a:r>
            <a:r>
              <a:rPr kumimoji="0" lang="en-US" sz="2600" b="0" i="0" u="none" strike="noStrike" kern="1200" cap="none" spc="0" normalizeH="0" baseline="0" noProof="0" dirty="0" smtClean="0">
                <a:ln>
                  <a:noFill/>
                </a:ln>
                <a:solidFill>
                  <a:schemeClr val="bg1"/>
                </a:solidFill>
                <a:effectLst/>
                <a:uLnTx/>
                <a:uFillTx/>
                <a:ea typeface="+mn-ea"/>
                <a:cs typeface="Arial" pitchFamily="34" charset="0"/>
              </a:rPr>
              <a:t> MHz (100 ns cycle) with</a:t>
            </a:r>
          </a:p>
          <a:p>
            <a:pPr marL="917575" marR="0" lvl="2" indent="-228600" algn="l" defTabSz="914400" rtl="0" eaLnBrk="1" fontAlgn="auto" latinLnBrk="0" hangingPunct="1">
              <a:lnSpc>
                <a:spcPct val="100000"/>
              </a:lnSpc>
              <a:spcBef>
                <a:spcPct val="20000"/>
              </a:spcBef>
              <a:spcAft>
                <a:spcPts val="0"/>
              </a:spcAft>
              <a:buClr>
                <a:schemeClr val="accent5">
                  <a:lumMod val="60000"/>
                  <a:lumOff val="40000"/>
                </a:schemeClr>
              </a:buClr>
              <a:buSzTx/>
              <a:buFont typeface="Calibri" pitchFamily="34" charset="0"/>
              <a:buChar char="–"/>
              <a:tabLst/>
              <a:defRPr/>
            </a:pPr>
            <a:r>
              <a:rPr kumimoji="0" lang="en-US" sz="2200" b="0" i="0" u="none" strike="noStrike" kern="1200" cap="none" spc="0" normalizeH="0" baseline="0" noProof="0" dirty="0" smtClean="0">
                <a:ln>
                  <a:noFill/>
                </a:ln>
                <a:solidFill>
                  <a:schemeClr val="bg1"/>
                </a:solidFill>
                <a:effectLst/>
                <a:uLnTx/>
                <a:uFillTx/>
                <a:ea typeface="+mn-ea"/>
                <a:cs typeface="Arial" pitchFamily="34" charset="0"/>
              </a:rPr>
              <a:t>1 cycle per instruction</a:t>
            </a:r>
          </a:p>
        </p:txBody>
      </p:sp>
    </p:spTree>
    <p:extLst>
      <p:ext uri="{BB962C8B-B14F-4D97-AF65-F5344CB8AC3E}">
        <p14:creationId xmlns:p14="http://schemas.microsoft.com/office/powerpoint/2010/main" val="266855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Cycles Per Instruction (CPI)</a:t>
            </a:r>
            <a:endParaRPr lang="en-US" dirty="0"/>
          </a:p>
        </p:txBody>
      </p:sp>
      <p:sp>
        <p:nvSpPr>
          <p:cNvPr id="3" name="Content Placeholder 2"/>
          <p:cNvSpPr>
            <a:spLocks noGrp="1"/>
          </p:cNvSpPr>
          <p:nvPr>
            <p:ph idx="1"/>
            <p:custDataLst>
              <p:tags r:id="rId2"/>
            </p:custDataLst>
          </p:nvPr>
        </p:nvSpPr>
        <p:spPr>
          <a:xfrm>
            <a:off x="228600" y="838200"/>
            <a:ext cx="8686800" cy="4191000"/>
          </a:xfrm>
        </p:spPr>
        <p:txBody>
          <a:bodyPr>
            <a:normAutofit/>
          </a:bodyPr>
          <a:lstStyle/>
          <a:p>
            <a:r>
              <a:rPr lang="en-US" sz="2400" i="1" dirty="0" smtClean="0">
                <a:solidFill>
                  <a:schemeClr val="accent5">
                    <a:lumMod val="60000"/>
                    <a:lumOff val="40000"/>
                  </a:schemeClr>
                </a:solidFill>
              </a:rPr>
              <a:t>Instruction mix</a:t>
            </a:r>
            <a:r>
              <a:rPr lang="en-US" sz="2400" i="1" dirty="0" smtClean="0">
                <a:solidFill>
                  <a:srgbClr val="00F6FF"/>
                </a:solidFill>
              </a:rPr>
              <a:t> </a:t>
            </a:r>
            <a:r>
              <a:rPr lang="en-US" sz="2400" dirty="0" smtClean="0"/>
              <a:t>for some program P, assume:</a:t>
            </a:r>
          </a:p>
          <a:p>
            <a:pPr lvl="1"/>
            <a:r>
              <a:rPr lang="en-US" sz="2400" dirty="0" smtClean="0"/>
              <a:t>25% load/store  ( 3 cycles / instruction)</a:t>
            </a:r>
          </a:p>
          <a:p>
            <a:pPr lvl="1"/>
            <a:r>
              <a:rPr lang="en-US" sz="2400" dirty="0" smtClean="0"/>
              <a:t>60% arithmetic  ( 2 cycles / instruction)</a:t>
            </a:r>
          </a:p>
          <a:p>
            <a:pPr lvl="1"/>
            <a:r>
              <a:rPr lang="en-US" sz="2400" dirty="0" smtClean="0"/>
              <a:t>15% branches    ( 1 cycle / instruction)</a:t>
            </a:r>
          </a:p>
          <a:p>
            <a:endParaRPr lang="en-US" sz="2400" dirty="0" smtClean="0"/>
          </a:p>
          <a:p>
            <a:r>
              <a:rPr lang="en-US" sz="2400" dirty="0" smtClean="0"/>
              <a:t>Multi-Cycle performance for program P:</a:t>
            </a:r>
          </a:p>
          <a:p>
            <a:r>
              <a:rPr lang="en-US" sz="2400" dirty="0" smtClean="0"/>
              <a:t>	</a:t>
            </a:r>
          </a:p>
        </p:txBody>
      </p:sp>
      <p:sp>
        <p:nvSpPr>
          <p:cNvPr id="5" name="Rectangle 4"/>
          <p:cNvSpPr/>
          <p:nvPr>
            <p:custDataLst>
              <p:tags r:id="rId3"/>
            </p:custDataLst>
          </p:nvPr>
        </p:nvSpPr>
        <p:spPr>
          <a:xfrm>
            <a:off x="304800" y="4343400"/>
            <a:ext cx="4114800" cy="1384995"/>
          </a:xfrm>
          <a:prstGeom prst="rect">
            <a:avLst/>
          </a:prstGeom>
        </p:spPr>
        <p:txBody>
          <a:bodyPr wrap="square">
            <a:spAutoFit/>
          </a:bodyPr>
          <a:lstStyle/>
          <a:p>
            <a:pPr>
              <a:spcBef>
                <a:spcPts val="0"/>
              </a:spcBef>
            </a:pPr>
            <a:r>
              <a:rPr lang="en-US" sz="2800" dirty="0" smtClean="0">
                <a:solidFill>
                  <a:schemeClr val="bg1"/>
                </a:solidFill>
              </a:rPr>
              <a:t>Multi-Cycle @ 30 MHz</a:t>
            </a:r>
          </a:p>
          <a:p>
            <a:pPr>
              <a:spcBef>
                <a:spcPts val="0"/>
              </a:spcBef>
            </a:pPr>
            <a:endParaRPr lang="en-US" sz="2800" dirty="0" smtClean="0">
              <a:solidFill>
                <a:schemeClr val="bg1"/>
              </a:solidFill>
            </a:endParaRPr>
          </a:p>
          <a:p>
            <a:pPr>
              <a:spcBef>
                <a:spcPts val="0"/>
              </a:spcBef>
            </a:pPr>
            <a:r>
              <a:rPr lang="en-US" sz="2800" dirty="0" smtClean="0">
                <a:solidFill>
                  <a:schemeClr val="bg1"/>
                </a:solidFill>
              </a:rPr>
              <a:t>Single-Cycle @ 10 MHz</a:t>
            </a:r>
          </a:p>
        </p:txBody>
      </p:sp>
    </p:spTree>
    <p:extLst>
      <p:ext uri="{BB962C8B-B14F-4D97-AF65-F5344CB8AC3E}">
        <p14:creationId xmlns:p14="http://schemas.microsoft.com/office/powerpoint/2010/main" val="122525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Time</a:t>
            </a:r>
            <a:endParaRPr lang="en-US" dirty="0"/>
          </a:p>
        </p:txBody>
      </p:sp>
      <p:sp>
        <p:nvSpPr>
          <p:cNvPr id="3" name="Content Placeholder 2"/>
          <p:cNvSpPr>
            <a:spLocks noGrp="1"/>
          </p:cNvSpPr>
          <p:nvPr>
            <p:ph idx="1"/>
          </p:nvPr>
        </p:nvSpPr>
        <p:spPr>
          <a:xfrm>
            <a:off x="152400" y="838200"/>
            <a:ext cx="9220200" cy="5638800"/>
          </a:xfrm>
        </p:spPr>
        <p:txBody>
          <a:bodyPr/>
          <a:lstStyle/>
          <a:p>
            <a:r>
              <a:rPr lang="en-US" dirty="0" smtClean="0"/>
              <a:t>CPU Time = # Instructions x CPI x Clock Cycle Time</a:t>
            </a:r>
          </a:p>
          <a:p>
            <a:endParaRPr lang="en-US" dirty="0" smtClean="0"/>
          </a:p>
          <a:p>
            <a:endParaRPr lang="en-US" dirty="0" smtClean="0"/>
          </a:p>
          <a:p>
            <a:r>
              <a:rPr lang="en-US" dirty="0"/>
              <a:t>E.g. Say for a program with 400k instructions, 30 MHz</a:t>
            </a:r>
            <a:r>
              <a:rPr lang="en-US" dirty="0" smtClean="0"/>
              <a:t>:</a:t>
            </a:r>
            <a:endParaRPr lang="en-US" dirty="0"/>
          </a:p>
          <a:p>
            <a:r>
              <a:rPr lang="en-US" dirty="0" smtClean="0"/>
              <a:t>CPU [Execution] Time = ?</a:t>
            </a:r>
          </a:p>
        </p:txBody>
      </p:sp>
      <p:sp>
        <p:nvSpPr>
          <p:cNvPr id="5" name="Rounded Rectangle 4"/>
          <p:cNvSpPr/>
          <p:nvPr/>
        </p:nvSpPr>
        <p:spPr>
          <a:xfrm>
            <a:off x="152400" y="762000"/>
            <a:ext cx="8763000" cy="762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1600200"/>
            <a:ext cx="6178294" cy="584775"/>
          </a:xfrm>
          <a:prstGeom prst="rect">
            <a:avLst/>
          </a:prstGeom>
          <a:noFill/>
        </p:spPr>
        <p:txBody>
          <a:bodyPr wrap="none" rtlCol="0">
            <a:spAutoFit/>
          </a:bodyPr>
          <a:lstStyle/>
          <a:p>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cycles/</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seconds/cycle</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31858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a:t>
            </a:r>
            <a:endParaRPr lang="en-US" dirty="0"/>
          </a:p>
        </p:txBody>
      </p:sp>
      <p:sp>
        <p:nvSpPr>
          <p:cNvPr id="3" name="Content Placeholder 2"/>
          <p:cNvSpPr>
            <a:spLocks noGrp="1"/>
          </p:cNvSpPr>
          <p:nvPr>
            <p:ph idx="1"/>
            <p:custDataLst>
              <p:tags r:id="rId2"/>
            </p:custDataLst>
          </p:nvPr>
        </p:nvSpPr>
        <p:spPr>
          <a:xfrm>
            <a:off x="228600" y="990600"/>
            <a:ext cx="8686800" cy="3048000"/>
          </a:xfrm>
        </p:spPr>
        <p:txBody>
          <a:bodyPr>
            <a:normAutofit fontScale="92500" lnSpcReduction="20000"/>
          </a:bodyPr>
          <a:lstStyle/>
          <a:p>
            <a:r>
              <a:rPr lang="en-US" dirty="0" smtClean="0">
                <a:solidFill>
                  <a:schemeClr val="accent5">
                    <a:lumMod val="60000"/>
                    <a:lumOff val="40000"/>
                  </a:schemeClr>
                </a:solidFill>
              </a:rPr>
              <a:t>Goal:</a:t>
            </a:r>
            <a:r>
              <a:rPr lang="en-US" dirty="0" smtClean="0">
                <a:solidFill>
                  <a:srgbClr val="00F6FF"/>
                </a:solidFill>
              </a:rPr>
              <a:t> </a:t>
            </a:r>
            <a:r>
              <a:rPr lang="en-US" dirty="0" smtClean="0"/>
              <a:t>Make Multi-Cycle @ 30 MHz CPU (15MIPS) run 2x faster by making arithmetic instructions faster</a:t>
            </a:r>
          </a:p>
          <a:p>
            <a:endParaRPr lang="en-US" dirty="0" smtClean="0"/>
          </a:p>
          <a:p>
            <a:r>
              <a:rPr lang="en-US" i="1" dirty="0" smtClean="0">
                <a:solidFill>
                  <a:schemeClr val="accent5">
                    <a:lumMod val="60000"/>
                    <a:lumOff val="40000"/>
                  </a:schemeClr>
                </a:solidFill>
              </a:rPr>
              <a:t>Instruction mix</a:t>
            </a:r>
            <a:r>
              <a:rPr lang="en-US" i="1" dirty="0" smtClean="0">
                <a:solidFill>
                  <a:srgbClr val="00F6FF"/>
                </a:solidFill>
              </a:rPr>
              <a:t> </a:t>
            </a:r>
            <a:r>
              <a:rPr lang="en-US" dirty="0" smtClean="0"/>
              <a:t>(for P):</a:t>
            </a:r>
          </a:p>
          <a:p>
            <a:pPr lvl="1"/>
            <a:r>
              <a:rPr lang="en-US" dirty="0" smtClean="0"/>
              <a:t>25% load/store,  CPI = 3 </a:t>
            </a:r>
          </a:p>
          <a:p>
            <a:pPr lvl="1"/>
            <a:r>
              <a:rPr lang="en-US" dirty="0" smtClean="0"/>
              <a:t>60% arithmetic,  CPI = </a:t>
            </a:r>
            <a:r>
              <a:rPr lang="en-US" dirty="0" smtClean="0">
                <a:solidFill>
                  <a:schemeClr val="bg1"/>
                </a:solidFill>
              </a:rPr>
              <a:t>2</a:t>
            </a:r>
            <a:endParaRPr lang="en-US" strike="sngStrike" dirty="0" smtClean="0">
              <a:solidFill>
                <a:schemeClr val="bg1"/>
              </a:solidFill>
            </a:endParaRPr>
          </a:p>
          <a:p>
            <a:pPr lvl="1"/>
            <a:r>
              <a:rPr lang="en-US" dirty="0" smtClean="0"/>
              <a:t>15% branches,    CPI = 1</a:t>
            </a:r>
          </a:p>
          <a:p>
            <a:pPr lvl="1"/>
            <a:endParaRPr lang="en-US" dirty="0"/>
          </a:p>
          <a:p>
            <a:endParaRPr lang="en-US" dirty="0" smtClean="0"/>
          </a:p>
          <a:p>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47388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838200"/>
            <a:ext cx="8686800" cy="5638800"/>
          </a:xfrm>
        </p:spPr>
        <p:txBody>
          <a:bodyPr>
            <a:normAutofit/>
          </a:bodyPr>
          <a:lstStyle/>
          <a:p>
            <a:r>
              <a:rPr lang="en-US" dirty="0" smtClean="0">
                <a:solidFill>
                  <a:schemeClr val="accent5">
                    <a:lumMod val="60000"/>
                    <a:lumOff val="40000"/>
                  </a:schemeClr>
                </a:solidFill>
              </a:rPr>
              <a:t>Amdahl’s Law</a:t>
            </a:r>
          </a:p>
          <a:p>
            <a:r>
              <a:rPr lang="en-US" sz="2600" dirty="0" smtClean="0"/>
              <a:t>Execution time after improvement =</a:t>
            </a:r>
          </a:p>
          <a:p>
            <a:endParaRPr lang="en-US" sz="2200" dirty="0" smtClean="0"/>
          </a:p>
          <a:p>
            <a:endParaRPr lang="en-US" sz="2200" dirty="0" smtClean="0"/>
          </a:p>
          <a:p>
            <a:r>
              <a:rPr lang="en-US" sz="2800" dirty="0" smtClean="0"/>
              <a:t>Or: Speedup is limited by popularity of improved feature</a:t>
            </a:r>
          </a:p>
          <a:p>
            <a:endParaRPr lang="en-US" sz="2800" dirty="0" smtClean="0"/>
          </a:p>
          <a:p>
            <a:r>
              <a:rPr lang="en-US" sz="2800" dirty="0" smtClean="0"/>
              <a:t>Corollary: Make the common case fast</a:t>
            </a:r>
          </a:p>
          <a:p>
            <a:r>
              <a:rPr lang="en-US" sz="2800" dirty="0" smtClean="0"/>
              <a:t>Caveat: Law of diminishing returns</a:t>
            </a:r>
          </a:p>
          <a:p>
            <a:endParaRPr lang="en-US" sz="2800" dirty="0" smtClean="0"/>
          </a:p>
          <a:p>
            <a:endParaRPr lang="en-US" sz="2800" dirty="0"/>
          </a:p>
        </p:txBody>
      </p:sp>
      <p:sp>
        <p:nvSpPr>
          <p:cNvPr id="2" name="Title 1"/>
          <p:cNvSpPr>
            <a:spLocks noGrp="1"/>
          </p:cNvSpPr>
          <p:nvPr>
            <p:ph type="title"/>
            <p:custDataLst>
              <p:tags r:id="rId2"/>
            </p:custDataLst>
          </p:nvPr>
        </p:nvSpPr>
        <p:spPr/>
        <p:txBody>
          <a:bodyPr>
            <a:normAutofit fontScale="90000"/>
          </a:bodyPr>
          <a:lstStyle/>
          <a:p>
            <a:r>
              <a:rPr lang="en-US" dirty="0" smtClean="0"/>
              <a:t>Amdahl’s Law</a:t>
            </a:r>
            <a:endParaRPr lang="en-US" dirty="0"/>
          </a:p>
        </p:txBody>
      </p:sp>
      <p:sp>
        <p:nvSpPr>
          <p:cNvPr id="4" name="Rectangle 3"/>
          <p:cNvSpPr/>
          <p:nvPr>
            <p:custDataLst>
              <p:tags r:id="rId3"/>
            </p:custDataLst>
          </p:nvPr>
        </p:nvSpPr>
        <p:spPr>
          <a:xfrm>
            <a:off x="513036" y="1737189"/>
            <a:ext cx="4841133" cy="430887"/>
          </a:xfrm>
          <a:prstGeom prst="rect">
            <a:avLst/>
          </a:prstGeom>
        </p:spPr>
        <p:txBody>
          <a:bodyPr wrap="none">
            <a:spAutoFit/>
          </a:bodyPr>
          <a:lstStyle/>
          <a:p>
            <a:r>
              <a:rPr lang="en-US" sz="2200" dirty="0" smtClean="0">
                <a:solidFill>
                  <a:schemeClr val="bg1"/>
                </a:solidFill>
              </a:rPr>
              <a:t>execution time affected by improvement</a:t>
            </a:r>
            <a:endParaRPr lang="en-US" sz="2200" dirty="0">
              <a:solidFill>
                <a:schemeClr val="bg1"/>
              </a:solidFill>
            </a:endParaRPr>
          </a:p>
        </p:txBody>
      </p:sp>
      <p:sp>
        <p:nvSpPr>
          <p:cNvPr id="5" name="Rectangle 4"/>
          <p:cNvSpPr/>
          <p:nvPr>
            <p:custDataLst>
              <p:tags r:id="rId4"/>
            </p:custDataLst>
          </p:nvPr>
        </p:nvSpPr>
        <p:spPr>
          <a:xfrm>
            <a:off x="1316525" y="2159913"/>
            <a:ext cx="2995372" cy="430887"/>
          </a:xfrm>
          <a:prstGeom prst="rect">
            <a:avLst/>
          </a:prstGeom>
        </p:spPr>
        <p:txBody>
          <a:bodyPr wrap="none">
            <a:spAutoFit/>
          </a:bodyPr>
          <a:lstStyle/>
          <a:p>
            <a:r>
              <a:rPr lang="en-US" sz="2200" dirty="0" smtClean="0">
                <a:solidFill>
                  <a:schemeClr val="bg1"/>
                </a:solidFill>
              </a:rPr>
              <a:t>amount of improvement</a:t>
            </a:r>
            <a:endParaRPr lang="en-US" sz="2200" dirty="0">
              <a:solidFill>
                <a:schemeClr val="bg1"/>
              </a:solidFill>
            </a:endParaRPr>
          </a:p>
        </p:txBody>
      </p:sp>
      <p:cxnSp>
        <p:nvCxnSpPr>
          <p:cNvPr id="7" name="Straight Connector 6"/>
          <p:cNvCxnSpPr/>
          <p:nvPr>
            <p:custDataLst>
              <p:tags r:id="rId5"/>
            </p:custDataLst>
          </p:nvPr>
        </p:nvCxnSpPr>
        <p:spPr>
          <a:xfrm>
            <a:off x="513036" y="2168076"/>
            <a:ext cx="4552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6"/>
            </p:custDataLst>
          </p:nvPr>
        </p:nvSpPr>
        <p:spPr>
          <a:xfrm>
            <a:off x="5298308" y="1931313"/>
            <a:ext cx="3452612" cy="430887"/>
          </a:xfrm>
          <a:prstGeom prst="rect">
            <a:avLst/>
          </a:prstGeom>
        </p:spPr>
        <p:txBody>
          <a:bodyPr wrap="none">
            <a:spAutoFit/>
          </a:bodyPr>
          <a:lstStyle/>
          <a:p>
            <a:r>
              <a:rPr lang="en-US" sz="2200" dirty="0" smtClean="0">
                <a:solidFill>
                  <a:schemeClr val="bg1"/>
                </a:solidFill>
              </a:rPr>
              <a:t>+  execution time unaffected</a:t>
            </a:r>
            <a:endParaRPr lang="en-US" sz="2200" dirty="0">
              <a:solidFill>
                <a:schemeClr val="bg1"/>
              </a:solidFill>
            </a:endParaRPr>
          </a:p>
        </p:txBody>
      </p:sp>
      <p:sp>
        <p:nvSpPr>
          <p:cNvPr id="10" name="Rounded Rectangular Callout 9" hidden="1"/>
          <p:cNvSpPr/>
          <p:nvPr>
            <p:custDataLst>
              <p:tags r:id="rId7"/>
            </p:custDataLst>
          </p:nvPr>
        </p:nvSpPr>
        <p:spPr>
          <a:xfrm>
            <a:off x="5334000" y="3352800"/>
            <a:ext cx="1981200" cy="609600"/>
          </a:xfrm>
          <a:prstGeom prst="wedgeRoundRectCallout">
            <a:avLst>
              <a:gd name="adj1" fmla="val -51743"/>
              <a:gd name="adj2" fmla="val -79243"/>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contribution to execution time</a:t>
            </a:r>
            <a:endParaRPr lang="en-US" dirty="0">
              <a:solidFill>
                <a:schemeClr val="accent4"/>
              </a:solidFill>
            </a:endParaRPr>
          </a:p>
        </p:txBody>
      </p:sp>
    </p:spTree>
    <p:extLst>
      <p:ext uri="{BB962C8B-B14F-4D97-AF65-F5344CB8AC3E}">
        <p14:creationId xmlns:p14="http://schemas.microsoft.com/office/powerpoint/2010/main" val="3103908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62"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2"/>
            </p:custDataLst>
          </p:nvPr>
        </p:nvSpPr>
        <p:spPr bwMode="auto">
          <a:xfrm>
            <a:off x="3733800" y="2209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3"/>
            </p:custDataLst>
          </p:nvPr>
        </p:nvSpPr>
        <p:spPr bwMode="auto">
          <a:xfrm>
            <a:off x="3733800" y="3048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4"/>
            </p:custDataLst>
          </p:nvPr>
        </p:nvSpPr>
        <p:spPr bwMode="auto">
          <a:xfrm flipV="1">
            <a:off x="8686800" y="11430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5"/>
            </p:custDataLst>
          </p:nvPr>
        </p:nvSpPr>
        <p:spPr bwMode="auto">
          <a:xfrm flipH="1">
            <a:off x="6629400" y="2590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6"/>
            </p:custDataLst>
          </p:nvPr>
        </p:nvSpPr>
        <p:spPr bwMode="auto">
          <a:xfrm flipV="1">
            <a:off x="1981200" y="11430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7"/>
            </p:custDataLst>
          </p:nvPr>
        </p:nvSpPr>
        <p:spPr bwMode="auto">
          <a:xfrm flipV="1">
            <a:off x="1981200" y="28956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9"/>
            </p:custDataLst>
          </p:nvPr>
        </p:nvSpPr>
        <p:spPr bwMode="auto">
          <a:xfrm>
            <a:off x="761998" y="29718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11430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5"/>
            </p:custDataLst>
          </p:nvPr>
        </p:nvSpPr>
        <p:spPr bwMode="auto">
          <a:xfrm>
            <a:off x="5791200" y="3200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257800" y="3505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4876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0"/>
            </p:custDataLst>
          </p:nvPr>
        </p:nvSpPr>
        <p:spPr bwMode="auto">
          <a:xfrm>
            <a:off x="6858000" y="4114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1"/>
            </p:custDataLst>
          </p:nvPr>
        </p:nvSpPr>
        <p:spPr bwMode="auto">
          <a:xfrm flipV="1">
            <a:off x="5029200" y="3048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2"/>
            </p:custDataLst>
          </p:nvPr>
        </p:nvSpPr>
        <p:spPr bwMode="auto">
          <a:xfrm>
            <a:off x="5029200" y="3962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4"/>
            </p:custDataLst>
          </p:nvPr>
        </p:nvSpPr>
        <p:spPr bwMode="auto">
          <a:xfrm>
            <a:off x="73914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6"/>
            </p:custDataLst>
          </p:nvPr>
        </p:nvSpPr>
        <p:spPr bwMode="auto">
          <a:xfrm>
            <a:off x="6781800" y="3352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7"/>
            </p:custDataLst>
          </p:nvPr>
        </p:nvSpPr>
        <p:spPr bwMode="auto">
          <a:xfrm>
            <a:off x="7239000" y="2590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8"/>
            </p:custDataLst>
          </p:nvPr>
        </p:nvSpPr>
        <p:spPr bwMode="auto">
          <a:xfrm flipH="1">
            <a:off x="8458200" y="2819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9"/>
            </p:custDataLst>
          </p:nvPr>
        </p:nvSpPr>
        <p:spPr bwMode="auto">
          <a:xfrm>
            <a:off x="8077200" y="3048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0"/>
            </p:custDataLst>
          </p:nvPr>
        </p:nvSpPr>
        <p:spPr bwMode="auto">
          <a:xfrm>
            <a:off x="8077200" y="3048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1"/>
            </p:custDataLst>
          </p:nvPr>
        </p:nvSpPr>
        <p:spPr bwMode="auto">
          <a:xfrm flipV="1">
            <a:off x="7924800" y="3962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0"/>
            </p:custDataLst>
          </p:nvPr>
        </p:nvSpPr>
        <p:spPr bwMode="auto">
          <a:xfrm flipH="1">
            <a:off x="4419600" y="36576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6"/>
            </p:custDataLst>
          </p:nvPr>
        </p:nvSpPr>
        <p:spPr bwMode="auto">
          <a:xfrm>
            <a:off x="2286000" y="39624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7"/>
            </p:custDataLst>
          </p:nvPr>
        </p:nvSpPr>
        <p:spPr bwMode="auto">
          <a:xfrm>
            <a:off x="2590800" y="39624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9"/>
            </p:custDataLst>
          </p:nvPr>
        </p:nvSpPr>
        <p:spPr bwMode="auto">
          <a:xfrm flipH="1">
            <a:off x="4419600" y="38100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0"/>
            </p:custDataLst>
          </p:nvPr>
        </p:nvSpPr>
        <p:spPr bwMode="auto">
          <a:xfrm flipH="1">
            <a:off x="4419600" y="41910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1"/>
            </p:custDataLst>
          </p:nvPr>
        </p:nvSpPr>
        <p:spPr bwMode="auto">
          <a:xfrm>
            <a:off x="2438400" y="50292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8"/>
            </p:custDataLst>
          </p:nvPr>
        </p:nvSpPr>
        <p:spPr bwMode="auto">
          <a:xfrm>
            <a:off x="457200" y="44958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5"/>
            </p:custDataLst>
          </p:nvPr>
        </p:nvSpPr>
        <p:spPr bwMode="auto">
          <a:xfrm flipH="1">
            <a:off x="2362200" y="3124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4"/>
            </p:custDataLst>
          </p:nvPr>
        </p:nvCxnSpPr>
        <p:spPr>
          <a:xfrm>
            <a:off x="1447800" y="33528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5"/>
            </p:custDataLst>
          </p:nvPr>
        </p:nvSpPr>
        <p:spPr bwMode="auto">
          <a:xfrm>
            <a:off x="762000" y="33528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6"/>
            </p:custDataLst>
          </p:nvPr>
        </p:nvCxnSpPr>
        <p:spPr>
          <a:xfrm>
            <a:off x="4724400" y="5029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7"/>
            </p:custDataLst>
          </p:nvPr>
        </p:nvSpPr>
        <p:spPr bwMode="auto">
          <a:xfrm flipV="1">
            <a:off x="3657600" y="50292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8"/>
            </p:custDataLst>
          </p:nvPr>
        </p:nvSpPr>
        <p:spPr bwMode="auto">
          <a:xfrm>
            <a:off x="2971800" y="4876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9"/>
            </p:custDataLst>
          </p:nvPr>
        </p:nvCxnSpPr>
        <p:spPr>
          <a:xfrm rot="5400000">
            <a:off x="4724400" y="3048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0"/>
            </p:custDataLst>
          </p:nvPr>
        </p:nvCxnSpPr>
        <p:spPr>
          <a:xfrm rot="5400000">
            <a:off x="4724400" y="3657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1"/>
            </p:custDataLst>
          </p:nvPr>
        </p:nvSpPr>
        <p:spPr bwMode="auto">
          <a:xfrm flipV="1">
            <a:off x="4800600" y="22098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2"/>
            </p:custDataLst>
          </p:nvPr>
        </p:nvCxnSpPr>
        <p:spPr>
          <a:xfrm rot="5400000">
            <a:off x="5181600" y="3962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3"/>
            </p:custDataLst>
          </p:nvPr>
        </p:nvSpPr>
        <p:spPr bwMode="auto">
          <a:xfrm>
            <a:off x="5257800" y="3505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4"/>
            </p:custDataLst>
          </p:nvPr>
        </p:nvGrpSpPr>
        <p:grpSpPr>
          <a:xfrm>
            <a:off x="914400" y="3200400"/>
            <a:ext cx="304800" cy="304800"/>
            <a:chOff x="990600" y="2971800"/>
            <a:chExt cx="304800" cy="304800"/>
          </a:xfrm>
          <a:solidFill>
            <a:schemeClr val="tx1"/>
          </a:solidFill>
        </p:grpSpPr>
        <p:sp>
          <p:nvSpPr>
            <p:cNvPr id="137" name="Freeform 136"/>
            <p:cNvSpPr/>
            <p:nvPr>
              <p:custDataLst>
                <p:tags r:id="rId8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5"/>
            </p:custDataLst>
          </p:nvPr>
        </p:nvGrpSpPr>
        <p:grpSpPr>
          <a:xfrm>
            <a:off x="1676400" y="3200400"/>
            <a:ext cx="304800" cy="304800"/>
            <a:chOff x="990600" y="2971800"/>
            <a:chExt cx="304800" cy="304800"/>
          </a:xfrm>
          <a:solidFill>
            <a:schemeClr val="tx1"/>
          </a:solidFill>
        </p:grpSpPr>
        <p:sp>
          <p:nvSpPr>
            <p:cNvPr id="140" name="Freeform 139"/>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6"/>
            </p:custDataLst>
          </p:nvPr>
        </p:nvSpPr>
        <p:spPr bwMode="auto">
          <a:xfrm flipV="1">
            <a:off x="6553200" y="31242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4" name="Title 3"/>
          <p:cNvSpPr>
            <a:spLocks noGrp="1"/>
          </p:cNvSpPr>
          <p:nvPr>
            <p:ph type="title"/>
          </p:nvPr>
        </p:nvSpPr>
        <p:spPr/>
        <p:txBody>
          <a:bodyPr/>
          <a:lstStyle/>
          <a:p>
            <a:r>
              <a:rPr lang="en-US" dirty="0" smtClean="0"/>
              <a:t>Review: Single Cycle </a:t>
            </a:r>
            <a:r>
              <a:rPr lang="en-US" dirty="0"/>
              <a:t>P</a:t>
            </a:r>
            <a:r>
              <a:rPr lang="en-US" dirty="0" smtClean="0"/>
              <a:t>rocessor</a:t>
            </a:r>
            <a:endParaRPr lang="en-US" dirty="0"/>
          </a:p>
        </p:txBody>
      </p:sp>
    </p:spTree>
    <p:extLst>
      <p:ext uri="{BB962C8B-B14F-4D97-AF65-F5344CB8AC3E}">
        <p14:creationId xmlns:p14="http://schemas.microsoft.com/office/powerpoint/2010/main" val="1432865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Single Cycle Processor</a:t>
            </a:r>
            <a:endParaRPr lang="en-US" dirty="0"/>
          </a:p>
        </p:txBody>
      </p:sp>
      <p:sp>
        <p:nvSpPr>
          <p:cNvPr id="3" name="Content Placeholder 2"/>
          <p:cNvSpPr>
            <a:spLocks noGrp="1"/>
          </p:cNvSpPr>
          <p:nvPr>
            <p:ph idx="1"/>
          </p:nvPr>
        </p:nvSpPr>
        <p:spPr>
          <a:xfrm>
            <a:off x="152400" y="838200"/>
            <a:ext cx="8915400" cy="5638800"/>
          </a:xfrm>
        </p:spPr>
        <p:txBody>
          <a:bodyPr>
            <a:normAutofit/>
          </a:bodyPr>
          <a:lstStyle/>
          <a:p>
            <a:r>
              <a:rPr lang="en-US" dirty="0" smtClean="0"/>
              <a:t>Advantages</a:t>
            </a:r>
          </a:p>
          <a:p>
            <a:pPr lvl="1"/>
            <a:r>
              <a:rPr lang="en-US" dirty="0" smtClean="0"/>
              <a:t>Single cycle per instruction make logic and clock simple</a:t>
            </a:r>
          </a:p>
          <a:p>
            <a:r>
              <a:rPr lang="en-US" dirty="0" smtClean="0"/>
              <a:t>Disadvantages</a:t>
            </a:r>
          </a:p>
          <a:p>
            <a:pPr lvl="1"/>
            <a:r>
              <a:rPr lang="en-US" dirty="0" smtClean="0"/>
              <a:t>Since instructions take different time to finish, memory and functional unit are not efficiently utilized</a:t>
            </a:r>
          </a:p>
          <a:p>
            <a:pPr lvl="1"/>
            <a:r>
              <a:rPr lang="en-US" dirty="0" smtClean="0"/>
              <a:t>Cycle time is the longest delay</a:t>
            </a:r>
          </a:p>
          <a:p>
            <a:pPr lvl="2"/>
            <a:r>
              <a:rPr lang="en-US" dirty="0" smtClean="0"/>
              <a:t>Load instruction</a:t>
            </a:r>
          </a:p>
          <a:p>
            <a:pPr lvl="1"/>
            <a:r>
              <a:rPr lang="en-US" dirty="0" smtClean="0"/>
              <a:t>Best possible CPI is 1 (actually &lt; 1 w parallelism)</a:t>
            </a:r>
          </a:p>
          <a:p>
            <a:pPr lvl="2"/>
            <a:r>
              <a:rPr lang="en-US" dirty="0" smtClean="0"/>
              <a:t>However, lower MIPS and longer clock period (lower clock frequency); hence, lower performance</a:t>
            </a:r>
          </a:p>
        </p:txBody>
      </p:sp>
    </p:spTree>
    <p:extLst>
      <p:ext uri="{BB962C8B-B14F-4D97-AF65-F5344CB8AC3E}">
        <p14:creationId xmlns:p14="http://schemas.microsoft.com/office/powerpoint/2010/main" val="1483818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Multi Cycle Processor</a:t>
            </a:r>
            <a:endParaRPr lang="en-US" dirty="0"/>
          </a:p>
        </p:txBody>
      </p:sp>
      <p:sp>
        <p:nvSpPr>
          <p:cNvPr id="3" name="Content Placeholder 2"/>
          <p:cNvSpPr>
            <a:spLocks noGrp="1"/>
          </p:cNvSpPr>
          <p:nvPr>
            <p:ph idx="1"/>
          </p:nvPr>
        </p:nvSpPr>
        <p:spPr>
          <a:xfrm>
            <a:off x="146689" y="914400"/>
            <a:ext cx="8844911" cy="5638800"/>
          </a:xfrm>
        </p:spPr>
        <p:txBody>
          <a:bodyPr>
            <a:normAutofit/>
          </a:bodyPr>
          <a:lstStyle/>
          <a:p>
            <a:r>
              <a:rPr lang="en-US" dirty="0" smtClean="0"/>
              <a:t>Advantages</a:t>
            </a:r>
          </a:p>
          <a:p>
            <a:pPr lvl="1"/>
            <a:r>
              <a:rPr lang="en-US" dirty="0" smtClean="0"/>
              <a:t>Better MIPS and smaller clock period (higher clock frequency)</a:t>
            </a:r>
          </a:p>
          <a:p>
            <a:pPr lvl="1"/>
            <a:r>
              <a:rPr lang="en-US" dirty="0" smtClean="0"/>
              <a:t>Hence, better performance than Single Cycle processor </a:t>
            </a:r>
          </a:p>
          <a:p>
            <a:r>
              <a:rPr lang="en-US" dirty="0" smtClean="0"/>
              <a:t>Disadvantages</a:t>
            </a:r>
          </a:p>
          <a:p>
            <a:pPr lvl="1"/>
            <a:r>
              <a:rPr lang="en-US" dirty="0" smtClean="0"/>
              <a:t>Higher CPI than single cycle processor</a:t>
            </a:r>
          </a:p>
          <a:p>
            <a:pPr lvl="1"/>
            <a:endParaRPr lang="en-US" dirty="0"/>
          </a:p>
          <a:p>
            <a:r>
              <a:rPr lang="en-US" dirty="0" smtClean="0"/>
              <a:t>Pipelining: Want better Performance</a:t>
            </a:r>
            <a:endParaRPr lang="en-US" dirty="0"/>
          </a:p>
          <a:p>
            <a:pPr lvl="1"/>
            <a:r>
              <a:rPr lang="en-US" dirty="0" smtClean="0"/>
              <a:t>want small CPI (close to 1) with high MIPS and short clock period (high clock frequency) </a:t>
            </a:r>
          </a:p>
        </p:txBody>
      </p:sp>
    </p:spTree>
    <p:extLst>
      <p:ext uri="{BB962C8B-B14F-4D97-AF65-F5344CB8AC3E}">
        <p14:creationId xmlns:p14="http://schemas.microsoft.com/office/powerpoint/2010/main" val="32262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Performance</a:t>
            </a:r>
            <a:endParaRPr lang="en-US" dirty="0"/>
          </a:p>
        </p:txBody>
      </p:sp>
      <p:sp>
        <p:nvSpPr>
          <p:cNvPr id="3" name="Content Placeholder 2"/>
          <p:cNvSpPr>
            <a:spLocks noGrp="1"/>
          </p:cNvSpPr>
          <p:nvPr>
            <p:ph idx="1"/>
          </p:nvPr>
        </p:nvSpPr>
        <p:spPr/>
        <p:txBody>
          <a:bodyPr/>
          <a:lstStyle/>
          <a:p>
            <a:r>
              <a:rPr lang="en-US" dirty="0" smtClean="0"/>
              <a:t>Parallelism</a:t>
            </a:r>
          </a:p>
          <a:p>
            <a:endParaRPr lang="en-US" dirty="0"/>
          </a:p>
          <a:p>
            <a:r>
              <a:rPr lang="en-US" dirty="0" smtClean="0"/>
              <a:t>Pipelining</a:t>
            </a:r>
          </a:p>
          <a:p>
            <a:endParaRPr lang="en-US" dirty="0"/>
          </a:p>
          <a:p>
            <a:r>
              <a:rPr lang="en-US" dirty="0" smtClean="0"/>
              <a:t>Both!</a:t>
            </a:r>
            <a:endParaRPr lang="en-US" dirty="0"/>
          </a:p>
        </p:txBody>
      </p:sp>
    </p:spTree>
    <p:extLst>
      <p:ext uri="{BB962C8B-B14F-4D97-AF65-F5344CB8AC3E}">
        <p14:creationId xmlns:p14="http://schemas.microsoft.com/office/powerpoint/2010/main" val="347077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itle 4"/>
          <p:cNvSpPr txBox="1">
            <a:spLocks/>
          </p:cNvSpPr>
          <p:nvPr>
            <p:custDataLst>
              <p:tags r:id="rId1"/>
            </p:custDataLst>
          </p:nvPr>
        </p:nvSpPr>
        <p:spPr>
          <a:xfrm>
            <a:off x="381000" y="2130425"/>
            <a:ext cx="82296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Single Cycle </a:t>
            </a:r>
            <a:r>
              <a:rPr kumimoji="0" lang="en-US" sz="4400" b="0" i="0" u="none" strike="noStrike" kern="1200" cap="none" spc="0" normalizeH="0" baseline="0" noProof="0" dirty="0" err="1" smtClean="0">
                <a:ln>
                  <a:noFill/>
                </a:ln>
                <a:solidFill>
                  <a:schemeClr val="accent5">
                    <a:lumMod val="60000"/>
                    <a:lumOff val="40000"/>
                  </a:schemeClr>
                </a:solidFill>
                <a:effectLst/>
                <a:uLnTx/>
                <a:uFillTx/>
                <a:latin typeface="Calibri" pitchFamily="34" charset="0"/>
                <a:ea typeface="+mj-ea"/>
                <a:cs typeface="Arial" pitchFamily="34" charset="0"/>
              </a:rPr>
              <a:t>vs</a:t>
            </a: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 Pipelined Processor</a:t>
            </a:r>
            <a:endParaRPr kumimoji="0" lang="en-US" sz="4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j-ea"/>
              <a:cs typeface="Arial" pitchFamily="34" charset="0"/>
            </a:endParaRPr>
          </a:p>
        </p:txBody>
      </p:sp>
      <p:sp>
        <p:nvSpPr>
          <p:cNvPr id="4" name="Text Placeholder 5"/>
          <p:cNvSpPr txBox="1">
            <a:spLocks/>
          </p:cNvSpPr>
          <p:nvPr>
            <p:custDataLst>
              <p:tags r:id="rId2"/>
            </p:custDataLst>
          </p:nvPr>
        </p:nvSpPr>
        <p:spPr>
          <a:xfrm>
            <a:off x="228600" y="6172200"/>
            <a:ext cx="2971800" cy="457200"/>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See: P&amp;H Chapter 4.5</a:t>
            </a:r>
            <a:endParaRPr kumimoji="0" lang="en-US" sz="2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253612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838200"/>
            <a:ext cx="8915400" cy="6019800"/>
          </a:xfrm>
        </p:spPr>
        <p:txBody>
          <a:bodyPr>
            <a:normAutofit lnSpcReduction="10000"/>
          </a:bodyPr>
          <a:lstStyle/>
          <a:p>
            <a:r>
              <a:rPr lang="en-US" dirty="0" smtClean="0"/>
              <a:t>HW 1</a:t>
            </a:r>
          </a:p>
          <a:p>
            <a:r>
              <a:rPr lang="en-US" dirty="0"/>
              <a:t> </a:t>
            </a:r>
            <a:r>
              <a:rPr lang="en-US" dirty="0" smtClean="0"/>
              <a:t>   Quite long. Do not wait till the end.  </a:t>
            </a:r>
            <a:endParaRPr lang="en-US" dirty="0"/>
          </a:p>
          <a:p>
            <a:r>
              <a:rPr lang="en-US" dirty="0" smtClean="0"/>
              <a:t>Project 1 design doc</a:t>
            </a:r>
          </a:p>
          <a:p>
            <a:r>
              <a:rPr lang="en-US" dirty="0"/>
              <a:t> </a:t>
            </a:r>
            <a:r>
              <a:rPr lang="en-US" dirty="0" smtClean="0"/>
              <a:t>   Critical to do this, else Project 1 will be hard </a:t>
            </a:r>
          </a:p>
          <a:p>
            <a:endParaRPr lang="en-US" dirty="0"/>
          </a:p>
          <a:p>
            <a:r>
              <a:rPr lang="en-US" dirty="0" smtClean="0">
                <a:solidFill>
                  <a:schemeClr val="accent5">
                    <a:lumMod val="60000"/>
                    <a:lumOff val="40000"/>
                  </a:schemeClr>
                </a:solidFill>
              </a:rPr>
              <a:t>HW 1 review session</a:t>
            </a:r>
          </a:p>
          <a:p>
            <a:r>
              <a:rPr lang="en-US" dirty="0">
                <a:solidFill>
                  <a:schemeClr val="accent5">
                    <a:lumMod val="60000"/>
                    <a:lumOff val="40000"/>
                  </a:schemeClr>
                </a:solidFill>
              </a:rPr>
              <a:t> </a:t>
            </a:r>
            <a:r>
              <a:rPr lang="en-US" dirty="0" smtClean="0">
                <a:solidFill>
                  <a:schemeClr val="accent5">
                    <a:lumMod val="60000"/>
                    <a:lumOff val="40000"/>
                  </a:schemeClr>
                </a:solidFill>
              </a:rPr>
              <a:t>   Wed (2/18) @ 7:30pm and Sun (2/22) @ 5:00pm</a:t>
            </a:r>
          </a:p>
          <a:p>
            <a:r>
              <a:rPr lang="en-US" dirty="0">
                <a:solidFill>
                  <a:schemeClr val="accent5">
                    <a:lumMod val="60000"/>
                    <a:lumOff val="40000"/>
                  </a:schemeClr>
                </a:solidFill>
              </a:rPr>
              <a:t> </a:t>
            </a:r>
            <a:r>
              <a:rPr lang="en-US" dirty="0" smtClean="0">
                <a:solidFill>
                  <a:schemeClr val="accent5">
                    <a:lumMod val="60000"/>
                    <a:lumOff val="40000"/>
                  </a:schemeClr>
                </a:solidFill>
              </a:rPr>
              <a:t>   Locations: </a:t>
            </a:r>
            <a:r>
              <a:rPr lang="en-US" dirty="0">
                <a:solidFill>
                  <a:schemeClr val="accent5">
                    <a:lumMod val="60000"/>
                    <a:lumOff val="40000"/>
                  </a:schemeClr>
                </a:solidFill>
              </a:rPr>
              <a:t>B</a:t>
            </a:r>
            <a:r>
              <a:rPr lang="en-US" dirty="0" smtClean="0">
                <a:solidFill>
                  <a:schemeClr val="accent5">
                    <a:lumMod val="60000"/>
                    <a:lumOff val="40000"/>
                  </a:schemeClr>
                </a:solidFill>
              </a:rPr>
              <a:t>oth in Upson B17</a:t>
            </a:r>
          </a:p>
          <a:p>
            <a:r>
              <a:rPr lang="en-US" dirty="0" smtClean="0"/>
              <a:t>Prelim 1 review session</a:t>
            </a:r>
          </a:p>
          <a:p>
            <a:r>
              <a:rPr lang="en-US" dirty="0"/>
              <a:t> </a:t>
            </a:r>
            <a:r>
              <a:rPr lang="en-US" dirty="0" smtClean="0"/>
              <a:t>   Next Tue (2/24) and Sun(2/28). 7:30pm. </a:t>
            </a:r>
          </a:p>
          <a:p>
            <a:r>
              <a:rPr lang="en-US" dirty="0"/>
              <a:t> </a:t>
            </a:r>
            <a:r>
              <a:rPr lang="en-US" dirty="0" smtClean="0"/>
              <a:t>   Location: Olin 255 and Upson B17, respectively.</a:t>
            </a:r>
            <a:endParaRPr lang="en-US" dirty="0"/>
          </a:p>
        </p:txBody>
      </p:sp>
    </p:spTree>
    <p:extLst>
      <p:ext uri="{BB962C8B-B14F-4D97-AF65-F5344CB8AC3E}">
        <p14:creationId xmlns:p14="http://schemas.microsoft.com/office/powerpoint/2010/main" val="1272062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75" name="Rectangle 55"/>
          <p:cNvSpPr>
            <a:spLocks noGrp="1" noChangeArrowheads="1"/>
          </p:cNvSpPr>
          <p:nvPr>
            <p:ph type="title"/>
            <p:custDataLst>
              <p:tags r:id="rId1"/>
            </p:custDataLst>
          </p:nvPr>
        </p:nvSpPr>
        <p:spPr/>
        <p:txBody>
          <a:bodyPr>
            <a:normAutofit fontScale="90000"/>
          </a:bodyPr>
          <a:lstStyle/>
          <a:p>
            <a:r>
              <a:rPr lang="en-US" dirty="0" smtClean="0"/>
              <a:t>The Kids</a:t>
            </a:r>
            <a:endParaRPr lang="en-US" dirty="0"/>
          </a:p>
        </p:txBody>
      </p:sp>
      <p:sp>
        <p:nvSpPr>
          <p:cNvPr id="2309122" name="Rectangle 2"/>
          <p:cNvSpPr>
            <a:spLocks noGrp="1" noChangeArrowheads="1"/>
          </p:cNvSpPr>
          <p:nvPr>
            <p:ph idx="4294967295"/>
            <p:custDataLst>
              <p:tags r:id="rId2"/>
            </p:custDataLst>
          </p:nvPr>
        </p:nvSpPr>
        <p:spPr>
          <a:xfrm>
            <a:off x="638986" y="560387"/>
            <a:ext cx="5321139" cy="4524375"/>
          </a:xfrm>
        </p:spPr>
        <p:txBody>
          <a:bodyPr>
            <a:noAutofit/>
          </a:bodyPr>
          <a:lstStyle/>
          <a:p>
            <a:r>
              <a:rPr lang="en-US" dirty="0"/>
              <a:t>Alice</a:t>
            </a:r>
          </a:p>
          <a:p>
            <a:endParaRPr lang="en-US" dirty="0"/>
          </a:p>
          <a:p>
            <a:endParaRPr lang="en-US" dirty="0"/>
          </a:p>
          <a:p>
            <a:r>
              <a:rPr lang="en-US" dirty="0"/>
              <a:t>Bob</a:t>
            </a:r>
          </a:p>
          <a:p>
            <a:endParaRPr lang="en-US" dirty="0"/>
          </a:p>
          <a:p>
            <a:endParaRPr lang="en-US" dirty="0"/>
          </a:p>
          <a:p>
            <a:r>
              <a:rPr lang="en-US" dirty="0"/>
              <a:t>They don’t </a:t>
            </a:r>
            <a:r>
              <a:rPr lang="en-US" dirty="0" smtClean="0"/>
              <a:t>always get along…</a:t>
            </a:r>
            <a:endParaRPr lang="en-US" dirty="0"/>
          </a:p>
          <a:p>
            <a:pPr lvl="1">
              <a:buFontTx/>
              <a:buNone/>
            </a:pPr>
            <a:endParaRPr lang="en-US" dirty="0"/>
          </a:p>
        </p:txBody>
      </p:sp>
      <p:grpSp>
        <p:nvGrpSpPr>
          <p:cNvPr id="2" name="Group 3"/>
          <p:cNvGrpSpPr>
            <a:grpSpLocks/>
          </p:cNvGrpSpPr>
          <p:nvPr>
            <p:custDataLst>
              <p:tags r:id="rId3"/>
            </p:custDataLst>
          </p:nvPr>
        </p:nvGrpSpPr>
        <p:grpSpPr bwMode="auto">
          <a:xfrm>
            <a:off x="5867400" y="381000"/>
            <a:ext cx="1143000" cy="2389187"/>
            <a:chOff x="3696" y="991"/>
            <a:chExt cx="720" cy="1505"/>
          </a:xfrm>
        </p:grpSpPr>
        <p:sp>
          <p:nvSpPr>
            <p:cNvPr id="2309124" name="Oval 4"/>
            <p:cNvSpPr>
              <a:spLocks noChangeArrowheads="1"/>
            </p:cNvSpPr>
            <p:nvPr>
              <p:custDataLst>
                <p:tags r:id="rId3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09125" name="Line 5"/>
            <p:cNvSpPr>
              <a:spLocks noChangeShapeType="1"/>
            </p:cNvSpPr>
            <p:nvPr>
              <p:custDataLst>
                <p:tags r:id="rId3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09126" name="AutoShape 6"/>
            <p:cNvSpPr>
              <a:spLocks noChangeArrowheads="1"/>
            </p:cNvSpPr>
            <p:nvPr>
              <p:custDataLst>
                <p:tags r:id="rId3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09127" name="Line 7"/>
            <p:cNvSpPr>
              <a:spLocks noChangeShapeType="1"/>
            </p:cNvSpPr>
            <p:nvPr>
              <p:custDataLst>
                <p:tags r:id="rId3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09128" name="Line 8"/>
            <p:cNvSpPr>
              <a:spLocks noChangeShapeType="1"/>
            </p:cNvSpPr>
            <p:nvPr>
              <p:custDataLst>
                <p:tags r:id="rId3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09129" name="Line 9"/>
            <p:cNvSpPr>
              <a:spLocks noChangeShapeType="1"/>
            </p:cNvSpPr>
            <p:nvPr>
              <p:custDataLst>
                <p:tags r:id="rId4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09130" name="Line 10"/>
            <p:cNvSpPr>
              <a:spLocks noChangeShapeType="1"/>
            </p:cNvSpPr>
            <p:nvPr>
              <p:custDataLst>
                <p:tags r:id="rId4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09131" name="Line 11"/>
            <p:cNvSpPr>
              <a:spLocks noChangeShapeType="1"/>
            </p:cNvSpPr>
            <p:nvPr>
              <p:custDataLst>
                <p:tags r:id="rId4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09132" name="Line 12"/>
            <p:cNvSpPr>
              <a:spLocks noChangeShapeType="1"/>
            </p:cNvSpPr>
            <p:nvPr>
              <p:custDataLst>
                <p:tags r:id="rId4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09133" name="Line 13"/>
            <p:cNvSpPr>
              <a:spLocks noChangeShapeType="1"/>
            </p:cNvSpPr>
            <p:nvPr>
              <p:custDataLst>
                <p:tags r:id="rId4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09134" name="Line 14"/>
            <p:cNvSpPr>
              <a:spLocks noChangeShapeType="1"/>
            </p:cNvSpPr>
            <p:nvPr>
              <p:custDataLst>
                <p:tags r:id="rId4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09135" name="Freeform 15"/>
            <p:cNvSpPr>
              <a:spLocks/>
            </p:cNvSpPr>
            <p:nvPr>
              <p:custDataLst>
                <p:tags r:id="rId4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6" name="Freeform 16"/>
            <p:cNvSpPr>
              <a:spLocks/>
            </p:cNvSpPr>
            <p:nvPr>
              <p:custDataLst>
                <p:tags r:id="rId4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7" name="Freeform 17"/>
            <p:cNvSpPr>
              <a:spLocks/>
            </p:cNvSpPr>
            <p:nvPr>
              <p:custDataLst>
                <p:tags r:id="rId4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8" name="Freeform 18"/>
            <p:cNvSpPr>
              <a:spLocks/>
            </p:cNvSpPr>
            <p:nvPr>
              <p:custDataLst>
                <p:tags r:id="rId4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9" name="Freeform 19"/>
            <p:cNvSpPr>
              <a:spLocks/>
            </p:cNvSpPr>
            <p:nvPr>
              <p:custDataLst>
                <p:tags r:id="rId5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09140" name="Line 20"/>
            <p:cNvSpPr>
              <a:spLocks noChangeShapeType="1"/>
            </p:cNvSpPr>
            <p:nvPr>
              <p:custDataLst>
                <p:tags r:id="rId5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09141" name="Line 21"/>
            <p:cNvSpPr>
              <a:spLocks noChangeShapeType="1"/>
            </p:cNvSpPr>
            <p:nvPr>
              <p:custDataLst>
                <p:tags r:id="rId5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09142" name="Line 22"/>
            <p:cNvSpPr>
              <a:spLocks noChangeShapeType="1"/>
            </p:cNvSpPr>
            <p:nvPr>
              <p:custDataLst>
                <p:tags r:id="rId5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09143" name="Line 23"/>
            <p:cNvSpPr>
              <a:spLocks noChangeShapeType="1"/>
            </p:cNvSpPr>
            <p:nvPr>
              <p:custDataLst>
                <p:tags r:id="rId5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09144" name="Line 24"/>
            <p:cNvSpPr>
              <a:spLocks noChangeShapeType="1"/>
            </p:cNvSpPr>
            <p:nvPr>
              <p:custDataLst>
                <p:tags r:id="rId5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09145" name="Line 25"/>
            <p:cNvSpPr>
              <a:spLocks noChangeShapeType="1"/>
            </p:cNvSpPr>
            <p:nvPr>
              <p:custDataLst>
                <p:tags r:id="rId5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28"/>
          <p:cNvGrpSpPr>
            <a:grpSpLocks/>
          </p:cNvGrpSpPr>
          <p:nvPr>
            <p:custDataLst>
              <p:tags r:id="rId4"/>
            </p:custDataLst>
          </p:nvPr>
        </p:nvGrpSpPr>
        <p:grpSpPr bwMode="auto">
          <a:xfrm>
            <a:off x="7162800" y="1474787"/>
            <a:ext cx="1143000" cy="2312988"/>
            <a:chOff x="4512" y="1680"/>
            <a:chExt cx="720" cy="1457"/>
          </a:xfrm>
        </p:grpSpPr>
        <p:sp>
          <p:nvSpPr>
            <p:cNvPr id="2309149" name="Oval 29"/>
            <p:cNvSpPr>
              <a:spLocks noChangeArrowheads="1"/>
            </p:cNvSpPr>
            <p:nvPr>
              <p:custDataLst>
                <p:tags r:id="rId1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09150" name="Line 30"/>
            <p:cNvSpPr>
              <a:spLocks noChangeShapeType="1"/>
            </p:cNvSpPr>
            <p:nvPr>
              <p:custDataLst>
                <p:tags r:id="rId1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09151" name="Line 31"/>
            <p:cNvSpPr>
              <a:spLocks noChangeShapeType="1"/>
            </p:cNvSpPr>
            <p:nvPr>
              <p:custDataLst>
                <p:tags r:id="rId1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09152" name="Line 32"/>
            <p:cNvSpPr>
              <a:spLocks noChangeShapeType="1"/>
            </p:cNvSpPr>
            <p:nvPr>
              <p:custDataLst>
                <p:tags r:id="rId1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09153" name="Line 33"/>
            <p:cNvSpPr>
              <a:spLocks noChangeShapeType="1"/>
            </p:cNvSpPr>
            <p:nvPr>
              <p:custDataLst>
                <p:tags r:id="rId1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09154" name="Line 34"/>
            <p:cNvSpPr>
              <a:spLocks noChangeShapeType="1"/>
            </p:cNvSpPr>
            <p:nvPr>
              <p:custDataLst>
                <p:tags r:id="rId1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09155" name="Line 35"/>
            <p:cNvSpPr>
              <a:spLocks noChangeShapeType="1"/>
            </p:cNvSpPr>
            <p:nvPr>
              <p:custDataLst>
                <p:tags r:id="rId1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09156" name="Line 36"/>
            <p:cNvSpPr>
              <a:spLocks noChangeShapeType="1"/>
            </p:cNvSpPr>
            <p:nvPr>
              <p:custDataLst>
                <p:tags r:id="rId1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09157" name="Line 37"/>
            <p:cNvSpPr>
              <a:spLocks noChangeShapeType="1"/>
            </p:cNvSpPr>
            <p:nvPr>
              <p:custDataLst>
                <p:tags r:id="rId1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09158" name="Line 38"/>
            <p:cNvSpPr>
              <a:spLocks noChangeShapeType="1"/>
            </p:cNvSpPr>
            <p:nvPr>
              <p:custDataLst>
                <p:tags r:id="rId2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09159" name="Line 39"/>
            <p:cNvSpPr>
              <a:spLocks noChangeShapeType="1"/>
            </p:cNvSpPr>
            <p:nvPr>
              <p:custDataLst>
                <p:tags r:id="rId2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09160" name="Line 40"/>
            <p:cNvSpPr>
              <a:spLocks noChangeShapeType="1"/>
            </p:cNvSpPr>
            <p:nvPr>
              <p:custDataLst>
                <p:tags r:id="rId2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09161" name="Line 41"/>
            <p:cNvSpPr>
              <a:spLocks noChangeShapeType="1"/>
            </p:cNvSpPr>
            <p:nvPr>
              <p:custDataLst>
                <p:tags r:id="rId2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09162" name="Line 42"/>
            <p:cNvSpPr>
              <a:spLocks noChangeShapeType="1"/>
            </p:cNvSpPr>
            <p:nvPr>
              <p:custDataLst>
                <p:tags r:id="rId2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09163" name="Line 43"/>
            <p:cNvSpPr>
              <a:spLocks noChangeShapeType="1"/>
            </p:cNvSpPr>
            <p:nvPr>
              <p:custDataLst>
                <p:tags r:id="rId2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09164" name="Line 44"/>
            <p:cNvSpPr>
              <a:spLocks noChangeShapeType="1"/>
            </p:cNvSpPr>
            <p:nvPr>
              <p:custDataLst>
                <p:tags r:id="rId2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09165" name="Freeform 45"/>
            <p:cNvSpPr>
              <a:spLocks/>
            </p:cNvSpPr>
            <p:nvPr>
              <p:custDataLst>
                <p:tags r:id="rId2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09166" name="Line 46"/>
            <p:cNvSpPr>
              <a:spLocks noChangeShapeType="1"/>
            </p:cNvSpPr>
            <p:nvPr>
              <p:custDataLst>
                <p:tags r:id="rId2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09167" name="Line 47"/>
            <p:cNvSpPr>
              <a:spLocks noChangeShapeType="1"/>
            </p:cNvSpPr>
            <p:nvPr>
              <p:custDataLst>
                <p:tags r:id="rId2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09168" name="Line 48"/>
            <p:cNvSpPr>
              <a:spLocks noChangeShapeType="1"/>
            </p:cNvSpPr>
            <p:nvPr>
              <p:custDataLst>
                <p:tags r:id="rId3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09169" name="Line 49"/>
            <p:cNvSpPr>
              <a:spLocks noChangeShapeType="1"/>
            </p:cNvSpPr>
            <p:nvPr>
              <p:custDataLst>
                <p:tags r:id="rId3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09170" name="Line 50"/>
            <p:cNvSpPr>
              <a:spLocks noChangeShapeType="1"/>
            </p:cNvSpPr>
            <p:nvPr>
              <p:custDataLst>
                <p:tags r:id="rId3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09171" name="Line 51"/>
            <p:cNvSpPr>
              <a:spLocks noChangeShapeType="1"/>
            </p:cNvSpPr>
            <p:nvPr>
              <p:custDataLst>
                <p:tags r:id="rId3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09172" name="Line 52"/>
            <p:cNvSpPr>
              <a:spLocks noChangeShapeType="1"/>
            </p:cNvSpPr>
            <p:nvPr>
              <p:custDataLst>
                <p:tags r:id="rId3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4" name="Group 57"/>
          <p:cNvGrpSpPr/>
          <p:nvPr>
            <p:custDataLst>
              <p:tags r:id="rId5"/>
            </p:custDataLst>
          </p:nvPr>
        </p:nvGrpSpPr>
        <p:grpSpPr>
          <a:xfrm>
            <a:off x="6357938" y="803275"/>
            <a:ext cx="228600" cy="76200"/>
            <a:chOff x="6357938" y="1995488"/>
            <a:chExt cx="228600" cy="76200"/>
          </a:xfrm>
        </p:grpSpPr>
        <p:sp>
          <p:nvSpPr>
            <p:cNvPr id="56" name="Line 26"/>
            <p:cNvSpPr>
              <a:spLocks noChangeShapeType="1"/>
            </p:cNvSpPr>
            <p:nvPr>
              <p:custDataLst>
                <p:tags r:id="rId9"/>
              </p:custDataLst>
            </p:nvPr>
          </p:nvSpPr>
          <p:spPr bwMode="auto">
            <a:xfrm>
              <a:off x="6357938" y="1995488"/>
              <a:ext cx="76200" cy="76200"/>
            </a:xfrm>
            <a:prstGeom prst="line">
              <a:avLst/>
            </a:prstGeom>
            <a:noFill/>
            <a:ln w="38100">
              <a:solidFill>
                <a:srgbClr val="FFFFFF"/>
              </a:solidFill>
              <a:round/>
              <a:headEnd/>
              <a:tailEnd/>
            </a:ln>
            <a:effectLst/>
          </p:spPr>
          <p:txBody>
            <a:bodyPr/>
            <a:lstStyle/>
            <a:p>
              <a:endParaRPr lang="en-US"/>
            </a:p>
          </p:txBody>
        </p:sp>
        <p:sp>
          <p:nvSpPr>
            <p:cNvPr id="57" name="Line 27"/>
            <p:cNvSpPr>
              <a:spLocks noChangeShapeType="1"/>
            </p:cNvSpPr>
            <p:nvPr>
              <p:custDataLst>
                <p:tags r:id="rId10"/>
              </p:custDataLst>
            </p:nvPr>
          </p:nvSpPr>
          <p:spPr bwMode="auto">
            <a:xfrm flipV="1">
              <a:off x="6510338" y="1995488"/>
              <a:ext cx="76200" cy="76200"/>
            </a:xfrm>
            <a:prstGeom prst="line">
              <a:avLst/>
            </a:prstGeom>
            <a:noFill/>
            <a:ln w="38100">
              <a:solidFill>
                <a:srgbClr val="FFFFFF"/>
              </a:solidFill>
              <a:round/>
              <a:headEnd/>
              <a:tailEnd/>
            </a:ln>
            <a:effectLst/>
          </p:spPr>
          <p:txBody>
            <a:bodyPr/>
            <a:lstStyle/>
            <a:p>
              <a:endParaRPr lang="en-US"/>
            </a:p>
          </p:txBody>
        </p:sp>
      </p:grpSp>
      <p:grpSp>
        <p:nvGrpSpPr>
          <p:cNvPr id="5" name="Group 60"/>
          <p:cNvGrpSpPr/>
          <p:nvPr>
            <p:custDataLst>
              <p:tags r:id="rId6"/>
            </p:custDataLst>
          </p:nvPr>
        </p:nvGrpSpPr>
        <p:grpSpPr>
          <a:xfrm>
            <a:off x="7662863" y="1812925"/>
            <a:ext cx="228600" cy="76200"/>
            <a:chOff x="7662863" y="3005138"/>
            <a:chExt cx="228600" cy="76200"/>
          </a:xfrm>
        </p:grpSpPr>
        <p:sp>
          <p:nvSpPr>
            <p:cNvPr id="59" name="Line 53"/>
            <p:cNvSpPr>
              <a:spLocks noChangeShapeType="1"/>
            </p:cNvSpPr>
            <p:nvPr>
              <p:custDataLst>
                <p:tags r:id="rId7"/>
              </p:custDataLst>
            </p:nvPr>
          </p:nvSpPr>
          <p:spPr bwMode="auto">
            <a:xfrm>
              <a:off x="7662863" y="3005138"/>
              <a:ext cx="76200" cy="76200"/>
            </a:xfrm>
            <a:prstGeom prst="line">
              <a:avLst/>
            </a:prstGeom>
            <a:noFill/>
            <a:ln w="38100">
              <a:solidFill>
                <a:srgbClr val="FFFFFF"/>
              </a:solidFill>
              <a:round/>
              <a:headEnd/>
              <a:tailEnd/>
            </a:ln>
            <a:effectLst/>
          </p:spPr>
          <p:txBody>
            <a:bodyPr/>
            <a:lstStyle/>
            <a:p>
              <a:endParaRPr lang="en-US"/>
            </a:p>
          </p:txBody>
        </p:sp>
        <p:sp>
          <p:nvSpPr>
            <p:cNvPr id="60" name="Line 54"/>
            <p:cNvSpPr>
              <a:spLocks noChangeShapeType="1"/>
            </p:cNvSpPr>
            <p:nvPr>
              <p:custDataLst>
                <p:tags r:id="rId8"/>
              </p:custDataLst>
            </p:nvPr>
          </p:nvSpPr>
          <p:spPr bwMode="auto">
            <a:xfrm flipV="1">
              <a:off x="7815263" y="3005138"/>
              <a:ext cx="76200" cy="76200"/>
            </a:xfrm>
            <a:prstGeom prst="line">
              <a:avLst/>
            </a:prstGeom>
            <a:noFill/>
            <a:ln w="38100">
              <a:solidFill>
                <a:srgbClr val="FFFFFF"/>
              </a:solidFill>
              <a:round/>
              <a:headEnd/>
              <a:tailEnd/>
            </a:ln>
            <a:effectLst/>
          </p:spPr>
          <p:txBody>
            <a:bodyPr/>
            <a:lstStyle/>
            <a:p>
              <a:endParaRPr lang="en-US"/>
            </a:p>
          </p:txBody>
        </p:sp>
      </p:grpSp>
    </p:spTree>
    <p:extLst>
      <p:ext uri="{BB962C8B-B14F-4D97-AF65-F5344CB8AC3E}">
        <p14:creationId xmlns:p14="http://schemas.microsoft.com/office/powerpoint/2010/main" val="28394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91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91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Bicycle</a:t>
            </a:r>
            <a:endParaRPr lang="en-US" dirty="0"/>
          </a:p>
        </p:txBody>
      </p:sp>
      <p:pic>
        <p:nvPicPr>
          <p:cNvPr id="20482" name="Picture 2"/>
          <p:cNvPicPr>
            <a:picLocks noChangeAspect="1" noChangeArrowheads="1"/>
          </p:cNvPicPr>
          <p:nvPr>
            <p:custDataLst>
              <p:tags r:id="rId2"/>
            </p:custDataLst>
          </p:nvPr>
        </p:nvPicPr>
        <p:blipFill>
          <a:blip r:embed="rId4" cstate="print"/>
          <a:srcRect/>
          <a:stretch>
            <a:fillRect/>
          </a:stretch>
        </p:blipFill>
        <p:spPr bwMode="auto">
          <a:xfrm>
            <a:off x="1693221" y="1219200"/>
            <a:ext cx="5240979" cy="5469676"/>
          </a:xfrm>
          <a:prstGeom prst="rect">
            <a:avLst/>
          </a:prstGeom>
          <a:noFill/>
          <a:ln w="9525">
            <a:noFill/>
            <a:miter lim="800000"/>
            <a:headEnd/>
            <a:tailEnd/>
          </a:ln>
        </p:spPr>
      </p:pic>
    </p:spTree>
    <p:extLst>
      <p:ext uri="{BB962C8B-B14F-4D97-AF65-F5344CB8AC3E}">
        <p14:creationId xmlns:p14="http://schemas.microsoft.com/office/powerpoint/2010/main" val="1662890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Materials</a:t>
            </a:r>
            <a:endParaRPr lang="en-US" dirty="0"/>
          </a:p>
        </p:txBody>
      </p:sp>
      <p:grpSp>
        <p:nvGrpSpPr>
          <p:cNvPr id="3" name="Group 19"/>
          <p:cNvGrpSpPr/>
          <p:nvPr>
            <p:custDataLst>
              <p:tags r:id="rId2"/>
            </p:custDataLst>
          </p:nvPr>
        </p:nvGrpSpPr>
        <p:grpSpPr>
          <a:xfrm>
            <a:off x="762000" y="685800"/>
            <a:ext cx="2271828" cy="2975319"/>
            <a:chOff x="627964" y="597736"/>
            <a:chExt cx="2271828" cy="2975319"/>
          </a:xfrm>
        </p:grpSpPr>
        <p:pic>
          <p:nvPicPr>
            <p:cNvPr id="22536" name="Picture 8"/>
            <p:cNvPicPr>
              <a:picLocks noChangeAspect="1" noChangeArrowheads="1"/>
            </p:cNvPicPr>
            <p:nvPr>
              <p:custDataLst>
                <p:tags r:id="rId12"/>
              </p:custDataLst>
            </p:nvPr>
          </p:nvPicPr>
          <p:blipFill>
            <a:blip r:embed="rId15" cstate="print"/>
            <a:srcRect/>
            <a:stretch>
              <a:fillRect/>
            </a:stretch>
          </p:blipFill>
          <p:spPr bwMode="auto">
            <a:xfrm>
              <a:off x="627964" y="597736"/>
              <a:ext cx="2271828" cy="2435309"/>
            </a:xfrm>
            <a:prstGeom prst="rect">
              <a:avLst/>
            </a:prstGeom>
            <a:noFill/>
            <a:ln w="9525">
              <a:noFill/>
              <a:miter lim="800000"/>
              <a:headEnd/>
              <a:tailEnd/>
            </a:ln>
            <a:effectLst/>
          </p:spPr>
        </p:pic>
        <p:sp>
          <p:nvSpPr>
            <p:cNvPr id="14" name="TextBox 13"/>
            <p:cNvSpPr txBox="1"/>
            <p:nvPr>
              <p:custDataLst>
                <p:tags r:id="rId13"/>
              </p:custDataLst>
            </p:nvPr>
          </p:nvSpPr>
          <p:spPr>
            <a:xfrm>
              <a:off x="1362166" y="3049835"/>
              <a:ext cx="803425" cy="523220"/>
            </a:xfrm>
            <a:prstGeom prst="rect">
              <a:avLst/>
            </a:prstGeom>
            <a:noFill/>
          </p:spPr>
          <p:txBody>
            <a:bodyPr wrap="none" rtlCol="0">
              <a:spAutoFit/>
            </a:bodyPr>
            <a:lstStyle/>
            <a:p>
              <a:r>
                <a:rPr lang="en-US" sz="2800" dirty="0" smtClean="0">
                  <a:solidFill>
                    <a:schemeClr val="bg1"/>
                  </a:solidFill>
                  <a:latin typeface="+mj-lt"/>
                </a:rPr>
                <a:t>Saw</a:t>
              </a:r>
            </a:p>
          </p:txBody>
        </p:sp>
      </p:grpSp>
      <p:grpSp>
        <p:nvGrpSpPr>
          <p:cNvPr id="4" name="Group 20"/>
          <p:cNvGrpSpPr/>
          <p:nvPr>
            <p:custDataLst>
              <p:tags r:id="rId3"/>
            </p:custDataLst>
          </p:nvPr>
        </p:nvGrpSpPr>
        <p:grpSpPr>
          <a:xfrm>
            <a:off x="3886200" y="762000"/>
            <a:ext cx="2327783" cy="2770250"/>
            <a:chOff x="3608797" y="802805"/>
            <a:chExt cx="2327783" cy="2770250"/>
          </a:xfrm>
        </p:grpSpPr>
        <p:pic>
          <p:nvPicPr>
            <p:cNvPr id="22537" name="Picture 9"/>
            <p:cNvPicPr>
              <a:picLocks noChangeAspect="1" noChangeArrowheads="1"/>
            </p:cNvPicPr>
            <p:nvPr>
              <p:custDataLst>
                <p:tags r:id="rId10"/>
              </p:custDataLst>
            </p:nvPr>
          </p:nvPicPr>
          <p:blipFill>
            <a:blip r:embed="rId16" cstate="print"/>
            <a:srcRect/>
            <a:stretch>
              <a:fillRect/>
            </a:stretch>
          </p:blipFill>
          <p:spPr bwMode="auto">
            <a:xfrm>
              <a:off x="3608797" y="802805"/>
              <a:ext cx="2327783" cy="2025171"/>
            </a:xfrm>
            <a:prstGeom prst="rect">
              <a:avLst/>
            </a:prstGeom>
            <a:noFill/>
            <a:ln w="9525">
              <a:noFill/>
              <a:miter lim="800000"/>
              <a:headEnd/>
              <a:tailEnd/>
            </a:ln>
            <a:effectLst/>
          </p:spPr>
        </p:pic>
        <p:sp>
          <p:nvSpPr>
            <p:cNvPr id="15" name="TextBox 14"/>
            <p:cNvSpPr txBox="1"/>
            <p:nvPr>
              <p:custDataLst>
                <p:tags r:id="rId11"/>
              </p:custDataLst>
            </p:nvPr>
          </p:nvSpPr>
          <p:spPr>
            <a:xfrm>
              <a:off x="4384601" y="3049835"/>
              <a:ext cx="776175" cy="523220"/>
            </a:xfrm>
            <a:prstGeom prst="rect">
              <a:avLst/>
            </a:prstGeom>
            <a:noFill/>
          </p:spPr>
          <p:txBody>
            <a:bodyPr wrap="none" rtlCol="0">
              <a:spAutoFit/>
            </a:bodyPr>
            <a:lstStyle/>
            <a:p>
              <a:r>
                <a:rPr lang="en-US" sz="2800" smtClean="0">
                  <a:solidFill>
                    <a:schemeClr val="bg1"/>
                  </a:solidFill>
                  <a:latin typeface="+mj-lt"/>
                </a:rPr>
                <a:t>Drill</a:t>
              </a:r>
              <a:endParaRPr lang="en-US" sz="2800" dirty="0" smtClean="0">
                <a:solidFill>
                  <a:schemeClr val="bg1"/>
                </a:solidFill>
                <a:latin typeface="+mj-lt"/>
              </a:endParaRPr>
            </a:p>
          </p:txBody>
        </p:sp>
      </p:grpSp>
      <p:grpSp>
        <p:nvGrpSpPr>
          <p:cNvPr id="5" name="Group 21"/>
          <p:cNvGrpSpPr/>
          <p:nvPr>
            <p:custDataLst>
              <p:tags r:id="rId4"/>
            </p:custDataLst>
          </p:nvPr>
        </p:nvGrpSpPr>
        <p:grpSpPr>
          <a:xfrm>
            <a:off x="2514600" y="3505200"/>
            <a:ext cx="1546518" cy="2779841"/>
            <a:chOff x="6689653" y="793214"/>
            <a:chExt cx="1546518" cy="2779841"/>
          </a:xfrm>
        </p:grpSpPr>
        <p:pic>
          <p:nvPicPr>
            <p:cNvPr id="22532" name="Picture 4"/>
            <p:cNvPicPr>
              <a:picLocks noChangeAspect="1" noChangeArrowheads="1"/>
            </p:cNvPicPr>
            <p:nvPr>
              <p:custDataLst>
                <p:tags r:id="rId8"/>
              </p:custDataLst>
            </p:nvPr>
          </p:nvPicPr>
          <p:blipFill>
            <a:blip r:embed="rId17" cstate="print"/>
            <a:srcRect/>
            <a:stretch>
              <a:fillRect/>
            </a:stretch>
          </p:blipFill>
          <p:spPr bwMode="auto">
            <a:xfrm>
              <a:off x="6689653" y="793214"/>
              <a:ext cx="1546518" cy="2319776"/>
            </a:xfrm>
            <a:prstGeom prst="rect">
              <a:avLst/>
            </a:prstGeom>
            <a:noFill/>
            <a:ln w="9525">
              <a:noFill/>
              <a:miter lim="800000"/>
              <a:headEnd/>
              <a:tailEnd/>
            </a:ln>
            <a:effectLst/>
          </p:spPr>
        </p:pic>
        <p:sp>
          <p:nvSpPr>
            <p:cNvPr id="16" name="TextBox 15"/>
            <p:cNvSpPr txBox="1"/>
            <p:nvPr>
              <p:custDataLst>
                <p:tags r:id="rId9"/>
              </p:custDataLst>
            </p:nvPr>
          </p:nvSpPr>
          <p:spPr>
            <a:xfrm>
              <a:off x="7080885" y="3049835"/>
              <a:ext cx="859531" cy="523220"/>
            </a:xfrm>
            <a:prstGeom prst="rect">
              <a:avLst/>
            </a:prstGeom>
            <a:noFill/>
          </p:spPr>
          <p:txBody>
            <a:bodyPr wrap="none" rtlCol="0">
              <a:spAutoFit/>
            </a:bodyPr>
            <a:lstStyle/>
            <a:p>
              <a:r>
                <a:rPr lang="en-US" sz="2800" dirty="0" smtClean="0">
                  <a:solidFill>
                    <a:schemeClr val="bg1"/>
                  </a:solidFill>
                  <a:latin typeface="+mj-lt"/>
                </a:rPr>
                <a:t>Glue</a:t>
              </a:r>
            </a:p>
          </p:txBody>
        </p:sp>
      </p:grpSp>
      <p:grpSp>
        <p:nvGrpSpPr>
          <p:cNvPr id="6" name="Group 18"/>
          <p:cNvGrpSpPr/>
          <p:nvPr>
            <p:custDataLst>
              <p:tags r:id="rId5"/>
            </p:custDataLst>
          </p:nvPr>
        </p:nvGrpSpPr>
        <p:grpSpPr>
          <a:xfrm>
            <a:off x="5486400" y="3733800"/>
            <a:ext cx="2003387" cy="2542751"/>
            <a:chOff x="2433003" y="3876327"/>
            <a:chExt cx="2003387" cy="2542751"/>
          </a:xfrm>
        </p:grpSpPr>
        <p:pic>
          <p:nvPicPr>
            <p:cNvPr id="22534" name="Picture 6"/>
            <p:cNvPicPr>
              <a:picLocks noChangeAspect="1" noChangeArrowheads="1"/>
            </p:cNvPicPr>
            <p:nvPr>
              <p:custDataLst>
                <p:tags r:id="rId6"/>
              </p:custDataLst>
            </p:nvPr>
          </p:nvPicPr>
          <p:blipFill>
            <a:blip r:embed="rId18" cstate="print"/>
            <a:srcRect/>
            <a:stretch>
              <a:fillRect/>
            </a:stretch>
          </p:blipFill>
          <p:spPr bwMode="auto">
            <a:xfrm>
              <a:off x="2433003" y="3876327"/>
              <a:ext cx="2003387" cy="1990667"/>
            </a:xfrm>
            <a:prstGeom prst="rect">
              <a:avLst/>
            </a:prstGeom>
            <a:noFill/>
            <a:ln w="9525">
              <a:noFill/>
              <a:miter lim="800000"/>
              <a:headEnd/>
              <a:tailEnd/>
            </a:ln>
            <a:effectLst/>
          </p:spPr>
        </p:pic>
        <p:sp>
          <p:nvSpPr>
            <p:cNvPr id="18" name="TextBox 17"/>
            <p:cNvSpPr txBox="1"/>
            <p:nvPr>
              <p:custDataLst>
                <p:tags r:id="rId7"/>
              </p:custDataLst>
            </p:nvPr>
          </p:nvSpPr>
          <p:spPr>
            <a:xfrm>
              <a:off x="2973576" y="5895858"/>
              <a:ext cx="922240" cy="523220"/>
            </a:xfrm>
            <a:prstGeom prst="rect">
              <a:avLst/>
            </a:prstGeom>
            <a:noFill/>
          </p:spPr>
          <p:txBody>
            <a:bodyPr wrap="none" rtlCol="0">
              <a:spAutoFit/>
            </a:bodyPr>
            <a:lstStyle/>
            <a:p>
              <a:r>
                <a:rPr lang="en-US" sz="2800" dirty="0" smtClean="0">
                  <a:solidFill>
                    <a:schemeClr val="bg1"/>
                  </a:solidFill>
                  <a:latin typeface="+mj-lt"/>
                </a:rPr>
                <a:t>Paint</a:t>
              </a:r>
            </a:p>
          </p:txBody>
        </p:sp>
      </p:grpSp>
    </p:spTree>
    <p:extLst>
      <p:ext uri="{BB962C8B-B14F-4D97-AF65-F5344CB8AC3E}">
        <p14:creationId xmlns:p14="http://schemas.microsoft.com/office/powerpoint/2010/main" val="21950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Instructions</a:t>
            </a:r>
            <a:endParaRPr lang="en-US" dirty="0"/>
          </a:p>
        </p:txBody>
      </p:sp>
      <p:sp>
        <p:nvSpPr>
          <p:cNvPr id="3" name="Content Placeholder 2"/>
          <p:cNvSpPr>
            <a:spLocks noGrp="1"/>
          </p:cNvSpPr>
          <p:nvPr>
            <p:ph idx="1"/>
            <p:custDataLst>
              <p:tags r:id="rId2"/>
            </p:custDataLst>
          </p:nvPr>
        </p:nvSpPr>
        <p:spPr>
          <a:xfrm>
            <a:off x="228600" y="685800"/>
            <a:ext cx="8686800" cy="762000"/>
          </a:xfrm>
        </p:spPr>
        <p:txBody>
          <a:bodyPr/>
          <a:lstStyle/>
          <a:p>
            <a:r>
              <a:rPr lang="en-US" dirty="0" smtClean="0"/>
              <a:t>N pieces, each built following same sequence:</a:t>
            </a:r>
          </a:p>
        </p:txBody>
      </p:sp>
      <p:pic>
        <p:nvPicPr>
          <p:cNvPr id="10" name="Picture 4"/>
          <p:cNvPicPr>
            <a:picLocks noChangeAspect="1" noChangeArrowheads="1"/>
          </p:cNvPicPr>
          <p:nvPr>
            <p:custDataLst>
              <p:tags r:id="rId3"/>
            </p:custDataLst>
          </p:nvPr>
        </p:nvPicPr>
        <p:blipFill>
          <a:blip r:embed="rId15" cstate="print"/>
          <a:srcRect/>
          <a:stretch>
            <a:fillRect/>
          </a:stretch>
        </p:blipFill>
        <p:spPr bwMode="auto">
          <a:xfrm>
            <a:off x="5181600" y="1936213"/>
            <a:ext cx="690392" cy="1035587"/>
          </a:xfrm>
          <a:prstGeom prst="rect">
            <a:avLst/>
          </a:prstGeom>
          <a:noFill/>
          <a:ln w="9525">
            <a:noFill/>
            <a:miter lim="800000"/>
            <a:headEnd/>
            <a:tailEnd/>
          </a:ln>
          <a:effectLst/>
        </p:spPr>
      </p:pic>
      <p:pic>
        <p:nvPicPr>
          <p:cNvPr id="11" name="Picture 6"/>
          <p:cNvPicPr>
            <a:picLocks noChangeAspect="1" noChangeArrowheads="1"/>
          </p:cNvPicPr>
          <p:nvPr>
            <p:custDataLst>
              <p:tags r:id="rId4"/>
            </p:custDataLst>
          </p:nvPr>
        </p:nvPicPr>
        <p:blipFill>
          <a:blip r:embed="rId16" cstate="print"/>
          <a:srcRect/>
          <a:stretch>
            <a:fillRect/>
          </a:stretch>
        </p:blipFill>
        <p:spPr bwMode="auto">
          <a:xfrm>
            <a:off x="7162800" y="2057400"/>
            <a:ext cx="921863" cy="916010"/>
          </a:xfrm>
          <a:prstGeom prst="rect">
            <a:avLst/>
          </a:prstGeom>
          <a:noFill/>
          <a:ln w="9525">
            <a:noFill/>
            <a:miter lim="800000"/>
            <a:headEnd/>
            <a:tailEnd/>
          </a:ln>
          <a:effectLst/>
        </p:spPr>
      </p:pic>
      <p:pic>
        <p:nvPicPr>
          <p:cNvPr id="13" name="Picture 8"/>
          <p:cNvPicPr>
            <a:picLocks noChangeAspect="1" noChangeArrowheads="1"/>
          </p:cNvPicPr>
          <p:nvPr>
            <p:custDataLst>
              <p:tags r:id="rId5"/>
            </p:custDataLst>
          </p:nvPr>
        </p:nvPicPr>
        <p:blipFill>
          <a:blip r:embed="rId17" cstate="print"/>
          <a:srcRect/>
          <a:stretch>
            <a:fillRect/>
          </a:stretch>
        </p:blipFill>
        <p:spPr bwMode="auto">
          <a:xfrm>
            <a:off x="990600" y="1981200"/>
            <a:ext cx="1045387" cy="1120613"/>
          </a:xfrm>
          <a:prstGeom prst="rect">
            <a:avLst/>
          </a:prstGeom>
          <a:noFill/>
          <a:ln w="9525">
            <a:noFill/>
            <a:miter lim="800000"/>
            <a:headEnd/>
            <a:tailEnd/>
          </a:ln>
          <a:effectLst/>
        </p:spPr>
      </p:pic>
      <p:pic>
        <p:nvPicPr>
          <p:cNvPr id="14" name="Picture 9"/>
          <p:cNvPicPr>
            <a:picLocks noChangeAspect="1" noChangeArrowheads="1"/>
          </p:cNvPicPr>
          <p:nvPr>
            <p:custDataLst>
              <p:tags r:id="rId6"/>
            </p:custDataLst>
          </p:nvPr>
        </p:nvPicPr>
        <p:blipFill>
          <a:blip r:embed="rId18" cstate="print"/>
          <a:srcRect/>
          <a:stretch>
            <a:fillRect/>
          </a:stretch>
        </p:blipFill>
        <p:spPr bwMode="auto">
          <a:xfrm>
            <a:off x="3043665" y="2039913"/>
            <a:ext cx="1071135" cy="931887"/>
          </a:xfrm>
          <a:prstGeom prst="rect">
            <a:avLst/>
          </a:prstGeom>
          <a:noFill/>
          <a:ln w="9525">
            <a:noFill/>
            <a:miter lim="800000"/>
            <a:headEnd/>
            <a:tailEnd/>
          </a:ln>
          <a:effectLst/>
        </p:spPr>
      </p:pic>
      <p:sp>
        <p:nvSpPr>
          <p:cNvPr id="21" name="Right Arrow 20"/>
          <p:cNvSpPr/>
          <p:nvPr>
            <p:custDataLst>
              <p:tags r:id="rId7"/>
            </p:custDataLst>
          </p:nvPr>
        </p:nvSpPr>
        <p:spPr>
          <a:xfrm>
            <a:off x="22860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custDataLst>
              <p:tags r:id="rId8"/>
            </p:custDataLst>
          </p:nvPr>
        </p:nvSpPr>
        <p:spPr>
          <a:xfrm>
            <a:off x="762000" y="1905000"/>
            <a:ext cx="1447800" cy="1447800"/>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Saw</a:t>
            </a:r>
            <a:endParaRPr lang="en-US" dirty="0"/>
          </a:p>
        </p:txBody>
      </p:sp>
      <p:sp>
        <p:nvSpPr>
          <p:cNvPr id="26" name="Rectangle 25"/>
          <p:cNvSpPr/>
          <p:nvPr>
            <p:custDataLst>
              <p:tags r:id="rId9"/>
            </p:custDataLst>
          </p:nvPr>
        </p:nvSpPr>
        <p:spPr>
          <a:xfrm>
            <a:off x="2819400" y="1905000"/>
            <a:ext cx="1447800" cy="1447800"/>
          </a:xfrm>
          <a:prstGeom prst="rect">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Drill</a:t>
            </a:r>
            <a:endParaRPr lang="en-US" dirty="0"/>
          </a:p>
        </p:txBody>
      </p:sp>
      <p:sp>
        <p:nvSpPr>
          <p:cNvPr id="27" name="Right Arrow 26"/>
          <p:cNvSpPr/>
          <p:nvPr>
            <p:custDataLst>
              <p:tags r:id="rId10"/>
            </p:custDataLst>
          </p:nvPr>
        </p:nvSpPr>
        <p:spPr>
          <a:xfrm>
            <a:off x="43434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custDataLst>
              <p:tags r:id="rId11"/>
            </p:custDataLst>
          </p:nvPr>
        </p:nvSpPr>
        <p:spPr>
          <a:xfrm>
            <a:off x="4876800" y="1905000"/>
            <a:ext cx="1447800" cy="14478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Glue</a:t>
            </a:r>
            <a:endParaRPr lang="en-US" dirty="0"/>
          </a:p>
        </p:txBody>
      </p:sp>
      <p:sp>
        <p:nvSpPr>
          <p:cNvPr id="30" name="Rectangle 29"/>
          <p:cNvSpPr/>
          <p:nvPr>
            <p:custDataLst>
              <p:tags r:id="rId12"/>
            </p:custDataLst>
          </p:nvPr>
        </p:nvSpPr>
        <p:spPr>
          <a:xfrm>
            <a:off x="6934200" y="1905000"/>
            <a:ext cx="1447800" cy="14478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Paint</a:t>
            </a:r>
            <a:endParaRPr lang="en-US" dirty="0"/>
          </a:p>
        </p:txBody>
      </p:sp>
      <p:sp>
        <p:nvSpPr>
          <p:cNvPr id="34" name="Right Arrow 33"/>
          <p:cNvSpPr/>
          <p:nvPr>
            <p:custDataLst>
              <p:tags r:id="rId13"/>
            </p:custDataLst>
          </p:nvPr>
        </p:nvSpPr>
        <p:spPr>
          <a:xfrm>
            <a:off x="64008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971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1: Sequential Schedule</a:t>
            </a:r>
            <a:endParaRPr lang="en-US" dirty="0"/>
          </a:p>
        </p:txBody>
      </p:sp>
      <p:sp>
        <p:nvSpPr>
          <p:cNvPr id="3" name="Content Placeholder 2"/>
          <p:cNvSpPr>
            <a:spLocks noGrp="1"/>
          </p:cNvSpPr>
          <p:nvPr>
            <p:ph idx="1"/>
            <p:custDataLst>
              <p:tags r:id="rId2"/>
            </p:custDataLst>
          </p:nvPr>
        </p:nvSpPr>
        <p:spPr>
          <a:xfrm>
            <a:off x="457200" y="3810000"/>
            <a:ext cx="6858000" cy="2286000"/>
          </a:xfrm>
        </p:spPr>
        <p:txBody>
          <a:bodyPr>
            <a:normAutofit lnSpcReduction="10000"/>
          </a:bodyPr>
          <a:lstStyle/>
          <a:p>
            <a:r>
              <a:rPr lang="en-US" dirty="0" smtClean="0"/>
              <a:t>Alice owns the room</a:t>
            </a:r>
          </a:p>
          <a:p>
            <a:r>
              <a:rPr lang="en-US" dirty="0" smtClean="0"/>
              <a:t>Bob can enter when Alice is finished</a:t>
            </a:r>
          </a:p>
          <a:p>
            <a:r>
              <a:rPr lang="en-US" dirty="0" smtClean="0"/>
              <a:t>Repeat for remaining tasks</a:t>
            </a:r>
          </a:p>
          <a:p>
            <a:r>
              <a:rPr lang="en-US" dirty="0" smtClean="0"/>
              <a:t>No possibility for conflicts</a:t>
            </a:r>
            <a:endParaRPr lang="en-US" dirty="0"/>
          </a:p>
        </p:txBody>
      </p:sp>
      <p:pic>
        <p:nvPicPr>
          <p:cNvPr id="9" name="Picture 4"/>
          <p:cNvPicPr>
            <a:picLocks noChangeAspect="1" noChangeArrowheads="1"/>
          </p:cNvPicPr>
          <p:nvPr>
            <p:custDataLst>
              <p:tags r:id="rId3"/>
            </p:custDataLst>
          </p:nvPr>
        </p:nvPicPr>
        <p:blipFill>
          <a:blip r:embed="rId57" cstate="print"/>
          <a:srcRect/>
          <a:stretch>
            <a:fillRect/>
          </a:stretch>
        </p:blipFill>
        <p:spPr bwMode="auto">
          <a:xfrm>
            <a:off x="4191000" y="2057400"/>
            <a:ext cx="690392" cy="1035587"/>
          </a:xfrm>
          <a:prstGeom prst="rect">
            <a:avLst/>
          </a:prstGeom>
          <a:noFill/>
          <a:ln w="9525">
            <a:noFill/>
            <a:miter lim="800000"/>
            <a:headEnd/>
            <a:tailEnd/>
          </a:ln>
          <a:effectLst/>
        </p:spPr>
      </p:pic>
      <p:pic>
        <p:nvPicPr>
          <p:cNvPr id="10" name="Picture 6"/>
          <p:cNvPicPr>
            <a:picLocks noChangeAspect="1" noChangeArrowheads="1"/>
          </p:cNvPicPr>
          <p:nvPr>
            <p:custDataLst>
              <p:tags r:id="rId4"/>
            </p:custDataLst>
          </p:nvPr>
        </p:nvPicPr>
        <p:blipFill>
          <a:blip r:embed="rId58" cstate="print"/>
          <a:srcRect/>
          <a:stretch>
            <a:fillRect/>
          </a:stretch>
        </p:blipFill>
        <p:spPr bwMode="auto">
          <a:xfrm>
            <a:off x="5105400" y="1143000"/>
            <a:ext cx="921863" cy="916010"/>
          </a:xfrm>
          <a:prstGeom prst="rect">
            <a:avLst/>
          </a:prstGeom>
          <a:noFill/>
          <a:ln w="9525">
            <a:noFill/>
            <a:miter lim="800000"/>
            <a:headEnd/>
            <a:tailEnd/>
          </a:ln>
          <a:effectLst/>
        </p:spPr>
      </p:pic>
      <p:pic>
        <p:nvPicPr>
          <p:cNvPr id="12" name="Picture 8"/>
          <p:cNvPicPr>
            <a:picLocks noChangeAspect="1" noChangeArrowheads="1"/>
          </p:cNvPicPr>
          <p:nvPr>
            <p:custDataLst>
              <p:tags r:id="rId5"/>
            </p:custDataLst>
          </p:nvPr>
        </p:nvPicPr>
        <p:blipFill>
          <a:blip r:embed="rId59" cstate="print"/>
          <a:srcRect/>
          <a:stretch>
            <a:fillRect/>
          </a:stretch>
        </p:blipFill>
        <p:spPr bwMode="auto">
          <a:xfrm>
            <a:off x="2514600" y="1828800"/>
            <a:ext cx="1045387" cy="1120613"/>
          </a:xfrm>
          <a:prstGeom prst="rect">
            <a:avLst/>
          </a:prstGeom>
          <a:noFill/>
          <a:ln w="9525">
            <a:noFill/>
            <a:miter lim="800000"/>
            <a:headEnd/>
            <a:tailEnd/>
          </a:ln>
          <a:effectLst/>
        </p:spPr>
      </p:pic>
      <p:pic>
        <p:nvPicPr>
          <p:cNvPr id="13" name="Picture 9"/>
          <p:cNvPicPr>
            <a:picLocks noChangeAspect="1" noChangeArrowheads="1"/>
          </p:cNvPicPr>
          <p:nvPr>
            <p:custDataLst>
              <p:tags r:id="rId6"/>
            </p:custDataLst>
          </p:nvPr>
        </p:nvPicPr>
        <p:blipFill>
          <a:blip r:embed="rId60" cstate="print"/>
          <a:srcRect/>
          <a:stretch>
            <a:fillRect/>
          </a:stretch>
        </p:blipFill>
        <p:spPr bwMode="auto">
          <a:xfrm>
            <a:off x="3124200" y="1066800"/>
            <a:ext cx="1071135" cy="931887"/>
          </a:xfrm>
          <a:prstGeom prst="rect">
            <a:avLst/>
          </a:prstGeom>
          <a:noFill/>
          <a:ln w="9525">
            <a:noFill/>
            <a:miter lim="800000"/>
            <a:headEnd/>
            <a:tailEnd/>
          </a:ln>
          <a:effectLst/>
        </p:spPr>
      </p:pic>
      <p:grpSp>
        <p:nvGrpSpPr>
          <p:cNvPr id="4" name="Group 10"/>
          <p:cNvGrpSpPr>
            <a:grpSpLocks/>
          </p:cNvGrpSpPr>
          <p:nvPr>
            <p:custDataLst>
              <p:tags r:id="rId7"/>
            </p:custDataLst>
          </p:nvPr>
        </p:nvGrpSpPr>
        <p:grpSpPr bwMode="auto">
          <a:xfrm>
            <a:off x="990600" y="887412"/>
            <a:ext cx="1143000" cy="2389188"/>
            <a:chOff x="3696" y="991"/>
            <a:chExt cx="720" cy="1505"/>
          </a:xfrm>
        </p:grpSpPr>
        <p:sp>
          <p:nvSpPr>
            <p:cNvPr id="40" name="Oval 11"/>
            <p:cNvSpPr>
              <a:spLocks noChangeArrowheads="1"/>
            </p:cNvSpPr>
            <p:nvPr>
              <p:custDataLst>
                <p:tags r:id="rId3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41" name="Line 12"/>
            <p:cNvSpPr>
              <a:spLocks noChangeShapeType="1"/>
            </p:cNvSpPr>
            <p:nvPr>
              <p:custDataLst>
                <p:tags r:id="rId3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42" name="AutoShape 13"/>
            <p:cNvSpPr>
              <a:spLocks noChangeArrowheads="1"/>
            </p:cNvSpPr>
            <p:nvPr>
              <p:custDataLst>
                <p:tags r:id="rId3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43" name="Line 14"/>
            <p:cNvSpPr>
              <a:spLocks noChangeShapeType="1"/>
            </p:cNvSpPr>
            <p:nvPr>
              <p:custDataLst>
                <p:tags r:id="rId3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44" name="Line 15"/>
            <p:cNvSpPr>
              <a:spLocks noChangeShapeType="1"/>
            </p:cNvSpPr>
            <p:nvPr>
              <p:custDataLst>
                <p:tags r:id="rId3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45" name="Line 16"/>
            <p:cNvSpPr>
              <a:spLocks noChangeShapeType="1"/>
            </p:cNvSpPr>
            <p:nvPr>
              <p:custDataLst>
                <p:tags r:id="rId3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46" name="Line 17"/>
            <p:cNvSpPr>
              <a:spLocks noChangeShapeType="1"/>
            </p:cNvSpPr>
            <p:nvPr>
              <p:custDataLst>
                <p:tags r:id="rId4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47" name="Line 18"/>
            <p:cNvSpPr>
              <a:spLocks noChangeShapeType="1"/>
            </p:cNvSpPr>
            <p:nvPr>
              <p:custDataLst>
                <p:tags r:id="rId4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48" name="Line 19"/>
            <p:cNvSpPr>
              <a:spLocks noChangeShapeType="1"/>
            </p:cNvSpPr>
            <p:nvPr>
              <p:custDataLst>
                <p:tags r:id="rId4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49" name="Line 20"/>
            <p:cNvSpPr>
              <a:spLocks noChangeShapeType="1"/>
            </p:cNvSpPr>
            <p:nvPr>
              <p:custDataLst>
                <p:tags r:id="rId4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50" name="Line 21"/>
            <p:cNvSpPr>
              <a:spLocks noChangeShapeType="1"/>
            </p:cNvSpPr>
            <p:nvPr>
              <p:custDataLst>
                <p:tags r:id="rId4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51" name="Freeform 22"/>
            <p:cNvSpPr>
              <a:spLocks/>
            </p:cNvSpPr>
            <p:nvPr>
              <p:custDataLst>
                <p:tags r:id="rId4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52" name="Freeform 23"/>
            <p:cNvSpPr>
              <a:spLocks/>
            </p:cNvSpPr>
            <p:nvPr>
              <p:custDataLst>
                <p:tags r:id="rId4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53" name="Freeform 24"/>
            <p:cNvSpPr>
              <a:spLocks/>
            </p:cNvSpPr>
            <p:nvPr>
              <p:custDataLst>
                <p:tags r:id="rId4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54" name="Freeform 25"/>
            <p:cNvSpPr>
              <a:spLocks/>
            </p:cNvSpPr>
            <p:nvPr>
              <p:custDataLst>
                <p:tags r:id="rId4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55" name="Freeform 26"/>
            <p:cNvSpPr>
              <a:spLocks/>
            </p:cNvSpPr>
            <p:nvPr>
              <p:custDataLst>
                <p:tags r:id="rId4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56" name="Line 27"/>
            <p:cNvSpPr>
              <a:spLocks noChangeShapeType="1"/>
            </p:cNvSpPr>
            <p:nvPr>
              <p:custDataLst>
                <p:tags r:id="rId5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57" name="Line 28"/>
            <p:cNvSpPr>
              <a:spLocks noChangeShapeType="1"/>
            </p:cNvSpPr>
            <p:nvPr>
              <p:custDataLst>
                <p:tags r:id="rId5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58" name="Line 29"/>
            <p:cNvSpPr>
              <a:spLocks noChangeShapeType="1"/>
            </p:cNvSpPr>
            <p:nvPr>
              <p:custDataLst>
                <p:tags r:id="rId5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59" name="Line 30"/>
            <p:cNvSpPr>
              <a:spLocks noChangeShapeType="1"/>
            </p:cNvSpPr>
            <p:nvPr>
              <p:custDataLst>
                <p:tags r:id="rId5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60" name="Line 31"/>
            <p:cNvSpPr>
              <a:spLocks noChangeShapeType="1"/>
            </p:cNvSpPr>
            <p:nvPr>
              <p:custDataLst>
                <p:tags r:id="rId5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61" name="Line 32"/>
            <p:cNvSpPr>
              <a:spLocks noChangeShapeType="1"/>
            </p:cNvSpPr>
            <p:nvPr>
              <p:custDataLst>
                <p:tags r:id="rId5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62" name="Freeform 61"/>
          <p:cNvSpPr/>
          <p:nvPr>
            <p:custDataLst>
              <p:tags r:id="rId8"/>
            </p:custDataLst>
          </p:nvPr>
        </p:nvSpPr>
        <p:spPr>
          <a:xfrm>
            <a:off x="609600" y="762000"/>
            <a:ext cx="6781800" cy="2667000"/>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600" h="2667000">
                <a:moveTo>
                  <a:pt x="7315200" y="1828800"/>
                </a:moveTo>
                <a:lnTo>
                  <a:pt x="7315200" y="2667000"/>
                </a:lnTo>
                <a:lnTo>
                  <a:pt x="0" y="2667000"/>
                </a:lnTo>
                <a:lnTo>
                  <a:pt x="0" y="0"/>
                </a:lnTo>
                <a:lnTo>
                  <a:pt x="7315200" y="0"/>
                </a:lnTo>
                <a:lnTo>
                  <a:pt x="7315200" y="685800"/>
                </a:lnTo>
                <a:cubicBezTo>
                  <a:pt x="7360873" y="710501"/>
                  <a:pt x="7848600" y="1676400"/>
                  <a:pt x="7848600" y="16764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a:grpSpLocks/>
          </p:cNvGrpSpPr>
          <p:nvPr>
            <p:custDataLst>
              <p:tags r:id="rId9"/>
            </p:custDataLst>
          </p:nvPr>
        </p:nvGrpSpPr>
        <p:grpSpPr bwMode="auto">
          <a:xfrm>
            <a:off x="7467600" y="838200"/>
            <a:ext cx="1143000" cy="2312988"/>
            <a:chOff x="4512" y="1680"/>
            <a:chExt cx="720" cy="1457"/>
          </a:xfrm>
        </p:grpSpPr>
        <p:sp>
          <p:nvSpPr>
            <p:cNvPr id="64" name="Oval 34"/>
            <p:cNvSpPr>
              <a:spLocks noChangeArrowheads="1"/>
            </p:cNvSpPr>
            <p:nvPr>
              <p:custDataLst>
                <p:tags r:id="rId1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65" name="Line 35"/>
            <p:cNvSpPr>
              <a:spLocks noChangeShapeType="1"/>
            </p:cNvSpPr>
            <p:nvPr>
              <p:custDataLst>
                <p:tags r:id="rId1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66" name="Line 36"/>
            <p:cNvSpPr>
              <a:spLocks noChangeShapeType="1"/>
            </p:cNvSpPr>
            <p:nvPr>
              <p:custDataLst>
                <p:tags r:id="rId1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67" name="Line 37"/>
            <p:cNvSpPr>
              <a:spLocks noChangeShapeType="1"/>
            </p:cNvSpPr>
            <p:nvPr>
              <p:custDataLst>
                <p:tags r:id="rId1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68" name="Line 38"/>
            <p:cNvSpPr>
              <a:spLocks noChangeShapeType="1"/>
            </p:cNvSpPr>
            <p:nvPr>
              <p:custDataLst>
                <p:tags r:id="rId1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69" name="Line 39"/>
            <p:cNvSpPr>
              <a:spLocks noChangeShapeType="1"/>
            </p:cNvSpPr>
            <p:nvPr>
              <p:custDataLst>
                <p:tags r:id="rId1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70" name="Line 40"/>
            <p:cNvSpPr>
              <a:spLocks noChangeShapeType="1"/>
            </p:cNvSpPr>
            <p:nvPr>
              <p:custDataLst>
                <p:tags r:id="rId1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71" name="Line 41"/>
            <p:cNvSpPr>
              <a:spLocks noChangeShapeType="1"/>
            </p:cNvSpPr>
            <p:nvPr>
              <p:custDataLst>
                <p:tags r:id="rId1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72" name="Line 42"/>
            <p:cNvSpPr>
              <a:spLocks noChangeShapeType="1"/>
            </p:cNvSpPr>
            <p:nvPr>
              <p:custDataLst>
                <p:tags r:id="rId1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73" name="Line 43"/>
            <p:cNvSpPr>
              <a:spLocks noChangeShapeType="1"/>
            </p:cNvSpPr>
            <p:nvPr>
              <p:custDataLst>
                <p:tags r:id="rId1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74" name="Line 44"/>
            <p:cNvSpPr>
              <a:spLocks noChangeShapeType="1"/>
            </p:cNvSpPr>
            <p:nvPr>
              <p:custDataLst>
                <p:tags r:id="rId2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75" name="Line 45"/>
            <p:cNvSpPr>
              <a:spLocks noChangeShapeType="1"/>
            </p:cNvSpPr>
            <p:nvPr>
              <p:custDataLst>
                <p:tags r:id="rId2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76" name="Line 46"/>
            <p:cNvSpPr>
              <a:spLocks noChangeShapeType="1"/>
            </p:cNvSpPr>
            <p:nvPr>
              <p:custDataLst>
                <p:tags r:id="rId2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77" name="Line 47"/>
            <p:cNvSpPr>
              <a:spLocks noChangeShapeType="1"/>
            </p:cNvSpPr>
            <p:nvPr>
              <p:custDataLst>
                <p:tags r:id="rId2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78" name="Line 48"/>
            <p:cNvSpPr>
              <a:spLocks noChangeShapeType="1"/>
            </p:cNvSpPr>
            <p:nvPr>
              <p:custDataLst>
                <p:tags r:id="rId2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79" name="Line 49"/>
            <p:cNvSpPr>
              <a:spLocks noChangeShapeType="1"/>
            </p:cNvSpPr>
            <p:nvPr>
              <p:custDataLst>
                <p:tags r:id="rId2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80" name="Freeform 50"/>
            <p:cNvSpPr>
              <a:spLocks/>
            </p:cNvSpPr>
            <p:nvPr>
              <p:custDataLst>
                <p:tags r:id="rId2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81" name="Line 51"/>
            <p:cNvSpPr>
              <a:spLocks noChangeShapeType="1"/>
            </p:cNvSpPr>
            <p:nvPr>
              <p:custDataLst>
                <p:tags r:id="rId2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82" name="Line 52"/>
            <p:cNvSpPr>
              <a:spLocks noChangeShapeType="1"/>
            </p:cNvSpPr>
            <p:nvPr>
              <p:custDataLst>
                <p:tags r:id="rId2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83" name="Line 53"/>
            <p:cNvSpPr>
              <a:spLocks noChangeShapeType="1"/>
            </p:cNvSpPr>
            <p:nvPr>
              <p:custDataLst>
                <p:tags r:id="rId2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84" name="Line 54"/>
            <p:cNvSpPr>
              <a:spLocks noChangeShapeType="1"/>
            </p:cNvSpPr>
            <p:nvPr>
              <p:custDataLst>
                <p:tags r:id="rId3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85" name="Line 55"/>
            <p:cNvSpPr>
              <a:spLocks noChangeShapeType="1"/>
            </p:cNvSpPr>
            <p:nvPr>
              <p:custDataLst>
                <p:tags r:id="rId3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86" name="Line 56"/>
            <p:cNvSpPr>
              <a:spLocks noChangeShapeType="1"/>
            </p:cNvSpPr>
            <p:nvPr>
              <p:custDataLst>
                <p:tags r:id="rId3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87" name="Line 57"/>
            <p:cNvSpPr>
              <a:spLocks noChangeShapeType="1"/>
            </p:cNvSpPr>
            <p:nvPr>
              <p:custDataLst>
                <p:tags r:id="rId3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Tree>
    <p:extLst>
      <p:ext uri="{BB962C8B-B14F-4D97-AF65-F5344CB8AC3E}">
        <p14:creationId xmlns:p14="http://schemas.microsoft.com/office/powerpoint/2010/main" val="223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363" name="Rectangle 3"/>
          <p:cNvSpPr>
            <a:spLocks noGrp="1" noChangeArrowheads="1"/>
          </p:cNvSpPr>
          <p:nvPr>
            <p:ph idx="1"/>
            <p:custDataLst>
              <p:tags r:id="rId1"/>
            </p:custDataLst>
          </p:nvPr>
        </p:nvSpPr>
        <p:spPr>
          <a:xfrm>
            <a:off x="762000" y="3933825"/>
            <a:ext cx="7845425" cy="2009775"/>
          </a:xfrm>
        </p:spPr>
        <p:txBody>
          <a:bodyPr>
            <a:noAutofit/>
          </a:bodyPr>
          <a:lstStyle/>
          <a:p>
            <a:pPr>
              <a:lnSpc>
                <a:spcPct val="84000"/>
              </a:lnSpc>
            </a:pPr>
            <a:r>
              <a:rPr lang="en-US" dirty="0" smtClean="0"/>
              <a:t>Elapsed </a:t>
            </a:r>
            <a:r>
              <a:rPr lang="en-US" dirty="0"/>
              <a:t>Time for Alice: 4</a:t>
            </a:r>
          </a:p>
          <a:p>
            <a:pPr>
              <a:lnSpc>
                <a:spcPct val="84000"/>
              </a:lnSpc>
            </a:pPr>
            <a:r>
              <a:rPr lang="en-US" dirty="0"/>
              <a:t>Elapsed Time for Bob: 4</a:t>
            </a:r>
          </a:p>
          <a:p>
            <a:pPr>
              <a:lnSpc>
                <a:spcPct val="84000"/>
              </a:lnSpc>
            </a:pPr>
            <a:r>
              <a:rPr lang="en-US" dirty="0" smtClean="0"/>
              <a:t>Total elapsed time: 4*N</a:t>
            </a:r>
            <a:endParaRPr lang="en-US" dirty="0"/>
          </a:p>
          <a:p>
            <a:pPr>
              <a:lnSpc>
                <a:spcPct val="84000"/>
              </a:lnSpc>
            </a:pPr>
            <a:r>
              <a:rPr lang="en-US" dirty="0" smtClean="0"/>
              <a:t>Can we do better?</a:t>
            </a:r>
            <a:endParaRPr lang="en-US" dirty="0"/>
          </a:p>
        </p:txBody>
      </p:sp>
      <p:grpSp>
        <p:nvGrpSpPr>
          <p:cNvPr id="2" name="Group 8"/>
          <p:cNvGrpSpPr>
            <a:grpSpLocks/>
          </p:cNvGrpSpPr>
          <p:nvPr>
            <p:custDataLst>
              <p:tags r:id="rId2"/>
            </p:custDataLst>
          </p:nvPr>
        </p:nvGrpSpPr>
        <p:grpSpPr bwMode="auto">
          <a:xfrm>
            <a:off x="381000" y="1647825"/>
            <a:ext cx="508000" cy="716876"/>
            <a:chOff x="3696" y="991"/>
            <a:chExt cx="720" cy="1505"/>
          </a:xfrm>
        </p:grpSpPr>
        <p:sp>
          <p:nvSpPr>
            <p:cNvPr id="2319369" name="Oval 9"/>
            <p:cNvSpPr>
              <a:spLocks noChangeArrowheads="1"/>
            </p:cNvSpPr>
            <p:nvPr>
              <p:custDataLst>
                <p:tags r:id="rId50"/>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51"/>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52"/>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53"/>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54"/>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55"/>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56"/>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57"/>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58"/>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59"/>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60"/>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61"/>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62"/>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63"/>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64"/>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65"/>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66"/>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67"/>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68"/>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69"/>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70"/>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71"/>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3"/>
            </p:custDataLst>
          </p:nvPr>
        </p:nvGrpSpPr>
        <p:grpSpPr bwMode="auto">
          <a:xfrm>
            <a:off x="304800" y="2790825"/>
            <a:ext cx="609600" cy="735012"/>
            <a:chOff x="4512" y="1680"/>
            <a:chExt cx="720" cy="1457"/>
          </a:xfrm>
        </p:grpSpPr>
        <p:sp>
          <p:nvSpPr>
            <p:cNvPr id="2319392" name="Oval 32"/>
            <p:cNvSpPr>
              <a:spLocks noChangeArrowheads="1"/>
            </p:cNvSpPr>
            <p:nvPr>
              <p:custDataLst>
                <p:tags r:id="rId26"/>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27"/>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28"/>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29"/>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30"/>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31"/>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32"/>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33"/>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34"/>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35"/>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36"/>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37"/>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38"/>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39"/>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40"/>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41"/>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42"/>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43"/>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44"/>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45"/>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46"/>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47"/>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48"/>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49"/>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4"/>
            </p:custDataLst>
          </p:nvPr>
        </p:nvSpPr>
        <p:spPr bwMode="auto">
          <a:xfrm>
            <a:off x="1142999" y="1571625"/>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5"/>
            </p:custDataLst>
          </p:nvPr>
        </p:nvPicPr>
        <p:blipFill>
          <a:blip r:embed="rId74" cstate="print"/>
          <a:srcRect/>
          <a:stretch>
            <a:fillRect/>
          </a:stretch>
        </p:blipFill>
        <p:spPr bwMode="auto">
          <a:xfrm>
            <a:off x="3215573" y="1724025"/>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6"/>
            </p:custDataLst>
          </p:nvPr>
        </p:nvPicPr>
        <p:blipFill>
          <a:blip r:embed="rId75" cstate="print"/>
          <a:srcRect/>
          <a:stretch>
            <a:fillRect/>
          </a:stretch>
        </p:blipFill>
        <p:spPr bwMode="auto">
          <a:xfrm>
            <a:off x="4057972" y="1823344"/>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7"/>
            </p:custDataLst>
          </p:nvPr>
        </p:nvPicPr>
        <p:blipFill>
          <a:blip r:embed="rId76" cstate="print"/>
          <a:srcRect/>
          <a:stretch>
            <a:fillRect/>
          </a:stretch>
        </p:blipFill>
        <p:spPr bwMode="auto">
          <a:xfrm>
            <a:off x="1295400" y="1724025"/>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77" cstate="print"/>
          <a:srcRect/>
          <a:stretch>
            <a:fillRect/>
          </a:stretch>
        </p:blipFill>
        <p:spPr bwMode="auto">
          <a:xfrm>
            <a:off x="2209800" y="1800225"/>
            <a:ext cx="685800" cy="596646"/>
          </a:xfrm>
          <a:prstGeom prst="rect">
            <a:avLst/>
          </a:prstGeom>
          <a:noFill/>
          <a:ln w="9525">
            <a:noFill/>
            <a:miter lim="800000"/>
            <a:headEnd/>
            <a:tailEnd/>
          </a:ln>
          <a:effectLst/>
        </p:spPr>
      </p:pic>
      <p:sp>
        <p:nvSpPr>
          <p:cNvPr id="67" name="Title 66"/>
          <p:cNvSpPr>
            <a:spLocks noGrp="1"/>
          </p:cNvSpPr>
          <p:nvPr>
            <p:ph type="title"/>
            <p:custDataLst>
              <p:tags r:id="rId9"/>
            </p:custDataLst>
          </p:nvPr>
        </p:nvSpPr>
        <p:spPr/>
        <p:txBody>
          <a:bodyPr>
            <a:normAutofit fontScale="90000"/>
          </a:bodyPr>
          <a:lstStyle/>
          <a:p>
            <a:r>
              <a:rPr lang="en-US" dirty="0" smtClean="0"/>
              <a:t>Sequential Performance</a:t>
            </a:r>
            <a:endParaRPr lang="en-US" dirty="0"/>
          </a:p>
        </p:txBody>
      </p:sp>
      <p:sp>
        <p:nvSpPr>
          <p:cNvPr id="68" name="Line 56"/>
          <p:cNvSpPr>
            <a:spLocks noChangeShapeType="1"/>
          </p:cNvSpPr>
          <p:nvPr>
            <p:custDataLst>
              <p:tags r:id="rId10"/>
            </p:custDataLst>
          </p:nvPr>
        </p:nvSpPr>
        <p:spPr bwMode="auto">
          <a:xfrm>
            <a:off x="1143000" y="1571625"/>
            <a:ext cx="0" cy="19812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1"/>
            </p:custDataLst>
          </p:nvPr>
        </p:nvSpPr>
        <p:spPr>
          <a:xfrm>
            <a:off x="1387169" y="657225"/>
            <a:ext cx="7160935" cy="954107"/>
          </a:xfrm>
          <a:prstGeom prst="rect">
            <a:avLst/>
          </a:prstGeom>
          <a:noFill/>
        </p:spPr>
        <p:txBody>
          <a:bodyPr wrap="non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	8 …</a:t>
            </a:r>
          </a:p>
        </p:txBody>
      </p:sp>
      <p:sp>
        <p:nvSpPr>
          <p:cNvPr id="78" name="Rectangle 77"/>
          <p:cNvSpPr/>
          <p:nvPr>
            <p:custDataLst>
              <p:tags r:id="rId12"/>
            </p:custDataLst>
          </p:nvPr>
        </p:nvSpPr>
        <p:spPr>
          <a:xfrm>
            <a:off x="1219200" y="16478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3"/>
            </p:custDataLst>
          </p:nvPr>
        </p:nvSpPr>
        <p:spPr>
          <a:xfrm>
            <a:off x="2133600" y="16478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4"/>
            </p:custDataLst>
          </p:nvPr>
        </p:nvSpPr>
        <p:spPr>
          <a:xfrm>
            <a:off x="3048000" y="16478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5"/>
            </p:custDataLst>
          </p:nvPr>
        </p:nvSpPr>
        <p:spPr>
          <a:xfrm>
            <a:off x="3962400" y="16478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6"/>
            </p:custDataLst>
          </p:nvPr>
        </p:nvPicPr>
        <p:blipFill>
          <a:blip r:embed="rId74" cstate="print"/>
          <a:srcRect/>
          <a:stretch>
            <a:fillRect/>
          </a:stretch>
        </p:blipFill>
        <p:spPr bwMode="auto">
          <a:xfrm>
            <a:off x="6873173" y="2714625"/>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7"/>
            </p:custDataLst>
          </p:nvPr>
        </p:nvPicPr>
        <p:blipFill>
          <a:blip r:embed="rId75" cstate="print"/>
          <a:srcRect/>
          <a:stretch>
            <a:fillRect/>
          </a:stretch>
        </p:blipFill>
        <p:spPr bwMode="auto">
          <a:xfrm>
            <a:off x="7715572" y="2813944"/>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8"/>
            </p:custDataLst>
          </p:nvPr>
        </p:nvPicPr>
        <p:blipFill>
          <a:blip r:embed="rId76" cstate="print"/>
          <a:srcRect/>
          <a:stretch>
            <a:fillRect/>
          </a:stretch>
        </p:blipFill>
        <p:spPr bwMode="auto">
          <a:xfrm>
            <a:off x="4953000" y="2714625"/>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9"/>
            </p:custDataLst>
          </p:nvPr>
        </p:nvPicPr>
        <p:blipFill>
          <a:blip r:embed="rId77" cstate="print"/>
          <a:srcRect/>
          <a:stretch>
            <a:fillRect/>
          </a:stretch>
        </p:blipFill>
        <p:spPr bwMode="auto">
          <a:xfrm>
            <a:off x="5867400" y="2790825"/>
            <a:ext cx="685800" cy="596646"/>
          </a:xfrm>
          <a:prstGeom prst="rect">
            <a:avLst/>
          </a:prstGeom>
          <a:noFill/>
          <a:ln w="9525">
            <a:noFill/>
            <a:miter lim="800000"/>
            <a:headEnd/>
            <a:tailEnd/>
          </a:ln>
          <a:effectLst/>
        </p:spPr>
      </p:pic>
      <p:sp>
        <p:nvSpPr>
          <p:cNvPr id="95" name="Rectangle 94"/>
          <p:cNvSpPr/>
          <p:nvPr>
            <p:custDataLst>
              <p:tags r:id="rId20"/>
            </p:custDataLst>
          </p:nvPr>
        </p:nvSpPr>
        <p:spPr>
          <a:xfrm>
            <a:off x="4876800" y="26384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1"/>
            </p:custDataLst>
          </p:nvPr>
        </p:nvSpPr>
        <p:spPr>
          <a:xfrm>
            <a:off x="5791200" y="26384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2"/>
            </p:custDataLst>
          </p:nvPr>
        </p:nvSpPr>
        <p:spPr>
          <a:xfrm>
            <a:off x="6705600" y="26384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3"/>
            </p:custDataLst>
          </p:nvPr>
        </p:nvSpPr>
        <p:spPr>
          <a:xfrm>
            <a:off x="7620000" y="26384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1" name="TextBox 70"/>
          <p:cNvSpPr txBox="1"/>
          <p:nvPr>
            <p:custDataLst>
              <p:tags r:id="rId24"/>
            </p:custDataLst>
          </p:nvPr>
        </p:nvSpPr>
        <p:spPr>
          <a:xfrm>
            <a:off x="762000" y="3857625"/>
            <a:ext cx="4800600" cy="1569660"/>
          </a:xfrm>
          <a:prstGeom prst="rect">
            <a:avLst/>
          </a:prstGeom>
          <a:solidFill>
            <a:schemeClr val="bg2"/>
          </a:solid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72" name="TextBox 71"/>
          <p:cNvSpPr txBox="1"/>
          <p:nvPr>
            <p:custDataLst>
              <p:tags r:id="rId25"/>
            </p:custDataLst>
          </p:nvPr>
        </p:nvSpPr>
        <p:spPr>
          <a:xfrm>
            <a:off x="5715000" y="519178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Tree>
    <p:extLst>
      <p:ext uri="{BB962C8B-B14F-4D97-AF65-F5344CB8AC3E}">
        <p14:creationId xmlns:p14="http://schemas.microsoft.com/office/powerpoint/2010/main" val="10932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1936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1936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1936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19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5867400" y="2286000"/>
            <a:ext cx="508000" cy="716876"/>
            <a:chOff x="3696" y="991"/>
            <a:chExt cx="720" cy="1505"/>
          </a:xfrm>
        </p:grpSpPr>
        <p:sp>
          <p:nvSpPr>
            <p:cNvPr id="53" name="Oval 9"/>
            <p:cNvSpPr>
              <a:spLocks noChangeArrowheads="1"/>
            </p:cNvSpPr>
            <p:nvPr>
              <p:custDataLst>
                <p:tags r:id="rId8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8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8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9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9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9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9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9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9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0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0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0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0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0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4419600" y="2286000"/>
            <a:ext cx="609600" cy="735012"/>
            <a:chOff x="4512" y="1680"/>
            <a:chExt cx="720" cy="1457"/>
          </a:xfrm>
        </p:grpSpPr>
        <p:sp>
          <p:nvSpPr>
            <p:cNvPr id="76" name="Oval 32"/>
            <p:cNvSpPr>
              <a:spLocks noChangeArrowheads="1"/>
            </p:cNvSpPr>
            <p:nvPr>
              <p:custDataLst>
                <p:tags r:id="rId6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6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6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6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6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6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6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7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7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7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7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7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7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7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7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7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7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8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8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8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8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8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8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8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10" name="Group 151"/>
          <p:cNvGrpSpPr/>
          <p:nvPr>
            <p:custDataLst>
              <p:tags r:id="rId20"/>
            </p:custDataLst>
          </p:nvPr>
        </p:nvGrpSpPr>
        <p:grpSpPr>
          <a:xfrm>
            <a:off x="1676400" y="2240753"/>
            <a:ext cx="609600" cy="780259"/>
            <a:chOff x="1676400" y="2469353"/>
            <a:chExt cx="609600" cy="780259"/>
          </a:xfrm>
        </p:grpSpPr>
        <p:sp>
          <p:nvSpPr>
            <p:cNvPr id="12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2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2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3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3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3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3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3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3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3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3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3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3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4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4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4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50" name="Explosion 2 149"/>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56" name="Content Placeholder 2"/>
          <p:cNvSpPr txBox="1">
            <a:spLocks/>
          </p:cNvSpPr>
          <p:nvPr>
            <p:custDataLst>
              <p:tags r:id="rId21"/>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2"/>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3"/>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sp>
        <p:nvSpPr>
          <p:cNvPr id="159" name="Content Placeholder 2"/>
          <p:cNvSpPr txBox="1">
            <a:spLocks/>
          </p:cNvSpPr>
          <p:nvPr>
            <p:custDataLst>
              <p:tags r:id="rId24"/>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Dave</a:t>
            </a:r>
          </a:p>
        </p:txBody>
      </p:sp>
      <p:grpSp>
        <p:nvGrpSpPr>
          <p:cNvPr id="11" name="Group 184"/>
          <p:cNvGrpSpPr/>
          <p:nvPr>
            <p:custDataLst>
              <p:tags r:id="rId25"/>
            </p:custDataLst>
          </p:nvPr>
        </p:nvGrpSpPr>
        <p:grpSpPr>
          <a:xfrm>
            <a:off x="3149600" y="2286000"/>
            <a:ext cx="508000" cy="762000"/>
            <a:chOff x="3149600" y="2514600"/>
            <a:chExt cx="508000" cy="762000"/>
          </a:xfrm>
        </p:grpSpPr>
        <p:sp>
          <p:nvSpPr>
            <p:cNvPr id="162" name="Line 10"/>
            <p:cNvSpPr>
              <a:spLocks noChangeShapeType="1"/>
            </p:cNvSpPr>
            <p:nvPr>
              <p:custDataLst>
                <p:tags r:id="rId27"/>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8"/>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9"/>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30"/>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31"/>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2"/>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3"/>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4"/>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5"/>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6"/>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7"/>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8"/>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9"/>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40"/>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41"/>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2"/>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3"/>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4"/>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10" name="Content Placeholder 2"/>
          <p:cNvSpPr txBox="1">
            <a:spLocks/>
          </p:cNvSpPr>
          <p:nvPr>
            <p:custDataLst>
              <p:tags r:id="rId26"/>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85116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custDataLst>
              <p:tags r:id="rId1"/>
            </p:custDataLst>
          </p:nvPr>
        </p:nvGrpSpPr>
        <p:grpSpPr bwMode="auto">
          <a:xfrm>
            <a:off x="381000" y="1371600"/>
            <a:ext cx="508000" cy="716876"/>
            <a:chOff x="3696" y="991"/>
            <a:chExt cx="720" cy="1505"/>
          </a:xfrm>
        </p:grpSpPr>
        <p:sp>
          <p:nvSpPr>
            <p:cNvPr id="2319369" name="Oval 9"/>
            <p:cNvSpPr>
              <a:spLocks noChangeArrowheads="1"/>
            </p:cNvSpPr>
            <p:nvPr>
              <p:custDataLst>
                <p:tags r:id="rId103"/>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4"/>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5"/>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6"/>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7"/>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08"/>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09"/>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0"/>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1"/>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2"/>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3"/>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4"/>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5"/>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6"/>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7"/>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18"/>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19"/>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0"/>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1"/>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2"/>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3"/>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4"/>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2"/>
            </p:custDataLst>
          </p:nvPr>
        </p:nvGrpSpPr>
        <p:grpSpPr bwMode="auto">
          <a:xfrm>
            <a:off x="304800" y="2514600"/>
            <a:ext cx="609600" cy="735012"/>
            <a:chOff x="4512" y="1680"/>
            <a:chExt cx="720" cy="1457"/>
          </a:xfrm>
        </p:grpSpPr>
        <p:sp>
          <p:nvSpPr>
            <p:cNvPr id="2319392" name="Oval 32"/>
            <p:cNvSpPr>
              <a:spLocks noChangeArrowheads="1"/>
            </p:cNvSpPr>
            <p:nvPr>
              <p:custDataLst>
                <p:tags r:id="rId79"/>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0"/>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1"/>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2"/>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3"/>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4"/>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5"/>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6"/>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7"/>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88"/>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89"/>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0"/>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1"/>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2"/>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3"/>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4"/>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5"/>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6"/>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7"/>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98"/>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99"/>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0"/>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1"/>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2"/>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3"/>
            </p:custDataLst>
          </p:nvPr>
        </p:nvSpPr>
        <p:spPr bwMode="auto">
          <a:xfrm>
            <a:off x="1142999" y="1295400"/>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4"/>
            </p:custDataLst>
          </p:nvPr>
        </p:nvPicPr>
        <p:blipFill>
          <a:blip r:embed="rId127" cstate="print"/>
          <a:srcRect/>
          <a:stretch>
            <a:fillRect/>
          </a:stretch>
        </p:blipFill>
        <p:spPr bwMode="auto">
          <a:xfrm>
            <a:off x="3215573" y="1447800"/>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5"/>
            </p:custDataLst>
          </p:nvPr>
        </p:nvPicPr>
        <p:blipFill>
          <a:blip r:embed="rId128" cstate="print"/>
          <a:srcRect/>
          <a:stretch>
            <a:fillRect/>
          </a:stretch>
        </p:blipFill>
        <p:spPr bwMode="auto">
          <a:xfrm>
            <a:off x="4057972" y="1547119"/>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6"/>
            </p:custDataLst>
          </p:nvPr>
        </p:nvPicPr>
        <p:blipFill>
          <a:blip r:embed="rId129" cstate="print"/>
          <a:srcRect/>
          <a:stretch>
            <a:fillRect/>
          </a:stretch>
        </p:blipFill>
        <p:spPr bwMode="auto">
          <a:xfrm>
            <a:off x="1295400" y="1447800"/>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7"/>
            </p:custDataLst>
          </p:nvPr>
        </p:nvPicPr>
        <p:blipFill>
          <a:blip r:embed="rId130" cstate="print"/>
          <a:srcRect/>
          <a:stretch>
            <a:fillRect/>
          </a:stretch>
        </p:blipFill>
        <p:spPr bwMode="auto">
          <a:xfrm>
            <a:off x="2209800" y="1524000"/>
            <a:ext cx="685800" cy="596646"/>
          </a:xfrm>
          <a:prstGeom prst="rect">
            <a:avLst/>
          </a:prstGeom>
          <a:noFill/>
          <a:ln w="9525">
            <a:noFill/>
            <a:miter lim="800000"/>
            <a:headEnd/>
            <a:tailEnd/>
          </a:ln>
          <a:effectLst/>
        </p:spPr>
      </p:pic>
      <p:sp>
        <p:nvSpPr>
          <p:cNvPr id="67" name="Title 66"/>
          <p:cNvSpPr>
            <a:spLocks noGrp="1"/>
          </p:cNvSpPr>
          <p:nvPr>
            <p:ph type="title"/>
            <p:custDataLst>
              <p:tags r:id="rId8"/>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8" name="Line 56"/>
          <p:cNvSpPr>
            <a:spLocks noChangeShapeType="1"/>
          </p:cNvSpPr>
          <p:nvPr>
            <p:custDataLst>
              <p:tags r:id="rId9"/>
            </p:custDataLst>
          </p:nvPr>
        </p:nvSpPr>
        <p:spPr bwMode="auto">
          <a:xfrm>
            <a:off x="1143000" y="1295400"/>
            <a:ext cx="0" cy="4038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0"/>
            </p:custDataLst>
          </p:nvPr>
        </p:nvSpPr>
        <p:spPr>
          <a:xfrm>
            <a:off x="1310969" y="304800"/>
            <a:ext cx="7147231" cy="954107"/>
          </a:xfrm>
          <a:prstGeom prst="rect">
            <a:avLst/>
          </a:prstGeom>
          <a:noFill/>
        </p:spPr>
        <p:txBody>
          <a:bodyPr wrap="squar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a:t>
            </a:r>
          </a:p>
        </p:txBody>
      </p:sp>
      <p:sp>
        <p:nvSpPr>
          <p:cNvPr id="78" name="Rectangle 77"/>
          <p:cNvSpPr/>
          <p:nvPr>
            <p:custDataLst>
              <p:tags r:id="rId11"/>
            </p:custDataLst>
          </p:nvPr>
        </p:nvSpPr>
        <p:spPr>
          <a:xfrm>
            <a:off x="1219200" y="13716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2"/>
            </p:custDataLst>
          </p:nvPr>
        </p:nvSpPr>
        <p:spPr>
          <a:xfrm>
            <a:off x="2133600" y="13716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3"/>
            </p:custDataLst>
          </p:nvPr>
        </p:nvSpPr>
        <p:spPr>
          <a:xfrm>
            <a:off x="3048000" y="13716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4"/>
            </p:custDataLst>
          </p:nvPr>
        </p:nvSpPr>
        <p:spPr>
          <a:xfrm>
            <a:off x="3962400" y="13716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5"/>
            </p:custDataLst>
          </p:nvPr>
        </p:nvPicPr>
        <p:blipFill>
          <a:blip r:embed="rId127" cstate="print"/>
          <a:srcRect/>
          <a:stretch>
            <a:fillRect/>
          </a:stretch>
        </p:blipFill>
        <p:spPr bwMode="auto">
          <a:xfrm>
            <a:off x="4129973" y="2438400"/>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6"/>
            </p:custDataLst>
          </p:nvPr>
        </p:nvPicPr>
        <p:blipFill>
          <a:blip r:embed="rId128" cstate="print"/>
          <a:srcRect/>
          <a:stretch>
            <a:fillRect/>
          </a:stretch>
        </p:blipFill>
        <p:spPr bwMode="auto">
          <a:xfrm>
            <a:off x="4972372" y="2537719"/>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7"/>
            </p:custDataLst>
          </p:nvPr>
        </p:nvPicPr>
        <p:blipFill>
          <a:blip r:embed="rId129" cstate="print"/>
          <a:srcRect/>
          <a:stretch>
            <a:fillRect/>
          </a:stretch>
        </p:blipFill>
        <p:spPr bwMode="auto">
          <a:xfrm>
            <a:off x="2209800" y="2438400"/>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8"/>
            </p:custDataLst>
          </p:nvPr>
        </p:nvPicPr>
        <p:blipFill>
          <a:blip r:embed="rId130" cstate="print"/>
          <a:srcRect/>
          <a:stretch>
            <a:fillRect/>
          </a:stretch>
        </p:blipFill>
        <p:spPr bwMode="auto">
          <a:xfrm>
            <a:off x="3124200" y="2514600"/>
            <a:ext cx="685800" cy="596646"/>
          </a:xfrm>
          <a:prstGeom prst="rect">
            <a:avLst/>
          </a:prstGeom>
          <a:noFill/>
          <a:ln w="9525">
            <a:noFill/>
            <a:miter lim="800000"/>
            <a:headEnd/>
            <a:tailEnd/>
          </a:ln>
          <a:effectLst/>
        </p:spPr>
      </p:pic>
      <p:sp>
        <p:nvSpPr>
          <p:cNvPr id="95" name="Rectangle 94"/>
          <p:cNvSpPr/>
          <p:nvPr>
            <p:custDataLst>
              <p:tags r:id="rId19"/>
            </p:custDataLst>
          </p:nvPr>
        </p:nvSpPr>
        <p:spPr>
          <a:xfrm>
            <a:off x="2133600" y="23622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0"/>
            </p:custDataLst>
          </p:nvPr>
        </p:nvSpPr>
        <p:spPr>
          <a:xfrm>
            <a:off x="3048000" y="23622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1"/>
            </p:custDataLst>
          </p:nvPr>
        </p:nvSpPr>
        <p:spPr>
          <a:xfrm>
            <a:off x="3962400" y="23622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2"/>
            </p:custDataLst>
          </p:nvPr>
        </p:nvSpPr>
        <p:spPr>
          <a:xfrm>
            <a:off x="4876800" y="23622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23"/>
            </p:custDataLst>
          </p:nvPr>
        </p:nvGrpSpPr>
        <p:grpSpPr>
          <a:xfrm>
            <a:off x="381000" y="3505200"/>
            <a:ext cx="508000" cy="762000"/>
            <a:chOff x="3149600" y="2514600"/>
            <a:chExt cx="508000" cy="762000"/>
          </a:xfrm>
        </p:grpSpPr>
        <p:sp>
          <p:nvSpPr>
            <p:cNvPr id="75" name="Line 10"/>
            <p:cNvSpPr>
              <a:spLocks noChangeShapeType="1"/>
            </p:cNvSpPr>
            <p:nvPr>
              <p:custDataLst>
                <p:tags r:id="rId61"/>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2"/>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3"/>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4"/>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5"/>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6"/>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7"/>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68"/>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69"/>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0"/>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1"/>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2"/>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3"/>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4"/>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5"/>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6"/>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7"/>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78"/>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24"/>
            </p:custDataLst>
          </p:nvPr>
        </p:nvGrpSpPr>
        <p:grpSpPr>
          <a:xfrm>
            <a:off x="304800" y="4495800"/>
            <a:ext cx="609600" cy="780259"/>
            <a:chOff x="1676400" y="2469353"/>
            <a:chExt cx="609600" cy="780259"/>
          </a:xfrm>
        </p:grpSpPr>
        <p:sp>
          <p:nvSpPr>
            <p:cNvPr id="107" name="Line 33"/>
            <p:cNvSpPr>
              <a:spLocks noChangeShapeType="1"/>
            </p:cNvSpPr>
            <p:nvPr>
              <p:custDataLst>
                <p:tags r:id="rId43"/>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4"/>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5"/>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6"/>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7"/>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48"/>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49"/>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0"/>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1"/>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2"/>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3"/>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4"/>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5"/>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6"/>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7"/>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58"/>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59"/>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0"/>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5" name="Picture 4"/>
          <p:cNvPicPr>
            <a:picLocks noChangeAspect="1" noChangeArrowheads="1"/>
          </p:cNvPicPr>
          <p:nvPr>
            <p:custDataLst>
              <p:tags r:id="rId25"/>
            </p:custDataLst>
          </p:nvPr>
        </p:nvPicPr>
        <p:blipFill>
          <a:blip r:embed="rId127" cstate="print"/>
          <a:srcRect/>
          <a:stretch>
            <a:fillRect/>
          </a:stretch>
        </p:blipFill>
        <p:spPr bwMode="auto">
          <a:xfrm>
            <a:off x="5044373" y="3429000"/>
            <a:ext cx="442027" cy="663040"/>
          </a:xfrm>
          <a:prstGeom prst="rect">
            <a:avLst/>
          </a:prstGeom>
          <a:noFill/>
          <a:ln w="9525">
            <a:noFill/>
            <a:miter lim="800000"/>
            <a:headEnd/>
            <a:tailEnd/>
          </a:ln>
          <a:effectLst/>
        </p:spPr>
      </p:pic>
      <p:pic>
        <p:nvPicPr>
          <p:cNvPr id="126" name="Picture 6"/>
          <p:cNvPicPr>
            <a:picLocks noChangeAspect="1" noChangeArrowheads="1"/>
          </p:cNvPicPr>
          <p:nvPr>
            <p:custDataLst>
              <p:tags r:id="rId26"/>
            </p:custDataLst>
          </p:nvPr>
        </p:nvPicPr>
        <p:blipFill>
          <a:blip r:embed="rId128" cstate="print"/>
          <a:srcRect/>
          <a:stretch>
            <a:fillRect/>
          </a:stretch>
        </p:blipFill>
        <p:spPr bwMode="auto">
          <a:xfrm>
            <a:off x="5886772" y="3528319"/>
            <a:ext cx="590228" cy="586481"/>
          </a:xfrm>
          <a:prstGeom prst="rect">
            <a:avLst/>
          </a:prstGeom>
          <a:noFill/>
          <a:ln w="9525">
            <a:noFill/>
            <a:miter lim="800000"/>
            <a:headEnd/>
            <a:tailEnd/>
          </a:ln>
          <a:effectLst/>
        </p:spPr>
      </p:pic>
      <p:pic>
        <p:nvPicPr>
          <p:cNvPr id="128" name="Picture 8"/>
          <p:cNvPicPr>
            <a:picLocks noChangeAspect="1" noChangeArrowheads="1"/>
          </p:cNvPicPr>
          <p:nvPr>
            <p:custDataLst>
              <p:tags r:id="rId27"/>
            </p:custDataLst>
          </p:nvPr>
        </p:nvPicPr>
        <p:blipFill>
          <a:blip r:embed="rId129" cstate="print"/>
          <a:srcRect/>
          <a:stretch>
            <a:fillRect/>
          </a:stretch>
        </p:blipFill>
        <p:spPr bwMode="auto">
          <a:xfrm>
            <a:off x="3124200" y="3429000"/>
            <a:ext cx="669315" cy="717479"/>
          </a:xfrm>
          <a:prstGeom prst="rect">
            <a:avLst/>
          </a:prstGeom>
          <a:noFill/>
          <a:ln w="9525">
            <a:noFill/>
            <a:miter lim="800000"/>
            <a:headEnd/>
            <a:tailEnd/>
          </a:ln>
          <a:effectLst/>
        </p:spPr>
      </p:pic>
      <p:pic>
        <p:nvPicPr>
          <p:cNvPr id="129" name="Picture 9"/>
          <p:cNvPicPr>
            <a:picLocks noChangeAspect="1" noChangeArrowheads="1"/>
          </p:cNvPicPr>
          <p:nvPr>
            <p:custDataLst>
              <p:tags r:id="rId28"/>
            </p:custDataLst>
          </p:nvPr>
        </p:nvPicPr>
        <p:blipFill>
          <a:blip r:embed="rId130" cstate="print"/>
          <a:srcRect/>
          <a:stretch>
            <a:fillRect/>
          </a:stretch>
        </p:blipFill>
        <p:spPr bwMode="auto">
          <a:xfrm>
            <a:off x="4038600" y="3505200"/>
            <a:ext cx="685800" cy="596646"/>
          </a:xfrm>
          <a:prstGeom prst="rect">
            <a:avLst/>
          </a:prstGeom>
          <a:noFill/>
          <a:ln w="9525">
            <a:noFill/>
            <a:miter lim="800000"/>
            <a:headEnd/>
            <a:tailEnd/>
          </a:ln>
          <a:effectLst/>
        </p:spPr>
      </p:pic>
      <p:sp>
        <p:nvSpPr>
          <p:cNvPr id="130" name="Rectangle 129"/>
          <p:cNvSpPr/>
          <p:nvPr>
            <p:custDataLst>
              <p:tags r:id="rId29"/>
            </p:custDataLst>
          </p:nvPr>
        </p:nvSpPr>
        <p:spPr>
          <a:xfrm>
            <a:off x="3048000" y="33528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1" name="Rectangle 130"/>
          <p:cNvSpPr/>
          <p:nvPr>
            <p:custDataLst>
              <p:tags r:id="rId30"/>
            </p:custDataLst>
          </p:nvPr>
        </p:nvSpPr>
        <p:spPr>
          <a:xfrm>
            <a:off x="3962400" y="33528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2" name="Rectangle 131"/>
          <p:cNvSpPr/>
          <p:nvPr>
            <p:custDataLst>
              <p:tags r:id="rId31"/>
            </p:custDataLst>
          </p:nvPr>
        </p:nvSpPr>
        <p:spPr>
          <a:xfrm>
            <a:off x="4876800" y="33528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3" name="Rectangle 132"/>
          <p:cNvSpPr/>
          <p:nvPr>
            <p:custDataLst>
              <p:tags r:id="rId32"/>
            </p:custDataLst>
          </p:nvPr>
        </p:nvSpPr>
        <p:spPr>
          <a:xfrm>
            <a:off x="5791200" y="33528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4" name="Picture 4"/>
          <p:cNvPicPr>
            <a:picLocks noChangeAspect="1" noChangeArrowheads="1"/>
          </p:cNvPicPr>
          <p:nvPr>
            <p:custDataLst>
              <p:tags r:id="rId33"/>
            </p:custDataLst>
          </p:nvPr>
        </p:nvPicPr>
        <p:blipFill>
          <a:blip r:embed="rId127" cstate="print"/>
          <a:srcRect/>
          <a:stretch>
            <a:fillRect/>
          </a:stretch>
        </p:blipFill>
        <p:spPr bwMode="auto">
          <a:xfrm>
            <a:off x="5958773" y="4419600"/>
            <a:ext cx="442027" cy="663040"/>
          </a:xfrm>
          <a:prstGeom prst="rect">
            <a:avLst/>
          </a:prstGeom>
          <a:noFill/>
          <a:ln w="9525">
            <a:noFill/>
            <a:miter lim="800000"/>
            <a:headEnd/>
            <a:tailEnd/>
          </a:ln>
          <a:effectLst/>
        </p:spPr>
      </p:pic>
      <p:pic>
        <p:nvPicPr>
          <p:cNvPr id="135" name="Picture 6"/>
          <p:cNvPicPr>
            <a:picLocks noChangeAspect="1" noChangeArrowheads="1"/>
          </p:cNvPicPr>
          <p:nvPr>
            <p:custDataLst>
              <p:tags r:id="rId34"/>
            </p:custDataLst>
          </p:nvPr>
        </p:nvPicPr>
        <p:blipFill>
          <a:blip r:embed="rId128" cstate="print"/>
          <a:srcRect/>
          <a:stretch>
            <a:fillRect/>
          </a:stretch>
        </p:blipFill>
        <p:spPr bwMode="auto">
          <a:xfrm>
            <a:off x="6801172" y="4518919"/>
            <a:ext cx="590228" cy="586481"/>
          </a:xfrm>
          <a:prstGeom prst="rect">
            <a:avLst/>
          </a:prstGeom>
          <a:noFill/>
          <a:ln w="9525">
            <a:noFill/>
            <a:miter lim="800000"/>
            <a:headEnd/>
            <a:tailEnd/>
          </a:ln>
          <a:effectLst/>
        </p:spPr>
      </p:pic>
      <p:pic>
        <p:nvPicPr>
          <p:cNvPr id="137" name="Picture 8"/>
          <p:cNvPicPr>
            <a:picLocks noChangeAspect="1" noChangeArrowheads="1"/>
          </p:cNvPicPr>
          <p:nvPr>
            <p:custDataLst>
              <p:tags r:id="rId35"/>
            </p:custDataLst>
          </p:nvPr>
        </p:nvPicPr>
        <p:blipFill>
          <a:blip r:embed="rId129" cstate="print"/>
          <a:srcRect/>
          <a:stretch>
            <a:fillRect/>
          </a:stretch>
        </p:blipFill>
        <p:spPr bwMode="auto">
          <a:xfrm>
            <a:off x="4038600" y="4419600"/>
            <a:ext cx="669315" cy="717479"/>
          </a:xfrm>
          <a:prstGeom prst="rect">
            <a:avLst/>
          </a:prstGeom>
          <a:noFill/>
          <a:ln w="9525">
            <a:noFill/>
            <a:miter lim="800000"/>
            <a:headEnd/>
            <a:tailEnd/>
          </a:ln>
          <a:effectLst/>
        </p:spPr>
      </p:pic>
      <p:pic>
        <p:nvPicPr>
          <p:cNvPr id="138" name="Picture 9"/>
          <p:cNvPicPr>
            <a:picLocks noChangeAspect="1" noChangeArrowheads="1"/>
          </p:cNvPicPr>
          <p:nvPr>
            <p:custDataLst>
              <p:tags r:id="rId36"/>
            </p:custDataLst>
          </p:nvPr>
        </p:nvPicPr>
        <p:blipFill>
          <a:blip r:embed="rId130" cstate="print"/>
          <a:srcRect/>
          <a:stretch>
            <a:fillRect/>
          </a:stretch>
        </p:blipFill>
        <p:spPr bwMode="auto">
          <a:xfrm>
            <a:off x="4953000" y="4495800"/>
            <a:ext cx="685800" cy="596646"/>
          </a:xfrm>
          <a:prstGeom prst="rect">
            <a:avLst/>
          </a:prstGeom>
          <a:noFill/>
          <a:ln w="9525">
            <a:noFill/>
            <a:miter lim="800000"/>
            <a:headEnd/>
            <a:tailEnd/>
          </a:ln>
          <a:effectLst/>
        </p:spPr>
      </p:pic>
      <p:sp>
        <p:nvSpPr>
          <p:cNvPr id="139" name="Rectangle 138"/>
          <p:cNvSpPr/>
          <p:nvPr>
            <p:custDataLst>
              <p:tags r:id="rId37"/>
            </p:custDataLst>
          </p:nvPr>
        </p:nvSpPr>
        <p:spPr>
          <a:xfrm>
            <a:off x="3962400" y="43434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0" name="Rectangle 139"/>
          <p:cNvSpPr/>
          <p:nvPr>
            <p:custDataLst>
              <p:tags r:id="rId38"/>
            </p:custDataLst>
          </p:nvPr>
        </p:nvSpPr>
        <p:spPr>
          <a:xfrm>
            <a:off x="4876800" y="43434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1" name="Rectangle 140"/>
          <p:cNvSpPr/>
          <p:nvPr>
            <p:custDataLst>
              <p:tags r:id="rId39"/>
            </p:custDataLst>
          </p:nvPr>
        </p:nvSpPr>
        <p:spPr>
          <a:xfrm>
            <a:off x="5791200" y="43434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2" name="Rectangle 141"/>
          <p:cNvSpPr/>
          <p:nvPr>
            <p:custDataLst>
              <p:tags r:id="rId40"/>
            </p:custDataLst>
          </p:nvPr>
        </p:nvSpPr>
        <p:spPr>
          <a:xfrm>
            <a:off x="6705600" y="43434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4" name="Rounded Rectangular Callout 143" hidden="1"/>
          <p:cNvSpPr/>
          <p:nvPr>
            <p:custDataLst>
              <p:tags r:id="rId41"/>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sp>
        <p:nvSpPr>
          <p:cNvPr id="127" name="TextBox 126"/>
          <p:cNvSpPr txBox="1"/>
          <p:nvPr>
            <p:custDataLst>
              <p:tags r:id="rId42"/>
            </p:custDataLst>
          </p:nvPr>
        </p:nvSpPr>
        <p:spPr>
          <a:xfrm>
            <a:off x="1371600" y="5029200"/>
            <a:ext cx="3505200" cy="1569660"/>
          </a:xfrm>
          <a:prstGeom prst="rect">
            <a:avLst/>
          </a:prstGeom>
          <a:no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Tree>
    <p:extLst>
      <p:ext uri="{BB962C8B-B14F-4D97-AF65-F5344CB8AC3E}">
        <p14:creationId xmlns:p14="http://schemas.microsoft.com/office/powerpoint/2010/main" val="9088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130" grpId="0" animBg="1"/>
      <p:bldP spid="131" grpId="0" animBg="1"/>
      <p:bldP spid="132" grpId="0" animBg="1"/>
      <p:bldP spid="133" grpId="0" animBg="1"/>
      <p:bldP spid="139" grpId="0" animBg="1"/>
      <p:bldP spid="140" grpId="0" animBg="1"/>
      <p:bldP spid="141" grpId="0" animBg="1"/>
      <p:bldP spid="1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custDataLst>
              <p:tags r:id="rId1"/>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9" name="TextBox 68"/>
          <p:cNvSpPr txBox="1"/>
          <p:nvPr>
            <p:custDataLst>
              <p:tags r:id="rId2"/>
            </p:custDataLst>
          </p:nvPr>
        </p:nvSpPr>
        <p:spPr>
          <a:xfrm>
            <a:off x="1143000" y="381000"/>
            <a:ext cx="8153400" cy="954107"/>
          </a:xfrm>
          <a:prstGeom prst="rect">
            <a:avLst/>
          </a:prstGeom>
          <a:noFill/>
        </p:spPr>
        <p:txBody>
          <a:bodyPr wrap="square" rtlCol="0">
            <a:spAutoFit/>
          </a:bodyPr>
          <a:lstStyle/>
          <a:p>
            <a:r>
              <a:rPr lang="en-US" sz="2800" dirty="0" smtClean="0">
                <a:solidFill>
                  <a:schemeClr val="bg1"/>
                </a:solidFill>
                <a:latin typeface="+mj-lt"/>
              </a:rPr>
              <a:t>Time</a:t>
            </a:r>
            <a:endParaRPr lang="en-US" sz="2800" dirty="0">
              <a:solidFill>
                <a:schemeClr val="bg1"/>
              </a:solidFill>
              <a:latin typeface="+mj-lt"/>
            </a:endParaRPr>
          </a:p>
          <a:p>
            <a:r>
              <a:rPr lang="en-US" sz="2800" dirty="0" smtClean="0">
                <a:solidFill>
                  <a:schemeClr val="bg1"/>
                </a:solidFill>
                <a:latin typeface="+mj-lt"/>
              </a:rPr>
              <a:t>1        2       3          4        5       6	    7      8        9      10</a:t>
            </a:r>
          </a:p>
        </p:txBody>
      </p:sp>
      <p:sp>
        <p:nvSpPr>
          <p:cNvPr id="144" name="Rounded Rectangular Callout 143" hidden="1"/>
          <p:cNvSpPr/>
          <p:nvPr>
            <p:custDataLst>
              <p:tags r:id="rId3"/>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grpSp>
        <p:nvGrpSpPr>
          <p:cNvPr id="2" name="Group 8"/>
          <p:cNvGrpSpPr>
            <a:grpSpLocks/>
          </p:cNvGrpSpPr>
          <p:nvPr>
            <p:custDataLst>
              <p:tags r:id="rId4"/>
            </p:custDataLst>
          </p:nvPr>
        </p:nvGrpSpPr>
        <p:grpSpPr bwMode="auto">
          <a:xfrm>
            <a:off x="371638" y="1357223"/>
            <a:ext cx="445590" cy="581616"/>
            <a:chOff x="3696" y="991"/>
            <a:chExt cx="720" cy="1505"/>
          </a:xfrm>
        </p:grpSpPr>
        <p:sp>
          <p:nvSpPr>
            <p:cNvPr id="2319369" name="Oval 9"/>
            <p:cNvSpPr>
              <a:spLocks noChangeArrowheads="1"/>
            </p:cNvSpPr>
            <p:nvPr>
              <p:custDataLst>
                <p:tags r:id="rId10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0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1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5"/>
            </p:custDataLst>
          </p:nvPr>
        </p:nvGrpSpPr>
        <p:grpSpPr bwMode="auto">
          <a:xfrm>
            <a:off x="304800" y="2284562"/>
            <a:ext cx="534708" cy="596330"/>
            <a:chOff x="4512" y="1680"/>
            <a:chExt cx="720" cy="1457"/>
          </a:xfrm>
        </p:grpSpPr>
        <p:sp>
          <p:nvSpPr>
            <p:cNvPr id="2319392" name="Oval 32"/>
            <p:cNvSpPr>
              <a:spLocks noChangeArrowheads="1"/>
            </p:cNvSpPr>
            <p:nvPr>
              <p:custDataLst>
                <p:tags r:id="rId8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8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9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6"/>
            </p:custDataLst>
          </p:nvPr>
        </p:nvSpPr>
        <p:spPr bwMode="auto">
          <a:xfrm>
            <a:off x="1040022" y="1295400"/>
            <a:ext cx="7951578"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5" name="Picture 8"/>
          <p:cNvPicPr>
            <a:picLocks noChangeAspect="1" noChangeArrowheads="1"/>
          </p:cNvPicPr>
          <p:nvPr>
            <p:custDataLst>
              <p:tags r:id="rId7"/>
            </p:custDataLst>
          </p:nvPr>
        </p:nvPicPr>
        <p:blipFill>
          <a:blip r:embed="rId128" cstate="print"/>
          <a:srcRect/>
          <a:stretch>
            <a:fillRect/>
          </a:stretch>
        </p:blipFill>
        <p:spPr bwMode="auto">
          <a:xfrm>
            <a:off x="1173700" y="1419045"/>
            <a:ext cx="587087" cy="582106"/>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129" cstate="print"/>
          <a:srcRect/>
          <a:stretch>
            <a:fillRect/>
          </a:stretch>
        </p:blipFill>
        <p:spPr bwMode="auto">
          <a:xfrm>
            <a:off x="2309955" y="1480868"/>
            <a:ext cx="601546" cy="484071"/>
          </a:xfrm>
          <a:prstGeom prst="rect">
            <a:avLst/>
          </a:prstGeom>
          <a:noFill/>
          <a:ln w="9525">
            <a:noFill/>
            <a:miter lim="800000"/>
            <a:headEnd/>
            <a:tailEnd/>
          </a:ln>
          <a:effectLst/>
        </p:spPr>
      </p:pic>
      <p:sp>
        <p:nvSpPr>
          <p:cNvPr id="68" name="Line 56"/>
          <p:cNvSpPr>
            <a:spLocks noChangeShapeType="1"/>
          </p:cNvSpPr>
          <p:nvPr>
            <p:custDataLst>
              <p:tags r:id="rId9"/>
            </p:custDataLst>
          </p:nvPr>
        </p:nvSpPr>
        <p:spPr bwMode="auto">
          <a:xfrm>
            <a:off x="1040023" y="1295400"/>
            <a:ext cx="0" cy="3276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78" name="Rectangle 77"/>
          <p:cNvSpPr/>
          <p:nvPr>
            <p:custDataLst>
              <p:tags r:id="rId10"/>
            </p:custDataLst>
          </p:nvPr>
        </p:nvSpPr>
        <p:spPr>
          <a:xfrm>
            <a:off x="1106862" y="1357223"/>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1" name="Picture 6"/>
          <p:cNvPicPr>
            <a:picLocks noChangeAspect="1" noChangeArrowheads="1"/>
          </p:cNvPicPr>
          <p:nvPr>
            <p:custDataLst>
              <p:tags r:id="rId11"/>
            </p:custDataLst>
          </p:nvPr>
        </p:nvPicPr>
        <p:blipFill>
          <a:blip r:embed="rId130" cstate="print"/>
          <a:srcRect/>
          <a:stretch>
            <a:fillRect/>
          </a:stretch>
        </p:blipFill>
        <p:spPr bwMode="auto">
          <a:xfrm>
            <a:off x="3864232" y="1480868"/>
            <a:ext cx="517716" cy="475824"/>
          </a:xfrm>
          <a:prstGeom prst="rect">
            <a:avLst/>
          </a:prstGeom>
          <a:noFill/>
          <a:ln w="9525">
            <a:noFill/>
            <a:miter lim="800000"/>
            <a:headEnd/>
            <a:tailEnd/>
          </a:ln>
          <a:effectLst/>
        </p:spPr>
      </p:pic>
      <p:pic>
        <p:nvPicPr>
          <p:cNvPr id="93" name="Picture 8"/>
          <p:cNvPicPr>
            <a:picLocks noChangeAspect="1" noChangeArrowheads="1"/>
          </p:cNvPicPr>
          <p:nvPr>
            <p:custDataLst>
              <p:tags r:id="rId12"/>
            </p:custDataLst>
          </p:nvPr>
        </p:nvPicPr>
        <p:blipFill>
          <a:blip r:embed="rId128" cstate="print"/>
          <a:srcRect/>
          <a:stretch>
            <a:fillRect/>
          </a:stretch>
        </p:blipFill>
        <p:spPr bwMode="auto">
          <a:xfrm>
            <a:off x="1971838" y="2215551"/>
            <a:ext cx="587087" cy="582106"/>
          </a:xfrm>
          <a:prstGeom prst="rect">
            <a:avLst/>
          </a:prstGeom>
          <a:noFill/>
          <a:ln w="9525">
            <a:noFill/>
            <a:miter lim="800000"/>
            <a:headEnd/>
            <a:tailEnd/>
          </a:ln>
          <a:effectLst/>
        </p:spPr>
      </p:pic>
      <p:sp>
        <p:nvSpPr>
          <p:cNvPr id="95" name="Rectangle 94"/>
          <p:cNvSpPr/>
          <p:nvPr>
            <p:custDataLst>
              <p:tags r:id="rId13"/>
            </p:custDataLst>
          </p:nvPr>
        </p:nvSpPr>
        <p:spPr>
          <a:xfrm>
            <a:off x="1905000" y="2153728"/>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14"/>
            </p:custDataLst>
          </p:nvPr>
        </p:nvSpPr>
        <p:spPr>
          <a:xfrm>
            <a:off x="3914078" y="1357223"/>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15"/>
            </p:custDataLst>
          </p:nvPr>
        </p:nvGrpSpPr>
        <p:grpSpPr>
          <a:xfrm>
            <a:off x="371638" y="3088257"/>
            <a:ext cx="445590" cy="618226"/>
            <a:chOff x="3149600" y="2514600"/>
            <a:chExt cx="508000" cy="762000"/>
          </a:xfrm>
        </p:grpSpPr>
        <p:sp>
          <p:nvSpPr>
            <p:cNvPr id="75" name="Line 10"/>
            <p:cNvSpPr>
              <a:spLocks noChangeShapeType="1"/>
            </p:cNvSpPr>
            <p:nvPr>
              <p:custDataLst>
                <p:tags r:id="rId62"/>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3"/>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4"/>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5"/>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6"/>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7"/>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8"/>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69"/>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0"/>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1"/>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2"/>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3"/>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4"/>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5"/>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6"/>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7"/>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8"/>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79"/>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16"/>
            </p:custDataLst>
          </p:nvPr>
        </p:nvGrpSpPr>
        <p:grpSpPr>
          <a:xfrm>
            <a:off x="304800" y="3891951"/>
            <a:ext cx="534708" cy="633040"/>
            <a:chOff x="1676400" y="2469353"/>
            <a:chExt cx="609600" cy="780259"/>
          </a:xfrm>
        </p:grpSpPr>
        <p:sp>
          <p:nvSpPr>
            <p:cNvPr id="107" name="Line 33"/>
            <p:cNvSpPr>
              <a:spLocks noChangeShapeType="1"/>
            </p:cNvSpPr>
            <p:nvPr>
              <p:custDataLst>
                <p:tags r:id="rId44"/>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5"/>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6"/>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7"/>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8"/>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49"/>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0"/>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1"/>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2"/>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3"/>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4"/>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5"/>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6"/>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7"/>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8"/>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59"/>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0"/>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1"/>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8" name="Picture 8"/>
          <p:cNvPicPr>
            <a:picLocks noChangeAspect="1" noChangeArrowheads="1"/>
          </p:cNvPicPr>
          <p:nvPr>
            <p:custDataLst>
              <p:tags r:id="rId17"/>
            </p:custDataLst>
          </p:nvPr>
        </p:nvPicPr>
        <p:blipFill>
          <a:blip r:embed="rId128" cstate="print"/>
          <a:srcRect/>
          <a:stretch>
            <a:fillRect/>
          </a:stretch>
        </p:blipFill>
        <p:spPr bwMode="auto">
          <a:xfrm>
            <a:off x="2760616" y="3026434"/>
            <a:ext cx="587087" cy="582106"/>
          </a:xfrm>
          <a:prstGeom prst="rect">
            <a:avLst/>
          </a:prstGeom>
          <a:noFill/>
          <a:ln w="9525">
            <a:noFill/>
            <a:miter lim="800000"/>
            <a:headEnd/>
            <a:tailEnd/>
          </a:ln>
          <a:effectLst/>
        </p:spPr>
      </p:pic>
      <p:sp>
        <p:nvSpPr>
          <p:cNvPr id="130" name="Rectangle 129"/>
          <p:cNvSpPr/>
          <p:nvPr>
            <p:custDataLst>
              <p:tags r:id="rId18"/>
            </p:custDataLst>
          </p:nvPr>
        </p:nvSpPr>
        <p:spPr>
          <a:xfrm>
            <a:off x="2693777" y="2964611"/>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7" name="Picture 8"/>
          <p:cNvPicPr>
            <a:picLocks noChangeAspect="1" noChangeArrowheads="1"/>
          </p:cNvPicPr>
          <p:nvPr>
            <p:custDataLst>
              <p:tags r:id="rId19"/>
            </p:custDataLst>
          </p:nvPr>
        </p:nvPicPr>
        <p:blipFill>
          <a:blip r:embed="rId128" cstate="print"/>
          <a:srcRect/>
          <a:stretch>
            <a:fillRect/>
          </a:stretch>
        </p:blipFill>
        <p:spPr bwMode="auto">
          <a:xfrm>
            <a:off x="3522616" y="3830128"/>
            <a:ext cx="587087" cy="582106"/>
          </a:xfrm>
          <a:prstGeom prst="rect">
            <a:avLst/>
          </a:prstGeom>
          <a:noFill/>
          <a:ln w="9525">
            <a:noFill/>
            <a:miter lim="800000"/>
            <a:headEnd/>
            <a:tailEnd/>
          </a:ln>
          <a:effectLst/>
        </p:spPr>
      </p:pic>
      <p:sp>
        <p:nvSpPr>
          <p:cNvPr id="139" name="Rectangle 138"/>
          <p:cNvSpPr/>
          <p:nvPr>
            <p:custDataLst>
              <p:tags r:id="rId20"/>
            </p:custDataLst>
          </p:nvPr>
        </p:nvSpPr>
        <p:spPr>
          <a:xfrm>
            <a:off x="3455777" y="3768306"/>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5" name="Picture 4"/>
          <p:cNvPicPr>
            <a:picLocks noChangeAspect="1" noChangeArrowheads="1"/>
          </p:cNvPicPr>
          <p:nvPr>
            <p:custDataLst>
              <p:tags r:id="rId21"/>
            </p:custDataLst>
          </p:nvPr>
        </p:nvPicPr>
        <p:blipFill>
          <a:blip r:embed="rId131" cstate="print"/>
          <a:srcRect/>
          <a:stretch>
            <a:fillRect/>
          </a:stretch>
        </p:blipFill>
        <p:spPr bwMode="auto">
          <a:xfrm>
            <a:off x="3446209" y="1419045"/>
            <a:ext cx="387722" cy="537938"/>
          </a:xfrm>
          <a:prstGeom prst="rect">
            <a:avLst/>
          </a:prstGeom>
          <a:noFill/>
          <a:ln w="9525">
            <a:noFill/>
            <a:miter lim="800000"/>
            <a:headEnd/>
            <a:tailEnd/>
          </a:ln>
          <a:effectLst/>
        </p:spPr>
      </p:pic>
      <p:sp>
        <p:nvSpPr>
          <p:cNvPr id="146" name="Rectangle 145"/>
          <p:cNvSpPr/>
          <p:nvPr>
            <p:custDataLst>
              <p:tags r:id="rId22"/>
            </p:custDataLst>
          </p:nvPr>
        </p:nvSpPr>
        <p:spPr>
          <a:xfrm>
            <a:off x="3446209" y="1357223"/>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8" name="Rectangle 147"/>
          <p:cNvSpPr/>
          <p:nvPr>
            <p:custDataLst>
              <p:tags r:id="rId23"/>
            </p:custDataLst>
          </p:nvPr>
        </p:nvSpPr>
        <p:spPr>
          <a:xfrm>
            <a:off x="1908924" y="1357223"/>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9" name="Picture 9"/>
          <p:cNvPicPr>
            <a:picLocks noChangeAspect="1" noChangeArrowheads="1"/>
          </p:cNvPicPr>
          <p:nvPr>
            <p:custDataLst>
              <p:tags r:id="rId24"/>
            </p:custDataLst>
          </p:nvPr>
        </p:nvPicPr>
        <p:blipFill>
          <a:blip r:embed="rId129" cstate="print"/>
          <a:srcRect/>
          <a:stretch>
            <a:fillRect/>
          </a:stretch>
        </p:blipFill>
        <p:spPr bwMode="auto">
          <a:xfrm>
            <a:off x="3847240" y="2284562"/>
            <a:ext cx="601546" cy="484071"/>
          </a:xfrm>
          <a:prstGeom prst="rect">
            <a:avLst/>
          </a:prstGeom>
          <a:noFill/>
          <a:ln w="9525">
            <a:noFill/>
            <a:miter lim="800000"/>
            <a:headEnd/>
            <a:tailEnd/>
          </a:ln>
          <a:effectLst/>
        </p:spPr>
      </p:pic>
      <p:sp>
        <p:nvSpPr>
          <p:cNvPr id="150" name="Rectangle 149"/>
          <p:cNvSpPr/>
          <p:nvPr>
            <p:custDataLst>
              <p:tags r:id="rId25"/>
            </p:custDataLst>
          </p:nvPr>
        </p:nvSpPr>
        <p:spPr>
          <a:xfrm>
            <a:off x="3446209" y="2160917"/>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1" name="Picture 9"/>
          <p:cNvPicPr>
            <a:picLocks noChangeAspect="1" noChangeArrowheads="1"/>
          </p:cNvPicPr>
          <p:nvPr>
            <p:custDataLst>
              <p:tags r:id="rId26"/>
            </p:custDataLst>
          </p:nvPr>
        </p:nvPicPr>
        <p:blipFill>
          <a:blip r:embed="rId129" cstate="print"/>
          <a:srcRect/>
          <a:stretch>
            <a:fillRect/>
          </a:stretch>
        </p:blipFill>
        <p:spPr bwMode="auto">
          <a:xfrm>
            <a:off x="5384525" y="3088257"/>
            <a:ext cx="601546" cy="484071"/>
          </a:xfrm>
          <a:prstGeom prst="rect">
            <a:avLst/>
          </a:prstGeom>
          <a:noFill/>
          <a:ln w="9525">
            <a:noFill/>
            <a:miter lim="800000"/>
            <a:headEnd/>
            <a:tailEnd/>
          </a:ln>
          <a:effectLst/>
        </p:spPr>
      </p:pic>
      <p:sp>
        <p:nvSpPr>
          <p:cNvPr id="152" name="Rectangle 151"/>
          <p:cNvSpPr/>
          <p:nvPr>
            <p:custDataLst>
              <p:tags r:id="rId27"/>
            </p:custDataLst>
          </p:nvPr>
        </p:nvSpPr>
        <p:spPr>
          <a:xfrm>
            <a:off x="4983494" y="2964611"/>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3" name="Picture 6"/>
          <p:cNvPicPr>
            <a:picLocks noChangeAspect="1" noChangeArrowheads="1"/>
          </p:cNvPicPr>
          <p:nvPr>
            <p:custDataLst>
              <p:tags r:id="rId28"/>
            </p:custDataLst>
          </p:nvPr>
        </p:nvPicPr>
        <p:blipFill>
          <a:blip r:embed="rId130" cstate="print"/>
          <a:srcRect/>
          <a:stretch>
            <a:fillRect/>
          </a:stretch>
        </p:blipFill>
        <p:spPr bwMode="auto">
          <a:xfrm>
            <a:off x="5401517" y="2284562"/>
            <a:ext cx="517716" cy="475824"/>
          </a:xfrm>
          <a:prstGeom prst="rect">
            <a:avLst/>
          </a:prstGeom>
          <a:noFill/>
          <a:ln w="9525">
            <a:noFill/>
            <a:miter lim="800000"/>
            <a:headEnd/>
            <a:tailEnd/>
          </a:ln>
          <a:effectLst/>
        </p:spPr>
      </p:pic>
      <p:sp>
        <p:nvSpPr>
          <p:cNvPr id="154" name="Rectangle 153"/>
          <p:cNvSpPr/>
          <p:nvPr>
            <p:custDataLst>
              <p:tags r:id="rId29"/>
            </p:custDataLst>
          </p:nvPr>
        </p:nvSpPr>
        <p:spPr>
          <a:xfrm>
            <a:off x="5451363" y="2160917"/>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5" name="Picture 4"/>
          <p:cNvPicPr>
            <a:picLocks noChangeAspect="1" noChangeArrowheads="1"/>
          </p:cNvPicPr>
          <p:nvPr>
            <p:custDataLst>
              <p:tags r:id="rId30"/>
            </p:custDataLst>
          </p:nvPr>
        </p:nvPicPr>
        <p:blipFill>
          <a:blip r:embed="rId131" cstate="print"/>
          <a:srcRect/>
          <a:stretch>
            <a:fillRect/>
          </a:stretch>
        </p:blipFill>
        <p:spPr bwMode="auto">
          <a:xfrm>
            <a:off x="4983494" y="2222740"/>
            <a:ext cx="387722" cy="537938"/>
          </a:xfrm>
          <a:prstGeom prst="rect">
            <a:avLst/>
          </a:prstGeom>
          <a:noFill/>
          <a:ln w="9525">
            <a:noFill/>
            <a:miter lim="800000"/>
            <a:headEnd/>
            <a:tailEnd/>
          </a:ln>
          <a:effectLst/>
        </p:spPr>
      </p:pic>
      <p:sp>
        <p:nvSpPr>
          <p:cNvPr id="156" name="Rectangle 155"/>
          <p:cNvSpPr/>
          <p:nvPr>
            <p:custDataLst>
              <p:tags r:id="rId31"/>
            </p:custDataLst>
          </p:nvPr>
        </p:nvSpPr>
        <p:spPr>
          <a:xfrm>
            <a:off x="4983494" y="2160917"/>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7" name="Picture 6"/>
          <p:cNvPicPr>
            <a:picLocks noChangeAspect="1" noChangeArrowheads="1"/>
          </p:cNvPicPr>
          <p:nvPr>
            <p:custDataLst>
              <p:tags r:id="rId32"/>
            </p:custDataLst>
          </p:nvPr>
        </p:nvPicPr>
        <p:blipFill>
          <a:blip r:embed="rId130" cstate="print"/>
          <a:srcRect/>
          <a:stretch>
            <a:fillRect/>
          </a:stretch>
        </p:blipFill>
        <p:spPr bwMode="auto">
          <a:xfrm>
            <a:off x="6938802" y="3088257"/>
            <a:ext cx="517716" cy="475824"/>
          </a:xfrm>
          <a:prstGeom prst="rect">
            <a:avLst/>
          </a:prstGeom>
          <a:noFill/>
          <a:ln w="9525">
            <a:noFill/>
            <a:miter lim="800000"/>
            <a:headEnd/>
            <a:tailEnd/>
          </a:ln>
          <a:effectLst/>
        </p:spPr>
      </p:pic>
      <p:sp>
        <p:nvSpPr>
          <p:cNvPr id="158" name="Rectangle 157"/>
          <p:cNvSpPr/>
          <p:nvPr>
            <p:custDataLst>
              <p:tags r:id="rId33"/>
            </p:custDataLst>
          </p:nvPr>
        </p:nvSpPr>
        <p:spPr>
          <a:xfrm>
            <a:off x="6988648" y="2964611"/>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9" name="Picture 4"/>
          <p:cNvPicPr>
            <a:picLocks noChangeAspect="1" noChangeArrowheads="1"/>
          </p:cNvPicPr>
          <p:nvPr>
            <p:custDataLst>
              <p:tags r:id="rId34"/>
            </p:custDataLst>
          </p:nvPr>
        </p:nvPicPr>
        <p:blipFill>
          <a:blip r:embed="rId131" cstate="print"/>
          <a:srcRect/>
          <a:stretch>
            <a:fillRect/>
          </a:stretch>
        </p:blipFill>
        <p:spPr bwMode="auto">
          <a:xfrm>
            <a:off x="6520779" y="3026434"/>
            <a:ext cx="387722" cy="537938"/>
          </a:xfrm>
          <a:prstGeom prst="rect">
            <a:avLst/>
          </a:prstGeom>
          <a:noFill/>
          <a:ln w="9525">
            <a:noFill/>
            <a:miter lim="800000"/>
            <a:headEnd/>
            <a:tailEnd/>
          </a:ln>
          <a:effectLst/>
        </p:spPr>
      </p:pic>
      <p:sp>
        <p:nvSpPr>
          <p:cNvPr id="160" name="Rectangle 159"/>
          <p:cNvSpPr/>
          <p:nvPr>
            <p:custDataLst>
              <p:tags r:id="rId35"/>
            </p:custDataLst>
          </p:nvPr>
        </p:nvSpPr>
        <p:spPr>
          <a:xfrm>
            <a:off x="6520779" y="2964611"/>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1" name="Picture 9"/>
          <p:cNvPicPr>
            <a:picLocks noChangeAspect="1" noChangeArrowheads="1"/>
          </p:cNvPicPr>
          <p:nvPr>
            <p:custDataLst>
              <p:tags r:id="rId36"/>
            </p:custDataLst>
          </p:nvPr>
        </p:nvPicPr>
        <p:blipFill>
          <a:blip r:embed="rId129" cstate="print"/>
          <a:srcRect/>
          <a:stretch>
            <a:fillRect/>
          </a:stretch>
        </p:blipFill>
        <p:spPr bwMode="auto">
          <a:xfrm>
            <a:off x="6921810" y="3891951"/>
            <a:ext cx="601546" cy="484071"/>
          </a:xfrm>
          <a:prstGeom prst="rect">
            <a:avLst/>
          </a:prstGeom>
          <a:noFill/>
          <a:ln w="9525">
            <a:noFill/>
            <a:miter lim="800000"/>
            <a:headEnd/>
            <a:tailEnd/>
          </a:ln>
          <a:effectLst/>
        </p:spPr>
      </p:pic>
      <p:sp>
        <p:nvSpPr>
          <p:cNvPr id="162" name="Rectangle 161"/>
          <p:cNvSpPr/>
          <p:nvPr>
            <p:custDataLst>
              <p:tags r:id="rId37"/>
            </p:custDataLst>
          </p:nvPr>
        </p:nvSpPr>
        <p:spPr>
          <a:xfrm>
            <a:off x="6520779" y="3768306"/>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3" name="Picture 6"/>
          <p:cNvPicPr>
            <a:picLocks noChangeAspect="1" noChangeArrowheads="1"/>
          </p:cNvPicPr>
          <p:nvPr>
            <p:custDataLst>
              <p:tags r:id="rId38"/>
            </p:custDataLst>
          </p:nvPr>
        </p:nvPicPr>
        <p:blipFill>
          <a:blip r:embed="rId130" cstate="print"/>
          <a:srcRect/>
          <a:stretch>
            <a:fillRect/>
          </a:stretch>
        </p:blipFill>
        <p:spPr bwMode="auto">
          <a:xfrm>
            <a:off x="8491816" y="3891951"/>
            <a:ext cx="517716" cy="475824"/>
          </a:xfrm>
          <a:prstGeom prst="rect">
            <a:avLst/>
          </a:prstGeom>
          <a:noFill/>
          <a:ln w="9525">
            <a:noFill/>
            <a:miter lim="800000"/>
            <a:headEnd/>
            <a:tailEnd/>
          </a:ln>
          <a:effectLst/>
        </p:spPr>
      </p:pic>
      <p:sp>
        <p:nvSpPr>
          <p:cNvPr id="164" name="Rectangle 163"/>
          <p:cNvSpPr/>
          <p:nvPr>
            <p:custDataLst>
              <p:tags r:id="rId39"/>
            </p:custDataLst>
          </p:nvPr>
        </p:nvSpPr>
        <p:spPr>
          <a:xfrm>
            <a:off x="8541663" y="3768306"/>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5" name="Picture 4"/>
          <p:cNvPicPr>
            <a:picLocks noChangeAspect="1" noChangeArrowheads="1"/>
          </p:cNvPicPr>
          <p:nvPr>
            <p:custDataLst>
              <p:tags r:id="rId40"/>
            </p:custDataLst>
          </p:nvPr>
        </p:nvPicPr>
        <p:blipFill>
          <a:blip r:embed="rId131" cstate="print"/>
          <a:srcRect/>
          <a:stretch>
            <a:fillRect/>
          </a:stretch>
        </p:blipFill>
        <p:spPr bwMode="auto">
          <a:xfrm>
            <a:off x="8073793" y="3830128"/>
            <a:ext cx="387722" cy="537938"/>
          </a:xfrm>
          <a:prstGeom prst="rect">
            <a:avLst/>
          </a:prstGeom>
          <a:noFill/>
          <a:ln w="9525">
            <a:noFill/>
            <a:miter lim="800000"/>
            <a:headEnd/>
            <a:tailEnd/>
          </a:ln>
          <a:effectLst/>
        </p:spPr>
      </p:pic>
      <p:sp>
        <p:nvSpPr>
          <p:cNvPr id="166" name="Rectangle 165"/>
          <p:cNvSpPr/>
          <p:nvPr>
            <p:custDataLst>
              <p:tags r:id="rId41"/>
            </p:custDataLst>
          </p:nvPr>
        </p:nvSpPr>
        <p:spPr>
          <a:xfrm>
            <a:off x="8073793" y="3768306"/>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4" name="TextBox 133"/>
          <p:cNvSpPr txBox="1"/>
          <p:nvPr>
            <p:custDataLst>
              <p:tags r:id="rId42"/>
            </p:custDataLst>
          </p:nvPr>
        </p:nvSpPr>
        <p:spPr>
          <a:xfrm>
            <a:off x="1371600" y="5552182"/>
            <a:ext cx="5105400" cy="1077218"/>
          </a:xfrm>
          <a:prstGeom prst="rect">
            <a:avLst/>
          </a:prstGeom>
          <a:noFill/>
        </p:spPr>
        <p:txBody>
          <a:bodyPr wrap="square" rtlCol="0">
            <a:spAutoFit/>
          </a:bodyPr>
          <a:lstStyle/>
          <a:p>
            <a:r>
              <a:rPr lang="en-US" sz="3200" dirty="0" smtClean="0">
                <a:solidFill>
                  <a:schemeClr val="bg1"/>
                </a:solidFill>
                <a:latin typeface="+mj-lt"/>
              </a:rPr>
              <a:t>Latency:</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a:t>
            </a:r>
            <a:endParaRPr lang="en-US" sz="3200" dirty="0" smtClean="0">
              <a:solidFill>
                <a:schemeClr val="accent5">
                  <a:lumMod val="60000"/>
                  <a:lumOff val="40000"/>
                </a:schemeClr>
              </a:solidFill>
              <a:latin typeface="+mj-lt"/>
            </a:endParaRPr>
          </a:p>
        </p:txBody>
      </p:sp>
      <p:sp>
        <p:nvSpPr>
          <p:cNvPr id="135" name="TextBox 134"/>
          <p:cNvSpPr txBox="1"/>
          <p:nvPr>
            <p:custDataLst>
              <p:tags r:id="rId43"/>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8" name="TextBox 7"/>
          <p:cNvSpPr txBox="1"/>
          <p:nvPr/>
        </p:nvSpPr>
        <p:spPr>
          <a:xfrm>
            <a:off x="97228" y="4946211"/>
            <a:ext cx="9046772" cy="461665"/>
          </a:xfrm>
          <a:prstGeom prst="rect">
            <a:avLst/>
          </a:prstGeom>
          <a:noFill/>
        </p:spPr>
        <p:txBody>
          <a:bodyPr wrap="none" rtlCol="0">
            <a:spAutoFit/>
          </a:bodyPr>
          <a:lstStyle/>
          <a:p>
            <a:r>
              <a:rPr lang="en-US" sz="2400" dirty="0" smtClean="0"/>
              <a:t>What if drilling takes twice as long, but gluing and paint take ½ as long?</a:t>
            </a:r>
            <a:endParaRPr lang="en-US" sz="2400" dirty="0"/>
          </a:p>
        </p:txBody>
      </p:sp>
    </p:spTree>
    <p:extLst>
      <p:ext uri="{BB962C8B-B14F-4D97-AF65-F5344CB8AC3E}">
        <p14:creationId xmlns:p14="http://schemas.microsoft.com/office/powerpoint/2010/main" val="1594372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Lessons</a:t>
            </a:r>
            <a:endParaRPr lang="en-US" dirty="0"/>
          </a:p>
        </p:txBody>
      </p:sp>
      <p:sp>
        <p:nvSpPr>
          <p:cNvPr id="3" name="Content Placeholder 2"/>
          <p:cNvSpPr>
            <a:spLocks noGrp="1"/>
          </p:cNvSpPr>
          <p:nvPr>
            <p:ph idx="1"/>
            <p:custDataLst>
              <p:tags r:id="rId2"/>
            </p:custDataLst>
          </p:nvPr>
        </p:nvSpPr>
        <p:spPr/>
        <p:txBody>
          <a:bodyPr/>
          <a:lstStyle/>
          <a:p>
            <a:pPr>
              <a:lnSpc>
                <a:spcPct val="94000"/>
              </a:lnSpc>
            </a:pPr>
            <a:r>
              <a:rPr lang="en-US" dirty="0" smtClean="0"/>
              <a:t>Principle:</a:t>
            </a:r>
          </a:p>
          <a:p>
            <a:pPr>
              <a:lnSpc>
                <a:spcPct val="94000"/>
              </a:lnSpc>
            </a:pPr>
            <a:r>
              <a:rPr lang="en-US" dirty="0" smtClean="0"/>
              <a:t>	Throughput increased by parallel execution</a:t>
            </a:r>
          </a:p>
          <a:p>
            <a:pPr>
              <a:lnSpc>
                <a:spcPct val="94000"/>
              </a:lnSpc>
            </a:pPr>
            <a:r>
              <a:rPr lang="en-US" dirty="0"/>
              <a:t>	</a:t>
            </a:r>
            <a:r>
              <a:rPr lang="en-US" dirty="0" smtClean="0"/>
              <a:t>Balanced pipeline very important</a:t>
            </a:r>
          </a:p>
          <a:p>
            <a:pPr>
              <a:lnSpc>
                <a:spcPct val="94000"/>
              </a:lnSpc>
            </a:pPr>
            <a:r>
              <a:rPr lang="en-US" dirty="0"/>
              <a:t>	</a:t>
            </a:r>
            <a:r>
              <a:rPr lang="en-US" dirty="0" smtClean="0"/>
              <a:t>	</a:t>
            </a:r>
            <a:r>
              <a:rPr lang="en-US" sz="2800" dirty="0" smtClean="0"/>
              <a:t>Else slowest stage dominates performance</a:t>
            </a:r>
          </a:p>
          <a:p>
            <a:pPr>
              <a:lnSpc>
                <a:spcPct val="94000"/>
              </a:lnSpc>
            </a:pPr>
            <a:endParaRPr lang="en-US" dirty="0" smtClean="0"/>
          </a:p>
          <a:p>
            <a:pPr>
              <a:lnSpc>
                <a:spcPct val="94000"/>
              </a:lnSpc>
            </a:pPr>
            <a:r>
              <a:rPr lang="en-US" dirty="0" smtClean="0"/>
              <a:t>Pipelining:</a:t>
            </a:r>
          </a:p>
          <a:p>
            <a:pPr lvl="1">
              <a:lnSpc>
                <a:spcPct val="94000"/>
              </a:lnSpc>
            </a:pPr>
            <a:r>
              <a:rPr lang="en-US" dirty="0" smtClean="0"/>
              <a:t>Identify </a:t>
            </a:r>
            <a:r>
              <a:rPr lang="en-US" i="1" dirty="0" smtClean="0">
                <a:solidFill>
                  <a:schemeClr val="accent5">
                    <a:lumMod val="60000"/>
                    <a:lumOff val="40000"/>
                  </a:schemeClr>
                </a:solidFill>
              </a:rPr>
              <a:t>pipeline stages</a:t>
            </a:r>
          </a:p>
          <a:p>
            <a:pPr lvl="1">
              <a:lnSpc>
                <a:spcPct val="94000"/>
              </a:lnSpc>
            </a:pPr>
            <a:r>
              <a:rPr lang="en-US" dirty="0" smtClean="0">
                <a:solidFill>
                  <a:schemeClr val="accent5">
                    <a:lumMod val="60000"/>
                    <a:lumOff val="40000"/>
                  </a:schemeClr>
                </a:solidFill>
              </a:rPr>
              <a:t>Isolate</a:t>
            </a:r>
            <a:r>
              <a:rPr lang="en-US" dirty="0" smtClean="0"/>
              <a:t> stages from each other</a:t>
            </a:r>
          </a:p>
          <a:p>
            <a:pPr lvl="1">
              <a:lnSpc>
                <a:spcPct val="94000"/>
              </a:lnSpc>
            </a:pPr>
            <a:r>
              <a:rPr lang="en-US" dirty="0" smtClean="0"/>
              <a:t>Resolve pipeline </a:t>
            </a:r>
            <a:r>
              <a:rPr lang="en-US" i="1" dirty="0" smtClean="0">
                <a:solidFill>
                  <a:schemeClr val="accent5">
                    <a:lumMod val="60000"/>
                    <a:lumOff val="40000"/>
                  </a:schemeClr>
                </a:solidFill>
              </a:rPr>
              <a:t>hazards</a:t>
            </a:r>
            <a:r>
              <a:rPr lang="en-US" i="1" dirty="0" smtClean="0">
                <a:solidFill>
                  <a:schemeClr val="accent1"/>
                </a:solidFill>
              </a:rPr>
              <a:t> </a:t>
            </a:r>
            <a:r>
              <a:rPr lang="en-US" dirty="0" smtClean="0"/>
              <a:t>(next lecture)</a:t>
            </a:r>
            <a:endParaRPr lang="en-US" dirty="0"/>
          </a:p>
        </p:txBody>
      </p:sp>
    </p:spTree>
    <p:extLst>
      <p:ext uri="{BB962C8B-B14F-4D97-AF65-F5344CB8AC3E}">
        <p14:creationId xmlns:p14="http://schemas.microsoft.com/office/powerpoint/2010/main" val="416279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Performance</a:t>
            </a:r>
          </a:p>
          <a:p>
            <a:pPr lvl="1"/>
            <a:r>
              <a:rPr lang="en-US" dirty="0" smtClean="0"/>
              <a:t>What is performance?</a:t>
            </a:r>
          </a:p>
          <a:p>
            <a:pPr lvl="1"/>
            <a:r>
              <a:rPr lang="en-US" dirty="0" smtClean="0"/>
              <a:t>How to get it?</a:t>
            </a:r>
          </a:p>
          <a:p>
            <a:endParaRPr lang="en-US" dirty="0" smtClean="0"/>
          </a:p>
          <a:p>
            <a:r>
              <a:rPr lang="en-US" dirty="0" smtClean="0"/>
              <a:t>Pipelining</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723280" y="4260600"/>
              <a:ext cx="360" cy="360"/>
            </p14:xfrm>
          </p:contentPart>
        </mc:Choice>
        <mc:Fallback xmlns="">
          <p:pic>
            <p:nvPicPr>
              <p:cNvPr id="4" name="Ink 3"/>
              <p:cNvPicPr/>
              <p:nvPr/>
            </p:nvPicPr>
            <p:blipFill>
              <a:blip r:embed="rId3"/>
              <a:stretch>
                <a:fillRect/>
              </a:stretch>
            </p:blipFill>
            <p:spPr>
              <a:xfrm>
                <a:off x="5713920" y="4251240"/>
                <a:ext cx="19080" cy="19080"/>
              </a:xfrm>
              <a:prstGeom prst="rect">
                <a:avLst/>
              </a:prstGeom>
            </p:spPr>
          </p:pic>
        </mc:Fallback>
      </mc:AlternateContent>
    </p:spTree>
    <p:extLst>
      <p:ext uri="{BB962C8B-B14F-4D97-AF65-F5344CB8AC3E}">
        <p14:creationId xmlns:p14="http://schemas.microsoft.com/office/powerpoint/2010/main" val="1082908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designed for pipelining</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Instructions same length</a:t>
            </a:r>
          </a:p>
          <a:p>
            <a:pPr marL="1200150" lvl="1" indent="-457200">
              <a:buFont typeface="Arial"/>
              <a:buChar char="•"/>
            </a:pPr>
            <a:r>
              <a:rPr lang="en-US" dirty="0" smtClean="0"/>
              <a:t>32 bits, easy to fetch and then decode</a:t>
            </a:r>
          </a:p>
          <a:p>
            <a:pPr marL="1200150" lvl="1" indent="-457200">
              <a:buFont typeface="Arial"/>
              <a:buChar char="•"/>
            </a:pPr>
            <a:endParaRPr lang="en-US" dirty="0"/>
          </a:p>
          <a:p>
            <a:pPr marL="457200" indent="-457200">
              <a:buFont typeface="Arial"/>
              <a:buChar char="•"/>
            </a:pPr>
            <a:r>
              <a:rPr lang="en-US" dirty="0" smtClean="0"/>
              <a:t>3 types of instruction formats</a:t>
            </a:r>
          </a:p>
          <a:p>
            <a:pPr marL="1200150" lvl="1" indent="-457200">
              <a:buFont typeface="Arial"/>
              <a:buChar char="•"/>
            </a:pPr>
            <a:r>
              <a:rPr lang="en-US" dirty="0" smtClean="0"/>
              <a:t>Easy to route bits between stages</a:t>
            </a:r>
          </a:p>
          <a:p>
            <a:pPr marL="1200150" lvl="1" indent="-457200">
              <a:buFont typeface="Arial"/>
              <a:buChar char="•"/>
            </a:pPr>
            <a:r>
              <a:rPr lang="en-US" dirty="0" smtClean="0"/>
              <a:t>Can read a register source before even knowing what the instruction is</a:t>
            </a:r>
          </a:p>
          <a:p>
            <a:pPr marL="457200" indent="-457200">
              <a:buFont typeface="Arial"/>
              <a:buChar char="•"/>
            </a:pPr>
            <a:r>
              <a:rPr lang="en-US" dirty="0" smtClean="0"/>
              <a:t>Memory access through </a:t>
            </a:r>
            <a:r>
              <a:rPr lang="en-US" dirty="0" err="1" smtClean="0"/>
              <a:t>lw</a:t>
            </a:r>
            <a:r>
              <a:rPr lang="en-US" dirty="0" smtClean="0"/>
              <a:t> and </a:t>
            </a:r>
            <a:r>
              <a:rPr lang="en-US" dirty="0" err="1" smtClean="0"/>
              <a:t>sw</a:t>
            </a:r>
            <a:r>
              <a:rPr lang="en-US" dirty="0" smtClean="0"/>
              <a:t> only</a:t>
            </a:r>
          </a:p>
          <a:p>
            <a:pPr marL="1200150" lvl="1" indent="-457200">
              <a:buFont typeface="Arial"/>
              <a:buChar char="•"/>
            </a:pPr>
            <a:r>
              <a:rPr lang="en-US" dirty="0" smtClean="0"/>
              <a:t>Access memory after ALU</a:t>
            </a:r>
          </a:p>
          <a:p>
            <a:pPr marL="457200" indent="-457200">
              <a:buFont typeface="Arial"/>
              <a:buChar char="•"/>
            </a:pPr>
            <a:endParaRPr lang="en-US" dirty="0" smtClean="0"/>
          </a:p>
          <a:p>
            <a:pPr marL="457200" indent="-457200">
              <a:buFont typeface="Arial"/>
              <a:buChar char="•"/>
            </a:pPr>
            <a:endParaRPr lang="en-US" dirty="0"/>
          </a:p>
        </p:txBody>
      </p:sp>
    </p:spTree>
    <p:extLst>
      <p:ext uri="{BB962C8B-B14F-4D97-AF65-F5344CB8AC3E}">
        <p14:creationId xmlns:p14="http://schemas.microsoft.com/office/powerpoint/2010/main" val="2467145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ChangeArrowheads="1"/>
          </p:cNvSpPr>
          <p:nvPr>
            <p:ph type="title"/>
            <p:custDataLst>
              <p:tags r:id="rId1"/>
            </p:custDataLst>
          </p:nvPr>
        </p:nvSpPr>
        <p:spPr/>
        <p:txBody>
          <a:bodyPr>
            <a:noAutofit/>
          </a:bodyPr>
          <a:lstStyle/>
          <a:p>
            <a:r>
              <a:rPr lang="en-US" dirty="0"/>
              <a:t>Basic </a:t>
            </a:r>
            <a:r>
              <a:rPr lang="en-US" dirty="0" smtClean="0"/>
              <a:t>Pipeline</a:t>
            </a:r>
            <a:endParaRPr lang="en-US" dirty="0"/>
          </a:p>
        </p:txBody>
      </p:sp>
      <p:sp>
        <p:nvSpPr>
          <p:cNvPr id="2356227" name="Rectangle 3"/>
          <p:cNvSpPr>
            <a:spLocks noGrp="1" noChangeArrowheads="1"/>
          </p:cNvSpPr>
          <p:nvPr>
            <p:ph idx="1"/>
            <p:custDataLst>
              <p:tags r:id="rId2"/>
            </p:custDataLst>
          </p:nvPr>
        </p:nvSpPr>
        <p:spPr/>
        <p:txBody>
          <a:bodyPr>
            <a:noAutofit/>
          </a:bodyPr>
          <a:lstStyle/>
          <a:p>
            <a:pPr marL="609600" indent="-609600">
              <a:lnSpc>
                <a:spcPct val="80000"/>
              </a:lnSpc>
              <a:buFontTx/>
              <a:buNone/>
            </a:pPr>
            <a:r>
              <a:rPr lang="en-US" dirty="0" smtClean="0"/>
              <a:t>Five stage “RISC” load-store architecture</a:t>
            </a:r>
          </a:p>
          <a:p>
            <a:pPr marL="323850" lvl="1" indent="-323850">
              <a:lnSpc>
                <a:spcPct val="80000"/>
              </a:lnSpc>
              <a:buFont typeface="+mj-lt"/>
              <a:buAutoNum type="arabicPeriod"/>
            </a:pPr>
            <a:endParaRPr lang="en-US" dirty="0" smtClean="0"/>
          </a:p>
          <a:p>
            <a:pPr marL="323850" lvl="1" indent="-323850">
              <a:lnSpc>
                <a:spcPct val="80000"/>
              </a:lnSpc>
              <a:buFont typeface="+mj-lt"/>
              <a:buAutoNum type="arabicPeriod"/>
            </a:pPr>
            <a:r>
              <a:rPr lang="en-US" dirty="0" smtClean="0"/>
              <a:t>Instruction fetch (IF)</a:t>
            </a:r>
            <a:endParaRPr lang="en-US" sz="2400" dirty="0" smtClean="0"/>
          </a:p>
          <a:p>
            <a:pPr marL="687388" lvl="2" indent="-323850">
              <a:lnSpc>
                <a:spcPct val="80000"/>
              </a:lnSpc>
            </a:pPr>
            <a:r>
              <a:rPr lang="en-US" dirty="0" smtClean="0"/>
              <a:t>get instruction from memory, increment PC</a:t>
            </a:r>
          </a:p>
          <a:p>
            <a:pPr marL="323850" lvl="1" indent="-323850">
              <a:lnSpc>
                <a:spcPct val="80000"/>
              </a:lnSpc>
              <a:buFont typeface="+mj-lt"/>
              <a:buAutoNum type="arabicPeriod"/>
            </a:pPr>
            <a:r>
              <a:rPr lang="en-US" dirty="0" smtClean="0"/>
              <a:t>Instruction Decode (ID)</a:t>
            </a:r>
          </a:p>
          <a:p>
            <a:pPr marL="687388" lvl="2" indent="-323850">
              <a:lnSpc>
                <a:spcPct val="80000"/>
              </a:lnSpc>
            </a:pPr>
            <a:r>
              <a:rPr lang="en-US" dirty="0" smtClean="0"/>
              <a:t>translate </a:t>
            </a:r>
            <a:r>
              <a:rPr lang="en-US" dirty="0" err="1" smtClean="0"/>
              <a:t>opcode</a:t>
            </a:r>
            <a:r>
              <a:rPr lang="en-US" dirty="0" smtClean="0"/>
              <a:t> into control signals and read registers</a:t>
            </a:r>
          </a:p>
          <a:p>
            <a:pPr marL="323850" lvl="1" indent="-323850">
              <a:lnSpc>
                <a:spcPct val="80000"/>
              </a:lnSpc>
              <a:buFont typeface="+mj-lt"/>
              <a:buAutoNum type="arabicPeriod"/>
            </a:pPr>
            <a:r>
              <a:rPr lang="en-US" dirty="0" smtClean="0"/>
              <a:t>Execute (EX)</a:t>
            </a:r>
          </a:p>
          <a:p>
            <a:pPr marL="687388" lvl="2" indent="-323850">
              <a:lnSpc>
                <a:spcPct val="80000"/>
              </a:lnSpc>
            </a:pPr>
            <a:r>
              <a:rPr lang="en-US" dirty="0" smtClean="0"/>
              <a:t>perform ALU operation,  compute jump/branch targets</a:t>
            </a:r>
          </a:p>
          <a:p>
            <a:pPr marL="323850" lvl="1" indent="-323850">
              <a:lnSpc>
                <a:spcPct val="80000"/>
              </a:lnSpc>
              <a:buFont typeface="+mj-lt"/>
              <a:buAutoNum type="arabicPeriod"/>
            </a:pPr>
            <a:r>
              <a:rPr lang="en-US" dirty="0" smtClean="0"/>
              <a:t>Memory (MEM)</a:t>
            </a:r>
            <a:endParaRPr lang="en-US" sz="2400" dirty="0" smtClean="0"/>
          </a:p>
          <a:p>
            <a:pPr marL="687388" lvl="2" indent="-323850">
              <a:lnSpc>
                <a:spcPct val="80000"/>
              </a:lnSpc>
            </a:pPr>
            <a:r>
              <a:rPr lang="en-US" dirty="0" smtClean="0"/>
              <a:t>access memory if needed</a:t>
            </a:r>
          </a:p>
          <a:p>
            <a:pPr marL="323850" lvl="1" indent="-323850">
              <a:lnSpc>
                <a:spcPct val="80000"/>
              </a:lnSpc>
              <a:buFont typeface="+mj-lt"/>
              <a:buAutoNum type="arabicPeriod"/>
            </a:pPr>
            <a:r>
              <a:rPr lang="en-US" dirty="0" err="1" smtClean="0"/>
              <a:t>Writeback</a:t>
            </a:r>
            <a:r>
              <a:rPr lang="en-US" dirty="0" smtClean="0"/>
              <a:t> (WB)</a:t>
            </a:r>
            <a:endParaRPr lang="en-US" sz="2400" dirty="0" smtClean="0"/>
          </a:p>
          <a:p>
            <a:pPr marL="687388" lvl="2" indent="-323850">
              <a:lnSpc>
                <a:spcPct val="80000"/>
              </a:lnSpc>
            </a:pPr>
            <a:r>
              <a:rPr lang="en-US" dirty="0" smtClean="0"/>
              <a:t>update register file</a:t>
            </a:r>
          </a:p>
          <a:p>
            <a:pPr marL="990600" lvl="1" indent="-533400">
              <a:lnSpc>
                <a:spcPct val="80000"/>
              </a:lnSpc>
              <a:buClr>
                <a:schemeClr val="tx1"/>
              </a:buClr>
              <a:buFontTx/>
              <a:buChar char="•"/>
            </a:pPr>
            <a:endParaRPr lang="en-US" sz="2400" dirty="0" smtClean="0"/>
          </a:p>
          <a:p>
            <a:pPr marL="609600" indent="-609600">
              <a:lnSpc>
                <a:spcPct val="80000"/>
              </a:lnSpc>
              <a:buClr>
                <a:schemeClr val="tx1"/>
              </a:buClr>
              <a:buFontTx/>
              <a:buNone/>
            </a:pPr>
            <a:endParaRPr lang="en-US" sz="2000" dirty="0"/>
          </a:p>
        </p:txBody>
      </p:sp>
    </p:spTree>
    <p:extLst>
      <p:ext uri="{BB962C8B-B14F-4D97-AF65-F5344CB8AC3E}">
        <p14:creationId xmlns:p14="http://schemas.microsoft.com/office/powerpoint/2010/main" val="1668252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 Processor</a:t>
            </a:r>
            <a:endParaRPr lang="en-US" dirty="0"/>
          </a:p>
        </p:txBody>
      </p:sp>
      <p:sp>
        <p:nvSpPr>
          <p:cNvPr id="2249762" name="Line 34"/>
          <p:cNvSpPr>
            <a:spLocks noChangeShapeType="1"/>
          </p:cNvSpPr>
          <p:nvPr>
            <p:custDataLst>
              <p:tags r:id="rId2"/>
            </p:custDataLst>
          </p:nvPr>
        </p:nvSpPr>
        <p:spPr bwMode="auto">
          <a:xfrm flipV="1">
            <a:off x="2286000" y="42672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2286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3124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12192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667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12192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9718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9"/>
            </p:custDataLst>
          </p:nvPr>
        </p:nvSpPr>
        <p:spPr bwMode="auto">
          <a:xfrm>
            <a:off x="6172200" y="2514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10"/>
            </p:custDataLst>
          </p:nvPr>
        </p:nvSpPr>
        <p:spPr bwMode="auto">
          <a:xfrm>
            <a:off x="761998" y="3048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1"/>
            </p:custDataLst>
          </p:nvPr>
        </p:nvSpPr>
        <p:spPr bwMode="auto">
          <a:xfrm>
            <a:off x="381000" y="3810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2"/>
            </p:custDataLst>
          </p:nvPr>
        </p:nvSpPr>
        <p:spPr bwMode="auto">
          <a:xfrm flipH="1">
            <a:off x="1295400" y="34290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3"/>
            </p:custDataLst>
          </p:nvPr>
        </p:nvSpPr>
        <p:spPr bwMode="auto">
          <a:xfrm>
            <a:off x="761998" y="41147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4"/>
            </p:custDataLst>
          </p:nvPr>
        </p:nvSpPr>
        <p:spPr bwMode="auto">
          <a:xfrm flipH="1">
            <a:off x="1981200" y="12192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5"/>
            </p:custDataLst>
          </p:nvPr>
        </p:nvSpPr>
        <p:spPr bwMode="auto">
          <a:xfrm flipH="1" flipV="1">
            <a:off x="1295400" y="25146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6"/>
            </p:custDataLst>
          </p:nvPr>
        </p:nvSpPr>
        <p:spPr bwMode="auto">
          <a:xfrm>
            <a:off x="5791200" y="3276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257800" y="3581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4953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9"/>
            </p:custDataLst>
          </p:nvPr>
        </p:nvSpPr>
        <p:spPr bwMode="auto">
          <a:xfrm>
            <a:off x="2343960" y="4800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20"/>
            </p:custDataLst>
          </p:nvPr>
        </p:nvSpPr>
        <p:spPr bwMode="auto">
          <a:xfrm>
            <a:off x="304800" y="1981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1"/>
            </p:custDataLst>
          </p:nvPr>
        </p:nvSpPr>
        <p:spPr bwMode="auto">
          <a:xfrm>
            <a:off x="6858000" y="41910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2"/>
            </p:custDataLst>
          </p:nvPr>
        </p:nvSpPr>
        <p:spPr bwMode="auto">
          <a:xfrm flipV="1">
            <a:off x="5029200" y="3124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3"/>
            </p:custDataLst>
          </p:nvPr>
        </p:nvSpPr>
        <p:spPr bwMode="auto">
          <a:xfrm>
            <a:off x="5029200" y="4038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4"/>
            </p:custDataLst>
          </p:nvPr>
        </p:nvSpPr>
        <p:spPr bwMode="auto">
          <a:xfrm>
            <a:off x="67056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5"/>
            </p:custDataLst>
          </p:nvPr>
        </p:nvSpPr>
        <p:spPr bwMode="auto">
          <a:xfrm>
            <a:off x="73914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6"/>
            </p:custDataLst>
          </p:nvPr>
        </p:nvSpPr>
        <p:spPr bwMode="auto">
          <a:xfrm flipV="1">
            <a:off x="72390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7"/>
            </p:custDataLst>
          </p:nvPr>
        </p:nvSpPr>
        <p:spPr bwMode="auto">
          <a:xfrm>
            <a:off x="6781800" y="3429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8"/>
            </p:custDataLst>
          </p:nvPr>
        </p:nvSpPr>
        <p:spPr bwMode="auto">
          <a:xfrm>
            <a:off x="7239000" y="2667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9"/>
            </p:custDataLst>
          </p:nvPr>
        </p:nvSpPr>
        <p:spPr bwMode="auto">
          <a:xfrm flipH="1">
            <a:off x="8458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0"/>
            </p:custDataLst>
          </p:nvPr>
        </p:nvSpPr>
        <p:spPr bwMode="auto">
          <a:xfrm>
            <a:off x="8077200" y="3124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1"/>
            </p:custDataLst>
          </p:nvPr>
        </p:nvSpPr>
        <p:spPr bwMode="auto">
          <a:xfrm>
            <a:off x="8077200" y="3124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2"/>
            </p:custDataLst>
          </p:nvPr>
        </p:nvSpPr>
        <p:spPr bwMode="auto">
          <a:xfrm flipV="1">
            <a:off x="7924800" y="4038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3"/>
            </p:custDataLst>
          </p:nvPr>
        </p:nvSpPr>
        <p:spPr bwMode="auto">
          <a:xfrm flipV="1">
            <a:off x="2123844" y="4724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4"/>
            </p:custDataLst>
          </p:nvPr>
        </p:nvSpPr>
        <p:spPr bwMode="auto">
          <a:xfrm>
            <a:off x="1676400" y="4572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5"/>
            </p:custDataLst>
          </p:nvPr>
        </p:nvSpPr>
        <p:spPr bwMode="auto">
          <a:xfrm flipH="1" flipV="1">
            <a:off x="1742844" y="4876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6"/>
            </p:custDataLst>
          </p:nvPr>
        </p:nvSpPr>
        <p:spPr bwMode="auto">
          <a:xfrm flipH="1" flipV="1">
            <a:off x="1752600" y="52578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7"/>
            </p:custDataLst>
          </p:nvPr>
        </p:nvSpPr>
        <p:spPr bwMode="auto">
          <a:xfrm flipV="1">
            <a:off x="4800600" y="42672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8"/>
            </p:custDataLst>
          </p:nvPr>
        </p:nvSpPr>
        <p:spPr bwMode="auto">
          <a:xfrm flipV="1">
            <a:off x="2123844" y="4343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9"/>
            </p:custDataLst>
          </p:nvPr>
        </p:nvSpPr>
        <p:spPr bwMode="auto">
          <a:xfrm flipH="1" flipV="1">
            <a:off x="1742844" y="4495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40"/>
            </p:custDataLst>
          </p:nvPr>
        </p:nvSpPr>
        <p:spPr bwMode="auto">
          <a:xfrm>
            <a:off x="1676400" y="4191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1"/>
            </p:custDataLst>
          </p:nvPr>
        </p:nvSpPr>
        <p:spPr bwMode="auto">
          <a:xfrm flipH="1">
            <a:off x="4419600" y="3733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2"/>
            </p:custDataLst>
          </p:nvPr>
        </p:nvSpPr>
        <p:spPr bwMode="auto">
          <a:xfrm flipH="1">
            <a:off x="3810000" y="42672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3"/>
            </p:custDataLst>
          </p:nvPr>
        </p:nvSpPr>
        <p:spPr bwMode="auto">
          <a:xfrm flipH="1">
            <a:off x="3733800" y="38100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4"/>
            </p:custDataLst>
          </p:nvPr>
        </p:nvSpPr>
        <p:spPr bwMode="auto">
          <a:xfrm flipV="1">
            <a:off x="3810000" y="38100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5"/>
            </p:custDataLst>
          </p:nvPr>
        </p:nvSpPr>
        <p:spPr bwMode="auto">
          <a:xfrm>
            <a:off x="4038600" y="4114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6"/>
            </p:custDataLst>
          </p:nvPr>
        </p:nvSpPr>
        <p:spPr bwMode="auto">
          <a:xfrm flipV="1">
            <a:off x="4191000" y="4419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7"/>
            </p:custDataLst>
          </p:nvPr>
        </p:nvSpPr>
        <p:spPr bwMode="auto">
          <a:xfrm>
            <a:off x="2286000" y="40386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8"/>
            </p:custDataLst>
          </p:nvPr>
        </p:nvSpPr>
        <p:spPr bwMode="auto">
          <a:xfrm>
            <a:off x="2590800" y="40386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9"/>
            </p:custDataLst>
          </p:nvPr>
        </p:nvSpPr>
        <p:spPr bwMode="auto">
          <a:xfrm>
            <a:off x="4038600" y="3657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50"/>
            </p:custDataLst>
          </p:nvPr>
        </p:nvSpPr>
        <p:spPr bwMode="auto">
          <a:xfrm flipH="1">
            <a:off x="4419600" y="3886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1"/>
            </p:custDataLst>
          </p:nvPr>
        </p:nvSpPr>
        <p:spPr bwMode="auto">
          <a:xfrm flipH="1">
            <a:off x="4419600" y="4267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2"/>
            </p:custDataLst>
          </p:nvPr>
        </p:nvSpPr>
        <p:spPr bwMode="auto">
          <a:xfrm>
            <a:off x="2438400" y="51054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3"/>
            </p:custDataLst>
          </p:nvPr>
        </p:nvSpPr>
        <p:spPr bwMode="auto">
          <a:xfrm flipV="1">
            <a:off x="8382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4"/>
            </p:custDataLst>
          </p:nvPr>
        </p:nvSpPr>
        <p:spPr bwMode="auto">
          <a:xfrm flipV="1">
            <a:off x="64008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5"/>
            </p:custDataLst>
          </p:nvPr>
        </p:nvSpPr>
        <p:spPr bwMode="auto">
          <a:xfrm flipV="1">
            <a:off x="5715000" y="3733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6"/>
            </p:custDataLst>
          </p:nvPr>
        </p:nvSpPr>
        <p:spPr bwMode="auto">
          <a:xfrm flipV="1">
            <a:off x="32004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7"/>
            </p:custDataLst>
          </p:nvPr>
        </p:nvSpPr>
        <p:spPr bwMode="auto">
          <a:xfrm flipV="1">
            <a:off x="10668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8"/>
            </p:custDataLst>
          </p:nvPr>
        </p:nvSpPr>
        <p:spPr>
          <a:xfrm>
            <a:off x="6019800" y="1981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9"/>
            </p:custDataLst>
          </p:nvPr>
        </p:nvSpPr>
        <p:spPr bwMode="auto">
          <a:xfrm>
            <a:off x="457200" y="45720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60"/>
            </p:custDataLst>
          </p:nvPr>
        </p:nvSpPr>
        <p:spPr bwMode="auto">
          <a:xfrm flipH="1" flipV="1">
            <a:off x="2209800" y="57150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1"/>
            </p:custDataLst>
          </p:nvPr>
        </p:nvSpPr>
        <p:spPr bwMode="auto">
          <a:xfrm>
            <a:off x="8305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2"/>
            </p:custDataLst>
          </p:nvPr>
        </p:nvSpPr>
        <p:spPr bwMode="auto">
          <a:xfrm flipH="1" flipV="1">
            <a:off x="1524000" y="2514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3"/>
            </p:custDataLst>
          </p:nvPr>
        </p:nvSpPr>
        <p:spPr bwMode="auto">
          <a:xfrm flipV="1">
            <a:off x="1524000" y="4038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4"/>
            </p:custDataLst>
          </p:nvPr>
        </p:nvSpPr>
        <p:spPr bwMode="auto">
          <a:xfrm>
            <a:off x="5638800" y="2971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5"/>
            </p:custDataLst>
          </p:nvPr>
        </p:nvSpPr>
        <p:spPr bwMode="auto">
          <a:xfrm>
            <a:off x="6781800" y="35052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6"/>
            </p:custDataLst>
          </p:nvPr>
        </p:nvSpPr>
        <p:spPr bwMode="auto">
          <a:xfrm flipH="1">
            <a:off x="2362200" y="3200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7"/>
            </p:custDataLst>
          </p:nvPr>
        </p:nvSpPr>
        <p:spPr bwMode="auto">
          <a:xfrm flipV="1">
            <a:off x="2286000" y="3581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8"/>
            </p:custDataLst>
          </p:nvPr>
        </p:nvSpPr>
        <p:spPr bwMode="auto">
          <a:xfrm>
            <a:off x="2209800" y="2819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9"/>
            </p:custDataLst>
          </p:nvPr>
        </p:nvSpPr>
        <p:spPr bwMode="auto">
          <a:xfrm>
            <a:off x="2590799" y="2057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70"/>
            </p:custDataLst>
          </p:nvPr>
        </p:nvSpPr>
        <p:spPr bwMode="auto">
          <a:xfrm>
            <a:off x="1295400" y="2289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1"/>
            </p:custDataLst>
          </p:nvPr>
        </p:nvSpPr>
        <p:spPr bwMode="auto">
          <a:xfrm flipV="1">
            <a:off x="2743200"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2"/>
            </p:custDataLst>
          </p:nvPr>
        </p:nvSpPr>
        <p:spPr bwMode="auto">
          <a:xfrm flipV="1">
            <a:off x="31241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3"/>
            </p:custDataLst>
          </p:nvPr>
        </p:nvSpPr>
        <p:spPr bwMode="auto">
          <a:xfrm flipV="1">
            <a:off x="33527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4"/>
            </p:custDataLst>
          </p:nvPr>
        </p:nvSpPr>
        <p:spPr bwMode="auto">
          <a:xfrm flipV="1">
            <a:off x="35813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5"/>
            </p:custDataLst>
          </p:nvPr>
        </p:nvCxnSpPr>
        <p:spPr>
          <a:xfrm>
            <a:off x="1447800" y="34290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6"/>
            </p:custDataLst>
          </p:nvPr>
        </p:nvSpPr>
        <p:spPr bwMode="auto">
          <a:xfrm>
            <a:off x="762000" y="34290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7"/>
            </p:custDataLst>
          </p:nvPr>
        </p:nvCxnSpPr>
        <p:spPr>
          <a:xfrm>
            <a:off x="4724400" y="51054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8"/>
            </p:custDataLst>
          </p:nvPr>
        </p:nvSpPr>
        <p:spPr bwMode="auto">
          <a:xfrm flipV="1">
            <a:off x="3657600" y="51054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9"/>
            </p:custDataLst>
          </p:nvPr>
        </p:nvSpPr>
        <p:spPr bwMode="auto">
          <a:xfrm>
            <a:off x="2971800" y="4953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80"/>
            </p:custDataLst>
          </p:nvPr>
        </p:nvCxnSpPr>
        <p:spPr>
          <a:xfrm rot="5400000">
            <a:off x="4724400" y="31242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1"/>
            </p:custDataLst>
          </p:nvPr>
        </p:nvCxnSpPr>
        <p:spPr>
          <a:xfrm rot="5400000">
            <a:off x="47244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2"/>
            </p:custDataLst>
          </p:nvPr>
        </p:nvSpPr>
        <p:spPr bwMode="auto">
          <a:xfrm flipV="1">
            <a:off x="4800600" y="22860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3"/>
            </p:custDataLst>
          </p:nvPr>
        </p:nvCxnSpPr>
        <p:spPr>
          <a:xfrm rot="5400000">
            <a:off x="5181600" y="4038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4"/>
            </p:custDataLst>
          </p:nvPr>
        </p:nvSpPr>
        <p:spPr bwMode="auto">
          <a:xfrm>
            <a:off x="5257800" y="3581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5"/>
            </p:custDataLst>
          </p:nvPr>
        </p:nvGrpSpPr>
        <p:grpSpPr>
          <a:xfrm>
            <a:off x="914400" y="3276600"/>
            <a:ext cx="304800" cy="304800"/>
            <a:chOff x="990600" y="2971800"/>
            <a:chExt cx="304800" cy="304800"/>
          </a:xfrm>
          <a:solidFill>
            <a:schemeClr val="tx1"/>
          </a:solidFill>
        </p:grpSpPr>
        <p:sp>
          <p:nvSpPr>
            <p:cNvPr id="137" name="Freeform 136"/>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6"/>
            </p:custDataLst>
          </p:nvPr>
        </p:nvGrpSpPr>
        <p:grpSpPr>
          <a:xfrm>
            <a:off x="1676400" y="3276600"/>
            <a:ext cx="304800" cy="304800"/>
            <a:chOff x="990600" y="2971800"/>
            <a:chExt cx="304800" cy="304800"/>
          </a:xfrm>
          <a:solidFill>
            <a:schemeClr val="tx1"/>
          </a:solidFill>
        </p:grpSpPr>
        <p:sp>
          <p:nvSpPr>
            <p:cNvPr id="140" name="Freeform 139"/>
            <p:cNvSpPr/>
            <p:nvPr>
              <p:custDataLst>
                <p:tags r:id="rId8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9"/>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7"/>
            </p:custDataLst>
          </p:nvPr>
        </p:nvSpPr>
        <p:spPr bwMode="auto">
          <a:xfrm flipV="1">
            <a:off x="6553200" y="32004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15" name="TextBox 114"/>
          <p:cNvSpPr txBox="1"/>
          <p:nvPr/>
        </p:nvSpPr>
        <p:spPr>
          <a:xfrm>
            <a:off x="375337" y="695980"/>
            <a:ext cx="4577663" cy="523220"/>
          </a:xfrm>
          <a:prstGeom prst="rect">
            <a:avLst/>
          </a:prstGeom>
          <a:noFill/>
        </p:spPr>
        <p:txBody>
          <a:bodyPr wrap="none" rtlCol="0">
            <a:spAutoFit/>
          </a:bodyPr>
          <a:lstStyle/>
          <a:p>
            <a:r>
              <a:rPr lang="en-US" sz="2800" dirty="0" smtClean="0">
                <a:solidFill>
                  <a:schemeClr val="accent5">
                    <a:lumMod val="60000"/>
                    <a:lumOff val="40000"/>
                  </a:schemeClr>
                </a:solidFill>
              </a:rPr>
              <a:t>Review: Single cycle processor</a:t>
            </a:r>
          </a:p>
        </p:txBody>
      </p:sp>
    </p:spTree>
    <p:extLst>
      <p:ext uri="{BB962C8B-B14F-4D97-AF65-F5344CB8AC3E}">
        <p14:creationId xmlns:p14="http://schemas.microsoft.com/office/powerpoint/2010/main" val="515193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1828800" y="746880"/>
            <a:ext cx="7086600" cy="5334000"/>
            <a:chOff x="1828800" y="457200"/>
            <a:chExt cx="7086600" cy="5334000"/>
          </a:xfrm>
        </p:grpSpPr>
        <p:sp>
          <p:nvSpPr>
            <p:cNvPr id="133" name="Right Triangle 132"/>
            <p:cNvSpPr/>
            <p:nvPr>
              <p:custDataLst>
                <p:tags r:id="rId108"/>
              </p:custDataLst>
            </p:nvPr>
          </p:nvSpPr>
          <p:spPr>
            <a:xfrm rot="10800000">
              <a:off x="7696200" y="9144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09"/>
              </p:custDataLst>
            </p:nvPr>
          </p:nvSpPr>
          <p:spPr>
            <a:xfrm>
              <a:off x="8001000" y="457200"/>
              <a:ext cx="914400" cy="5334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10"/>
              </p:custDataLst>
            </p:nvPr>
          </p:nvSpPr>
          <p:spPr>
            <a:xfrm>
              <a:off x="1828800" y="457200"/>
              <a:ext cx="1143000" cy="3048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11"/>
              </p:custDataLst>
            </p:nvPr>
          </p:nvSpPr>
          <p:spPr>
            <a:xfrm>
              <a:off x="2057400" y="457200"/>
              <a:ext cx="6400800" cy="6096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12"/>
              </p:custDataLst>
            </p:nvPr>
          </p:nvSpPr>
          <p:spPr>
            <a:xfrm rot="5400000">
              <a:off x="2705100" y="8763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13"/>
              </p:custDataLst>
            </p:nvPr>
          </p:nvSpPr>
          <p:spPr>
            <a:xfrm>
              <a:off x="80772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6629400" y="1432680"/>
            <a:ext cx="1447800" cy="4648200"/>
            <a:chOff x="6629400" y="1143000"/>
            <a:chExt cx="1447800" cy="4648200"/>
          </a:xfrm>
        </p:grpSpPr>
        <p:sp>
          <p:nvSpPr>
            <p:cNvPr id="108" name="Rounded Rectangle 107"/>
            <p:cNvSpPr/>
            <p:nvPr>
              <p:custDataLst>
                <p:tags r:id="rId106"/>
              </p:custDataLst>
            </p:nvPr>
          </p:nvSpPr>
          <p:spPr>
            <a:xfrm>
              <a:off x="6705600" y="1143000"/>
              <a:ext cx="1295400" cy="4648200"/>
            </a:xfrm>
            <a:prstGeom prst="roundRect">
              <a:avLst>
                <a:gd name="adj" fmla="val 14000"/>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07"/>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432680"/>
            <a:ext cx="1676400" cy="4670286"/>
            <a:chOff x="152400" y="1143000"/>
            <a:chExt cx="1676400" cy="4670286"/>
          </a:xfrm>
        </p:grpSpPr>
        <p:sp>
          <p:nvSpPr>
            <p:cNvPr id="93" name="Rounded Rectangle 92"/>
            <p:cNvSpPr/>
            <p:nvPr>
              <p:custDataLst>
                <p:tags r:id="rId104"/>
              </p:custDataLst>
            </p:nvPr>
          </p:nvSpPr>
          <p:spPr>
            <a:xfrm>
              <a:off x="152400" y="1143000"/>
              <a:ext cx="1676400" cy="4648200"/>
            </a:xfrm>
            <a:prstGeom prst="roundRect">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05"/>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432680"/>
            <a:ext cx="2819400" cy="4648200"/>
            <a:chOff x="3886200" y="1143000"/>
            <a:chExt cx="2819400" cy="4648200"/>
          </a:xfrm>
        </p:grpSpPr>
        <p:sp>
          <p:nvSpPr>
            <p:cNvPr id="106" name="Rounded Rectangle 105"/>
            <p:cNvSpPr/>
            <p:nvPr>
              <p:custDataLst>
                <p:tags r:id="rId102"/>
              </p:custDataLst>
            </p:nvPr>
          </p:nvSpPr>
          <p:spPr>
            <a:xfrm>
              <a:off x="3886200" y="1143000"/>
              <a:ext cx="2819400" cy="4648200"/>
            </a:xfrm>
            <a:prstGeom prst="roundRect">
              <a:avLst>
                <a:gd name="adj" fmla="val 11944"/>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03"/>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828800" y="1432680"/>
            <a:ext cx="2057400" cy="4648201"/>
            <a:chOff x="1828800" y="1143000"/>
            <a:chExt cx="2057400" cy="4648201"/>
          </a:xfrm>
        </p:grpSpPr>
        <p:sp>
          <p:nvSpPr>
            <p:cNvPr id="111" name="Rounded Rectangle 110"/>
            <p:cNvSpPr/>
            <p:nvPr>
              <p:custDataLst>
                <p:tags r:id="rId98"/>
              </p:custDataLst>
            </p:nvPr>
          </p:nvSpPr>
          <p:spPr>
            <a:xfrm>
              <a:off x="2971800" y="1143000"/>
              <a:ext cx="914400" cy="4648200"/>
            </a:xfrm>
            <a:prstGeom prst="roundRect">
              <a:avLst>
                <a:gd name="adj" fmla="val 30962"/>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99"/>
              </p:custDataLst>
            </p:nvPr>
          </p:nvSpPr>
          <p:spPr>
            <a:xfrm>
              <a:off x="1828800" y="3505200"/>
              <a:ext cx="2057400" cy="2286000"/>
            </a:xfrm>
            <a:prstGeom prst="roundRect">
              <a:avLst>
                <a:gd name="adj" fmla="val 15859"/>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00"/>
              </p:custDataLst>
            </p:nvPr>
          </p:nvSpPr>
          <p:spPr>
            <a:xfrm rot="16200000">
              <a:off x="2582343" y="3132658"/>
              <a:ext cx="550314" cy="533400"/>
            </a:xfrm>
            <a:prstGeom prst="rtTriangle">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01"/>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9718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6705600" y="1432680"/>
            <a:ext cx="1295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305800" y="60808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80010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2057400" y="257568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914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custDataLst>
              <p:tags r:id="rId13"/>
            </p:custDataLst>
          </p:nvPr>
        </p:nvSpPr>
        <p:spPr>
          <a:xfrm>
            <a:off x="6019800" y="196608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14"/>
            </p:custDataLst>
          </p:nvPr>
        </p:nvSpPr>
        <p:spPr bwMode="auto">
          <a:xfrm>
            <a:off x="8305800" y="24994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15"/>
            </p:custDataLst>
          </p:nvPr>
        </p:nvSpPr>
        <p:spPr bwMode="auto">
          <a:xfrm>
            <a:off x="5638800" y="29566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781800" y="349008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590799" y="204228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590800" y="402348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9" name="Rounded Rectangle 118"/>
          <p:cNvSpPr/>
          <p:nvPr>
            <p:custDataLst>
              <p:tags r:id="rId19"/>
            </p:custDataLst>
          </p:nvPr>
        </p:nvSpPr>
        <p:spPr>
          <a:xfrm>
            <a:off x="152400" y="1432680"/>
            <a:ext cx="1676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A Processor</a:t>
            </a:r>
            <a:endParaRPr lang="en-US" dirty="0"/>
          </a:p>
        </p:txBody>
      </p:sp>
      <p:sp>
        <p:nvSpPr>
          <p:cNvPr id="2249753" name="Line 25"/>
          <p:cNvSpPr>
            <a:spLocks noChangeShapeType="1"/>
          </p:cNvSpPr>
          <p:nvPr>
            <p:custDataLst>
              <p:tags r:id="rId21"/>
            </p:custDataLst>
          </p:nvPr>
        </p:nvSpPr>
        <p:spPr bwMode="auto">
          <a:xfrm flipV="1">
            <a:off x="2743200"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62" name="Line 34"/>
          <p:cNvSpPr>
            <a:spLocks noChangeShapeType="1"/>
          </p:cNvSpPr>
          <p:nvPr>
            <p:custDataLst>
              <p:tags r:id="rId22"/>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23"/>
            </p:custDataLst>
          </p:nvPr>
        </p:nvSpPr>
        <p:spPr bwMode="auto">
          <a:xfrm flipV="1">
            <a:off x="8686800" y="120408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4"/>
            </p:custDataLst>
          </p:nvPr>
        </p:nvSpPr>
        <p:spPr bwMode="auto">
          <a:xfrm flipV="1">
            <a:off x="1981200" y="295668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5"/>
            </p:custDataLst>
          </p:nvPr>
        </p:nvSpPr>
        <p:spPr bwMode="auto">
          <a:xfrm>
            <a:off x="6172200" y="24994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6"/>
            </p:custDataLst>
          </p:nvPr>
        </p:nvSpPr>
        <p:spPr bwMode="auto">
          <a:xfrm flipH="1">
            <a:off x="1981200" y="120408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7"/>
            </p:custDataLst>
          </p:nvPr>
        </p:nvSpPr>
        <p:spPr bwMode="auto">
          <a:xfrm>
            <a:off x="5791200" y="32614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8"/>
            </p:custDataLst>
          </p:nvPr>
        </p:nvSpPr>
        <p:spPr bwMode="auto">
          <a:xfrm>
            <a:off x="5257800" y="356628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9"/>
            </p:custDataLst>
          </p:nvPr>
        </p:nvSpPr>
        <p:spPr bwMode="auto">
          <a:xfrm>
            <a:off x="2286000" y="4937881"/>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30"/>
            </p:custDataLst>
          </p:nvPr>
        </p:nvSpPr>
        <p:spPr bwMode="auto">
          <a:xfrm>
            <a:off x="2343960" y="478548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8" name="Text Box 5"/>
          <p:cNvSpPr txBox="1">
            <a:spLocks noChangeArrowheads="1"/>
          </p:cNvSpPr>
          <p:nvPr>
            <p:custDataLst>
              <p:tags r:id="rId31"/>
            </p:custDataLst>
          </p:nvPr>
        </p:nvSpPr>
        <p:spPr bwMode="auto">
          <a:xfrm>
            <a:off x="6858000" y="417588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2"/>
            </p:custDataLst>
          </p:nvPr>
        </p:nvSpPr>
        <p:spPr bwMode="auto">
          <a:xfrm flipV="1">
            <a:off x="5029200" y="310908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3"/>
            </p:custDataLst>
          </p:nvPr>
        </p:nvSpPr>
        <p:spPr bwMode="auto">
          <a:xfrm>
            <a:off x="67056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4"/>
            </p:custDataLst>
          </p:nvPr>
        </p:nvSpPr>
        <p:spPr bwMode="auto">
          <a:xfrm>
            <a:off x="73914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5"/>
            </p:custDataLst>
          </p:nvPr>
        </p:nvSpPr>
        <p:spPr bwMode="auto">
          <a:xfrm flipV="1">
            <a:off x="7239000" y="45568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6"/>
            </p:custDataLst>
          </p:nvPr>
        </p:nvSpPr>
        <p:spPr bwMode="auto">
          <a:xfrm>
            <a:off x="6781800" y="341388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7"/>
            </p:custDataLst>
          </p:nvPr>
        </p:nvSpPr>
        <p:spPr bwMode="auto">
          <a:xfrm>
            <a:off x="7239000" y="265188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8"/>
            </p:custDataLst>
          </p:nvPr>
        </p:nvSpPr>
        <p:spPr bwMode="auto">
          <a:xfrm flipH="1">
            <a:off x="8458200" y="288048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9"/>
            </p:custDataLst>
          </p:nvPr>
        </p:nvSpPr>
        <p:spPr bwMode="auto">
          <a:xfrm>
            <a:off x="8077200" y="31090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40"/>
            </p:custDataLst>
          </p:nvPr>
        </p:nvSpPr>
        <p:spPr bwMode="auto">
          <a:xfrm>
            <a:off x="8077200" y="310908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41"/>
            </p:custDataLst>
          </p:nvPr>
        </p:nvSpPr>
        <p:spPr bwMode="auto">
          <a:xfrm flipV="1">
            <a:off x="83820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2"/>
            </p:custDataLst>
          </p:nvPr>
        </p:nvSpPr>
        <p:spPr bwMode="auto">
          <a:xfrm flipV="1">
            <a:off x="64008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3"/>
            </p:custDataLst>
          </p:nvPr>
        </p:nvSpPr>
        <p:spPr bwMode="auto">
          <a:xfrm flipV="1">
            <a:off x="5715000" y="3718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4"/>
            </p:custDataLst>
          </p:nvPr>
        </p:nvSpPr>
        <p:spPr bwMode="auto">
          <a:xfrm flipV="1">
            <a:off x="32004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8" name="Text Box 29"/>
          <p:cNvSpPr txBox="1">
            <a:spLocks noChangeArrowheads="1"/>
          </p:cNvSpPr>
          <p:nvPr>
            <p:custDataLst>
              <p:tags r:id="rId45"/>
            </p:custDataLst>
          </p:nvPr>
        </p:nvSpPr>
        <p:spPr bwMode="auto">
          <a:xfrm>
            <a:off x="1295400" y="227395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99" name="Line 25"/>
          <p:cNvSpPr>
            <a:spLocks noChangeShapeType="1"/>
          </p:cNvSpPr>
          <p:nvPr>
            <p:custDataLst>
              <p:tags r:id="rId46"/>
            </p:custDataLst>
          </p:nvPr>
        </p:nvSpPr>
        <p:spPr bwMode="auto">
          <a:xfrm flipV="1">
            <a:off x="31241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7"/>
            </p:custDataLst>
          </p:nvPr>
        </p:nvSpPr>
        <p:spPr bwMode="auto">
          <a:xfrm flipV="1">
            <a:off x="33527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8"/>
            </p:custDataLst>
          </p:nvPr>
        </p:nvSpPr>
        <p:spPr bwMode="auto">
          <a:xfrm flipV="1">
            <a:off x="35813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9"/>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50"/>
            </p:custDataLst>
          </p:nvPr>
        </p:nvSpPr>
        <p:spPr>
          <a:xfrm>
            <a:off x="3886200" y="1432680"/>
            <a:ext cx="2819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51"/>
            </p:custDataLst>
          </p:nvPr>
        </p:nvCxnSpPr>
        <p:spPr>
          <a:xfrm>
            <a:off x="2133600" y="6080881"/>
            <a:ext cx="1447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2"/>
            </p:custDataLst>
          </p:nvPr>
        </p:nvCxnSpPr>
        <p:spPr>
          <a:xfrm rot="10800000">
            <a:off x="2133600" y="379488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3"/>
            </p:custDataLst>
          </p:nvPr>
        </p:nvCxnSpPr>
        <p:spPr>
          <a:xfrm rot="5400000">
            <a:off x="6553200" y="341388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20" idx="0"/>
          </p:cNvCxnSpPr>
          <p:nvPr>
            <p:custDataLst>
              <p:tags r:id="rId54"/>
            </p:custDataLst>
          </p:nvPr>
        </p:nvCxnSpPr>
        <p:spPr>
          <a:xfrm rot="5400000">
            <a:off x="876300" y="2004180"/>
            <a:ext cx="1905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5"/>
            </p:custDataLst>
          </p:nvPr>
        </p:nvSpPr>
        <p:spPr>
          <a:xfrm rot="5400000">
            <a:off x="32766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6"/>
            </p:custDataLst>
          </p:nvPr>
        </p:nvSpPr>
        <p:spPr>
          <a:xfrm rot="10800000">
            <a:off x="1828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7"/>
            </p:custDataLst>
          </p:nvPr>
        </p:nvCxnSpPr>
        <p:spPr>
          <a:xfrm rot="10800000">
            <a:off x="2133600" y="746880"/>
            <a:ext cx="6477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8"/>
            </p:custDataLst>
          </p:nvPr>
        </p:nvSpPr>
        <p:spPr>
          <a:xfrm>
            <a:off x="8305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9"/>
            </p:custDataLst>
          </p:nvPr>
        </p:nvSpPr>
        <p:spPr>
          <a:xfrm rot="5400000">
            <a:off x="23622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60"/>
            </p:custDataLst>
          </p:nvPr>
        </p:nvSpPr>
        <p:spPr>
          <a:xfrm rot="16200000">
            <a:off x="1828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61"/>
            </p:custDataLst>
          </p:nvPr>
        </p:nvSpPr>
        <p:spPr>
          <a:xfrm rot="10800000">
            <a:off x="18288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62"/>
            </p:custDataLst>
          </p:nvPr>
        </p:nvSpPr>
        <p:spPr>
          <a:xfrm rot="10800000" flipV="1">
            <a:off x="1828800" y="3794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3"/>
            </p:custDataLst>
          </p:nvPr>
        </p:nvSpPr>
        <p:spPr>
          <a:xfrm rot="16200000" flipV="1">
            <a:off x="32766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a:stCxn id="135" idx="2"/>
            <a:endCxn id="136" idx="0"/>
          </p:cNvCxnSpPr>
          <p:nvPr>
            <p:custDataLst>
              <p:tags r:id="rId64"/>
            </p:custDataLst>
          </p:nvPr>
        </p:nvCxnSpPr>
        <p:spPr>
          <a:xfrm rot="10800000">
            <a:off x="3276600" y="14326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5"/>
            </p:custDataLst>
          </p:nvPr>
        </p:nvSpPr>
        <p:spPr>
          <a:xfrm rot="10800000" flipV="1">
            <a:off x="29718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6"/>
            </p:custDataLst>
          </p:nvPr>
        </p:nvCxnSpPr>
        <p:spPr>
          <a:xfrm rot="10800000">
            <a:off x="3276600" y="1356479"/>
            <a:ext cx="44196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7"/>
            </p:custDataLst>
          </p:nvPr>
        </p:nvCxnSpPr>
        <p:spPr>
          <a:xfrm rot="5400000">
            <a:off x="7962900" y="169938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8"/>
            </p:custDataLst>
          </p:nvPr>
        </p:nvSpPr>
        <p:spPr bwMode="auto">
          <a:xfrm>
            <a:off x="761998" y="303288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9"/>
            </p:custDataLst>
          </p:nvPr>
        </p:nvSpPr>
        <p:spPr bwMode="auto">
          <a:xfrm>
            <a:off x="381000" y="379488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70"/>
            </p:custDataLst>
          </p:nvPr>
        </p:nvSpPr>
        <p:spPr bwMode="auto">
          <a:xfrm flipH="1">
            <a:off x="1295400" y="3413880"/>
            <a:ext cx="0" cy="11430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71"/>
            </p:custDataLst>
          </p:nvPr>
        </p:nvSpPr>
        <p:spPr bwMode="auto">
          <a:xfrm>
            <a:off x="761998" y="409967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72"/>
            </p:custDataLst>
          </p:nvPr>
        </p:nvSpPr>
        <p:spPr bwMode="auto">
          <a:xfrm flipH="1" flipV="1">
            <a:off x="1295400" y="249948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3"/>
            </p:custDataLst>
          </p:nvPr>
        </p:nvSpPr>
        <p:spPr bwMode="auto">
          <a:xfrm>
            <a:off x="304800" y="196608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6" name="Line 49"/>
          <p:cNvSpPr>
            <a:spLocks noChangeShapeType="1"/>
          </p:cNvSpPr>
          <p:nvPr>
            <p:custDataLst>
              <p:tags r:id="rId74"/>
            </p:custDataLst>
          </p:nvPr>
        </p:nvSpPr>
        <p:spPr bwMode="auto">
          <a:xfrm flipH="1" flipV="1">
            <a:off x="1524000" y="249948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5"/>
            </p:custDataLst>
          </p:nvPr>
        </p:nvSpPr>
        <p:spPr bwMode="auto">
          <a:xfrm>
            <a:off x="762000" y="3413880"/>
            <a:ext cx="533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6"/>
            </p:custDataLst>
          </p:nvPr>
        </p:nvSpPr>
        <p:spPr bwMode="auto">
          <a:xfrm flipV="1">
            <a:off x="1524000" y="402348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7"/>
            </p:custDataLst>
          </p:nvPr>
        </p:nvSpPr>
        <p:spPr bwMode="auto">
          <a:xfrm>
            <a:off x="3733800" y="227088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8"/>
            </p:custDataLst>
          </p:nvPr>
        </p:nvSpPr>
        <p:spPr bwMode="auto">
          <a:xfrm>
            <a:off x="3733800" y="310908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9"/>
            </p:custDataLst>
          </p:nvPr>
        </p:nvSpPr>
        <p:spPr bwMode="auto">
          <a:xfrm flipH="1">
            <a:off x="6629400" y="265188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80"/>
            </p:custDataLst>
          </p:nvPr>
        </p:nvSpPr>
        <p:spPr bwMode="auto">
          <a:xfrm flipV="1">
            <a:off x="1981200" y="120408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81"/>
            </p:custDataLst>
          </p:nvPr>
        </p:nvSpPr>
        <p:spPr bwMode="auto">
          <a:xfrm>
            <a:off x="5029200" y="402348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2"/>
            </p:custDataLst>
          </p:nvPr>
        </p:nvSpPr>
        <p:spPr bwMode="auto">
          <a:xfrm flipV="1">
            <a:off x="7924800" y="402348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3"/>
            </p:custDataLst>
          </p:nvPr>
        </p:nvSpPr>
        <p:spPr bwMode="auto">
          <a:xfrm>
            <a:off x="2438400" y="509028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10" name="Oval 17"/>
          <p:cNvSpPr>
            <a:spLocks noChangeArrowheads="1"/>
          </p:cNvSpPr>
          <p:nvPr>
            <p:custDataLst>
              <p:tags r:id="rId84"/>
            </p:custDataLst>
          </p:nvPr>
        </p:nvSpPr>
        <p:spPr bwMode="auto">
          <a:xfrm>
            <a:off x="5334000" y="4556880"/>
            <a:ext cx="1295400" cy="8382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dirty="0" smtClean="0">
                <a:solidFill>
                  <a:srgbClr val="FFFFFF"/>
                </a:solidFill>
                <a:latin typeface="Calibri"/>
              </a:rPr>
              <a:t>compute</a:t>
            </a:r>
            <a:br>
              <a:rPr lang="en-US" dirty="0" smtClean="0">
                <a:solidFill>
                  <a:srgbClr val="FFFFFF"/>
                </a:solidFill>
                <a:latin typeface="Calibri"/>
              </a:rPr>
            </a:br>
            <a:r>
              <a:rPr lang="en-US" dirty="0" smtClean="0">
                <a:solidFill>
                  <a:srgbClr val="FFFFFF"/>
                </a:solidFill>
                <a:latin typeface="Calibri"/>
              </a:rPr>
              <a:t>jump/branch</a:t>
            </a:r>
            <a:br>
              <a:rPr lang="en-US" dirty="0" smtClean="0">
                <a:solidFill>
                  <a:srgbClr val="FFFFFF"/>
                </a:solidFill>
                <a:latin typeface="Calibri"/>
              </a:rPr>
            </a:br>
            <a:r>
              <a:rPr lang="en-US" dirty="0" smtClean="0">
                <a:solidFill>
                  <a:srgbClr val="FFFFFF"/>
                </a:solidFill>
                <a:latin typeface="Calibri"/>
              </a:rPr>
              <a:t>targets</a:t>
            </a:r>
            <a:endParaRPr lang="en-US" dirty="0">
              <a:solidFill>
                <a:srgbClr val="FFFFFF"/>
              </a:solidFill>
              <a:latin typeface="Calibri"/>
            </a:endParaRPr>
          </a:p>
        </p:txBody>
      </p:sp>
      <p:sp>
        <p:nvSpPr>
          <p:cNvPr id="159" name="Oval 17"/>
          <p:cNvSpPr>
            <a:spLocks noChangeArrowheads="1"/>
          </p:cNvSpPr>
          <p:nvPr>
            <p:custDataLst>
              <p:tags r:id="rId85"/>
            </p:custDataLst>
          </p:nvPr>
        </p:nvSpPr>
        <p:spPr bwMode="auto">
          <a:xfrm>
            <a:off x="457200" y="4556880"/>
            <a:ext cx="11430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grpSp>
        <p:nvGrpSpPr>
          <p:cNvPr id="7" name="Group 159"/>
          <p:cNvGrpSpPr/>
          <p:nvPr>
            <p:custDataLst>
              <p:tags r:id="rId86"/>
            </p:custDataLst>
          </p:nvPr>
        </p:nvGrpSpPr>
        <p:grpSpPr>
          <a:xfrm>
            <a:off x="914400" y="3261480"/>
            <a:ext cx="304800" cy="304800"/>
            <a:chOff x="990600" y="2971800"/>
            <a:chExt cx="304800" cy="304800"/>
          </a:xfrm>
          <a:solidFill>
            <a:schemeClr val="tx1"/>
          </a:solidFill>
        </p:grpSpPr>
        <p:sp>
          <p:nvSpPr>
            <p:cNvPr id="161" name="Freeform 160"/>
            <p:cNvSpPr/>
            <p:nvPr>
              <p:custDataLst>
                <p:tags r:id="rId9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1"/>
            <p:cNvSpPr txBox="1">
              <a:spLocks noChangeArrowheads="1"/>
            </p:cNvSpPr>
            <p:nvPr>
              <p:custDataLst>
                <p:tags r:id="rId9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4" name="Line 45"/>
          <p:cNvSpPr>
            <a:spLocks noChangeShapeType="1"/>
          </p:cNvSpPr>
          <p:nvPr>
            <p:custDataLst>
              <p:tags r:id="rId87"/>
            </p:custDataLst>
          </p:nvPr>
        </p:nvSpPr>
        <p:spPr bwMode="auto">
          <a:xfrm flipV="1">
            <a:off x="10668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172" name="Straight Connector 171"/>
          <p:cNvCxnSpPr/>
          <p:nvPr>
            <p:custDataLst>
              <p:tags r:id="rId88"/>
            </p:custDataLst>
          </p:nvPr>
        </p:nvCxnSpPr>
        <p:spPr>
          <a:xfrm rot="5400000">
            <a:off x="5181600" y="402348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89"/>
            </p:custDataLst>
          </p:nvPr>
        </p:nvCxnSpPr>
        <p:spPr>
          <a:xfrm rot="5400000">
            <a:off x="5181600" y="402348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Line 49"/>
          <p:cNvSpPr>
            <a:spLocks noChangeShapeType="1"/>
          </p:cNvSpPr>
          <p:nvPr>
            <p:custDataLst>
              <p:tags r:id="rId90"/>
            </p:custDataLst>
          </p:nvPr>
        </p:nvSpPr>
        <p:spPr bwMode="auto">
          <a:xfrm>
            <a:off x="5257800" y="356628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73" name="Line 49"/>
          <p:cNvSpPr>
            <a:spLocks noChangeShapeType="1"/>
          </p:cNvSpPr>
          <p:nvPr>
            <p:custDataLst>
              <p:tags r:id="rId91"/>
            </p:custDataLst>
          </p:nvPr>
        </p:nvSpPr>
        <p:spPr bwMode="auto">
          <a:xfrm>
            <a:off x="2286000" y="402348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92"/>
            </p:custDataLst>
          </p:nvPr>
        </p:nvSpPr>
        <p:spPr bwMode="auto">
          <a:xfrm flipV="1">
            <a:off x="3657600" y="509028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22" name="Text Box 11"/>
          <p:cNvSpPr txBox="1">
            <a:spLocks noChangeArrowheads="1"/>
          </p:cNvSpPr>
          <p:nvPr>
            <p:custDataLst>
              <p:tags r:id="rId93"/>
            </p:custDataLst>
          </p:nvPr>
        </p:nvSpPr>
        <p:spPr bwMode="auto">
          <a:xfrm>
            <a:off x="2971800" y="493788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46" name="Line 45"/>
          <p:cNvSpPr>
            <a:spLocks noChangeShapeType="1"/>
          </p:cNvSpPr>
          <p:nvPr>
            <p:custDataLst>
              <p:tags r:id="rId94"/>
            </p:custDataLst>
          </p:nvPr>
        </p:nvSpPr>
        <p:spPr bwMode="auto">
          <a:xfrm flipV="1">
            <a:off x="6553200" y="318528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pic>
        <p:nvPicPr>
          <p:cNvPr id="153" name="CP3 Ink 4fe7d368-37e1-450e-9ca0-c2514997c6e0"/>
          <p:cNvPicPr>
            <a:picLocks noChangeAspect="1" noChangeArrowheads="1"/>
          </p:cNvPicPr>
          <p:nvPr>
            <p:custDataLst>
              <p:tags r:id="rId95"/>
            </p:custDataLst>
          </p:nvPr>
        </p:nvPicPr>
        <p:blipFill>
          <a:blip r:embed="rId116">
            <a:extLst>
              <a:ext uri="{28A0092B-C50C-407E-A947-70E740481C1C}">
                <a14:useLocalDpi xmlns:a14="http://schemas.microsoft.com/office/drawing/2010/main" val="0"/>
              </a:ext>
            </a:extLst>
          </a:blip>
          <a:srcRect/>
          <a:stretch>
            <a:fillRect/>
          </a:stretch>
        </p:blipFill>
        <p:spPr bwMode="auto">
          <a:xfrm>
            <a:off x="353295" y="1494239"/>
            <a:ext cx="8729251" cy="521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2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378" name="Rectangle 2"/>
          <p:cNvSpPr>
            <a:spLocks noGrp="1" noChangeArrowheads="1"/>
          </p:cNvSpPr>
          <p:nvPr>
            <p:ph type="title"/>
            <p:custDataLst>
              <p:tags r:id="rId1"/>
            </p:custDataLst>
          </p:nvPr>
        </p:nvSpPr>
        <p:spPr/>
        <p:txBody>
          <a:bodyPr>
            <a:noAutofit/>
          </a:bodyPr>
          <a:lstStyle/>
          <a:p>
            <a:r>
              <a:rPr lang="en-US" dirty="0"/>
              <a:t>Time Graphs</a:t>
            </a:r>
          </a:p>
        </p:txBody>
      </p:sp>
      <p:graphicFrame>
        <p:nvGraphicFramePr>
          <p:cNvPr id="21" name="Table 20"/>
          <p:cNvGraphicFramePr>
            <a:graphicFrameLocks noGrp="1"/>
          </p:cNvGraphicFramePr>
          <p:nvPr>
            <p:custDataLst>
              <p:tags r:id="rId2"/>
            </p:custDataLst>
            <p:extLst/>
          </p:nvPr>
        </p:nvGraphicFramePr>
        <p:xfrm>
          <a:off x="381000" y="381000"/>
          <a:ext cx="8458202" cy="4267200"/>
        </p:xfrm>
        <a:graphic>
          <a:graphicData uri="http://schemas.openxmlformats.org/drawingml/2006/table">
            <a:tbl>
              <a:tblPr>
                <a:tableStyleId>{5C22544A-7EE6-4342-B048-85BDC9FD1C3A}</a:tableStyleId>
              </a:tblPr>
              <a:tblGrid>
                <a:gridCol w="939800"/>
                <a:gridCol w="835378"/>
                <a:gridCol w="835378"/>
                <a:gridCol w="835378"/>
                <a:gridCol w="835378"/>
                <a:gridCol w="835378"/>
                <a:gridCol w="835378"/>
                <a:gridCol w="835378"/>
                <a:gridCol w="835378"/>
                <a:gridCol w="835378"/>
              </a:tblGrid>
              <a:tr h="711200">
                <a:tc>
                  <a:txBody>
                    <a:bodyPr/>
                    <a:lstStyle/>
                    <a:p>
                      <a:pPr algn="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1</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2</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3</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4</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5</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6</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7</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8</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9</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3" name="Straight Arrow Connector 22"/>
          <p:cNvCxnSpPr/>
          <p:nvPr>
            <p:custDataLst>
              <p:tags r:id="rId3"/>
            </p:custDataLst>
          </p:nvPr>
        </p:nvCxnSpPr>
        <p:spPr>
          <a:xfrm>
            <a:off x="8608219" y="1092994"/>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4"/>
            </p:custDataLst>
          </p:nvPr>
        </p:nvCxnSpPr>
        <p:spPr>
          <a:xfrm rot="5400000">
            <a:off x="1169988" y="4795044"/>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5"/>
            </p:custDataLst>
          </p:nvPr>
        </p:nvSpPr>
        <p:spPr>
          <a:xfrm>
            <a:off x="1447800" y="76200"/>
            <a:ext cx="2362200" cy="523220"/>
          </a:xfrm>
          <a:prstGeom prst="rect">
            <a:avLst/>
          </a:prstGeom>
          <a:noFill/>
        </p:spPr>
        <p:txBody>
          <a:bodyPr wrap="square" rtlCol="0">
            <a:spAutoFit/>
          </a:bodyPr>
          <a:lstStyle/>
          <a:p>
            <a:r>
              <a:rPr lang="en-US" sz="2800" dirty="0" smtClean="0">
                <a:solidFill>
                  <a:schemeClr val="bg1"/>
                </a:solidFill>
              </a:rPr>
              <a:t>Clock cycle</a:t>
            </a:r>
          </a:p>
        </p:txBody>
      </p:sp>
      <p:sp>
        <p:nvSpPr>
          <p:cNvPr id="7" name="TextBox 6"/>
          <p:cNvSpPr txBox="1"/>
          <p:nvPr>
            <p:custDataLst>
              <p:tags r:id="rId6"/>
            </p:custDataLst>
          </p:nvPr>
        </p:nvSpPr>
        <p:spPr>
          <a:xfrm>
            <a:off x="1066800" y="4953000"/>
            <a:ext cx="2286000" cy="1384995"/>
          </a:xfrm>
          <a:prstGeom prst="rect">
            <a:avLst/>
          </a:prstGeom>
          <a:noFill/>
        </p:spPr>
        <p:txBody>
          <a:bodyPr wrap="square" rtlCol="0">
            <a:spAutoFit/>
          </a:bodyPr>
          <a:lstStyle/>
          <a:p>
            <a:r>
              <a:rPr lang="en-US" sz="2800" dirty="0" smtClean="0">
                <a:solidFill>
                  <a:schemeClr val="bg1"/>
                </a:solidFill>
              </a:rPr>
              <a:t>Latency:</a:t>
            </a:r>
          </a:p>
          <a:p>
            <a:r>
              <a:rPr lang="en-US" sz="2800" dirty="0" smtClean="0">
                <a:solidFill>
                  <a:schemeClr val="bg1"/>
                </a:solidFill>
              </a:rPr>
              <a:t>Throughput:</a:t>
            </a:r>
          </a:p>
          <a:p>
            <a:r>
              <a:rPr lang="en-US" sz="2800" dirty="0" smtClean="0">
                <a:solidFill>
                  <a:schemeClr val="bg1"/>
                </a:solidFill>
              </a:rPr>
              <a:t>Concurrency:</a:t>
            </a:r>
          </a:p>
        </p:txBody>
      </p:sp>
      <p:sp>
        <p:nvSpPr>
          <p:cNvPr id="10" name="Rectangle 9"/>
          <p:cNvSpPr/>
          <p:nvPr>
            <p:custDataLst>
              <p:tags r:id="rId7"/>
            </p:custDataLst>
          </p:nvPr>
        </p:nvSpPr>
        <p:spPr>
          <a:xfrm>
            <a:off x="13716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1" name="Rectangle 10"/>
          <p:cNvSpPr/>
          <p:nvPr>
            <p:custDataLst>
              <p:tags r:id="rId8"/>
            </p:custDataLst>
          </p:nvPr>
        </p:nvSpPr>
        <p:spPr>
          <a:xfrm>
            <a:off x="22098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2" name="Rectangle 11"/>
          <p:cNvSpPr/>
          <p:nvPr>
            <p:custDataLst>
              <p:tags r:id="rId9"/>
            </p:custDataLst>
          </p:nvPr>
        </p:nvSpPr>
        <p:spPr>
          <a:xfrm>
            <a:off x="30480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3" name="Rectangle 12"/>
          <p:cNvSpPr/>
          <p:nvPr>
            <p:custDataLst>
              <p:tags r:id="rId10"/>
            </p:custDataLst>
          </p:nvPr>
        </p:nvSpPr>
        <p:spPr>
          <a:xfrm>
            <a:off x="38862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4" name="Rectangle 13"/>
          <p:cNvSpPr/>
          <p:nvPr>
            <p:custDataLst>
              <p:tags r:id="rId11"/>
            </p:custDataLst>
          </p:nvPr>
        </p:nvSpPr>
        <p:spPr>
          <a:xfrm>
            <a:off x="47244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15" name="Rectangle 14"/>
          <p:cNvSpPr/>
          <p:nvPr>
            <p:custDataLst>
              <p:tags r:id="rId12"/>
            </p:custDataLst>
          </p:nvPr>
        </p:nvSpPr>
        <p:spPr>
          <a:xfrm>
            <a:off x="22098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6" name="Rectangle 15"/>
          <p:cNvSpPr/>
          <p:nvPr>
            <p:custDataLst>
              <p:tags r:id="rId13"/>
            </p:custDataLst>
          </p:nvPr>
        </p:nvSpPr>
        <p:spPr>
          <a:xfrm>
            <a:off x="30480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7" name="Rectangle 16"/>
          <p:cNvSpPr/>
          <p:nvPr>
            <p:custDataLst>
              <p:tags r:id="rId14"/>
            </p:custDataLst>
          </p:nvPr>
        </p:nvSpPr>
        <p:spPr>
          <a:xfrm>
            <a:off x="38862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8" name="Rectangle 17"/>
          <p:cNvSpPr/>
          <p:nvPr>
            <p:custDataLst>
              <p:tags r:id="rId15"/>
            </p:custDataLst>
          </p:nvPr>
        </p:nvSpPr>
        <p:spPr>
          <a:xfrm>
            <a:off x="47244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9" name="Rectangle 18"/>
          <p:cNvSpPr/>
          <p:nvPr>
            <p:custDataLst>
              <p:tags r:id="rId16"/>
            </p:custDataLst>
          </p:nvPr>
        </p:nvSpPr>
        <p:spPr>
          <a:xfrm>
            <a:off x="55626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0" name="Rectangle 19"/>
          <p:cNvSpPr/>
          <p:nvPr>
            <p:custDataLst>
              <p:tags r:id="rId17"/>
            </p:custDataLst>
          </p:nvPr>
        </p:nvSpPr>
        <p:spPr>
          <a:xfrm>
            <a:off x="30480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2" name="Rectangle 21"/>
          <p:cNvSpPr/>
          <p:nvPr>
            <p:custDataLst>
              <p:tags r:id="rId18"/>
            </p:custDataLst>
          </p:nvPr>
        </p:nvSpPr>
        <p:spPr>
          <a:xfrm>
            <a:off x="38862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24" name="Rectangle 23"/>
          <p:cNvSpPr/>
          <p:nvPr>
            <p:custDataLst>
              <p:tags r:id="rId19"/>
            </p:custDataLst>
          </p:nvPr>
        </p:nvSpPr>
        <p:spPr>
          <a:xfrm>
            <a:off x="47244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26" name="Rectangle 25"/>
          <p:cNvSpPr/>
          <p:nvPr>
            <p:custDataLst>
              <p:tags r:id="rId20"/>
            </p:custDataLst>
          </p:nvPr>
        </p:nvSpPr>
        <p:spPr>
          <a:xfrm>
            <a:off x="55626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27" name="Rectangle 26"/>
          <p:cNvSpPr/>
          <p:nvPr>
            <p:custDataLst>
              <p:tags r:id="rId21"/>
            </p:custDataLst>
          </p:nvPr>
        </p:nvSpPr>
        <p:spPr>
          <a:xfrm>
            <a:off x="64008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8" name="Rectangle 27"/>
          <p:cNvSpPr/>
          <p:nvPr>
            <p:custDataLst>
              <p:tags r:id="rId22"/>
            </p:custDataLst>
          </p:nvPr>
        </p:nvSpPr>
        <p:spPr>
          <a:xfrm>
            <a:off x="38862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9" name="Rectangle 28"/>
          <p:cNvSpPr/>
          <p:nvPr>
            <p:custDataLst>
              <p:tags r:id="rId23"/>
            </p:custDataLst>
          </p:nvPr>
        </p:nvSpPr>
        <p:spPr>
          <a:xfrm>
            <a:off x="47244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0" name="Rectangle 29"/>
          <p:cNvSpPr/>
          <p:nvPr>
            <p:custDataLst>
              <p:tags r:id="rId24"/>
            </p:custDataLst>
          </p:nvPr>
        </p:nvSpPr>
        <p:spPr>
          <a:xfrm>
            <a:off x="55626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1" name="Rectangle 30"/>
          <p:cNvSpPr/>
          <p:nvPr>
            <p:custDataLst>
              <p:tags r:id="rId25"/>
            </p:custDataLst>
          </p:nvPr>
        </p:nvSpPr>
        <p:spPr>
          <a:xfrm>
            <a:off x="64008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2" name="Rectangle 31"/>
          <p:cNvSpPr/>
          <p:nvPr>
            <p:custDataLst>
              <p:tags r:id="rId26"/>
            </p:custDataLst>
          </p:nvPr>
        </p:nvSpPr>
        <p:spPr>
          <a:xfrm>
            <a:off x="72390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3" name="Rectangle 32"/>
          <p:cNvSpPr/>
          <p:nvPr>
            <p:custDataLst>
              <p:tags r:id="rId27"/>
            </p:custDataLst>
          </p:nvPr>
        </p:nvSpPr>
        <p:spPr>
          <a:xfrm>
            <a:off x="47244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34" name="Rectangle 33"/>
          <p:cNvSpPr/>
          <p:nvPr>
            <p:custDataLst>
              <p:tags r:id="rId28"/>
            </p:custDataLst>
          </p:nvPr>
        </p:nvSpPr>
        <p:spPr>
          <a:xfrm>
            <a:off x="55626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5" name="Rectangle 34"/>
          <p:cNvSpPr/>
          <p:nvPr>
            <p:custDataLst>
              <p:tags r:id="rId29"/>
            </p:custDataLst>
          </p:nvPr>
        </p:nvSpPr>
        <p:spPr>
          <a:xfrm>
            <a:off x="64008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6" name="Rectangle 35"/>
          <p:cNvSpPr/>
          <p:nvPr>
            <p:custDataLst>
              <p:tags r:id="rId30"/>
            </p:custDataLst>
          </p:nvPr>
        </p:nvSpPr>
        <p:spPr>
          <a:xfrm>
            <a:off x="72390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7" name="Rectangle 36"/>
          <p:cNvSpPr/>
          <p:nvPr>
            <p:custDataLst>
              <p:tags r:id="rId31"/>
            </p:custDataLst>
          </p:nvPr>
        </p:nvSpPr>
        <p:spPr>
          <a:xfrm>
            <a:off x="80772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 name="TextBox 1"/>
          <p:cNvSpPr txBox="1"/>
          <p:nvPr/>
        </p:nvSpPr>
        <p:spPr>
          <a:xfrm>
            <a:off x="457200" y="1219200"/>
            <a:ext cx="655949" cy="461665"/>
          </a:xfrm>
          <a:prstGeom prst="rect">
            <a:avLst/>
          </a:prstGeom>
          <a:noFill/>
        </p:spPr>
        <p:txBody>
          <a:bodyPr wrap="none" rtlCol="0">
            <a:spAutoFit/>
          </a:bodyPr>
          <a:lstStyle/>
          <a:p>
            <a:r>
              <a:rPr lang="en-US" sz="2400" dirty="0" smtClean="0">
                <a:solidFill>
                  <a:schemeClr val="accent5">
                    <a:lumMod val="60000"/>
                    <a:lumOff val="40000"/>
                  </a:schemeClr>
                </a:solidFill>
              </a:rPr>
              <a:t>add</a:t>
            </a:r>
            <a:endParaRPr lang="en-US" sz="2400" dirty="0">
              <a:solidFill>
                <a:schemeClr val="accent5">
                  <a:lumMod val="60000"/>
                  <a:lumOff val="40000"/>
                </a:schemeClr>
              </a:solidFill>
            </a:endParaRPr>
          </a:p>
        </p:txBody>
      </p:sp>
      <p:sp>
        <p:nvSpPr>
          <p:cNvPr id="40" name="TextBox 39"/>
          <p:cNvSpPr txBox="1"/>
          <p:nvPr/>
        </p:nvSpPr>
        <p:spPr>
          <a:xfrm>
            <a:off x="457200" y="1905000"/>
            <a:ext cx="474810" cy="461665"/>
          </a:xfrm>
          <a:prstGeom prst="rect">
            <a:avLst/>
          </a:prstGeom>
          <a:noFill/>
        </p:spPr>
        <p:txBody>
          <a:bodyPr wrap="none" rtlCol="0">
            <a:spAutoFit/>
          </a:bodyPr>
          <a:lstStyle/>
          <a:p>
            <a:r>
              <a:rPr lang="en-US" sz="2400" dirty="0" err="1" smtClean="0">
                <a:solidFill>
                  <a:schemeClr val="accent5">
                    <a:lumMod val="60000"/>
                    <a:lumOff val="40000"/>
                  </a:schemeClr>
                </a:solidFill>
              </a:rPr>
              <a:t>lw</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31984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74" name="Rectangle 2"/>
          <p:cNvSpPr>
            <a:spLocks noGrp="1" noChangeArrowheads="1"/>
          </p:cNvSpPr>
          <p:nvPr>
            <p:ph type="title"/>
            <p:custDataLst>
              <p:tags r:id="rId1"/>
            </p:custDataLst>
          </p:nvPr>
        </p:nvSpPr>
        <p:spPr/>
        <p:txBody>
          <a:bodyPr>
            <a:noAutofit/>
          </a:bodyPr>
          <a:lstStyle/>
          <a:p>
            <a:r>
              <a:rPr lang="en-US" dirty="0" smtClean="0"/>
              <a:t>Principles of Pipelined </a:t>
            </a:r>
            <a:r>
              <a:rPr lang="en-US" sz="4000" dirty="0"/>
              <a:t>Implementation</a:t>
            </a:r>
          </a:p>
        </p:txBody>
      </p:sp>
      <p:sp>
        <p:nvSpPr>
          <p:cNvPr id="2358275" name="Rectangle 3"/>
          <p:cNvSpPr>
            <a:spLocks noGrp="1" noChangeArrowheads="1"/>
          </p:cNvSpPr>
          <p:nvPr>
            <p:ph idx="1"/>
            <p:custDataLst>
              <p:tags r:id="rId2"/>
            </p:custDataLst>
          </p:nvPr>
        </p:nvSpPr>
        <p:spPr>
          <a:xfrm>
            <a:off x="228600" y="1066800"/>
            <a:ext cx="8686800" cy="5638800"/>
          </a:xfrm>
        </p:spPr>
        <p:txBody>
          <a:bodyPr>
            <a:noAutofit/>
          </a:bodyPr>
          <a:lstStyle/>
          <a:p>
            <a:r>
              <a:rPr lang="en-US" dirty="0"/>
              <a:t>Break </a:t>
            </a:r>
            <a:r>
              <a:rPr lang="en-US" dirty="0" smtClean="0"/>
              <a:t>instructions across </a:t>
            </a:r>
            <a:r>
              <a:rPr lang="en-US" dirty="0" smtClean="0">
                <a:solidFill>
                  <a:schemeClr val="accent5">
                    <a:lumMod val="60000"/>
                    <a:lumOff val="40000"/>
                  </a:schemeClr>
                </a:solidFill>
              </a:rPr>
              <a:t>multiple clock cycles</a:t>
            </a:r>
            <a:r>
              <a:rPr lang="en-US" dirty="0" smtClean="0">
                <a:solidFill>
                  <a:srgbClr val="00F6FF"/>
                </a:solidFill>
              </a:rPr>
              <a:t> </a:t>
            </a:r>
            <a:r>
              <a:rPr lang="en-US" dirty="0" smtClean="0">
                <a:solidFill>
                  <a:schemeClr val="accent1"/>
                </a:solidFill>
              </a:rPr>
              <a:t/>
            </a:r>
            <a:br>
              <a:rPr lang="en-US" dirty="0" smtClean="0">
                <a:solidFill>
                  <a:schemeClr val="accent1"/>
                </a:solidFill>
              </a:rPr>
            </a:br>
            <a:r>
              <a:rPr lang="en-US" dirty="0" smtClean="0"/>
              <a:t>(five, in this case)</a:t>
            </a:r>
            <a:endParaRPr lang="en-US" dirty="0"/>
          </a:p>
          <a:p>
            <a:endParaRPr lang="en-US" dirty="0"/>
          </a:p>
          <a:p>
            <a:r>
              <a:rPr lang="en-US" dirty="0"/>
              <a:t>Design a separate </a:t>
            </a:r>
            <a:r>
              <a:rPr lang="en-US" dirty="0">
                <a:solidFill>
                  <a:schemeClr val="accent5">
                    <a:lumMod val="60000"/>
                    <a:lumOff val="40000"/>
                  </a:schemeClr>
                </a:solidFill>
              </a:rPr>
              <a:t>stage </a:t>
            </a:r>
            <a:r>
              <a:rPr lang="en-US" dirty="0"/>
              <a:t>for the execution performed during each </a:t>
            </a:r>
            <a:r>
              <a:rPr lang="en-US" dirty="0" smtClean="0"/>
              <a:t>clock cycle</a:t>
            </a:r>
            <a:endParaRPr lang="en-US" dirty="0"/>
          </a:p>
          <a:p>
            <a:endParaRPr lang="en-US" dirty="0"/>
          </a:p>
          <a:p>
            <a:r>
              <a:rPr lang="en-US" dirty="0" smtClean="0"/>
              <a:t>Add </a:t>
            </a:r>
            <a:r>
              <a:rPr lang="en-US" dirty="0" smtClean="0">
                <a:solidFill>
                  <a:schemeClr val="accent5">
                    <a:lumMod val="60000"/>
                    <a:lumOff val="40000"/>
                  </a:schemeClr>
                </a:solidFill>
              </a:rPr>
              <a:t>pipeline registers (flip-flops)</a:t>
            </a:r>
            <a:r>
              <a:rPr lang="en-US" dirty="0" smtClean="0">
                <a:solidFill>
                  <a:srgbClr val="00F6FF"/>
                </a:solidFill>
              </a:rPr>
              <a:t> </a:t>
            </a:r>
            <a:r>
              <a:rPr lang="en-US" dirty="0" smtClean="0"/>
              <a:t>to isolate signals between different stages</a:t>
            </a:r>
            <a:endParaRPr lang="en-US" dirty="0"/>
          </a:p>
        </p:txBody>
      </p:sp>
    </p:spTree>
    <p:extLst>
      <p:ext uri="{BB962C8B-B14F-4D97-AF65-F5344CB8AC3E}">
        <p14:creationId xmlns:p14="http://schemas.microsoft.com/office/powerpoint/2010/main" val="1644492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45720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14300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14300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14300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14300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14300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229600" y="579120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28600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4958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0040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75260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14300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a:xfrm>
            <a:off x="228600" y="-76200"/>
            <a:ext cx="8686800" cy="533400"/>
          </a:xfrm>
        </p:spPr>
        <p:txBody>
          <a:bodyPr>
            <a:noAutofit/>
          </a:bodyPr>
          <a:lstStyle/>
          <a:p>
            <a:r>
              <a:rPr lang="en-US" sz="3600" dirty="0" smtClean="0"/>
              <a:t>Pipelined Processor</a:t>
            </a:r>
            <a:endParaRPr lang="en-US" sz="3600" dirty="0"/>
          </a:p>
        </p:txBody>
      </p:sp>
      <p:sp>
        <p:nvSpPr>
          <p:cNvPr id="2249753" name="Line 25"/>
          <p:cNvSpPr>
            <a:spLocks noChangeShapeType="1"/>
          </p:cNvSpPr>
          <p:nvPr>
            <p:custDataLst>
              <p:tags r:id="rId21"/>
            </p:custDataLst>
          </p:nvPr>
        </p:nvSpPr>
        <p:spPr bwMode="auto">
          <a:xfrm flipV="1">
            <a:off x="2514600"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66700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2766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495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59080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194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00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96240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14300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79120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0520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2420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194310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45720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05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14300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06679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0970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052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242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0980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67640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26720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2420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3380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198120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1940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36220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1440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338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3380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6482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352798"/>
            <a:ext cx="4724398"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5814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84829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86740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352801"/>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86740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86740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495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6670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28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29590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4863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09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09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388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340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1480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297180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4953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3380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3380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27660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6482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3815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2" name="Rectangle 2"/>
          <p:cNvSpPr>
            <a:spLocks noGrp="1" noChangeArrowheads="1"/>
          </p:cNvSpPr>
          <p:nvPr>
            <p:ph type="title"/>
            <p:custDataLst>
              <p:tags r:id="rId1"/>
            </p:custDataLst>
          </p:nvPr>
        </p:nvSpPr>
        <p:spPr/>
        <p:txBody>
          <a:bodyPr>
            <a:noAutofit/>
          </a:bodyPr>
          <a:lstStyle/>
          <a:p>
            <a:r>
              <a:rPr lang="en-US" dirty="0" smtClean="0"/>
              <a:t>IF</a:t>
            </a:r>
            <a:endParaRPr lang="en-US" dirty="0"/>
          </a:p>
        </p:txBody>
      </p:sp>
      <p:sp>
        <p:nvSpPr>
          <p:cNvPr id="2360323" name="Rectangle 3"/>
          <p:cNvSpPr>
            <a:spLocks noGrp="1" noChangeArrowheads="1"/>
          </p:cNvSpPr>
          <p:nvPr>
            <p:ph idx="1"/>
            <p:custDataLst>
              <p:tags r:id="rId2"/>
            </p:custDataLst>
          </p:nvPr>
        </p:nvSpPr>
        <p:spPr/>
        <p:txBody>
          <a:bodyPr>
            <a:noAutofit/>
          </a:bodyPr>
          <a:lstStyle/>
          <a:p>
            <a:r>
              <a:rPr lang="en-US" sz="2800" dirty="0" smtClean="0">
                <a:solidFill>
                  <a:schemeClr val="accent5">
                    <a:lumMod val="60000"/>
                    <a:lumOff val="40000"/>
                  </a:schemeClr>
                </a:solidFill>
              </a:rPr>
              <a:t>Stage 1: Instruction Fetch</a:t>
            </a:r>
          </a:p>
          <a:p>
            <a:endParaRPr lang="en-US" sz="2800" dirty="0" smtClean="0"/>
          </a:p>
          <a:p>
            <a:r>
              <a:rPr lang="en-US" sz="2800" dirty="0" smtClean="0"/>
              <a:t>Fetch a new instruction </a:t>
            </a:r>
            <a:r>
              <a:rPr lang="en-US" sz="2800" dirty="0" smtClean="0">
                <a:solidFill>
                  <a:schemeClr val="accent5">
                    <a:lumMod val="60000"/>
                    <a:lumOff val="40000"/>
                  </a:schemeClr>
                </a:solidFill>
              </a:rPr>
              <a:t>every</a:t>
            </a:r>
            <a:r>
              <a:rPr lang="en-US" sz="2800" dirty="0" smtClean="0"/>
              <a:t> cycle</a:t>
            </a:r>
            <a:endParaRPr lang="en-US" sz="2800" dirty="0"/>
          </a:p>
          <a:p>
            <a:pPr lvl="1"/>
            <a:r>
              <a:rPr lang="en-US" sz="2400" dirty="0" smtClean="0"/>
              <a:t>Current PC is index to instruction memory</a:t>
            </a:r>
            <a:endParaRPr lang="en-US" sz="2400" dirty="0"/>
          </a:p>
          <a:p>
            <a:pPr lvl="1"/>
            <a:r>
              <a:rPr lang="en-US" sz="2400" dirty="0"/>
              <a:t>Increment the PC </a:t>
            </a:r>
            <a:r>
              <a:rPr lang="en-US" sz="2400" dirty="0" smtClean="0"/>
              <a:t>at end of cycle (assume no </a:t>
            </a:r>
            <a:r>
              <a:rPr lang="en-US" sz="2400" dirty="0"/>
              <a:t>branches for now)</a:t>
            </a:r>
          </a:p>
          <a:p>
            <a:endParaRPr lang="en-US" sz="2800" dirty="0"/>
          </a:p>
          <a:p>
            <a:r>
              <a:rPr lang="en-US" sz="2800" dirty="0"/>
              <a:t>Write </a:t>
            </a:r>
            <a:r>
              <a:rPr lang="en-US" sz="2800" dirty="0" smtClean="0"/>
              <a:t>values of interest to </a:t>
            </a:r>
            <a:r>
              <a:rPr lang="en-US" sz="2800" dirty="0" smtClean="0">
                <a:solidFill>
                  <a:schemeClr val="accent5">
                    <a:lumMod val="60000"/>
                    <a:lumOff val="40000"/>
                  </a:schemeClr>
                </a:solidFill>
              </a:rPr>
              <a:t>pipeline </a:t>
            </a:r>
            <a:r>
              <a:rPr lang="en-US" sz="2800" dirty="0">
                <a:solidFill>
                  <a:schemeClr val="accent5">
                    <a:lumMod val="60000"/>
                    <a:lumOff val="40000"/>
                  </a:schemeClr>
                </a:solidFill>
              </a:rPr>
              <a:t>register (IF/ID)</a:t>
            </a:r>
          </a:p>
          <a:p>
            <a:pPr lvl="1"/>
            <a:r>
              <a:rPr lang="en-US" sz="2400" dirty="0" smtClean="0"/>
              <a:t>Instruction bits (for later decoding)</a:t>
            </a:r>
          </a:p>
          <a:p>
            <a:pPr lvl="1"/>
            <a:r>
              <a:rPr lang="en-US" sz="2400" dirty="0" smtClean="0"/>
              <a:t>PC+4 (for later computing branch targets)</a:t>
            </a:r>
          </a:p>
        </p:txBody>
      </p:sp>
      <p:sp>
        <p:nvSpPr>
          <p:cNvPr id="6" name="Rounded Rectangular Callout 5" hidden="1"/>
          <p:cNvSpPr/>
          <p:nvPr>
            <p:custDataLst>
              <p:tags r:id="rId3"/>
            </p:custDataLst>
          </p:nvPr>
        </p:nvSpPr>
        <p:spPr>
          <a:xfrm>
            <a:off x="5562600" y="4572000"/>
            <a:ext cx="30480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Next stage will read this pipeline register</a:t>
            </a:r>
            <a:endParaRPr lang="en-US" sz="2400" dirty="0">
              <a:solidFill>
                <a:schemeClr val="accent4"/>
              </a:solidFill>
            </a:endParaRPr>
          </a:p>
        </p:txBody>
      </p:sp>
      <p:sp>
        <p:nvSpPr>
          <p:cNvPr id="7" name="Rounded Rectangular Callout 6" hidden="1"/>
          <p:cNvSpPr/>
          <p:nvPr>
            <p:custDataLst>
              <p:tags r:id="rId4"/>
            </p:custDataLst>
          </p:nvPr>
        </p:nvSpPr>
        <p:spPr>
          <a:xfrm>
            <a:off x="2362200" y="4572000"/>
            <a:ext cx="27432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Anything needed by later pipeline stages</a:t>
            </a:r>
            <a:endParaRPr lang="en-US" sz="2400" dirty="0">
              <a:solidFill>
                <a:schemeClr val="accent4"/>
              </a:solidFill>
            </a:endParaRPr>
          </a:p>
        </p:txBody>
      </p:sp>
    </p:spTree>
    <p:extLst>
      <p:ext uri="{BB962C8B-B14F-4D97-AF65-F5344CB8AC3E}">
        <p14:creationId xmlns:p14="http://schemas.microsoft.com/office/powerpoint/2010/main" val="3071295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IF</a:t>
            </a:r>
            <a:endParaRPr lang="en-US" dirty="0"/>
          </a:p>
        </p:txBody>
      </p:sp>
      <p:sp>
        <p:nvSpPr>
          <p:cNvPr id="10" name="Line 8"/>
          <p:cNvSpPr>
            <a:spLocks noChangeShapeType="1"/>
          </p:cNvSpPr>
          <p:nvPr>
            <p:custDataLst>
              <p:tags r:id="rId2"/>
            </p:custDataLst>
          </p:nvPr>
        </p:nvSpPr>
        <p:spPr bwMode="auto">
          <a:xfrm>
            <a:off x="1905000" y="22860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7439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2" name="Line 18"/>
          <p:cNvSpPr>
            <a:spLocks noChangeShapeType="1"/>
          </p:cNvSpPr>
          <p:nvPr>
            <p:custDataLst>
              <p:tags r:id="rId4"/>
            </p:custDataLst>
          </p:nvPr>
        </p:nvSpPr>
        <p:spPr bwMode="auto">
          <a:xfrm flipH="1">
            <a:off x="3048000" y="3048000"/>
            <a:ext cx="0" cy="1752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 name="Line 21"/>
          <p:cNvSpPr>
            <a:spLocks noChangeShapeType="1"/>
          </p:cNvSpPr>
          <p:nvPr>
            <p:custDataLst>
              <p:tags r:id="rId5"/>
            </p:custDataLst>
          </p:nvPr>
        </p:nvSpPr>
        <p:spPr bwMode="auto">
          <a:xfrm>
            <a:off x="1905000" y="41910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6"/>
            </p:custDataLst>
          </p:nvPr>
        </p:nvSpPr>
        <p:spPr bwMode="auto">
          <a:xfrm flipH="1" flipV="1">
            <a:off x="3733800" y="16002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7"/>
            </p:custDataLst>
          </p:nvPr>
        </p:nvSpPr>
        <p:spPr bwMode="auto">
          <a:xfrm>
            <a:off x="1600200" y="6096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6" name="Oval 17"/>
          <p:cNvSpPr>
            <a:spLocks noChangeArrowheads="1"/>
          </p:cNvSpPr>
          <p:nvPr>
            <p:custDataLst>
              <p:tags r:id="rId8"/>
            </p:custDataLst>
          </p:nvPr>
        </p:nvSpPr>
        <p:spPr bwMode="auto">
          <a:xfrm>
            <a:off x="1676400" y="4648200"/>
            <a:ext cx="1600200" cy="1066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new</a:t>
            </a:r>
            <a:br>
              <a:rPr lang="en-US" sz="2800" dirty="0" smtClean="0">
                <a:solidFill>
                  <a:srgbClr val="FFFFFF"/>
                </a:solidFill>
                <a:latin typeface="Calibri"/>
              </a:rPr>
            </a:br>
            <a:r>
              <a:rPr lang="en-US" sz="2800" dirty="0" smtClean="0">
                <a:solidFill>
                  <a:srgbClr val="FFFFFF"/>
                </a:solidFill>
                <a:latin typeface="Calibri"/>
              </a:rPr>
              <a:t>pc</a:t>
            </a:r>
            <a:endParaRPr lang="en-US" sz="2800" dirty="0">
              <a:solidFill>
                <a:srgbClr val="FFFFFF"/>
              </a:solidFill>
              <a:latin typeface="Calibri"/>
            </a:endParaRPr>
          </a:p>
        </p:txBody>
      </p:sp>
      <p:sp>
        <p:nvSpPr>
          <p:cNvPr id="17" name="Line 49"/>
          <p:cNvSpPr>
            <a:spLocks noChangeShapeType="1"/>
          </p:cNvSpPr>
          <p:nvPr>
            <p:custDataLst>
              <p:tags r:id="rId9"/>
            </p:custDataLst>
          </p:nvPr>
        </p:nvSpPr>
        <p:spPr bwMode="auto">
          <a:xfrm flipH="1" flipV="1">
            <a:off x="6553200" y="16002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10"/>
            </p:custDataLst>
          </p:nvPr>
        </p:nvSpPr>
        <p:spPr bwMode="auto">
          <a:xfrm>
            <a:off x="1905000" y="30480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3" name="Line 49"/>
          <p:cNvSpPr>
            <a:spLocks noChangeShapeType="1"/>
          </p:cNvSpPr>
          <p:nvPr>
            <p:custDataLst>
              <p:tags r:id="rId11"/>
            </p:custDataLst>
          </p:nvPr>
        </p:nvSpPr>
        <p:spPr bwMode="auto">
          <a:xfrm flipH="1" flipV="1">
            <a:off x="6553200" y="27432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5" name="TextBox 24"/>
          <p:cNvSpPr txBox="1"/>
          <p:nvPr>
            <p:custDataLst>
              <p:tags r:id="rId12"/>
            </p:custDataLst>
          </p:nvPr>
        </p:nvSpPr>
        <p:spPr>
          <a:xfrm>
            <a:off x="1676400" y="19050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3"/>
            </p:custDataLst>
          </p:nvPr>
        </p:nvSpPr>
        <p:spPr>
          <a:xfrm>
            <a:off x="3124200" y="1905000"/>
            <a:ext cx="609600" cy="461665"/>
          </a:xfrm>
          <a:prstGeom prst="rect">
            <a:avLst/>
          </a:prstGeom>
          <a:noFill/>
        </p:spPr>
        <p:txBody>
          <a:bodyPr wrap="square" rtlCol="0">
            <a:spAutoFit/>
          </a:bodyPr>
          <a:lstStyle/>
          <a:p>
            <a:r>
              <a:rPr lang="en-US" sz="2400" dirty="0" smtClean="0">
                <a:solidFill>
                  <a:schemeClr val="bg1"/>
                </a:solidFill>
              </a:rPr>
              <a:t>mc</a:t>
            </a:r>
          </a:p>
        </p:txBody>
      </p:sp>
      <p:grpSp>
        <p:nvGrpSpPr>
          <p:cNvPr id="37" name="Group 36"/>
          <p:cNvGrpSpPr/>
          <p:nvPr>
            <p:custDataLst>
              <p:tags r:id="rId14"/>
            </p:custDataLst>
          </p:nvPr>
        </p:nvGrpSpPr>
        <p:grpSpPr>
          <a:xfrm>
            <a:off x="2286000" y="2590800"/>
            <a:ext cx="533400" cy="914400"/>
            <a:chOff x="990600" y="2971800"/>
            <a:chExt cx="304800" cy="304800"/>
          </a:xfrm>
          <a:noFill/>
        </p:grpSpPr>
        <p:sp>
          <p:nvSpPr>
            <p:cNvPr id="38" name="Freeform 37"/>
            <p:cNvSpPr/>
            <p:nvPr>
              <p:custDataLst>
                <p:tags r:id="rId2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24"/>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15"/>
            </p:custDataLst>
          </p:nvPr>
        </p:nvSpPr>
        <p:spPr bwMode="auto">
          <a:xfrm>
            <a:off x="2819400" y="30480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16"/>
            </p:custDataLst>
          </p:nvPr>
        </p:nvSpPr>
        <p:spPr bwMode="auto">
          <a:xfrm>
            <a:off x="3048000" y="39624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6" name="Line 21"/>
          <p:cNvSpPr>
            <a:spLocks noChangeShapeType="1"/>
          </p:cNvSpPr>
          <p:nvPr>
            <p:custDataLst>
              <p:tags r:id="rId17"/>
            </p:custDataLst>
          </p:nvPr>
        </p:nvSpPr>
        <p:spPr bwMode="auto">
          <a:xfrm>
            <a:off x="3048000" y="30480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22" name="Text Box 11"/>
          <p:cNvSpPr txBox="1">
            <a:spLocks noChangeArrowheads="1"/>
          </p:cNvSpPr>
          <p:nvPr>
            <p:custDataLst>
              <p:tags r:id="rId18"/>
            </p:custDataLst>
          </p:nvPr>
        </p:nvSpPr>
        <p:spPr bwMode="auto">
          <a:xfrm rot="16200000">
            <a:off x="5029201" y="3047999"/>
            <a:ext cx="5181600"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4" name="Text Box 11"/>
          <p:cNvSpPr txBox="1">
            <a:spLocks noChangeArrowheads="1"/>
          </p:cNvSpPr>
          <p:nvPr>
            <p:custDataLst>
              <p:tags r:id="rId19"/>
            </p:custDataLst>
          </p:nvPr>
        </p:nvSpPr>
        <p:spPr bwMode="auto">
          <a:xfrm rot="16200000">
            <a:off x="7086601" y="24384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27" name="TextBox 26"/>
          <p:cNvSpPr txBox="1"/>
          <p:nvPr>
            <p:custDataLst>
              <p:tags r:id="rId20"/>
            </p:custDataLst>
          </p:nvPr>
        </p:nvSpPr>
        <p:spPr>
          <a:xfrm>
            <a:off x="71628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28" name="Rectangle 4"/>
          <p:cNvSpPr>
            <a:spLocks noChangeArrowheads="1"/>
          </p:cNvSpPr>
          <p:nvPr>
            <p:custDataLst>
              <p:tags r:id="rId21"/>
            </p:custDataLst>
          </p:nvPr>
        </p:nvSpPr>
        <p:spPr bwMode="auto">
          <a:xfrm rot="16200000">
            <a:off x="7048500" y="3009900"/>
            <a:ext cx="3124200" cy="762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800" dirty="0" smtClean="0">
                <a:solidFill>
                  <a:schemeClr val="bg1"/>
                </a:solidFill>
              </a:rPr>
              <a:t>Rest of pipeline</a:t>
            </a:r>
            <a:endParaRPr lang="en-US" sz="2800" dirty="0">
              <a:solidFill>
                <a:schemeClr val="bg1"/>
              </a:solidFill>
            </a:endParaRPr>
          </a:p>
        </p:txBody>
      </p:sp>
      <p:sp>
        <p:nvSpPr>
          <p:cNvPr id="29" name="Text Box 11"/>
          <p:cNvSpPr txBox="1">
            <a:spLocks noChangeArrowheads="1"/>
          </p:cNvSpPr>
          <p:nvPr>
            <p:custDataLst>
              <p:tags r:id="rId22"/>
            </p:custDataLst>
          </p:nvPr>
        </p:nvSpPr>
        <p:spPr bwMode="auto">
          <a:xfrm rot="16200000">
            <a:off x="7086599" y="36576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Tree>
    <p:extLst>
      <p:ext uri="{BB962C8B-B14F-4D97-AF65-F5344CB8AC3E}">
        <p14:creationId xmlns:p14="http://schemas.microsoft.com/office/powerpoint/2010/main" val="23826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animBg="1"/>
      <p:bldP spid="24" grpId="0" animBg="1"/>
      <p:bldP spid="27" grpId="0"/>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ID</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2: Instruction Decode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IF/ID </a:t>
            </a:r>
            <a:r>
              <a:rPr lang="en-US" sz="2400" dirty="0"/>
              <a:t>pipeline </a:t>
            </a:r>
            <a:r>
              <a:rPr lang="en-US" sz="2400" dirty="0" smtClean="0"/>
              <a:t>register to get instruction bits</a:t>
            </a:r>
          </a:p>
          <a:p>
            <a:pPr lvl="1">
              <a:lnSpc>
                <a:spcPct val="90000"/>
              </a:lnSpc>
            </a:pPr>
            <a:r>
              <a:rPr lang="en-US" sz="2400" dirty="0" smtClean="0"/>
              <a:t>Decode instruction, generate control signals</a:t>
            </a:r>
          </a:p>
          <a:p>
            <a:pPr lvl="1">
              <a:lnSpc>
                <a:spcPct val="90000"/>
              </a:lnSpc>
            </a:pPr>
            <a:r>
              <a:rPr lang="en-US" sz="2400" dirty="0" smtClean="0"/>
              <a:t>Read from register file</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(ID/EX)</a:t>
            </a:r>
          </a:p>
          <a:p>
            <a:pPr lvl="1">
              <a:lnSpc>
                <a:spcPct val="90000"/>
              </a:lnSpc>
            </a:pPr>
            <a:r>
              <a:rPr lang="en-US" sz="2400" dirty="0" smtClean="0"/>
              <a:t>Control information, Rd index, </a:t>
            </a:r>
            <a:r>
              <a:rPr lang="en-US" sz="2400" dirty="0" err="1" smtClean="0"/>
              <a:t>immediates</a:t>
            </a:r>
            <a:r>
              <a:rPr lang="en-US" sz="2400" dirty="0" smtClean="0"/>
              <a:t>, offsets, …</a:t>
            </a:r>
          </a:p>
          <a:p>
            <a:pPr lvl="1">
              <a:lnSpc>
                <a:spcPct val="90000"/>
              </a:lnSpc>
            </a:pPr>
            <a:r>
              <a:rPr lang="en-US" sz="2400" dirty="0" smtClean="0"/>
              <a:t>Contents of Ra, </a:t>
            </a:r>
            <a:r>
              <a:rPr lang="en-US" sz="2400" dirty="0" err="1" smtClean="0"/>
              <a:t>Rb</a:t>
            </a:r>
            <a:endParaRPr lang="en-US" sz="2400" dirty="0" smtClean="0"/>
          </a:p>
          <a:p>
            <a:pPr lvl="1">
              <a:lnSpc>
                <a:spcPct val="90000"/>
              </a:lnSpc>
            </a:pPr>
            <a:r>
              <a:rPr lang="en-US" sz="2400" dirty="0" smtClean="0"/>
              <a:t>PC+4 (for computing branch targets later)</a:t>
            </a:r>
          </a:p>
        </p:txBody>
      </p:sp>
    </p:spTree>
    <p:extLst>
      <p:ext uri="{BB962C8B-B14F-4D97-AF65-F5344CB8AC3E}">
        <p14:creationId xmlns:p14="http://schemas.microsoft.com/office/powerpoint/2010/main" val="283830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a:xfrm>
            <a:off x="228600" y="990600"/>
            <a:ext cx="8686800" cy="5638800"/>
          </a:xfrm>
        </p:spPr>
        <p:txBody>
          <a:bodyPr/>
          <a:lstStyle/>
          <a:p>
            <a:r>
              <a:rPr lang="en-US" sz="3600" dirty="0" smtClean="0"/>
              <a:t>Complex question</a:t>
            </a:r>
          </a:p>
          <a:p>
            <a:pPr marL="0" lvl="1" indent="-457200"/>
            <a:r>
              <a:rPr lang="en-US" sz="3200" dirty="0" smtClean="0"/>
              <a:t>How fast is the processor?</a:t>
            </a:r>
          </a:p>
          <a:p>
            <a:pPr marL="0" lvl="1" indent="-457200"/>
            <a:r>
              <a:rPr lang="en-US" sz="3200" dirty="0" smtClean="0"/>
              <a:t>How fast your application runs?</a:t>
            </a:r>
          </a:p>
          <a:p>
            <a:pPr marL="0" lvl="1" indent="-457200"/>
            <a:r>
              <a:rPr lang="en-US" sz="3200" dirty="0" smtClean="0"/>
              <a:t>How quickly does it respond to you? </a:t>
            </a:r>
          </a:p>
          <a:p>
            <a:pPr marL="0" lvl="1" indent="-457200"/>
            <a:r>
              <a:rPr lang="en-US" sz="3200" dirty="0" smtClean="0"/>
              <a:t>How fast can you process a big batch of jobs?</a:t>
            </a:r>
          </a:p>
          <a:p>
            <a:pPr marL="0" lvl="1" indent="-457200"/>
            <a:r>
              <a:rPr lang="en-US" sz="3200" dirty="0" smtClean="0"/>
              <a:t>How much power does your machine use?</a:t>
            </a:r>
          </a:p>
        </p:txBody>
      </p:sp>
    </p:spTree>
    <p:extLst>
      <p:ext uri="{BB962C8B-B14F-4D97-AF65-F5344CB8AC3E}">
        <p14:creationId xmlns:p14="http://schemas.microsoft.com/office/powerpoint/2010/main" val="2866950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28575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1816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5438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 name="Rectangle 4"/>
          <p:cNvSpPr>
            <a:spLocks noChangeArrowheads="1"/>
          </p:cNvSpPr>
          <p:nvPr>
            <p:custDataLst>
              <p:tags r:id="rId4"/>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8" name="Text Box 11"/>
          <p:cNvSpPr txBox="1">
            <a:spLocks noChangeArrowheads="1"/>
          </p:cNvSpPr>
          <p:nvPr>
            <p:custDataLst>
              <p:tags r:id="rId5"/>
            </p:custDataLst>
          </p:nvPr>
        </p:nvSpPr>
        <p:spPr bwMode="auto">
          <a:xfrm rot="16200000">
            <a:off x="7658099" y="4305301"/>
            <a:ext cx="838199"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9" name="Text Box 11"/>
          <p:cNvSpPr txBox="1">
            <a:spLocks noChangeArrowheads="1"/>
          </p:cNvSpPr>
          <p:nvPr>
            <p:custDataLst>
              <p:tags r:id="rId6"/>
            </p:custDataLst>
          </p:nvPr>
        </p:nvSpPr>
        <p:spPr bwMode="auto">
          <a:xfrm rot="16200000">
            <a:off x="-1790700" y="2781299"/>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0" name="Text Box 11"/>
          <p:cNvSpPr txBox="1">
            <a:spLocks noChangeArrowheads="1"/>
          </p:cNvSpPr>
          <p:nvPr>
            <p:custDataLst>
              <p:tags r:id="rId7"/>
            </p:custDataLst>
          </p:nvPr>
        </p:nvSpPr>
        <p:spPr bwMode="auto">
          <a:xfrm rot="16200000">
            <a:off x="457200" y="28956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 name="TextBox 10"/>
          <p:cNvSpPr txBox="1"/>
          <p:nvPr>
            <p:custDataLst>
              <p:tags r:id="rId8"/>
            </p:custDataLst>
          </p:nvPr>
        </p:nvSpPr>
        <p:spPr>
          <a:xfrm>
            <a:off x="533399" y="586740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 name="Text Box 11"/>
          <p:cNvSpPr txBox="1">
            <a:spLocks noChangeArrowheads="1"/>
          </p:cNvSpPr>
          <p:nvPr>
            <p:custDataLst>
              <p:tags r:id="rId9"/>
            </p:custDataLst>
          </p:nvPr>
        </p:nvSpPr>
        <p:spPr bwMode="auto">
          <a:xfrm rot="16200000">
            <a:off x="457198" y="4191004"/>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13" name="Rectangle 4"/>
          <p:cNvSpPr>
            <a:spLocks noChangeArrowheads="1"/>
          </p:cNvSpPr>
          <p:nvPr>
            <p:custDataLst>
              <p:tags r:id="rId10"/>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1: Instruction Fetch</a:t>
            </a:r>
            <a:endParaRPr lang="en-US" sz="2400" dirty="0">
              <a:solidFill>
                <a:schemeClr val="bg1"/>
              </a:solidFill>
            </a:endParaRPr>
          </a:p>
        </p:txBody>
      </p:sp>
      <p:sp>
        <p:nvSpPr>
          <p:cNvPr id="15" name="Rectangle 22"/>
          <p:cNvSpPr>
            <a:spLocks noChangeArrowheads="1"/>
          </p:cNvSpPr>
          <p:nvPr>
            <p:custDataLst>
              <p:tags r:id="rId11"/>
            </p:custDataLst>
          </p:nvPr>
        </p:nvSpPr>
        <p:spPr bwMode="auto">
          <a:xfrm>
            <a:off x="3657600" y="685800"/>
            <a:ext cx="2286001" cy="1828800"/>
          </a:xfrm>
          <a:prstGeom prst="rect">
            <a:avLst/>
          </a:prstGeom>
          <a:noFill/>
          <a:ln w="25400" cap="sq" algn="ctr">
            <a:solidFill>
              <a:schemeClr val="bg1"/>
            </a:solidFill>
            <a:miter lim="800000"/>
            <a:headEnd/>
            <a:tailEnd/>
          </a:ln>
          <a:effectLst/>
        </p:spPr>
        <p:txBody>
          <a:bodyPr anchor="ctr" anchorCtr="1">
            <a:noAutofit/>
          </a:bodyPr>
          <a:lstStyle/>
          <a:p>
            <a:pPr algn="ctr"/>
            <a:r>
              <a:rPr lang="en-US" sz="2800" dirty="0" smtClean="0">
                <a:solidFill>
                  <a:schemeClr val="bg1"/>
                </a:solidFill>
              </a:rPr>
              <a:t>register</a:t>
            </a:r>
            <a:br>
              <a:rPr lang="en-US" sz="2800" dirty="0" smtClean="0">
                <a:solidFill>
                  <a:schemeClr val="bg1"/>
                </a:solidFill>
              </a:rPr>
            </a:br>
            <a:r>
              <a:rPr lang="en-US" sz="2800" dirty="0" smtClean="0">
                <a:solidFill>
                  <a:schemeClr val="bg1"/>
                </a:solidFill>
              </a:rPr>
              <a:t>file</a:t>
            </a:r>
            <a:endParaRPr lang="en-US" sz="2800" dirty="0">
              <a:solidFill>
                <a:schemeClr val="bg1"/>
              </a:solidFill>
            </a:endParaRPr>
          </a:p>
        </p:txBody>
      </p:sp>
      <p:sp>
        <p:nvSpPr>
          <p:cNvPr id="27" name="TextBox 26"/>
          <p:cNvSpPr txBox="1"/>
          <p:nvPr>
            <p:custDataLst>
              <p:tags r:id="rId12"/>
            </p:custDataLst>
          </p:nvPr>
        </p:nvSpPr>
        <p:spPr>
          <a:xfrm>
            <a:off x="3733800" y="76200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WE</a:t>
            </a:r>
          </a:p>
        </p:txBody>
      </p:sp>
      <p:sp>
        <p:nvSpPr>
          <p:cNvPr id="28" name="TextBox 27"/>
          <p:cNvSpPr txBox="1"/>
          <p:nvPr>
            <p:custDataLst>
              <p:tags r:id="rId13"/>
            </p:custDataLst>
          </p:nvPr>
        </p:nvSpPr>
        <p:spPr>
          <a:xfrm>
            <a:off x="3733800" y="106680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29" name="TextBox 28"/>
          <p:cNvSpPr txBox="1"/>
          <p:nvPr>
            <p:custDataLst>
              <p:tags r:id="rId14"/>
            </p:custDataLst>
          </p:nvPr>
        </p:nvSpPr>
        <p:spPr>
          <a:xfrm>
            <a:off x="4953000" y="2145268"/>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30" name="TextBox 29"/>
          <p:cNvSpPr txBox="1"/>
          <p:nvPr>
            <p:custDataLst>
              <p:tags r:id="rId15"/>
            </p:custDataLst>
          </p:nvPr>
        </p:nvSpPr>
        <p:spPr>
          <a:xfrm>
            <a:off x="5410200" y="2133600"/>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33" name="TextBox 32"/>
          <p:cNvSpPr txBox="1"/>
          <p:nvPr>
            <p:custDataLst>
              <p:tags r:id="rId16"/>
            </p:custDataLst>
          </p:nvPr>
        </p:nvSpPr>
        <p:spPr>
          <a:xfrm>
            <a:off x="3733800" y="1383268"/>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59" name="TextBox 58"/>
          <p:cNvSpPr txBox="1"/>
          <p:nvPr>
            <p:custDataLst>
              <p:tags r:id="rId17"/>
            </p:custDataLst>
          </p:nvPr>
        </p:nvSpPr>
        <p:spPr>
          <a:xfrm>
            <a:off x="5410200" y="1688068"/>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60" name="TextBox 59"/>
          <p:cNvSpPr txBox="1"/>
          <p:nvPr>
            <p:custDataLst>
              <p:tags r:id="rId18"/>
            </p:custDataLst>
          </p:nvPr>
        </p:nvSpPr>
        <p:spPr>
          <a:xfrm>
            <a:off x="5410200" y="914400"/>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61" name="Text Box 11"/>
          <p:cNvSpPr txBox="1">
            <a:spLocks noChangeArrowheads="1"/>
          </p:cNvSpPr>
          <p:nvPr>
            <p:custDataLst>
              <p:tags r:id="rId19"/>
            </p:custDataLst>
          </p:nvPr>
        </p:nvSpPr>
        <p:spPr bwMode="auto">
          <a:xfrm rot="16200000">
            <a:off x="7772400" y="16002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20"/>
            </p:custDataLst>
          </p:nvPr>
        </p:nvSpPr>
        <p:spPr bwMode="auto">
          <a:xfrm rot="16200000">
            <a:off x="7772399" y="762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0" name="Text Box 11"/>
          <p:cNvSpPr txBox="1">
            <a:spLocks noChangeArrowheads="1"/>
          </p:cNvSpPr>
          <p:nvPr>
            <p:custDataLst>
              <p:tags r:id="rId21"/>
            </p:custDataLst>
          </p:nvPr>
        </p:nvSpPr>
        <p:spPr bwMode="auto">
          <a:xfrm rot="16200000">
            <a:off x="7696199" y="3429003"/>
            <a:ext cx="7619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26" name="Title 1"/>
          <p:cNvSpPr>
            <a:spLocks noGrp="1"/>
          </p:cNvSpPr>
          <p:nvPr>
            <p:ph type="title"/>
            <p:custDataLst>
              <p:tags r:id="rId22"/>
            </p:custDataLst>
          </p:nvPr>
        </p:nvSpPr>
        <p:spPr>
          <a:xfrm>
            <a:off x="457200" y="76200"/>
            <a:ext cx="2438400" cy="533400"/>
          </a:xfrm>
        </p:spPr>
        <p:txBody>
          <a:bodyPr>
            <a:normAutofit fontScale="90000"/>
          </a:bodyPr>
          <a:lstStyle/>
          <a:p>
            <a:r>
              <a:rPr lang="en-US" dirty="0" smtClean="0"/>
              <a:t>ID</a:t>
            </a:r>
            <a:endParaRPr lang="en-US" dirty="0"/>
          </a:p>
        </p:txBody>
      </p:sp>
    </p:spTree>
    <p:extLst>
      <p:ext uri="{BB962C8B-B14F-4D97-AF65-F5344CB8AC3E}">
        <p14:creationId xmlns:p14="http://schemas.microsoft.com/office/powerpoint/2010/main" val="4007686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EX</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3: Execute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ID/EX </a:t>
            </a:r>
            <a:r>
              <a:rPr lang="en-US" sz="2400" dirty="0"/>
              <a:t>pipeline </a:t>
            </a:r>
            <a:r>
              <a:rPr lang="en-US" sz="2400" dirty="0" smtClean="0"/>
              <a:t>register to get values and control bits</a:t>
            </a:r>
          </a:p>
          <a:p>
            <a:pPr lvl="1">
              <a:lnSpc>
                <a:spcPct val="90000"/>
              </a:lnSpc>
            </a:pPr>
            <a:r>
              <a:rPr lang="en-US" sz="2400" dirty="0" smtClean="0"/>
              <a:t>Perform ALU operation</a:t>
            </a:r>
          </a:p>
          <a:p>
            <a:pPr lvl="1">
              <a:lnSpc>
                <a:spcPct val="90000"/>
              </a:lnSpc>
            </a:pPr>
            <a:r>
              <a:rPr lang="en-US" sz="2400" dirty="0" smtClean="0"/>
              <a:t>Compute targets (PC+4+offset, etc.) </a:t>
            </a:r>
            <a:r>
              <a:rPr lang="en-US" sz="2400" i="1" dirty="0" smtClean="0"/>
              <a:t>in case </a:t>
            </a:r>
            <a:r>
              <a:rPr lang="en-US" sz="2400" dirty="0" smtClean="0"/>
              <a:t>this is a branch</a:t>
            </a:r>
          </a:p>
          <a:p>
            <a:pPr lvl="1">
              <a:lnSpc>
                <a:spcPct val="90000"/>
              </a:lnSpc>
            </a:pPr>
            <a:r>
              <a:rPr lang="en-US" sz="2400" dirty="0" smtClean="0"/>
              <a:t>Decide if jump/branch should be taken</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(EX/MEM)</a:t>
            </a:r>
          </a:p>
          <a:p>
            <a:pPr lvl="1">
              <a:lnSpc>
                <a:spcPct val="90000"/>
              </a:lnSpc>
            </a:pPr>
            <a:r>
              <a:rPr lang="en-US" sz="2400" dirty="0" smtClean="0"/>
              <a:t>Control information, Rd index, …</a:t>
            </a:r>
          </a:p>
          <a:p>
            <a:pPr lvl="1">
              <a:lnSpc>
                <a:spcPct val="90000"/>
              </a:lnSpc>
            </a:pPr>
            <a:r>
              <a:rPr lang="en-US" sz="2400" dirty="0" smtClean="0"/>
              <a:t>Result of ALU operation</a:t>
            </a:r>
          </a:p>
          <a:p>
            <a:pPr lvl="1">
              <a:lnSpc>
                <a:spcPct val="90000"/>
              </a:lnSpc>
            </a:pPr>
            <a:r>
              <a:rPr lang="en-US" sz="2400" dirty="0" smtClean="0"/>
              <a:t>Value </a:t>
            </a:r>
            <a:r>
              <a:rPr lang="en-US" sz="2400" i="1" dirty="0" smtClean="0"/>
              <a:t>in case</a:t>
            </a:r>
            <a:r>
              <a:rPr lang="en-US" sz="2400" dirty="0" smtClean="0"/>
              <a:t> this is a memory store instruction</a:t>
            </a:r>
          </a:p>
        </p:txBody>
      </p:sp>
    </p:spTree>
    <p:extLst>
      <p:ext uri="{BB962C8B-B14F-4D97-AF65-F5344CB8AC3E}">
        <p14:creationId xmlns:p14="http://schemas.microsoft.com/office/powerpoint/2010/main" val="2626000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custDataLst>
              <p:tags r:id="rId1"/>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2: Instruction Decode</a:t>
            </a:r>
            <a:endParaRPr lang="en-US" sz="2400" dirty="0">
              <a:solidFill>
                <a:schemeClr val="bg1"/>
              </a:solidFill>
            </a:endParaRPr>
          </a:p>
        </p:txBody>
      </p:sp>
      <p:sp>
        <p:nvSpPr>
          <p:cNvPr id="4" name="Text Box 11"/>
          <p:cNvSpPr txBox="1">
            <a:spLocks noChangeArrowheads="1"/>
          </p:cNvSpPr>
          <p:nvPr>
            <p:custDataLst>
              <p:tags r:id="rId2"/>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391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 name="Rectangle 4"/>
          <p:cNvSpPr>
            <a:spLocks noChangeArrowheads="1"/>
          </p:cNvSpPr>
          <p:nvPr>
            <p:custDataLst>
              <p:tags r:id="rId5"/>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61" name="Text Box 11"/>
          <p:cNvSpPr txBox="1">
            <a:spLocks noChangeArrowheads="1"/>
          </p:cNvSpPr>
          <p:nvPr>
            <p:custDataLst>
              <p:tags r:id="rId6"/>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7"/>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44" name="Text Box 11"/>
          <p:cNvSpPr txBox="1">
            <a:spLocks noChangeArrowheads="1"/>
          </p:cNvSpPr>
          <p:nvPr>
            <p:custDataLst>
              <p:tags r:id="rId8"/>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5" name="Text Box 11"/>
          <p:cNvSpPr txBox="1">
            <a:spLocks noChangeArrowheads="1"/>
          </p:cNvSpPr>
          <p:nvPr>
            <p:custDataLst>
              <p:tags r:id="rId9"/>
            </p:custDataLst>
          </p:nvPr>
        </p:nvSpPr>
        <p:spPr bwMode="auto">
          <a:xfrm rot="16200000">
            <a:off x="647700" y="5295901"/>
            <a:ext cx="6857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46" name="TextBox 45"/>
          <p:cNvSpPr txBox="1"/>
          <p:nvPr>
            <p:custDataLst>
              <p:tags r:id="rId10"/>
            </p:custDataLst>
          </p:nvPr>
        </p:nvSpPr>
        <p:spPr>
          <a:xfrm>
            <a:off x="4572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47" name="Text Box 11"/>
          <p:cNvSpPr txBox="1">
            <a:spLocks noChangeArrowheads="1"/>
          </p:cNvSpPr>
          <p:nvPr>
            <p:custDataLst>
              <p:tags r:id="rId11"/>
            </p:custDataLst>
          </p:nvPr>
        </p:nvSpPr>
        <p:spPr bwMode="auto">
          <a:xfrm rot="16200000">
            <a:off x="533399" y="4191000"/>
            <a:ext cx="914397"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8" name="Text Box 11"/>
          <p:cNvSpPr txBox="1">
            <a:spLocks noChangeArrowheads="1"/>
          </p:cNvSpPr>
          <p:nvPr>
            <p:custDataLst>
              <p:tags r:id="rId12"/>
            </p:custDataLst>
          </p:nvPr>
        </p:nvSpPr>
        <p:spPr bwMode="auto">
          <a:xfrm rot="16200000">
            <a:off x="685800" y="16764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49" name="Text Box 11"/>
          <p:cNvSpPr txBox="1">
            <a:spLocks noChangeArrowheads="1"/>
          </p:cNvSpPr>
          <p:nvPr>
            <p:custDataLst>
              <p:tags r:id="rId13"/>
            </p:custDataLst>
          </p:nvPr>
        </p:nvSpPr>
        <p:spPr bwMode="auto">
          <a:xfrm rot="16200000">
            <a:off x="685799" y="8382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8" name="Freeform 57"/>
          <p:cNvSpPr/>
          <p:nvPr>
            <p:custDataLst>
              <p:tags r:id="rId14"/>
            </p:custDataLst>
          </p:nvPr>
        </p:nvSpPr>
        <p:spPr>
          <a:xfrm>
            <a:off x="5562600" y="762000"/>
            <a:ext cx="1143000" cy="19812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2"/>
          <p:cNvSpPr txBox="1">
            <a:spLocks noChangeArrowheads="1"/>
          </p:cNvSpPr>
          <p:nvPr>
            <p:custDataLst>
              <p:tags r:id="rId15"/>
            </p:custDataLst>
          </p:nvPr>
        </p:nvSpPr>
        <p:spPr bwMode="auto">
          <a:xfrm>
            <a:off x="6019800" y="1600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alu</a:t>
            </a:r>
            <a:endParaRPr lang="en-US" sz="2800" dirty="0">
              <a:solidFill>
                <a:srgbClr val="FFFFFF"/>
              </a:solidFill>
              <a:latin typeface="Calibri"/>
            </a:endParaRPr>
          </a:p>
        </p:txBody>
      </p:sp>
      <p:sp>
        <p:nvSpPr>
          <p:cNvPr id="71" name="Text Box 11"/>
          <p:cNvSpPr txBox="1">
            <a:spLocks noChangeArrowheads="1"/>
          </p:cNvSpPr>
          <p:nvPr>
            <p:custDataLst>
              <p:tags r:id="rId16"/>
            </p:custDataLst>
          </p:nvPr>
        </p:nvSpPr>
        <p:spPr bwMode="auto">
          <a:xfrm rot="16200000">
            <a:off x="609598" y="2514602"/>
            <a:ext cx="762000"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69" name="Text Box 11"/>
          <p:cNvSpPr txBox="1">
            <a:spLocks noChangeArrowheads="1"/>
          </p:cNvSpPr>
          <p:nvPr>
            <p:custDataLst>
              <p:tags r:id="rId17"/>
            </p:custDataLst>
          </p:nvPr>
        </p:nvSpPr>
        <p:spPr bwMode="auto">
          <a:xfrm rot="16200000">
            <a:off x="76961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22" name="Title 1"/>
          <p:cNvSpPr>
            <a:spLocks noGrp="1"/>
          </p:cNvSpPr>
          <p:nvPr>
            <p:ph type="title"/>
            <p:custDataLst>
              <p:tags r:id="rId18"/>
            </p:custDataLst>
          </p:nvPr>
        </p:nvSpPr>
        <p:spPr>
          <a:xfrm>
            <a:off x="76200" y="-76200"/>
            <a:ext cx="3276600" cy="533400"/>
          </a:xfrm>
        </p:spPr>
        <p:txBody>
          <a:bodyPr>
            <a:normAutofit/>
          </a:bodyPr>
          <a:lstStyle/>
          <a:p>
            <a:r>
              <a:rPr lang="en-US" sz="2800" dirty="0" smtClean="0"/>
              <a:t>EX</a:t>
            </a:r>
            <a:endParaRPr lang="en-US" sz="2800" dirty="0"/>
          </a:p>
        </p:txBody>
      </p:sp>
    </p:spTree>
    <p:extLst>
      <p:ext uri="{BB962C8B-B14F-4D97-AF65-F5344CB8AC3E}">
        <p14:creationId xmlns:p14="http://schemas.microsoft.com/office/powerpoint/2010/main" val="1488333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MEM</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4: Memory</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EX/MEM </a:t>
            </a:r>
            <a:r>
              <a:rPr lang="en-US" sz="2400" dirty="0"/>
              <a:t>pipeline </a:t>
            </a:r>
            <a:r>
              <a:rPr lang="en-US" sz="2400" dirty="0" smtClean="0"/>
              <a:t>register to get values and control bits</a:t>
            </a:r>
          </a:p>
          <a:p>
            <a:pPr lvl="1">
              <a:lnSpc>
                <a:spcPct val="90000"/>
              </a:lnSpc>
            </a:pPr>
            <a:r>
              <a:rPr lang="en-US" sz="2400" dirty="0" smtClean="0"/>
              <a:t>Perform memory load/store if needed</a:t>
            </a:r>
          </a:p>
          <a:p>
            <a:pPr lvl="2">
              <a:lnSpc>
                <a:spcPct val="90000"/>
              </a:lnSpc>
            </a:pPr>
            <a:r>
              <a:rPr lang="en-US" sz="2000" dirty="0" smtClean="0"/>
              <a:t>address is ALU result</a:t>
            </a:r>
          </a:p>
          <a:p>
            <a:pPr>
              <a:lnSpc>
                <a:spcPct val="90000"/>
              </a:lnSpc>
            </a:pPr>
            <a:endParaRPr lang="en-US"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(MEM/WB)</a:t>
            </a:r>
          </a:p>
          <a:p>
            <a:pPr lvl="1">
              <a:lnSpc>
                <a:spcPct val="90000"/>
              </a:lnSpc>
            </a:pPr>
            <a:r>
              <a:rPr lang="en-US" sz="2400" dirty="0" smtClean="0"/>
              <a:t>Control information, Rd index, …</a:t>
            </a:r>
          </a:p>
          <a:p>
            <a:pPr lvl="1">
              <a:lnSpc>
                <a:spcPct val="90000"/>
              </a:lnSpc>
            </a:pPr>
            <a:r>
              <a:rPr lang="en-US" sz="2400" dirty="0" smtClean="0"/>
              <a:t>Result of memory operation</a:t>
            </a:r>
          </a:p>
          <a:p>
            <a:pPr lvl="1">
              <a:lnSpc>
                <a:spcPct val="90000"/>
              </a:lnSpc>
            </a:pPr>
            <a:r>
              <a:rPr lang="en-US" sz="2400" dirty="0" smtClean="0"/>
              <a:t>Pass result of ALU operation</a:t>
            </a:r>
          </a:p>
        </p:txBody>
      </p:sp>
    </p:spTree>
    <p:extLst>
      <p:ext uri="{BB962C8B-B14F-4D97-AF65-F5344CB8AC3E}">
        <p14:creationId xmlns:p14="http://schemas.microsoft.com/office/powerpoint/2010/main" val="1999528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a:t>
            </a:r>
            <a:endParaRPr lang="en-US" dirty="0"/>
          </a:p>
        </p:txBody>
      </p:sp>
      <p:sp>
        <p:nvSpPr>
          <p:cNvPr id="4" name="Text Box 11"/>
          <p:cNvSpPr txBox="1">
            <a:spLocks noChangeArrowheads="1"/>
          </p:cNvSpPr>
          <p:nvPr>
            <p:custDataLst>
              <p:tags r:id="rId2"/>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2390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 name="Rectangle 4"/>
          <p:cNvSpPr>
            <a:spLocks noChangeArrowheads="1"/>
          </p:cNvSpPr>
          <p:nvPr>
            <p:custDataLst>
              <p:tags r:id="rId5"/>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13" name="Rectangle 4"/>
          <p:cNvSpPr>
            <a:spLocks noChangeArrowheads="1"/>
          </p:cNvSpPr>
          <p:nvPr>
            <p:custDataLst>
              <p:tags r:id="rId6"/>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3: Execute</a:t>
            </a:r>
            <a:endParaRPr lang="en-US" sz="2400" dirty="0">
              <a:solidFill>
                <a:schemeClr val="bg1"/>
              </a:solidFill>
            </a:endParaRPr>
          </a:p>
        </p:txBody>
      </p:sp>
      <p:sp>
        <p:nvSpPr>
          <p:cNvPr id="61" name="Text Box 11"/>
          <p:cNvSpPr txBox="1">
            <a:spLocks noChangeArrowheads="1"/>
          </p:cNvSpPr>
          <p:nvPr>
            <p:custDataLst>
              <p:tags r:id="rId7"/>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62" name="Text Box 11"/>
          <p:cNvSpPr txBox="1">
            <a:spLocks noChangeArrowheads="1"/>
          </p:cNvSpPr>
          <p:nvPr>
            <p:custDataLst>
              <p:tags r:id="rId8"/>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8" name="Text Box 11"/>
          <p:cNvSpPr txBox="1">
            <a:spLocks noChangeArrowheads="1"/>
          </p:cNvSpPr>
          <p:nvPr>
            <p:custDataLst>
              <p:tags r:id="rId9"/>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10"/>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11"/>
            </p:custDataLst>
          </p:nvPr>
        </p:nvSpPr>
        <p:spPr>
          <a:xfrm>
            <a:off x="304800" y="6019799"/>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1" name="Text Box 11"/>
          <p:cNvSpPr txBox="1">
            <a:spLocks noChangeArrowheads="1"/>
          </p:cNvSpPr>
          <p:nvPr>
            <p:custDataLst>
              <p:tags r:id="rId12"/>
            </p:custDataLst>
          </p:nvPr>
        </p:nvSpPr>
        <p:spPr bwMode="auto">
          <a:xfrm rot="16200000">
            <a:off x="685800" y="3048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72" name="Text Box 11"/>
          <p:cNvSpPr txBox="1">
            <a:spLocks noChangeArrowheads="1"/>
          </p:cNvSpPr>
          <p:nvPr>
            <p:custDataLst>
              <p:tags r:id="rId13"/>
            </p:custDataLst>
          </p:nvPr>
        </p:nvSpPr>
        <p:spPr bwMode="auto">
          <a:xfrm rot="16200000">
            <a:off x="685799" y="1447801"/>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73" name="Rectangle 4"/>
          <p:cNvSpPr>
            <a:spLocks noChangeArrowheads="1"/>
          </p:cNvSpPr>
          <p:nvPr>
            <p:custDataLst>
              <p:tags r:id="rId14"/>
            </p:custDataLst>
          </p:nvPr>
        </p:nvSpPr>
        <p:spPr bwMode="auto">
          <a:xfrm>
            <a:off x="3124200" y="2743200"/>
            <a:ext cx="2133600" cy="19812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 Box 5"/>
          <p:cNvSpPr txBox="1">
            <a:spLocks noChangeArrowheads="1"/>
          </p:cNvSpPr>
          <p:nvPr>
            <p:custDataLst>
              <p:tags r:id="rId15"/>
            </p:custDataLst>
          </p:nvPr>
        </p:nvSpPr>
        <p:spPr bwMode="auto">
          <a:xfrm>
            <a:off x="3429000" y="3657600"/>
            <a:ext cx="1600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memory</a:t>
            </a:r>
            <a:endParaRPr lang="en-US" sz="2400" dirty="0">
              <a:solidFill>
                <a:srgbClr val="FFFFFF"/>
              </a:solidFill>
              <a:latin typeface="Calibri"/>
            </a:endParaRPr>
          </a:p>
        </p:txBody>
      </p:sp>
      <p:sp>
        <p:nvSpPr>
          <p:cNvPr id="75" name="Text Box 5"/>
          <p:cNvSpPr txBox="1">
            <a:spLocks noChangeArrowheads="1"/>
          </p:cNvSpPr>
          <p:nvPr>
            <p:custDataLst>
              <p:tags r:id="rId16"/>
            </p:custDataLst>
          </p:nvPr>
        </p:nvSpPr>
        <p:spPr bwMode="auto">
          <a:xfrm>
            <a:off x="3124200" y="3110925"/>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76" name="Text Box 5"/>
          <p:cNvSpPr txBox="1">
            <a:spLocks noChangeArrowheads="1"/>
          </p:cNvSpPr>
          <p:nvPr>
            <p:custDataLst>
              <p:tags r:id="rId17"/>
            </p:custDataLst>
          </p:nvPr>
        </p:nvSpPr>
        <p:spPr bwMode="auto">
          <a:xfrm>
            <a:off x="4572000" y="3124200"/>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79" name="Text Box 5"/>
          <p:cNvSpPr txBox="1">
            <a:spLocks noChangeArrowheads="1"/>
          </p:cNvSpPr>
          <p:nvPr>
            <p:custDataLst>
              <p:tags r:id="rId18"/>
            </p:custDataLst>
          </p:nvPr>
        </p:nvSpPr>
        <p:spPr bwMode="auto">
          <a:xfrm>
            <a:off x="3657600" y="2743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88" name="Text Box 5"/>
          <p:cNvSpPr txBox="1">
            <a:spLocks noChangeArrowheads="1"/>
          </p:cNvSpPr>
          <p:nvPr>
            <p:custDataLst>
              <p:tags r:id="rId19"/>
            </p:custDataLst>
          </p:nvPr>
        </p:nvSpPr>
        <p:spPr bwMode="auto">
          <a:xfrm>
            <a:off x="4495800" y="4343400"/>
            <a:ext cx="6858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mc</a:t>
            </a:r>
            <a:endParaRPr lang="en-US" sz="2400" dirty="0">
              <a:solidFill>
                <a:srgbClr val="FFFFFF"/>
              </a:solidFill>
              <a:latin typeface="Calibri"/>
            </a:endParaRPr>
          </a:p>
        </p:txBody>
      </p:sp>
      <p:sp>
        <p:nvSpPr>
          <p:cNvPr id="27" name="Text Box 11"/>
          <p:cNvSpPr txBox="1">
            <a:spLocks noChangeArrowheads="1"/>
          </p:cNvSpPr>
          <p:nvPr>
            <p:custDataLst>
              <p:tags r:id="rId20"/>
            </p:custDataLst>
          </p:nvPr>
        </p:nvSpPr>
        <p:spPr bwMode="auto">
          <a:xfrm rot="16200000">
            <a:off x="6095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Tree>
    <p:extLst>
      <p:ext uri="{BB962C8B-B14F-4D97-AF65-F5344CB8AC3E}">
        <p14:creationId xmlns:p14="http://schemas.microsoft.com/office/powerpoint/2010/main" val="977523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WB</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5: Write-back</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MEM/WB </a:t>
            </a:r>
            <a:r>
              <a:rPr lang="en-US" sz="2400" dirty="0"/>
              <a:t>pipeline </a:t>
            </a:r>
            <a:r>
              <a:rPr lang="en-US" sz="2400" dirty="0" smtClean="0"/>
              <a:t>register to get values and control bits</a:t>
            </a:r>
          </a:p>
          <a:p>
            <a:pPr lvl="1">
              <a:lnSpc>
                <a:spcPct val="90000"/>
              </a:lnSpc>
            </a:pPr>
            <a:r>
              <a:rPr lang="en-US" sz="2400" dirty="0" smtClean="0"/>
              <a:t>Select value and write to register file</a:t>
            </a:r>
          </a:p>
          <a:p>
            <a:pPr>
              <a:lnSpc>
                <a:spcPct val="90000"/>
              </a:lnSpc>
            </a:pPr>
            <a:endParaRPr lang="en-US" dirty="0" smtClean="0"/>
          </a:p>
        </p:txBody>
      </p:sp>
    </p:spTree>
    <p:extLst>
      <p:ext uri="{BB962C8B-B14F-4D97-AF65-F5344CB8AC3E}">
        <p14:creationId xmlns:p14="http://schemas.microsoft.com/office/powerpoint/2010/main" val="292948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WB</a:t>
            </a:r>
            <a:endParaRPr lang="en-US" dirty="0"/>
          </a:p>
        </p:txBody>
      </p:sp>
      <p:sp>
        <p:nvSpPr>
          <p:cNvPr id="13" name="Rectangle 4"/>
          <p:cNvSpPr>
            <a:spLocks noChangeArrowheads="1"/>
          </p:cNvSpPr>
          <p:nvPr>
            <p:custDataLst>
              <p:tags r:id="rId2"/>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4: Memory</a:t>
            </a:r>
            <a:endParaRPr lang="en-US" sz="2400" dirty="0">
              <a:solidFill>
                <a:schemeClr val="bg1"/>
              </a:solidFill>
            </a:endParaRPr>
          </a:p>
        </p:txBody>
      </p:sp>
      <p:sp>
        <p:nvSpPr>
          <p:cNvPr id="68" name="Text Box 11"/>
          <p:cNvSpPr txBox="1">
            <a:spLocks noChangeArrowheads="1"/>
          </p:cNvSpPr>
          <p:nvPr>
            <p:custDataLst>
              <p:tags r:id="rId3"/>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4"/>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5"/>
            </p:custDataLst>
          </p:nvPr>
        </p:nvSpPr>
        <p:spPr>
          <a:xfrm>
            <a:off x="228600" y="6019799"/>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1" name="Text Box 11"/>
          <p:cNvSpPr txBox="1">
            <a:spLocks noChangeArrowheads="1"/>
          </p:cNvSpPr>
          <p:nvPr>
            <p:custDataLst>
              <p:tags r:id="rId6"/>
            </p:custDataLst>
          </p:nvPr>
        </p:nvSpPr>
        <p:spPr bwMode="auto">
          <a:xfrm rot="16200000">
            <a:off x="685800" y="29718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72" name="Text Box 11"/>
          <p:cNvSpPr txBox="1">
            <a:spLocks noChangeArrowheads="1"/>
          </p:cNvSpPr>
          <p:nvPr>
            <p:custDataLst>
              <p:tags r:id="rId7"/>
            </p:custDataLst>
          </p:nvPr>
        </p:nvSpPr>
        <p:spPr bwMode="auto">
          <a:xfrm rot="16200000">
            <a:off x="685799" y="1524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27" name="Rectangle 19"/>
          <p:cNvSpPr>
            <a:spLocks noChangeArrowheads="1"/>
          </p:cNvSpPr>
          <p:nvPr>
            <p:custDataLst>
              <p:tags r:id="rId8"/>
            </p:custDataLst>
          </p:nvPr>
        </p:nvSpPr>
        <p:spPr bwMode="auto">
          <a:xfrm>
            <a:off x="2286000" y="1600200"/>
            <a:ext cx="381000" cy="1828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3336377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76200" y="3896380"/>
            <a:ext cx="6858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7" name="Line 21"/>
          <p:cNvSpPr>
            <a:spLocks noChangeShapeType="1"/>
          </p:cNvSpPr>
          <p:nvPr>
            <p:custDataLst>
              <p:tags r:id="rId3"/>
            </p:custDataLst>
          </p:nvPr>
        </p:nvSpPr>
        <p:spPr bwMode="auto">
          <a:xfrm>
            <a:off x="381000" y="43434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5"/>
            </p:custDataLst>
          </p:nvPr>
        </p:nvSpPr>
        <p:spPr bwMode="auto">
          <a:xfrm rot="16200000">
            <a:off x="-1028699"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6"/>
            </p:custDataLst>
          </p:nvPr>
        </p:nvSpPr>
        <p:spPr bwMode="auto">
          <a:xfrm rot="16200000">
            <a:off x="952503" y="2247900"/>
            <a:ext cx="1295398"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7"/>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8"/>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9"/>
            </p:custDataLst>
          </p:nvPr>
        </p:nvGrpSpPr>
        <p:grpSpPr>
          <a:xfrm>
            <a:off x="609599" y="2895600"/>
            <a:ext cx="381000" cy="609600"/>
            <a:chOff x="868680" y="2971800"/>
            <a:chExt cx="304800" cy="304800"/>
          </a:xfrm>
          <a:noFill/>
        </p:grpSpPr>
        <p:sp>
          <p:nvSpPr>
            <p:cNvPr id="28" name="Freeform 27"/>
            <p:cNvSpPr/>
            <p:nvPr>
              <p:custDataLst>
                <p:tags r:id="rId100"/>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101"/>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1"/>
            </p:custDataLst>
          </p:nvPr>
        </p:nvSpPr>
        <p:spPr bwMode="auto">
          <a:xfrm>
            <a:off x="1143000" y="4038600"/>
            <a:ext cx="2286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2"/>
            </p:custDataLst>
          </p:nvPr>
        </p:nvSpPr>
        <p:spPr bwMode="auto">
          <a:xfrm rot="16200000">
            <a:off x="1295400" y="3809999"/>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6"/>
            </p:custDataLst>
          </p:nvPr>
        </p:nvSpPr>
        <p:spPr bwMode="auto">
          <a:xfrm>
            <a:off x="381000" y="50292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39" name="Line 21"/>
          <p:cNvSpPr>
            <a:spLocks noChangeShapeType="1"/>
          </p:cNvSpPr>
          <p:nvPr>
            <p:custDataLst>
              <p:tags r:id="rId17"/>
            </p:custDataLst>
          </p:nvPr>
        </p:nvSpPr>
        <p:spPr bwMode="auto">
          <a:xfrm>
            <a:off x="914400" y="4953000"/>
            <a:ext cx="3048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0" name="Line 21"/>
          <p:cNvSpPr>
            <a:spLocks noChangeShapeType="1"/>
          </p:cNvSpPr>
          <p:nvPr>
            <p:custDataLst>
              <p:tags r:id="rId18"/>
            </p:custDataLst>
          </p:nvPr>
        </p:nvSpPr>
        <p:spPr bwMode="auto">
          <a:xfrm>
            <a:off x="914400" y="5257800"/>
            <a:ext cx="3048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1" name="Line 21"/>
          <p:cNvSpPr>
            <a:spLocks noChangeShapeType="1"/>
          </p:cNvSpPr>
          <p:nvPr>
            <p:custDataLst>
              <p:tags r:id="rId19"/>
            </p:custDataLst>
          </p:nvPr>
        </p:nvSpPr>
        <p:spPr bwMode="auto">
          <a:xfrm>
            <a:off x="914400" y="5562600"/>
            <a:ext cx="3048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3" name="Text Box 11"/>
          <p:cNvSpPr txBox="1">
            <a:spLocks noChangeArrowheads="1"/>
          </p:cNvSpPr>
          <p:nvPr>
            <p:custDataLst>
              <p:tags r:id="rId20"/>
            </p:custDataLst>
          </p:nvPr>
        </p:nvSpPr>
        <p:spPr bwMode="auto">
          <a:xfrm rot="16200000">
            <a:off x="1257302"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21"/>
            </p:custDataLst>
          </p:nvPr>
        </p:nvSpPr>
        <p:spPr bwMode="auto">
          <a:xfrm rot="16200000">
            <a:off x="33528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22"/>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3"/>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4"/>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5"/>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6"/>
            </p:custDataLst>
          </p:nvPr>
        </p:nvSpPr>
        <p:spPr bwMode="auto">
          <a:xfrm rot="16200000">
            <a:off x="3581402" y="17526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7"/>
            </p:custDataLst>
          </p:nvPr>
        </p:nvSpPr>
        <p:spPr bwMode="auto">
          <a:xfrm rot="16200000">
            <a:off x="3581401" y="9144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8"/>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9"/>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30"/>
            </p:custDataLst>
          </p:nvPr>
        </p:nvSpPr>
        <p:spPr bwMode="auto">
          <a:xfrm rot="16200000">
            <a:off x="3738889" y="4272290"/>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31"/>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32"/>
            </p:custDataLst>
          </p:nvPr>
        </p:nvSpPr>
        <p:spPr bwMode="auto">
          <a:xfrm rot="16200000">
            <a:off x="3086100"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3"/>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4"/>
            </p:custDataLst>
          </p:nvPr>
        </p:nvSpPr>
        <p:spPr bwMode="auto">
          <a:xfrm rot="16200000">
            <a:off x="5410202" y="2590801"/>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5"/>
            </p:custDataLst>
          </p:nvPr>
        </p:nvSpPr>
        <p:spPr bwMode="auto">
          <a:xfrm rot="16200000">
            <a:off x="5410200" y="1371600"/>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6"/>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7"/>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8"/>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39"/>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40"/>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41"/>
            </p:custDataLst>
          </p:nvPr>
        </p:nvSpPr>
        <p:spPr bwMode="auto">
          <a:xfrm rot="16200000">
            <a:off x="5219701"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42"/>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3"/>
            </p:custDataLst>
          </p:nvPr>
        </p:nvSpPr>
        <p:spPr bwMode="auto">
          <a:xfrm rot="16200000">
            <a:off x="7543803" y="25908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4"/>
            </p:custDataLst>
          </p:nvPr>
        </p:nvSpPr>
        <p:spPr bwMode="auto">
          <a:xfrm rot="16200000">
            <a:off x="7543802" y="13716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5"/>
            </p:custDataLst>
          </p:nvPr>
        </p:nvSpPr>
        <p:spPr bwMode="auto">
          <a:xfrm>
            <a:off x="6172200" y="2209800"/>
            <a:ext cx="1219200" cy="1524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6"/>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7"/>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8"/>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49"/>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50"/>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51"/>
            </p:custDataLst>
          </p:nvPr>
        </p:nvSpPr>
        <p:spPr bwMode="auto">
          <a:xfrm rot="16200000">
            <a:off x="3581399" y="2667002"/>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52"/>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3"/>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4"/>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5"/>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6"/>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7"/>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8"/>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59"/>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60"/>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61"/>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62"/>
            </p:custDataLst>
          </p:nvPr>
        </p:nvSpPr>
        <p:spPr bwMode="auto">
          <a:xfrm rot="16200000">
            <a:off x="5181599" y="5029201"/>
            <a:ext cx="10668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2" name="Text Box 11"/>
          <p:cNvSpPr txBox="1">
            <a:spLocks noChangeArrowheads="1"/>
          </p:cNvSpPr>
          <p:nvPr>
            <p:custDataLst>
              <p:tags r:id="rId63"/>
            </p:custDataLst>
          </p:nvPr>
        </p:nvSpPr>
        <p:spPr bwMode="auto">
          <a:xfrm rot="16200000">
            <a:off x="5486397" y="4191002"/>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4"/>
            </p:custDataLst>
          </p:nvPr>
        </p:nvSpPr>
        <p:spPr bwMode="auto">
          <a:xfrm rot="16200000">
            <a:off x="7315201"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5"/>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6"/>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7"/>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8"/>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69"/>
            </p:custDataLst>
          </p:nvPr>
        </p:nvGrpSpPr>
        <p:grpSpPr>
          <a:xfrm>
            <a:off x="1371600" y="838202"/>
            <a:ext cx="6705602" cy="4952998"/>
            <a:chOff x="1371600" y="838201"/>
            <a:chExt cx="6705602" cy="4952998"/>
          </a:xfrm>
        </p:grpSpPr>
        <p:sp>
          <p:nvSpPr>
            <p:cNvPr id="173" name="Text Box 11"/>
            <p:cNvSpPr txBox="1">
              <a:spLocks noChangeArrowheads="1"/>
            </p:cNvSpPr>
            <p:nvPr>
              <p:custDataLst>
                <p:tags r:id="rId84"/>
              </p:custDataLst>
            </p:nvPr>
          </p:nvSpPr>
          <p:spPr bwMode="auto">
            <a:xfrm rot="16200000">
              <a:off x="800104" y="2095500"/>
              <a:ext cx="1600197"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5"/>
              </p:custDataLst>
            </p:nvPr>
          </p:nvSpPr>
          <p:spPr bwMode="auto">
            <a:xfrm rot="16200000">
              <a:off x="1295400" y="3809998"/>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5" name="Text Box 11"/>
            <p:cNvSpPr txBox="1">
              <a:spLocks noChangeArrowheads="1"/>
            </p:cNvSpPr>
            <p:nvPr>
              <p:custDataLst>
                <p:tags r:id="rId86"/>
              </p:custDataLst>
            </p:nvPr>
          </p:nvSpPr>
          <p:spPr bwMode="auto">
            <a:xfrm rot="16200000">
              <a:off x="3352802" y="5029200"/>
              <a:ext cx="1066797"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76" name="Text Box 11"/>
            <p:cNvSpPr txBox="1">
              <a:spLocks noChangeArrowheads="1"/>
            </p:cNvSpPr>
            <p:nvPr>
              <p:custDataLst>
                <p:tags r:id="rId87"/>
              </p:custDataLst>
            </p:nvPr>
          </p:nvSpPr>
          <p:spPr bwMode="auto">
            <a:xfrm rot="16200000">
              <a:off x="3581402" y="17526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88"/>
              </p:custDataLst>
            </p:nvPr>
          </p:nvSpPr>
          <p:spPr bwMode="auto">
            <a:xfrm rot="16200000">
              <a:off x="3581401" y="9144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89"/>
              </p:custDataLst>
            </p:nvPr>
          </p:nvSpPr>
          <p:spPr bwMode="auto">
            <a:xfrm rot="16200000">
              <a:off x="3733797" y="4267198"/>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90"/>
              </p:custDataLst>
            </p:nvPr>
          </p:nvSpPr>
          <p:spPr bwMode="auto">
            <a:xfrm rot="16200000">
              <a:off x="5410202" y="2590800"/>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91"/>
              </p:custDataLst>
            </p:nvPr>
          </p:nvSpPr>
          <p:spPr bwMode="auto">
            <a:xfrm rot="16200000">
              <a:off x="5410200" y="1371599"/>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92"/>
              </p:custDataLst>
            </p:nvPr>
          </p:nvSpPr>
          <p:spPr bwMode="auto">
            <a:xfrm rot="16200000">
              <a:off x="7543803" y="25908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93"/>
              </p:custDataLst>
            </p:nvPr>
          </p:nvSpPr>
          <p:spPr bwMode="auto">
            <a:xfrm rot="16200000">
              <a:off x="7543802" y="1371600"/>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4"/>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5"/>
              </p:custDataLst>
            </p:nvPr>
          </p:nvSpPr>
          <p:spPr bwMode="auto">
            <a:xfrm rot="16200000">
              <a:off x="3581399" y="2667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6"/>
              </p:custDataLst>
            </p:nvPr>
          </p:nvSpPr>
          <p:spPr bwMode="auto">
            <a:xfrm rot="16200000">
              <a:off x="5181599"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7"/>
              </p:custDataLst>
            </p:nvPr>
          </p:nvSpPr>
          <p:spPr bwMode="auto">
            <a:xfrm rot="16200000">
              <a:off x="5486397" y="4191002"/>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98"/>
              </p:custDataLst>
            </p:nvPr>
          </p:nvSpPr>
          <p:spPr bwMode="auto">
            <a:xfrm rot="16200000">
              <a:off x="73152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99"/>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sp>
        <p:nvSpPr>
          <p:cNvPr id="190" name="Line 43"/>
          <p:cNvSpPr>
            <a:spLocks noChangeShapeType="1"/>
          </p:cNvSpPr>
          <p:nvPr>
            <p:custDataLst>
              <p:tags r:id="rId70"/>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1" name="Text Box 11"/>
          <p:cNvSpPr txBox="1">
            <a:spLocks noChangeArrowheads="1"/>
          </p:cNvSpPr>
          <p:nvPr>
            <p:custDataLst>
              <p:tags r:id="rId71"/>
            </p:custDataLst>
          </p:nvPr>
        </p:nvSpPr>
        <p:spPr bwMode="auto">
          <a:xfrm>
            <a:off x="76200" y="3886200"/>
            <a:ext cx="6858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93" name="Rectangle 4"/>
          <p:cNvSpPr>
            <a:spLocks noChangeArrowheads="1"/>
          </p:cNvSpPr>
          <p:nvPr>
            <p:custDataLst>
              <p:tags r:id="rId72"/>
            </p:custDataLst>
          </p:nvPr>
        </p:nvSpPr>
        <p:spPr bwMode="auto">
          <a:xfrm>
            <a:off x="76200" y="762000"/>
            <a:ext cx="1066800" cy="19050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73"/>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4"/>
            </p:custDataLst>
          </p:nvPr>
        </p:nvGrpSpPr>
        <p:grpSpPr>
          <a:xfrm>
            <a:off x="2362200" y="762000"/>
            <a:ext cx="990600" cy="1828800"/>
            <a:chOff x="2362200" y="762001"/>
            <a:chExt cx="990600" cy="1828800"/>
          </a:xfrm>
        </p:grpSpPr>
        <p:sp>
          <p:nvSpPr>
            <p:cNvPr id="155" name="Rectangle 22"/>
            <p:cNvSpPr>
              <a:spLocks noChangeArrowheads="1"/>
            </p:cNvSpPr>
            <p:nvPr>
              <p:custDataLst>
                <p:tags r:id="rId77"/>
              </p:custDataLst>
            </p:nvPr>
          </p:nvSpPr>
          <p:spPr bwMode="auto">
            <a:xfrm>
              <a:off x="2362200" y="762001"/>
              <a:ext cx="990600" cy="1828800"/>
            </a:xfrm>
            <a:prstGeom prst="rect">
              <a:avLst/>
            </a:prstGeom>
            <a:no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78"/>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79"/>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80"/>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81"/>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82"/>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3"/>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5"/>
            </p:custDataLst>
          </p:nvPr>
        </p:nvSpPr>
        <p:spPr bwMode="auto">
          <a:xfrm rot="16200000">
            <a:off x="3738890" y="3957311"/>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6"/>
            </p:custDataLst>
          </p:nvPr>
        </p:nvSpPr>
        <p:spPr bwMode="auto">
          <a:xfrm rot="16200000">
            <a:off x="3733798" y="3962403"/>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Tree>
    <p:extLst>
      <p:ext uri="{BB962C8B-B14F-4D97-AF65-F5344CB8AC3E}">
        <p14:creationId xmlns:p14="http://schemas.microsoft.com/office/powerpoint/2010/main" val="2566757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426" name="Rectangle 2"/>
          <p:cNvSpPr>
            <a:spLocks noGrp="1" noChangeArrowheads="1"/>
          </p:cNvSpPr>
          <p:nvPr>
            <p:ph type="title"/>
            <p:custDataLst>
              <p:tags r:id="rId1"/>
            </p:custDataLst>
          </p:nvPr>
        </p:nvSpPr>
        <p:spPr/>
        <p:txBody>
          <a:bodyPr>
            <a:normAutofit fontScale="90000"/>
          </a:bodyPr>
          <a:lstStyle/>
          <a:p>
            <a:r>
              <a:rPr lang="en-GB" dirty="0" smtClean="0"/>
              <a:t>Pipelining Recap</a:t>
            </a:r>
            <a:endParaRPr lang="en-GB" dirty="0"/>
          </a:p>
        </p:txBody>
      </p:sp>
      <p:sp>
        <p:nvSpPr>
          <p:cNvPr id="2407427" name="Rectangle 3"/>
          <p:cNvSpPr>
            <a:spLocks noGrp="1" noChangeArrowheads="1"/>
          </p:cNvSpPr>
          <p:nvPr>
            <p:ph idx="1"/>
            <p:custDataLst>
              <p:tags r:id="rId2"/>
            </p:custDataLst>
          </p:nvPr>
        </p:nvSpPr>
        <p:spPr/>
        <p:txBody>
          <a:bodyPr/>
          <a:lstStyle/>
          <a:p>
            <a:r>
              <a:rPr lang="en-GB" dirty="0" smtClean="0"/>
              <a:t>Pipelining is a powerful technique to mask latencies  and increase throughput</a:t>
            </a:r>
          </a:p>
          <a:p>
            <a:pPr lvl="1"/>
            <a:r>
              <a:rPr lang="en-GB" dirty="0" smtClean="0"/>
              <a:t>Logically, instructions execute one at a time</a:t>
            </a:r>
          </a:p>
          <a:p>
            <a:pPr lvl="1"/>
            <a:r>
              <a:rPr lang="en-GB" dirty="0" smtClean="0"/>
              <a:t>Physically, instructions execute in parallel</a:t>
            </a:r>
          </a:p>
          <a:p>
            <a:pPr lvl="2"/>
            <a:r>
              <a:rPr lang="en-GB" dirty="0" smtClean="0">
                <a:solidFill>
                  <a:schemeClr val="accent5">
                    <a:lumMod val="60000"/>
                    <a:lumOff val="40000"/>
                  </a:schemeClr>
                </a:solidFill>
              </a:rPr>
              <a:t>Instruction level parallelism</a:t>
            </a:r>
          </a:p>
          <a:p>
            <a:endParaRPr lang="en-GB" dirty="0" smtClean="0"/>
          </a:p>
          <a:p>
            <a:r>
              <a:rPr lang="en-GB" dirty="0" smtClean="0"/>
              <a:t>Abstraction promotes decoupling</a:t>
            </a:r>
          </a:p>
          <a:p>
            <a:pPr lvl="1"/>
            <a:r>
              <a:rPr lang="en-GB" dirty="0" smtClean="0"/>
              <a:t>Interface (ISA) vs. implementation (Pipeline)</a:t>
            </a:r>
          </a:p>
        </p:txBody>
      </p:sp>
    </p:spTree>
    <p:extLst>
      <p:ext uri="{BB962C8B-B14F-4D97-AF65-F5344CB8AC3E}">
        <p14:creationId xmlns:p14="http://schemas.microsoft.com/office/powerpoint/2010/main" val="1787241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Performance</a:t>
            </a:r>
            <a:endParaRPr lang="en-US" dirty="0"/>
          </a:p>
        </p:txBody>
      </p:sp>
      <p:sp>
        <p:nvSpPr>
          <p:cNvPr id="3" name="Content Placeholder 2"/>
          <p:cNvSpPr txBox="1">
            <a:spLocks/>
          </p:cNvSpPr>
          <p:nvPr/>
        </p:nvSpPr>
        <p:spPr>
          <a:xfrm>
            <a:off x="228600" y="914400"/>
            <a:ext cx="8686800" cy="5638800"/>
          </a:xfrm>
          <a:prstGeom prst="rect">
            <a:avLst/>
          </a:prstGeom>
        </p:spPr>
        <p:txBody>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Clock speed</a:t>
            </a:r>
          </a:p>
          <a:p>
            <a:pPr marL="1200150" lvl="1" indent="-457200">
              <a:buFont typeface="Arial"/>
              <a:buChar char="•"/>
            </a:pPr>
            <a:r>
              <a:rPr lang="en-US" dirty="0" smtClean="0"/>
              <a:t>1 MHz, 10</a:t>
            </a:r>
            <a:r>
              <a:rPr lang="en-US" baseline="30000" dirty="0" smtClean="0"/>
              <a:t>6  </a:t>
            </a:r>
            <a:r>
              <a:rPr lang="en-US" dirty="0" smtClean="0"/>
              <a:t>Hz: cycle is 1 microsecond (10</a:t>
            </a:r>
            <a:r>
              <a:rPr lang="en-US" baseline="30000" dirty="0" smtClean="0"/>
              <a:t>-6</a:t>
            </a:r>
            <a:r>
              <a:rPr lang="en-US" dirty="0" smtClean="0"/>
              <a:t>)</a:t>
            </a:r>
          </a:p>
          <a:p>
            <a:pPr marL="1200150" lvl="1" indent="-457200">
              <a:buFont typeface="Arial"/>
              <a:buChar char="•"/>
            </a:pPr>
            <a:r>
              <a:rPr lang="en-US" dirty="0" smtClean="0"/>
              <a:t>1 </a:t>
            </a:r>
            <a:r>
              <a:rPr lang="en-US" dirty="0" err="1" smtClean="0"/>
              <a:t>Ghz</a:t>
            </a:r>
            <a:r>
              <a:rPr lang="en-US" dirty="0" smtClean="0"/>
              <a:t>,  10</a:t>
            </a:r>
            <a:r>
              <a:rPr lang="en-US" baseline="30000" dirty="0" smtClean="0"/>
              <a:t>9</a:t>
            </a:r>
            <a:r>
              <a:rPr lang="en-US" dirty="0" smtClean="0"/>
              <a:t>  Hz: cycle is 1 nanosecond (</a:t>
            </a:r>
            <a:r>
              <a:rPr lang="en-US" dirty="0"/>
              <a:t>10</a:t>
            </a:r>
            <a:r>
              <a:rPr lang="en-US" baseline="30000" dirty="0" smtClean="0"/>
              <a:t>-9</a:t>
            </a:r>
            <a:r>
              <a:rPr lang="en-US" dirty="0" smtClean="0"/>
              <a:t>)</a:t>
            </a:r>
          </a:p>
          <a:p>
            <a:pPr marL="1200150" lvl="1" indent="-457200">
              <a:buFont typeface="Arial"/>
              <a:buChar char="•"/>
            </a:pPr>
            <a:r>
              <a:rPr lang="en-US" dirty="0" smtClean="0"/>
              <a:t>1 </a:t>
            </a:r>
            <a:r>
              <a:rPr lang="en-US" dirty="0" err="1" smtClean="0"/>
              <a:t>Thz</a:t>
            </a:r>
            <a:r>
              <a:rPr lang="en-US" dirty="0" smtClean="0"/>
              <a:t>,  10</a:t>
            </a:r>
            <a:r>
              <a:rPr lang="en-US" baseline="30000" dirty="0" smtClean="0"/>
              <a:t>12</a:t>
            </a:r>
            <a:r>
              <a:rPr lang="en-US" dirty="0" smtClean="0"/>
              <a:t> Hz: cycle is 1 picosecond (</a:t>
            </a:r>
            <a:r>
              <a:rPr lang="en-US" dirty="0"/>
              <a:t>10</a:t>
            </a:r>
            <a:r>
              <a:rPr lang="en-US" baseline="30000" dirty="0" smtClean="0"/>
              <a:t>-12</a:t>
            </a:r>
            <a:r>
              <a:rPr lang="en-US" dirty="0" smtClean="0"/>
              <a:t>)</a:t>
            </a:r>
          </a:p>
          <a:p>
            <a:pPr marL="1200150" lvl="1" indent="-457200">
              <a:buFont typeface="Arial"/>
              <a:buChar char="•"/>
            </a:pPr>
            <a:endParaRPr lang="en-US" dirty="0" smtClean="0"/>
          </a:p>
          <a:p>
            <a:r>
              <a:rPr lang="en-US" dirty="0" smtClean="0"/>
              <a:t>Instruction/application performance</a:t>
            </a:r>
            <a:endParaRPr lang="en-US" dirty="0"/>
          </a:p>
          <a:p>
            <a:pPr marL="1200150" lvl="1" indent="-457200">
              <a:buFont typeface="Arial"/>
              <a:buChar char="•"/>
            </a:pPr>
            <a:r>
              <a:rPr lang="en-US" dirty="0" smtClean="0"/>
              <a:t>MIPs (Millions of instructions per second)</a:t>
            </a:r>
          </a:p>
          <a:p>
            <a:pPr marL="1200150" lvl="1" indent="-457200">
              <a:buFont typeface="Arial"/>
              <a:buChar char="•"/>
            </a:pPr>
            <a:r>
              <a:rPr lang="en-US" dirty="0" smtClean="0"/>
              <a:t>FLOPs (Floating point instructions per second)</a:t>
            </a:r>
          </a:p>
          <a:p>
            <a:pPr marL="1600200" lvl="2" indent="-457200">
              <a:buFont typeface="Arial"/>
              <a:buChar char="•"/>
            </a:pPr>
            <a:r>
              <a:rPr lang="en-US" sz="2000" dirty="0" smtClean="0"/>
              <a:t>GPUs: GeForce GTX Titan (2,688 cores, 4.5 </a:t>
            </a:r>
            <a:r>
              <a:rPr lang="en-US" sz="2000" dirty="0" err="1" smtClean="0"/>
              <a:t>Tera</a:t>
            </a:r>
            <a:r>
              <a:rPr lang="en-US" sz="2000" dirty="0" smtClean="0"/>
              <a:t> flops, 7.1 billion transistors, 42 </a:t>
            </a:r>
            <a:r>
              <a:rPr lang="en-US" sz="2000" dirty="0" err="1" smtClean="0"/>
              <a:t>Gigapixel</a:t>
            </a:r>
            <a:r>
              <a:rPr lang="en-US" sz="2000" dirty="0" smtClean="0"/>
              <a:t>/sec fill rate, 288 GB/sec)</a:t>
            </a:r>
          </a:p>
          <a:p>
            <a:pPr marL="1200150" lvl="1" indent="-457200">
              <a:buFont typeface="Arial"/>
              <a:buChar char="•"/>
            </a:pPr>
            <a:r>
              <a:rPr lang="en-US" dirty="0" smtClean="0"/>
              <a:t>Benchmarks (SPEC)</a:t>
            </a:r>
          </a:p>
          <a:p>
            <a:pPr marL="1200150" lvl="1" indent="-457200">
              <a:buFont typeface="Arial"/>
              <a:buChar char="•"/>
            </a:pPr>
            <a:endParaRPr lang="en-US" dirty="0" smtClean="0"/>
          </a:p>
          <a:p>
            <a:pPr marL="1200150" lvl="1" indent="-457200">
              <a:buFont typeface="Arial"/>
              <a:buChar char="•"/>
            </a:pPr>
            <a:endParaRPr lang="en-US" dirty="0"/>
          </a:p>
          <a:p>
            <a:pPr marL="1200150" lvl="1" indent="-457200">
              <a:buFont typeface="Arial"/>
              <a:buChar char="•"/>
            </a:pPr>
            <a:endParaRPr lang="en-US" dirty="0" smtClean="0"/>
          </a:p>
        </p:txBody>
      </p:sp>
    </p:spTree>
    <p:extLst>
      <p:ext uri="{BB962C8B-B14F-4D97-AF65-F5344CB8AC3E}">
        <p14:creationId xmlns:p14="http://schemas.microsoft.com/office/powerpoint/2010/main" val="252452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Performance</a:t>
            </a:r>
            <a:endParaRPr lang="en-US" dirty="0"/>
          </a:p>
        </p:txBody>
      </p:sp>
      <p:sp>
        <p:nvSpPr>
          <p:cNvPr id="3" name="Content Placeholder 2"/>
          <p:cNvSpPr txBox="1">
            <a:spLocks/>
          </p:cNvSpPr>
          <p:nvPr/>
        </p:nvSpPr>
        <p:spPr>
          <a:xfrm>
            <a:off x="228600" y="914400"/>
            <a:ext cx="8686800" cy="5638800"/>
          </a:xfrm>
          <a:prstGeom prst="rect">
            <a:avLst/>
          </a:prstGeom>
        </p:spPr>
        <p:txBody>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Latency</a:t>
            </a:r>
          </a:p>
          <a:p>
            <a:pPr marL="1200150" lvl="1" indent="-457200"/>
            <a:r>
              <a:rPr lang="en-US" dirty="0" smtClean="0"/>
              <a:t>How </a:t>
            </a:r>
            <a:r>
              <a:rPr lang="en-US" dirty="0"/>
              <a:t>long to finish my </a:t>
            </a:r>
            <a:r>
              <a:rPr lang="en-US" dirty="0" smtClean="0"/>
              <a:t>program</a:t>
            </a:r>
          </a:p>
          <a:p>
            <a:pPr marL="1600200" lvl="2" indent="-457200"/>
            <a:r>
              <a:rPr lang="en-US" dirty="0" smtClean="0"/>
              <a:t>Response time, elapsed time, wall clock time</a:t>
            </a:r>
          </a:p>
          <a:p>
            <a:pPr marL="1600200" lvl="2" indent="-457200"/>
            <a:r>
              <a:rPr lang="en-US" dirty="0" smtClean="0"/>
              <a:t>CPU time: user and system time</a:t>
            </a:r>
          </a:p>
          <a:p>
            <a:pPr marL="1200150" lvl="1" indent="-457200"/>
            <a:endParaRPr lang="en-US" dirty="0"/>
          </a:p>
          <a:p>
            <a:pPr marL="457200" indent="-457200"/>
            <a:r>
              <a:rPr lang="en-US" dirty="0" smtClean="0"/>
              <a:t>Throughput</a:t>
            </a:r>
          </a:p>
          <a:p>
            <a:pPr marL="1200150" lvl="1" indent="-457200"/>
            <a:r>
              <a:rPr lang="en-US" dirty="0" smtClean="0"/>
              <a:t>How much work finished per unit time</a:t>
            </a:r>
          </a:p>
          <a:p>
            <a:pPr lvl="1" indent="0">
              <a:buNone/>
            </a:pPr>
            <a:endParaRPr lang="en-US" dirty="0"/>
          </a:p>
          <a:p>
            <a:r>
              <a:rPr lang="en-US" dirty="0" smtClean="0"/>
              <a:t>Ideal: Want high throughput, low latency</a:t>
            </a:r>
          </a:p>
          <a:p>
            <a:r>
              <a:rPr lang="en-US" dirty="0"/>
              <a:t>	</a:t>
            </a:r>
            <a:r>
              <a:rPr lang="en-US" dirty="0" smtClean="0"/>
              <a:t>	… also, low power, cheap ($$) etc.  </a:t>
            </a:r>
          </a:p>
          <a:p>
            <a:pPr lvl="1" indent="0">
              <a:buNone/>
            </a:pPr>
            <a:endParaRPr lang="en-US" dirty="0" smtClean="0"/>
          </a:p>
        </p:txBody>
      </p:sp>
    </p:spTree>
    <p:extLst>
      <p:ext uri="{BB962C8B-B14F-4D97-AF65-F5344CB8AC3E}">
        <p14:creationId xmlns:p14="http://schemas.microsoft.com/office/powerpoint/2010/main" val="421025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How to make the computer faster?</a:t>
            </a:r>
            <a:endParaRPr lang="en-US" dirty="0"/>
          </a:p>
        </p:txBody>
      </p:sp>
      <p:sp>
        <p:nvSpPr>
          <p:cNvPr id="3" name="Content Placeholder 2"/>
          <p:cNvSpPr>
            <a:spLocks noGrp="1"/>
          </p:cNvSpPr>
          <p:nvPr>
            <p:ph idx="1"/>
            <p:custDataLst>
              <p:tags r:id="rId2"/>
            </p:custDataLst>
          </p:nvPr>
        </p:nvSpPr>
        <p:spPr>
          <a:xfrm>
            <a:off x="152400" y="914400"/>
            <a:ext cx="8839200" cy="5943600"/>
          </a:xfrm>
        </p:spPr>
        <p:txBody>
          <a:bodyPr>
            <a:normAutofit/>
          </a:bodyPr>
          <a:lstStyle/>
          <a:p>
            <a:r>
              <a:rPr lang="en-US" dirty="0" smtClean="0">
                <a:solidFill>
                  <a:schemeClr val="accent5">
                    <a:lumMod val="60000"/>
                    <a:lumOff val="40000"/>
                  </a:schemeClr>
                </a:solidFill>
              </a:rPr>
              <a:t>Decrease latency</a:t>
            </a:r>
          </a:p>
          <a:p>
            <a:r>
              <a:rPr lang="en-US" dirty="0" smtClean="0">
                <a:solidFill>
                  <a:schemeClr val="accent5">
                    <a:lumMod val="60000"/>
                    <a:lumOff val="40000"/>
                  </a:schemeClr>
                </a:solidFill>
              </a:rPr>
              <a:t>Critical Path</a:t>
            </a:r>
          </a:p>
          <a:p>
            <a:pPr lvl="1"/>
            <a:r>
              <a:rPr lang="en-US" dirty="0" smtClean="0">
                <a:solidFill>
                  <a:schemeClr val="bg1"/>
                </a:solidFill>
              </a:rPr>
              <a:t>Longest path determining the minimum time needed for an operation</a:t>
            </a:r>
          </a:p>
          <a:p>
            <a:pPr lvl="1"/>
            <a:r>
              <a:rPr lang="en-US" dirty="0" smtClean="0"/>
              <a:t>Determines minimum length of clock cycle                 i.e. </a:t>
            </a:r>
            <a:r>
              <a:rPr lang="en-US" dirty="0" err="1" smtClean="0"/>
              <a:t>determins</a:t>
            </a:r>
            <a:r>
              <a:rPr lang="en-US" dirty="0" smtClean="0"/>
              <a:t> maximum clock frequency</a:t>
            </a:r>
          </a:p>
          <a:p>
            <a:endParaRPr lang="en-US" dirty="0"/>
          </a:p>
          <a:p>
            <a:r>
              <a:rPr lang="en-US" dirty="0" smtClean="0"/>
              <a:t>Optimize </a:t>
            </a:r>
            <a:r>
              <a:rPr lang="en-US" dirty="0"/>
              <a:t>for delay on the critical </a:t>
            </a:r>
            <a:r>
              <a:rPr lang="en-US" dirty="0" smtClean="0"/>
              <a:t>path</a:t>
            </a:r>
          </a:p>
          <a:p>
            <a:pPr lvl="2"/>
            <a:r>
              <a:rPr lang="en-US" sz="2800" dirty="0" smtClean="0"/>
              <a:t>Parallelism (like carry look ahead adder)</a:t>
            </a:r>
          </a:p>
          <a:p>
            <a:pPr lvl="2"/>
            <a:r>
              <a:rPr lang="en-US" sz="2800" dirty="0" smtClean="0"/>
              <a:t>Pipelining</a:t>
            </a:r>
          </a:p>
          <a:p>
            <a:pPr lvl="2"/>
            <a:r>
              <a:rPr lang="en-US" sz="2800" dirty="0" smtClean="0"/>
              <a:t>Both</a:t>
            </a:r>
            <a:endParaRPr lang="en-US" sz="2800" dirty="0"/>
          </a:p>
        </p:txBody>
      </p:sp>
    </p:spTree>
    <p:extLst>
      <p:ext uri="{BB962C8B-B14F-4D97-AF65-F5344CB8AC3E}">
        <p14:creationId xmlns:p14="http://schemas.microsoft.com/office/powerpoint/2010/main" val="153905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Latency: Optimize Delay on Critical Path</a:t>
            </a:r>
            <a:endParaRPr lang="en-US" dirty="0"/>
          </a:p>
        </p:txBody>
      </p:sp>
      <p:sp>
        <p:nvSpPr>
          <p:cNvPr id="3" name="Content Placeholder 2"/>
          <p:cNvSpPr>
            <a:spLocks noGrp="1"/>
          </p:cNvSpPr>
          <p:nvPr>
            <p:ph idx="1"/>
          </p:nvPr>
        </p:nvSpPr>
        <p:spPr>
          <a:xfrm>
            <a:off x="228600" y="914400"/>
            <a:ext cx="8686800" cy="5638800"/>
          </a:xfrm>
        </p:spPr>
        <p:txBody>
          <a:bodyPr/>
          <a:lstStyle/>
          <a:p>
            <a:r>
              <a:rPr lang="en-US" dirty="0" smtClean="0"/>
              <a:t>E.g. Adder performance</a:t>
            </a:r>
            <a:endParaRPr lang="en-US" dirty="0"/>
          </a:p>
        </p:txBody>
      </p:sp>
      <p:graphicFrame>
        <p:nvGraphicFramePr>
          <p:cNvPr id="5" name="Table 4"/>
          <p:cNvGraphicFramePr>
            <a:graphicFrameLocks noGrp="1"/>
          </p:cNvGraphicFramePr>
          <p:nvPr>
            <p:custDataLst>
              <p:tags r:id="rId2"/>
            </p:custDataLst>
            <p:extLst/>
          </p:nvPr>
        </p:nvGraphicFramePr>
        <p:xfrm>
          <a:off x="304800" y="1676400"/>
          <a:ext cx="8534400" cy="3657600"/>
        </p:xfrm>
        <a:graphic>
          <a:graphicData uri="http://schemas.openxmlformats.org/drawingml/2006/table">
            <a:tbl>
              <a:tblPr firstRow="1" bandRow="1">
                <a:tableStyleId>{073A0DAA-6AF3-43AB-8588-CEC1D06C72B9}</a:tableStyleId>
              </a:tblPr>
              <a:tblGrid>
                <a:gridCol w="3733800"/>
                <a:gridCol w="2209800"/>
                <a:gridCol w="2590800"/>
              </a:tblGrid>
              <a:tr h="370840">
                <a:tc>
                  <a:txBody>
                    <a:bodyPr/>
                    <a:lstStyle/>
                    <a:p>
                      <a:r>
                        <a:rPr lang="en-US" sz="2400" dirty="0" smtClean="0">
                          <a:solidFill>
                            <a:schemeClr val="bg1"/>
                          </a:solidFill>
                        </a:rPr>
                        <a:t>32 Bit Adder Design</a:t>
                      </a:r>
                      <a:endParaRPr lang="en-US" sz="24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smtClean="0">
                          <a:solidFill>
                            <a:schemeClr val="bg1"/>
                          </a:solidFill>
                        </a:rPr>
                        <a:t>Space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smtClean="0">
                          <a:solidFill>
                            <a:schemeClr val="bg1"/>
                          </a:solidFill>
                        </a:rPr>
                        <a:t>Time</a:t>
                      </a:r>
                      <a:endParaRPr lang="en-US" sz="24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Ripple Carry</a:t>
                      </a:r>
                      <a:endParaRPr lang="en-US" sz="2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300 gates</a:t>
                      </a:r>
                      <a:endParaRPr lang="en-US" sz="2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64 gate delays</a:t>
                      </a:r>
                      <a:endParaRPr lang="en-US" sz="2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r h="370840">
                <a:tc>
                  <a:txBody>
                    <a:bodyPr/>
                    <a:lstStyle/>
                    <a:p>
                      <a:r>
                        <a:rPr lang="en-US" sz="2400" baseline="0" dirty="0" smtClean="0">
                          <a:solidFill>
                            <a:schemeClr val="bg1"/>
                          </a:solidFill>
                        </a:rPr>
                        <a:t>2-Way Carry-Skip</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360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a:t>
                      </a:r>
                      <a:r>
                        <a:rPr lang="en-US" sz="2400" dirty="0" smtClean="0">
                          <a:solidFill>
                            <a:schemeClr val="bg1"/>
                          </a:solidFill>
                        </a:rPr>
                        <a:t>35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3-Way Carry-Skip</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500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a:t>
                      </a:r>
                      <a:r>
                        <a:rPr lang="en-US" sz="2400" dirty="0" smtClean="0">
                          <a:solidFill>
                            <a:schemeClr val="bg1"/>
                          </a:solidFill>
                        </a:rPr>
                        <a:t>22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r h="370840">
                <a:tc>
                  <a:txBody>
                    <a:bodyPr/>
                    <a:lstStyle/>
                    <a:p>
                      <a:r>
                        <a:rPr lang="en-US" sz="2400" dirty="0" smtClean="0">
                          <a:solidFill>
                            <a:schemeClr val="bg1"/>
                          </a:solidFill>
                        </a:rPr>
                        <a:t>4-Way Carry-Skip</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600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a:t>
                      </a:r>
                      <a:r>
                        <a:rPr lang="en-US" sz="2400" dirty="0" smtClean="0">
                          <a:solidFill>
                            <a:schemeClr val="bg1"/>
                          </a:solidFill>
                        </a:rPr>
                        <a:t>18</a:t>
                      </a:r>
                      <a:r>
                        <a:rPr lang="en-US" sz="2400" baseline="0" dirty="0" smtClean="0">
                          <a:solidFill>
                            <a:schemeClr val="bg1"/>
                          </a:solidFill>
                        </a:rPr>
                        <a:t>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2-Way</a:t>
                      </a:r>
                      <a:r>
                        <a:rPr lang="en-US" sz="2400" baseline="0" dirty="0" smtClean="0">
                          <a:solidFill>
                            <a:schemeClr val="bg1"/>
                          </a:solidFill>
                        </a:rPr>
                        <a:t> Look-Ahead</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550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a:t>
                      </a:r>
                      <a:r>
                        <a:rPr lang="en-US" sz="2400" dirty="0" smtClean="0">
                          <a:solidFill>
                            <a:schemeClr val="bg1"/>
                          </a:solidFill>
                        </a:rPr>
                        <a:t>16</a:t>
                      </a:r>
                      <a:r>
                        <a:rPr lang="en-US" sz="2400" baseline="0" dirty="0" smtClean="0">
                          <a:solidFill>
                            <a:schemeClr val="bg1"/>
                          </a:solidFill>
                        </a:rPr>
                        <a:t>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r h="370840">
                <a:tc>
                  <a:txBody>
                    <a:bodyPr/>
                    <a:lstStyle/>
                    <a:p>
                      <a:r>
                        <a:rPr lang="en-US" sz="2400" baseline="0" dirty="0" smtClean="0">
                          <a:solidFill>
                            <a:schemeClr val="bg1"/>
                          </a:solidFill>
                        </a:rPr>
                        <a:t>Split Look-Ahead</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dirty="0" smtClean="0">
                          <a:solidFill>
                            <a:schemeClr val="bg1"/>
                          </a:solidFill>
                        </a:rPr>
                        <a:t> </a:t>
                      </a:r>
                      <a:r>
                        <a:rPr lang="en-US" sz="2400" baseline="0" dirty="0" smtClean="0">
                          <a:solidFill>
                            <a:schemeClr val="bg1"/>
                          </a:solidFill>
                        </a:rPr>
                        <a:t>≈ </a:t>
                      </a:r>
                      <a:r>
                        <a:rPr lang="en-US" sz="2400" dirty="0" smtClean="0">
                          <a:solidFill>
                            <a:schemeClr val="bg1"/>
                          </a:solidFill>
                        </a:rPr>
                        <a:t>800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10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Full Look-Ahead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bg1"/>
                          </a:solidFill>
                        </a:rPr>
                        <a:t>≈ 1200 gates</a:t>
                      </a:r>
                      <a:endParaRPr lang="en-US" sz="2400"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a:t>
                      </a:r>
                      <a:r>
                        <a:rPr lang="en-US" sz="2400" dirty="0" smtClean="0">
                          <a:solidFill>
                            <a:schemeClr val="bg1"/>
                          </a:solidFill>
                        </a:rPr>
                        <a:t>5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bl>
          </a:graphicData>
        </a:graphic>
      </p:graphicFrame>
    </p:spTree>
    <p:extLst>
      <p:ext uri="{BB962C8B-B14F-4D97-AF65-F5344CB8AC3E}">
        <p14:creationId xmlns:p14="http://schemas.microsoft.com/office/powerpoint/2010/main" val="38465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Multi-Cycle Instructions</a:t>
            </a:r>
            <a:endParaRPr lang="en-US" dirty="0"/>
          </a:p>
        </p:txBody>
      </p:sp>
      <p:sp>
        <p:nvSpPr>
          <p:cNvPr id="3" name="Content Placeholder 2"/>
          <p:cNvSpPr>
            <a:spLocks noGrp="1"/>
          </p:cNvSpPr>
          <p:nvPr>
            <p:ph idx="1"/>
            <p:custDataLst>
              <p:tags r:id="rId2"/>
            </p:custDataLst>
          </p:nvPr>
        </p:nvSpPr>
        <p:spPr>
          <a:xfrm>
            <a:off x="228600" y="685800"/>
            <a:ext cx="8686800" cy="3657600"/>
          </a:xfrm>
        </p:spPr>
        <p:txBody>
          <a:bodyPr>
            <a:normAutofit/>
          </a:bodyPr>
          <a:lstStyle/>
          <a:p>
            <a:r>
              <a:rPr lang="en-US" dirty="0" smtClean="0"/>
              <a:t>But what to do when operations take diff. times?</a:t>
            </a:r>
          </a:p>
          <a:p>
            <a:r>
              <a:rPr lang="en-US" dirty="0" err="1" smtClean="0"/>
              <a:t>E.g</a:t>
            </a:r>
            <a:r>
              <a:rPr lang="en-US" dirty="0" smtClean="0"/>
              <a:t>: Assume:</a:t>
            </a:r>
          </a:p>
          <a:p>
            <a:pPr lvl="1"/>
            <a:r>
              <a:rPr lang="en-US" dirty="0" smtClean="0"/>
              <a:t>load/store: 100 ns</a:t>
            </a:r>
          </a:p>
          <a:p>
            <a:pPr lvl="1"/>
            <a:r>
              <a:rPr lang="en-US" dirty="0" smtClean="0"/>
              <a:t>arithmetic: 50 ns</a:t>
            </a:r>
          </a:p>
          <a:p>
            <a:pPr lvl="1"/>
            <a:r>
              <a:rPr lang="en-US" dirty="0" smtClean="0"/>
              <a:t>branches: 33 ns</a:t>
            </a:r>
          </a:p>
        </p:txBody>
      </p:sp>
      <p:sp>
        <p:nvSpPr>
          <p:cNvPr id="6" name="Content Placeholder 2"/>
          <p:cNvSpPr txBox="1">
            <a:spLocks/>
          </p:cNvSpPr>
          <p:nvPr>
            <p:custDataLst>
              <p:tags r:id="rId3"/>
            </p:custDataLst>
          </p:nvPr>
        </p:nvSpPr>
        <p:spPr>
          <a:xfrm>
            <a:off x="228600" y="4343400"/>
            <a:ext cx="4419600" cy="2057400"/>
          </a:xfrm>
          <a:prstGeom prst="rect">
            <a:avLst/>
          </a:prstGeom>
        </p:spPr>
        <p:txBody>
          <a:bodyPr vert="horz" lIns="91440" tIns="45720" rIns="91440" bIns="45720" rtlCol="0">
            <a:noAutofit/>
          </a:bodyPr>
          <a:lstStyle/>
          <a:p>
            <a:pPr marL="458788" lvl="1" indent="-285750">
              <a:spcBef>
                <a:spcPct val="20000"/>
              </a:spcBef>
              <a:buClr>
                <a:schemeClr val="accent1"/>
              </a:buClr>
            </a:pPr>
            <a:r>
              <a:rPr lang="en-US" sz="2600" dirty="0" smtClean="0">
                <a:solidFill>
                  <a:schemeClr val="accent5">
                    <a:lumMod val="60000"/>
                    <a:lumOff val="40000"/>
                  </a:schemeClr>
                </a:solidFill>
              </a:rPr>
              <a:t>Single-Cycle CPU</a:t>
            </a:r>
            <a:endParaRPr lang="en-US" sz="2600" dirty="0" smtClean="0">
              <a:solidFill>
                <a:schemeClr val="accent5">
                  <a:lumMod val="60000"/>
                  <a:lumOff val="40000"/>
                </a:schemeClr>
              </a:solidFill>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600" dirty="0" smtClean="0">
                <a:solidFill>
                  <a:schemeClr val="bg1"/>
                </a:solidFill>
                <a:cs typeface="Arial" pitchFamily="34" charset="0"/>
              </a:rPr>
              <a:t>	10</a:t>
            </a:r>
            <a:r>
              <a:rPr kumimoji="0" lang="en-US" sz="2600" b="0" i="0" u="none" strike="noStrike" kern="1200" cap="none" spc="0" normalizeH="0" baseline="0" noProof="0" dirty="0" smtClean="0">
                <a:ln>
                  <a:noFill/>
                </a:ln>
                <a:solidFill>
                  <a:schemeClr val="bg1"/>
                </a:solidFill>
                <a:effectLst/>
                <a:uLnTx/>
                <a:uFillTx/>
                <a:ea typeface="+mn-ea"/>
                <a:cs typeface="Arial" pitchFamily="34" charset="0"/>
              </a:rPr>
              <a:t> MHz (100 ns cycle) with</a:t>
            </a:r>
          </a:p>
          <a:p>
            <a:pPr marL="917575" marR="0" lvl="2" indent="-228600" algn="l" defTabSz="914400" rtl="0" eaLnBrk="1" fontAlgn="auto" latinLnBrk="0" hangingPunct="1">
              <a:lnSpc>
                <a:spcPct val="100000"/>
              </a:lnSpc>
              <a:spcBef>
                <a:spcPct val="20000"/>
              </a:spcBef>
              <a:spcAft>
                <a:spcPts val="0"/>
              </a:spcAft>
              <a:buClr>
                <a:schemeClr val="accent5">
                  <a:lumMod val="60000"/>
                  <a:lumOff val="40000"/>
                </a:schemeClr>
              </a:buClr>
              <a:buSzTx/>
              <a:buFont typeface="Calibri" pitchFamily="34" charset="0"/>
              <a:buChar char="–"/>
              <a:tabLst/>
              <a:defRPr/>
            </a:pPr>
            <a:r>
              <a:rPr kumimoji="0" lang="en-US" sz="2200" b="0" i="0" u="none" strike="noStrike" kern="1200" cap="none" spc="0" normalizeH="0" baseline="0" noProof="0" dirty="0" smtClean="0">
                <a:ln>
                  <a:noFill/>
                </a:ln>
                <a:solidFill>
                  <a:schemeClr val="bg1"/>
                </a:solidFill>
                <a:effectLst/>
                <a:uLnTx/>
                <a:uFillTx/>
                <a:ea typeface="+mn-ea"/>
                <a:cs typeface="Arial" pitchFamily="34" charset="0"/>
              </a:rPr>
              <a:t>1 cycle per instruction</a:t>
            </a:r>
          </a:p>
        </p:txBody>
      </p:sp>
      <p:sp>
        <p:nvSpPr>
          <p:cNvPr id="4" name="TextBox 3"/>
          <p:cNvSpPr txBox="1"/>
          <p:nvPr/>
        </p:nvSpPr>
        <p:spPr>
          <a:xfrm>
            <a:off x="6324600" y="1828800"/>
            <a:ext cx="2395849" cy="1200329"/>
          </a:xfrm>
          <a:prstGeom prst="rect">
            <a:avLst/>
          </a:prstGeom>
          <a:noFill/>
        </p:spPr>
        <p:txBody>
          <a:bodyPr wrap="none" rtlCol="0">
            <a:spAutoFit/>
          </a:bodyPr>
          <a:lstStyle/>
          <a:p>
            <a:r>
              <a:rPr lang="en-US" sz="2400" dirty="0" err="1">
                <a:solidFill>
                  <a:schemeClr val="accent5">
                    <a:lumMod val="60000"/>
                    <a:lumOff val="40000"/>
                  </a:schemeClr>
                </a:solidFill>
              </a:rPr>
              <a:t>m</a:t>
            </a:r>
            <a:r>
              <a:rPr lang="en-US" sz="2400" dirty="0" err="1" smtClean="0">
                <a:solidFill>
                  <a:schemeClr val="accent5">
                    <a:lumMod val="60000"/>
                    <a:lumOff val="40000"/>
                  </a:schemeClr>
                </a:solidFill>
              </a:rPr>
              <a:t>s</a:t>
            </a:r>
            <a:r>
              <a:rPr lang="en-US" sz="2400" dirty="0" smtClean="0">
                <a:solidFill>
                  <a:schemeClr val="accent5">
                    <a:lumMod val="60000"/>
                    <a:lumOff val="40000"/>
                  </a:schemeClr>
                </a:solidFill>
              </a:rPr>
              <a:t> = 10</a:t>
            </a:r>
            <a:r>
              <a:rPr lang="en-US" sz="2400" baseline="30000" dirty="0" smtClean="0">
                <a:solidFill>
                  <a:schemeClr val="accent5">
                    <a:lumMod val="60000"/>
                    <a:lumOff val="40000"/>
                  </a:schemeClr>
                </a:solidFill>
              </a:rPr>
              <a:t>-3</a:t>
            </a:r>
            <a:r>
              <a:rPr lang="en-US" sz="2400" dirty="0" smtClean="0">
                <a:solidFill>
                  <a:schemeClr val="accent5">
                    <a:lumMod val="60000"/>
                    <a:lumOff val="40000"/>
                  </a:schemeClr>
                </a:solidFill>
              </a:rPr>
              <a:t> second</a:t>
            </a:r>
          </a:p>
          <a:p>
            <a:r>
              <a:rPr lang="en-US" sz="2400" dirty="0" smtClean="0">
                <a:solidFill>
                  <a:schemeClr val="accent5">
                    <a:lumMod val="60000"/>
                    <a:lumOff val="40000"/>
                  </a:schemeClr>
                </a:solidFill>
              </a:rPr>
              <a:t>us = 10</a:t>
            </a:r>
            <a:r>
              <a:rPr lang="en-US" sz="2400" baseline="30000" dirty="0" smtClean="0">
                <a:solidFill>
                  <a:schemeClr val="accent5">
                    <a:lumMod val="60000"/>
                    <a:lumOff val="40000"/>
                  </a:schemeClr>
                </a:solidFill>
              </a:rPr>
              <a:t>-6</a:t>
            </a:r>
            <a:r>
              <a:rPr lang="en-US" sz="2400" dirty="0" smtClean="0">
                <a:solidFill>
                  <a:schemeClr val="accent5">
                    <a:lumMod val="60000"/>
                    <a:lumOff val="40000"/>
                  </a:schemeClr>
                </a:solidFill>
              </a:rPr>
              <a:t> seconds</a:t>
            </a:r>
          </a:p>
          <a:p>
            <a:r>
              <a:rPr lang="en-US" sz="2400" dirty="0" smtClean="0">
                <a:solidFill>
                  <a:schemeClr val="accent5">
                    <a:lumMod val="60000"/>
                    <a:lumOff val="40000"/>
                  </a:schemeClr>
                </a:solidFill>
              </a:rPr>
              <a:t>ns = 10</a:t>
            </a:r>
            <a:r>
              <a:rPr lang="en-US" sz="2400" baseline="30000" dirty="0" smtClean="0">
                <a:solidFill>
                  <a:schemeClr val="accent5">
                    <a:lumMod val="60000"/>
                    <a:lumOff val="40000"/>
                  </a:schemeClr>
                </a:solidFill>
              </a:rPr>
              <a:t>-9</a:t>
            </a:r>
            <a:r>
              <a:rPr lang="en-US" sz="2400" dirty="0" smtClean="0">
                <a:solidFill>
                  <a:schemeClr val="accent5">
                    <a:lumMod val="60000"/>
                    <a:lumOff val="40000"/>
                  </a:schemeClr>
                </a:solidFill>
              </a:rPr>
              <a:t> seconds</a:t>
            </a:r>
            <a:endParaRPr lang="en-US" sz="2400" dirty="0">
              <a:solidFill>
                <a:schemeClr val="accent5">
                  <a:lumMod val="60000"/>
                  <a:lumOff val="40000"/>
                </a:schemeClr>
              </a:solidFill>
            </a:endParaRPr>
          </a:p>
        </p:txBody>
      </p:sp>
      <p:sp>
        <p:nvSpPr>
          <p:cNvPr id="7" name="TextBox 6"/>
          <p:cNvSpPr txBox="1"/>
          <p:nvPr/>
        </p:nvSpPr>
        <p:spPr>
          <a:xfrm>
            <a:off x="4343400" y="18288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10 MHz</a:t>
            </a:r>
            <a:endParaRPr lang="en-US" sz="2400" dirty="0">
              <a:solidFill>
                <a:schemeClr val="accent5">
                  <a:lumMod val="60000"/>
                  <a:lumOff val="40000"/>
                </a:schemeClr>
              </a:solidFill>
            </a:endParaRPr>
          </a:p>
        </p:txBody>
      </p:sp>
      <p:cxnSp>
        <p:nvCxnSpPr>
          <p:cNvPr id="9" name="Straight Arrow Connector 8"/>
          <p:cNvCxnSpPr/>
          <p:nvPr/>
        </p:nvCxnSpPr>
        <p:spPr>
          <a:xfrm flipH="1">
            <a:off x="3733800" y="22098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37470" y="23622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20 MHz</a:t>
            </a:r>
            <a:endParaRPr lang="en-US" sz="2400" dirty="0">
              <a:solidFill>
                <a:schemeClr val="accent5">
                  <a:lumMod val="60000"/>
                  <a:lumOff val="40000"/>
                </a:schemeClr>
              </a:solidFill>
            </a:endParaRPr>
          </a:p>
        </p:txBody>
      </p:sp>
      <p:cxnSp>
        <p:nvCxnSpPr>
          <p:cNvPr id="12" name="Straight Arrow Connector 11"/>
          <p:cNvCxnSpPr/>
          <p:nvPr/>
        </p:nvCxnSpPr>
        <p:spPr>
          <a:xfrm flipH="1">
            <a:off x="3733800" y="27432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37470" y="2891135"/>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30 MHz</a:t>
            </a:r>
            <a:endParaRPr lang="en-US" sz="2400" dirty="0">
              <a:solidFill>
                <a:schemeClr val="accent5">
                  <a:lumMod val="60000"/>
                  <a:lumOff val="40000"/>
                </a:schemeClr>
              </a:solidFill>
            </a:endParaRPr>
          </a:p>
        </p:txBody>
      </p:sp>
      <p:cxnSp>
        <p:nvCxnSpPr>
          <p:cNvPr id="14" name="Straight Arrow Connector 13"/>
          <p:cNvCxnSpPr/>
          <p:nvPr/>
        </p:nvCxnSpPr>
        <p:spPr>
          <a:xfrm flipH="1">
            <a:off x="3733800" y="32004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0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CP3_INK_TAG" val="base64:AJ8+HAOAgAQdBNIKpgYBEIx/eBAhP/hBrYqXb6vfcDgDCEgQRP//A0U1BQM4C2QZIDIJAJCbAwE3wB5FMwkAkIICAdvFHkU4CAD+AwB7hdI0Ek7ApD/TAKQ/CqIEgwOD/gQg/gQhOPBx4eH4Xft16AXETeLiFTiauLSkmFxNzMKRVSXNzVXGrxEyjLKUqmFlkVURi6mFJq4y3UlJja5mYRERMYuqukTUTiYkRcxcbZiTHPkVfiTOmIrFRBKYjSqRu+eeN895XMzFzN2tETUwRKIwhU3WVYqsITmLmsa1rGoZvjecoYtOb431hMVFKyTeL1FGLhmLjNXPBjERE3u2auqpCVjv2d+xx4eLjjveZliI1MTERjDwM+JKAIP+Ajr+Ajs58ni+J4PgeD4HXoB2w1HBErpNMRwarEKuFzEoiKiKiVruZQiHCZhiYmo1KITMzaIRiKCZNIgtm4tFTMxuV3M3K7taLTC7nLN2tuZvPPwvDOXMhERUVcRcSxWoI3nnnnd8YvOJRcTu98ePHeecuOOM7zxvO4vEITvM5i61rUavF3OSpxFEXNKxXDGIxKU1FYrGERarioxNRGKisKjKIQ1ERC10RXLv2c+Tr0OPDeKqKpUszK4teN1z1uIAgvw5s/DOyZclKtJNlmi5qFlylllS5QlCyiXLUVEUWbMUS7JcpNZZUSrJq5SzLUsoCwJaLm4llllRsVKygLlCyksJuUSkq4spNhNipZFk1bI2M2Lk1mi8tmwXEWWWoolXlss3nZAss3LFm5VgSxZZVixYWWLFEq7fPv8A/Hn4OCE2EMGGHE1ctsS1tmaOVrTG0yLXDlmwWtcOFxkbucmTIzxgCm8lg/4IEP4IERy5i+rrO4mIqJmyI6V4DyIahPwErfgJXANmXJPElC0pSjSMa1wscN+zTMCE1bOHdGEpIThGcLownBGU4RRjhx48cesAITYRiZtGebNkarWWXCwWtGLFstcsMLBa4YMWbBzkaYcrVoAKUxKD/gbE/gbd41i5vc3M1WuFAIP+BOL+BL+K5arhGLZcc57ghOlbg5arymRnGuPPkCE2EYW7hu0btMK1i3Z4VrRo1yrcTNm2WsmOTE2c5GrFu2cgCksMg/4GcP4Ghdzzy3i8eACD/gkG/gjhx2jUTHHqhc5PTPTHHTbg68YAITYQwaZWWZu0ZLW7Nu2WtMTnGtwscuVbkY5WrZw2YNsTZsAKTw6E/A79+B4XezxnCloU1RCD/gvQ/guR44ioZjnuvBCGgriBXpAQ8TJyMHdAITYQzcuG7VzkarXLlk0WtHONktcuMjBaxytcbVm1wsnDRkAKMgINXLLuQA5AhQOACUMAACE2EZWTnG2bY3K1k4YY1rTDmZrcWJm2W5mzbE5cMMWVsxbgClAOg/4GVv4Ga+Mc7ceG+V65AIT8HzX4Pc8WikrThhhnnUCE6Gbi3rjvOrHWOgAhNhGRy1Y5mePEtyM8LFa0xM8q3FiysFrZg1c5mePEwcY24ApPDoP+Bkz+BmPwY2jtPSeEZIP+FIr+FDndRUc7bifBhqqOhLWHgSHgZGTj5AAhNhGNs0ZsnORqtyMGDla0x43K1zmzZVrHM3ctHDjMybsmoApRDYP+BZ7+BbmOOZXp4VaAhPwzbfhlhwYaQtXDlnXigIaEuoGCwHAwcBCw9DGyQCE2EMmWZjhaNMa3Lkw4VrTHiYLXGVuyWsmTbLmxOHGbFkxAClAOg/4FmP4Fw9xFTwzw3wuQhPw/Ufh87mx4LyxsdJ7QhpiqgWCYWDgoOBSsbGAhNhDdwxcM3GPItZt2eZa0w4ca1y0asVrfKwyYWjNgxyMcIApPDoP+BKj+BLPOfBqY05Vy5IP+Jiz+JeXtisXvO98+8oXIYiDRw0wQyxz24W4hNhDRi5aYmTFmtY5MLla0YOMi3C0ZNVrZoyaM2LVvkysGoApSD4T8C6n4F789cMGCmKW6ejEAg/4rVv4q+boy6z1vrvaGmqaAg8AwKBQMTIycTIAhNhGNg0cNcWVyta5WDha0yuMi1yza4VrlvlwtnOFuyYNsIApNC4X4Gxvga9pxsuNlgnmkhfi9c+Lx/DWYqTASS04EhpqWh4WJjYmnn08AITYQ4aZMWTC0cLcbBuyWtGWHKtc5crJa5aM8LHNlaZWLJoAK1wSaA4P+Hsj+Hsnjwuro5c+24WuZnOJq8JTlnG8MRiMK3W7nLMXMREVFRdxcXFVVKiVzM1cVi8FxlMyCITK7lNkTBAqYpCErlKUVUIiatJCYRcSiYmKi6lbMpoqYFXVvC8PxN4jEVVRWJ1NZTNxcpzPFnPPt3ACZSUiGJqWSUTVrm8zcwxEYmozFpGIqKJleIaambvc7jJUMVNXUyREYqKi153eU4YUTcmcbxCZrevBhabTOb48+M5qOHTh2rwvD8Lny5oP+ARr+ARvlz8DwfA8Hlz5c/ClqeF4VnV6nSsEXWazq+UaYRMca2lScTUQVKM4ioYxWKnVQm5yvMXFxM3ExKZjK82uZlCJVEzEwTFRaau0yYuplec3LJErXC6aqUTMzN5nc559OrwPB7d+3d061Mks4uFFITi6uEysRIA8ON899ee+ub3M3N7zxvniarGoxxzvM3c8qqonFplTgiqrM7TGVa1qo1omKi8YRK0zMzCaiNYrVVCITiq1UYrl4fheLw5ePwrh4vid+ETExNWlCYIiazi658vFAg/K4ezEQgImYkghF1c1eriaZrNWmEiLqUSAmImETEpRcETMTEkJiYiYmJiQmCJiZiYJiLRMTVqTEkSIlMJiYiU1JdTF0IlExMTEkWgmJhKACYAmBMRJNSAImJRJExMTEkJiYJRImCJiYJhMSTBMESiJTExN0JgEJhMJiQE1cRMTVwlEkSiUSBV4zjOtouJq4ESRMs55+rxiPgYAhNhGVxja5WjNotaMmmJa0btXK3EzZsFuPDmZZmTXM5c5nIApaFoP+H+D+H/GJxxq83NzE8L7T07cwg/4C9P4C6WdMaxWsNZri67vxQIToMNbzvNFGV4XjeOXP0iE2ENcTJg4assq1wyaMVrTHhyrXDVoyWuMuXG4Ytszhy2agClgThPxDJfiGZ15c95zUjihkZo5MQIT8B+34DwWKmKAuyz1w4OGohcZjIYNXBHBDDOliT04PECE2EY2jNy1aZcy1w5ZNFrRgwaLcOLMwWt2GNwyc5MmZsycgCk8Og/4gnP4gqe+85RjUa5CE/BDJ+CBW8dCFaz04a7SGirCBj6Mg4eLl5WAogCE2EZmzRo5c42q3NizNVrTNjYLXDFwwW42GRw3cZmrJm5ZACloVhPxAafiAZ2yw4Z1jOMY4J4GaWTIAg/4MUP4MEePDpU3PG+e883Hny4iEzcpz6zIp1jOBGc9wITYQ5wsGbfCycLWeHC4WtHDZmtcY2eNblcMceRjhyOWDPCAKTA2D/iCQ/iCr43ulYxy1oIT8IWn4QcZJxvW+fHLWhchFLTXHHDLbiacsITYQzbt8zBziZrcjdxiWtMLLItcM2zlazYYsrVi2ZtcrLEAKTAuE/D8N+H9WDFbVPNiAhPwovfhQNhnle2etcoCHk0cgMBpMBg8nhKaAITYRhaZGDdqzarWzVsxWtGWFmtxOcLda1x5GuNgxZMGzFoAKSguD/h+E/h+v46itdprgg/4X/P4XpeepxxrPgyCGirIv4WHk5uBpgCE2EMcObE5yMMi3HmZt1rRpkcLXDjE3WssuHK2ZM2blnlbgCkoMhPxAefiA/4M4YbQWsIP+G9D+G5G8cINs84XHYrF4OGGWmvA4HCAhNhGNnlZtMjhqtaNHDla0YN8S1y4xt1rDM4yZWGTLlYt8oApYEoT8QC34gJcumW2WGkaSpgtkxWCE/EBF+H+PBTRDFOkYXrPXevDAhWkpprjnlI4Zab8THpghNhDFphb48TfMtZOcuFa0cOMq1zlyZluHMyas8rZxkc5sgApJDIP+IHr+IKWeKo1yrXSD/ids/icXxNN5b8MAhqqOXcCQsjOwdkAhNhGVkxyt2+LEtcZGGFa0xtmK3CyY4VrRs2xY8rfDlbZWIApUDoT8QS34gvdueFYSzYqarYiF+K174q8YrJp2BtweHwduBIasjoK5g4GAgYGLkZ2DoiE2EZXOLFkx5WC1vkaMVrRg1cLcLHG4W4mDbGwYsWmbGyygCksKhPxAvfiCj048uCGzFiCE/F3Z+LmXBJbHfLwQh4tLICosNmcBgNEAITYRlyNmeTE5ZrcWFs5WtGeJitxYsLRazyZGbHJlZs8mXEAKggX2A4P+QnD+QnEHTq6dQBEzMiaSWmZqYhNJEKUgTJE1NEyiajDBK5lMTdSTE1IhmJi4zEkxEwTOLqYiIQhV1MXF1MxczMxKKiIqYmZm5TMRMlzNxaYImpXiYKmJi4JqaqKqE1mLXSomoJTMpTExKAiWt1ZjIA1vp18LLSqjEQxU1KiImZu97veefTrMd8ZkhEYUiIhEJi03Uqiai1yzAlKMxdTCkJRc4nEYqqqZZzcTNVSlzO5mZpU4SWTE1K5Zu1rpFRURCIXQTHPl49Zvedzm4VGsVrVY5O/oeD4WYIP+ACz+AC0AiQHLn4mZpcLpTF6mJiYmJ0lV1aETiamYTM1U6msVKszMTYLuMrZiVpEXEXEyWhMMTFTTCIqMKRqaqoiMRFRGowxVRgxMpgnCYq1bq7zO5nMspubtmNrm43Vi7XMyxOFzcrmMUhMs5jeM1Jc318Lw3Try5nLmAO3flz6biy6mIRMTMyBUpiZhdc+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Cflx+KAITYQ2y4mOVyxYLWTZsyWtHGFktcs8TRa2Y5meTK5btcmVqAKXRaD/kJO/kJfXlSIzq+E9J8bPiVQhPwCTfgEZQrqpiYKwwtMOHo4KOeF2kMUuprghgnlililJo8PTiAhNhDJk0bYmLXCtysG+Ja0yOGi1w0bNlrlq1cYm7JzkxuMwApSDoX5EYPkSbpvplJpsFdZkIT8BOX4CP8UMGClWe+Ph7SGsoiAgb+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HwODtng/AxM5nM5m9zc10AITYQwcOWGTC0xrWOJs4WtGWLCtcMGOJaxytG2bK2aZcbdqAKfieD/kQO/kP/555545iaxqtaxvyOdTM8a5zO2avlPDhkhfhO6+E4XBYDBXRILbcDgcHbfLbBPVJVgLMFZdVFDFXTgbcHTlyD87iueM3FxMplJWIpUzNpL3x6+cAhNhDNoyxN22LMtZOGWNa0ZY3C3C5ZZVrLKxxZWGXLjas2IAo8BYP+Q5r+Q72a2IX4gWPh/jRYsIakmZWboiE2ENG+NuwZY8q3MzbN1rRy1arXGJs4WsmDRjhzZGDRjhxACloRhfkPI+Q7unBz4mPBo5JrsJRgsQCF+I9j4jl8NVgIrp4L58HbfgcHOITmZ4RjOc0Y1w35N+MAITYQ3btWDRszZrcrhm2WtMrjEtwsWrVbibZszhrmbOMrduAKbCCD/kQi/kQr7xMxMTMRCKqIhW64xc8OUIP+LBD+K5HMNze27y51mqzwnlGMam+O/HCFx2Cz8cEKCNChghggQRQIIEMEtOZlywAhNhGVo2yt3DDGtc5cWRa0aZmy1zhwslrBjmZuMzNm1ct2oAr2BOoDg/5Vkv5Vk/R8CN64xuMxldTqMa7eD4CYBMIIsuZiJqEzc3MGKgi6mETS4lV4E2vMXSoirTla4uFxnE0wqpokIERKJIlOauYlBMSmUqRURjOLxvhx7d+3ft37d3bv2lqNY1jGIqpiS95vnnPHv4HggEZiCKiJiZmYmFIi4zGbZxNRGBOVpiqxGLxlmrupqU5m1yqailTE1c1OJpExc3KSERExEpmBERMLXNymCkQTEkwiEVMCYRNLiXHt3cuYcuZy5gN6uEZiJlMJiYmk4mJgADny8OGczm83d73a6dq5duSD/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VjD+VkfjLdccZxMaro7Ag/4A6P4Az+OqnhnlvlmL5xnxQIWrFZWKSKKFGrlnnlxcOkAhNhDNgxasmbfEtwt8bda0cNMi3E3yMVrjLlwtGjbLlZMGIApSDoT8rsH5XfdenLecGKOy2ACD/gG+/gGLajhVZ1zjPMCGtIqChcBwEDAwMTHzaGAhNhGVy5ZuG+TMtxs2OFa0ZZmq3FibNlrjC2YZmbFi5c5HAApMDIT8qu35Vq2OFMEt1IaAhPwOmfgbfXqjvnn14YaoloKHv4OBi5uRVAAhNhDHNixuWmFotcsGWFa0YMsa1zmxNVrhiyxNmbFxiYZcoApHC4P+VIr+VKHwTE9I5IT8FvX4LHU4Xy3y486FyGClz9MsaOCEITYRhyNXObIwYLWzjEyWtGrBstcYmbRbkZNWGJuyZOXDVyAKTQyE/KhZ+VE/TCUrUtiyVIT8IBH4Puc818c8eOGUhoC0g6mDQMPFzsTUACE2EY27fNhytMK3EyZZVrRzkbrXLPLjWs8bZi2ZZGeNpmwgCk4LhPyqmflV/ywjZqlLEIT8JaH4ShcM9OTLiw4ZgIeRR6BQWiwmExOKwGWAITYRhauWzBlizLW+Fu0WtMjRstxNmzNa4bMGuPCycYWmXGAKTg2E/Kl1+VOmN0sk9U9UIIP+F4D+FyOuKL533ufBho6ygWBYCFg4eLl4esAhNhDBhics8ORktx4cuRa0bsmS3C2bYluLK3bsnLDE1xMWgApMDIP+U8T+U+m6RwrlHbkAhPw6Efhy7hgvWOWO3DWFy2Aydcssss8uBxwhNhGLMzaucWTCtZNG2Ra0yuXC1wxb5VrNjkxN2rTDmbZWQApICYP+VSj+VUXenTPDAIP+IUT+IQvc5jjxwIeeQOFzmDwuEw+bACE2ENcTVjjxtWy3K5YuFrRw2crXDfHkWtGOZiyYYc2TNmxACkgLg/5VTv5VaenFNzebg/4jcP4jX9YxwxGooIXDYrK2xwQyzyxgITYQ4c48jDKwYrcrNo4WtGGPMtw5s2Za2Y5GjLC3y4WLjIAKSA2C/wBKmf4AlY7Ltmptg/4nJv4nFeEaKKZAhc1No5YIIo0st4AhNhDltiyMsmPCtcMm2Fa0ZMG63Cwb4lrdljyuWbjC1ZMswApDB4T8qoX5VZc9o4ogg/4q5v4qv+us6sCHikegtHg8HhQhNhDfE3yM2jBstyNmzNa0cZWC1w0bsVrZqzyssbRgxy5W4AqnA9ECg/4Fvv4FyeG9caJhKFoy1nUxERcJrON4BjJy5g7d+1wi6uOvgeDw4jp1ADr0AZwAAO3flz8LM1OEYukERCFBKYuauIlSEUIQiYgSJmZTM3i4iYsZuc1cTURK5vv4niuHE8Dwe3fwPB5c3LnlMzM1MVhhiBbbcY58nHg4cfG44iKhpWIxMCUzNXUwolN3K5hMKiazEzdTU4cEo4675IP+Ow7+Ovvw+nXxuepxFRi8Z1uri1szZMxGa69u/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Ki0ZGwkDBoCBIWCg0CQMNBwUDBEFBwkLERKMjQCRkJeCgoOFIVAQMCgkDBwKBgIFAwkHAQcHACAgoCCQkDAQEHATFraWtpb21raMF4KYJwQwPgZc3AIP+O2r+O22Lq6VdTjNSusxMXBMZi5mMxi8TrOJmsxExU1MTCcZOHHhxcOPRUaqMQqauM7ZzmO/heH4Hg8ublzALq4ghSGLTNZiYImamLq6mZJuEXUxE1etvC8N4nivG8d5XloPyPD2qKRMWmJIWi4SgBKEkTERMXCJTExMpiYmkwTC6lMTExE1MTDOMxEiE1cQlMSTATExOEomJuEwmJhMBMTiYmCZTExM79Hyz4SAhNhGRm5c4sWTKtaN2eNa0cOca1xlzZlubG0ZYXDjI1Z5GwAqyB+cFhPxAjfiBH0adm3RptecsdJIQQQjGKcYTghCIjFGEZUy5F7Yseyc5QQhJgWhKUoSkSEUYIqyrCMYyhGEUIzid/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zDZSmCVqUpaEo0rGdYzrOk5RrGOG+GufJlzZ9l0GfRpzZ8mXVr1a82crTfZNCKkKRpC1YRgRjSMYTZs+aKlKYJYJUhCEqYJZJZs8+GCD/jpG/jpH1vGeHHp18TxfK66mGDhSlSzczlK63Cbnn4niunUmrgmEouhhBUpQiaIndXW4IExMZqyZupx4PgdeExdXWaQqUVcwlBUwvGQDOB16O/bw1ZubZTJN1uoVURqIiIrl4PgO/YHLn4G4XFxOasXRVwSlExdVcSITV1MxKYkiJRJFzVomaupiM1MLiExAAXEhE0mAA6dfCzUUiCqzUVMQhBN3M5vLv4XhguutIiagherQqUXi4WuFzCgceDr0denh6bmbTc3My56mKYjEUpUdvD8IAM6i4mYzREwEyTMTETE0mCJgq6vEiYXEgOPAAAus42xcRG9ZxdA6dfAnFVWFXiUqml7nOc9+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Av4Hn4KITYQ1YuGjVo3yrcTFs5WtGOVqtcNGjdblbOWLBhhZsGrNgA="/>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6359</TotalTime>
  <Words>2427</Words>
  <Application>Microsoft Office PowerPoint</Application>
  <PresentationFormat>On-screen Show (4:3)</PresentationFormat>
  <Paragraphs>646</Paragraphs>
  <Slides>48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Consolas</vt:lpstr>
      <vt:lpstr>Times New Roman</vt:lpstr>
      <vt:lpstr>Wingdings</vt:lpstr>
      <vt:lpstr>Office Theme</vt:lpstr>
      <vt:lpstr>Performance and Pipelining</vt:lpstr>
      <vt:lpstr>Announcements</vt:lpstr>
      <vt:lpstr>Goals for today</vt:lpstr>
      <vt:lpstr>Performance</vt:lpstr>
      <vt:lpstr>Measures of Performance</vt:lpstr>
      <vt:lpstr>Measures of Performance</vt:lpstr>
      <vt:lpstr>How to make the computer faster?</vt:lpstr>
      <vt:lpstr>Latency: Optimize Delay on Critical Path</vt:lpstr>
      <vt:lpstr>Multi-Cycle Instructions</vt:lpstr>
      <vt:lpstr>Multi-Cycle Instructions</vt:lpstr>
      <vt:lpstr>Cycles Per Instruction (CPI)</vt:lpstr>
      <vt:lpstr>Total Time</vt:lpstr>
      <vt:lpstr>Example</vt:lpstr>
      <vt:lpstr>Amdahl’s Law</vt:lpstr>
      <vt:lpstr>Review: Single Cycle Processor</vt:lpstr>
      <vt:lpstr>Review: Single Cycle Processor</vt:lpstr>
      <vt:lpstr>Review: Multi Cycle Processor</vt:lpstr>
      <vt:lpstr>Improving Performance</vt:lpstr>
      <vt:lpstr>PowerPoint Presentation</vt:lpstr>
      <vt:lpstr>The Kids</vt:lpstr>
      <vt:lpstr>The Bicycle</vt:lpstr>
      <vt:lpstr>The Materials</vt:lpstr>
      <vt:lpstr>The Instructions</vt:lpstr>
      <vt:lpstr>Design 1: Sequential Schedule</vt:lpstr>
      <vt:lpstr>Sequential Performance</vt:lpstr>
      <vt:lpstr>Design 2: Pipelined Design</vt:lpstr>
      <vt:lpstr>Pipelined Performance</vt:lpstr>
      <vt:lpstr>Pipelined Performance</vt:lpstr>
      <vt:lpstr>Lessons</vt:lpstr>
      <vt:lpstr>MIPs designed for pipelining</vt:lpstr>
      <vt:lpstr>Basic Pipeline</vt:lpstr>
      <vt:lpstr>A Processor</vt:lpstr>
      <vt:lpstr>A Processor</vt:lpstr>
      <vt:lpstr>Time Graphs</vt:lpstr>
      <vt:lpstr>Principles of Pipelined Implementation</vt:lpstr>
      <vt:lpstr>Pipelined Processor</vt:lpstr>
      <vt:lpstr>IF</vt:lpstr>
      <vt:lpstr>IF</vt:lpstr>
      <vt:lpstr>ID</vt:lpstr>
      <vt:lpstr>ID</vt:lpstr>
      <vt:lpstr>EX</vt:lpstr>
      <vt:lpstr>EX</vt:lpstr>
      <vt:lpstr>MEM</vt:lpstr>
      <vt:lpstr>MEM</vt:lpstr>
      <vt:lpstr>WB</vt:lpstr>
      <vt:lpstr>WB</vt:lpstr>
      <vt:lpstr>PowerPoint Presentation</vt:lpstr>
      <vt:lpstr>Pipelining Recap</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218</cp:revision>
  <dcterms:created xsi:type="dcterms:W3CDTF">2012-11-28T14:27:55Z</dcterms:created>
  <dcterms:modified xsi:type="dcterms:W3CDTF">2015-02-19T16:04:40Z</dcterms:modified>
</cp:coreProperties>
</file>