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2.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13.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14.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notesSlides/notesSlide15.xml" ContentType="application/vnd.openxmlformats-officedocument.presentationml.notesSlide+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notesSlides/notesSlide16.xml" ContentType="application/vnd.openxmlformats-officedocument.presentationml.notesSlide+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notesSlides/notesSlide17.xml" ContentType="application/vnd.openxmlformats-officedocument.presentationml.notesSlide+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notesSlides/notesSlide18.xml" ContentType="application/vnd.openxmlformats-officedocument.presentationml.notesSlide+xml"/>
  <Override PartName="/ppt/ink/ink2.xml" ContentType="application/inkml+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notesSlides/notesSlide19.xml" ContentType="application/vnd.openxmlformats-officedocument.presentationml.notesSlide+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notesSlides/notesSlide20.xml" ContentType="application/vnd.openxmlformats-officedocument.presentationml.notesSlide+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tags/tag1378.xml" ContentType="application/vnd.openxmlformats-officedocument.presentationml.tags+xml"/>
  <Override PartName="/ppt/tags/tag1379.xml" ContentType="application/vnd.openxmlformats-officedocument.presentationml.tags+xml"/>
  <Override PartName="/ppt/tags/tag1380.xml" ContentType="application/vnd.openxmlformats-officedocument.presentationml.tags+xml"/>
  <Override PartName="/ppt/tags/tag1381.xml" ContentType="application/vnd.openxmlformats-officedocument.presentationml.tags+xml"/>
  <Override PartName="/ppt/tags/tag1382.xml" ContentType="application/vnd.openxmlformats-officedocument.presentationml.tags+xml"/>
  <Override PartName="/ppt/tags/tag1383.xml" ContentType="application/vnd.openxmlformats-officedocument.presentationml.tags+xml"/>
  <Override PartName="/ppt/tags/tag1384.xml" ContentType="application/vnd.openxmlformats-officedocument.presentationml.tags+xml"/>
  <Override PartName="/ppt/tags/tag1385.xml" ContentType="application/vnd.openxmlformats-officedocument.presentationml.tags+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tags/tag1393.xml" ContentType="application/vnd.openxmlformats-officedocument.presentationml.tags+xml"/>
  <Override PartName="/ppt/tags/tag1394.xml" ContentType="application/vnd.openxmlformats-officedocument.presentationml.tags+xml"/>
  <Override PartName="/ppt/tags/tag1395.xml" ContentType="application/vnd.openxmlformats-officedocument.presentationml.tags+xml"/>
  <Override PartName="/ppt/tags/tag1396.xml" ContentType="application/vnd.openxmlformats-officedocument.presentationml.tags+xml"/>
  <Override PartName="/ppt/tags/tag1397.xml" ContentType="application/vnd.openxmlformats-officedocument.presentationml.tags+xml"/>
  <Override PartName="/ppt/tags/tag1398.xml" ContentType="application/vnd.openxmlformats-officedocument.presentationml.tags+xml"/>
  <Override PartName="/ppt/tags/tag1399.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tags/tag1402.xml" ContentType="application/vnd.openxmlformats-officedocument.presentationml.tags+xml"/>
  <Override PartName="/ppt/tags/tag1403.xml" ContentType="application/vnd.openxmlformats-officedocument.presentationml.tags+xml"/>
  <Override PartName="/ppt/tags/tag1404.xml" ContentType="application/vnd.openxmlformats-officedocument.presentationml.tags+xml"/>
  <Override PartName="/ppt/tags/tag1405.xml" ContentType="application/vnd.openxmlformats-officedocument.presentationml.tags+xml"/>
  <Override PartName="/ppt/tags/tag1406.xml" ContentType="application/vnd.openxmlformats-officedocument.presentationml.tags+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tags/tag1410.xml" ContentType="application/vnd.openxmlformats-officedocument.presentationml.tags+xml"/>
  <Override PartName="/ppt/tags/tag1411.xml" ContentType="application/vnd.openxmlformats-officedocument.presentationml.tags+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tags/tag1416.xml" ContentType="application/vnd.openxmlformats-officedocument.presentationml.tags+xml"/>
  <Override PartName="/ppt/tags/tag1417.xml" ContentType="application/vnd.openxmlformats-officedocument.presentationml.tags+xml"/>
  <Override PartName="/ppt/tags/tag1418.xml" ContentType="application/vnd.openxmlformats-officedocument.presentationml.tags+xml"/>
  <Override PartName="/ppt/tags/tag1419.xml" ContentType="application/vnd.openxmlformats-officedocument.presentationml.tags+xml"/>
  <Override PartName="/ppt/tags/tag1420.xml" ContentType="application/vnd.openxmlformats-officedocument.presentationml.tags+xml"/>
  <Override PartName="/ppt/tags/tag1421.xml" ContentType="application/vnd.openxmlformats-officedocument.presentationml.tags+xml"/>
  <Override PartName="/ppt/tags/tag1422.xml" ContentType="application/vnd.openxmlformats-officedocument.presentationml.tags+xml"/>
  <Override PartName="/ppt/tags/tag1423.xml" ContentType="application/vnd.openxmlformats-officedocument.presentationml.tags+xml"/>
  <Override PartName="/ppt/tags/tag1424.xml" ContentType="application/vnd.openxmlformats-officedocument.presentationml.tags+xml"/>
  <Override PartName="/ppt/tags/tag1425.xml" ContentType="application/vnd.openxmlformats-officedocument.presentationml.tags+xml"/>
  <Override PartName="/ppt/tags/tag1426.xml" ContentType="application/vnd.openxmlformats-officedocument.presentationml.tags+xml"/>
  <Override PartName="/ppt/tags/tag1427.xml" ContentType="application/vnd.openxmlformats-officedocument.presentationml.tags+xml"/>
  <Override PartName="/ppt/tags/tag1428.xml" ContentType="application/vnd.openxmlformats-officedocument.presentationml.tags+xml"/>
  <Override PartName="/ppt/tags/tag1429.xml" ContentType="application/vnd.openxmlformats-officedocument.presentationml.tags+xml"/>
  <Override PartName="/ppt/tags/tag1430.xml" ContentType="application/vnd.openxmlformats-officedocument.presentationml.tags+xml"/>
  <Override PartName="/ppt/tags/tag1431.xml" ContentType="application/vnd.openxmlformats-officedocument.presentationml.tags+xml"/>
  <Override PartName="/ppt/tags/tag1432.xml" ContentType="application/vnd.openxmlformats-officedocument.presentationml.tags+xml"/>
  <Override PartName="/ppt/tags/tag1433.xml" ContentType="application/vnd.openxmlformats-officedocument.presentationml.tags+xml"/>
  <Override PartName="/ppt/tags/tag1434.xml" ContentType="application/vnd.openxmlformats-officedocument.presentationml.tags+xml"/>
  <Override PartName="/ppt/tags/tag1435.xml" ContentType="application/vnd.openxmlformats-officedocument.presentationml.tags+xml"/>
  <Override PartName="/ppt/tags/tag1436.xml" ContentType="application/vnd.openxmlformats-officedocument.presentationml.tags+xml"/>
  <Override PartName="/ppt/tags/tag1437.xml" ContentType="application/vnd.openxmlformats-officedocument.presentationml.tags+xml"/>
  <Override PartName="/ppt/tags/tag1438.xml" ContentType="application/vnd.openxmlformats-officedocument.presentationml.tags+xml"/>
  <Override PartName="/ppt/tags/tag1439.xml" ContentType="application/vnd.openxmlformats-officedocument.presentationml.tags+xml"/>
  <Override PartName="/ppt/tags/tag1440.xml" ContentType="application/vnd.openxmlformats-officedocument.presentationml.tags+xml"/>
  <Override PartName="/ppt/tags/tag1441.xml" ContentType="application/vnd.openxmlformats-officedocument.presentationml.tags+xml"/>
  <Override PartName="/ppt/tags/tag1442.xml" ContentType="application/vnd.openxmlformats-officedocument.presentationml.tags+xml"/>
  <Override PartName="/ppt/tags/tag1443.xml" ContentType="application/vnd.openxmlformats-officedocument.presentationml.tags+xml"/>
  <Override PartName="/ppt/tags/tag1444.xml" ContentType="application/vnd.openxmlformats-officedocument.presentationml.tags+xml"/>
  <Override PartName="/ppt/tags/tag1445.xml" ContentType="application/vnd.openxmlformats-officedocument.presentationml.tags+xml"/>
  <Override PartName="/ppt/tags/tag1446.xml" ContentType="application/vnd.openxmlformats-officedocument.presentationml.tags+xml"/>
  <Override PartName="/ppt/tags/tag1447.xml" ContentType="application/vnd.openxmlformats-officedocument.presentationml.tags+xml"/>
  <Override PartName="/ppt/notesSlides/notesSlide21.xml" ContentType="application/vnd.openxmlformats-officedocument.presentationml.notesSlide+xml"/>
  <Override PartName="/ppt/tags/tag1448.xml" ContentType="application/vnd.openxmlformats-officedocument.presentationml.tags+xml"/>
  <Override PartName="/ppt/tags/tag1449.xml" ContentType="application/vnd.openxmlformats-officedocument.presentationml.tags+xml"/>
  <Override PartName="/ppt/tags/tag1450.xml" ContentType="application/vnd.openxmlformats-officedocument.presentationml.tags+xml"/>
  <Override PartName="/ppt/tags/tag1451.xml" ContentType="application/vnd.openxmlformats-officedocument.presentationml.tags+xml"/>
  <Override PartName="/ppt/tags/tag1452.xml" ContentType="application/vnd.openxmlformats-officedocument.presentationml.tags+xml"/>
  <Override PartName="/ppt/tags/tag1453.xml" ContentType="application/vnd.openxmlformats-officedocument.presentationml.tags+xml"/>
  <Override PartName="/ppt/tags/tag1454.xml" ContentType="application/vnd.openxmlformats-officedocument.presentationml.tags+xml"/>
  <Override PartName="/ppt/tags/tag1455.xml" ContentType="application/vnd.openxmlformats-officedocument.presentationml.tags+xml"/>
  <Override PartName="/ppt/tags/tag1456.xml" ContentType="application/vnd.openxmlformats-officedocument.presentationml.tags+xml"/>
  <Override PartName="/ppt/tags/tag1457.xml" ContentType="application/vnd.openxmlformats-officedocument.presentationml.tags+xml"/>
  <Override PartName="/ppt/tags/tag1458.xml" ContentType="application/vnd.openxmlformats-officedocument.presentationml.tags+xml"/>
  <Override PartName="/ppt/tags/tag1459.xml" ContentType="application/vnd.openxmlformats-officedocument.presentationml.tags+xml"/>
  <Override PartName="/ppt/tags/tag1460.xml" ContentType="application/vnd.openxmlformats-officedocument.presentationml.tags+xml"/>
  <Override PartName="/ppt/tags/tag1461.xml" ContentType="application/vnd.openxmlformats-officedocument.presentationml.tags+xml"/>
  <Override PartName="/ppt/tags/tag1462.xml" ContentType="application/vnd.openxmlformats-officedocument.presentationml.tags+xml"/>
  <Override PartName="/ppt/tags/tag1463.xml" ContentType="application/vnd.openxmlformats-officedocument.presentationml.tags+xml"/>
  <Override PartName="/ppt/tags/tag1464.xml" ContentType="application/vnd.openxmlformats-officedocument.presentationml.tags+xml"/>
  <Override PartName="/ppt/tags/tag1465.xml" ContentType="application/vnd.openxmlformats-officedocument.presentationml.tags+xml"/>
  <Override PartName="/ppt/tags/tag1466.xml" ContentType="application/vnd.openxmlformats-officedocument.presentationml.tags+xml"/>
  <Override PartName="/ppt/tags/tag1467.xml" ContentType="application/vnd.openxmlformats-officedocument.presentationml.tags+xml"/>
  <Override PartName="/ppt/tags/tag1468.xml" ContentType="application/vnd.openxmlformats-officedocument.presentationml.tags+xml"/>
  <Override PartName="/ppt/tags/tag1469.xml" ContentType="application/vnd.openxmlformats-officedocument.presentationml.tags+xml"/>
  <Override PartName="/ppt/tags/tag1470.xml" ContentType="application/vnd.openxmlformats-officedocument.presentationml.tags+xml"/>
  <Override PartName="/ppt/tags/tag1471.xml" ContentType="application/vnd.openxmlformats-officedocument.presentationml.tags+xml"/>
  <Override PartName="/ppt/tags/tag1472.xml" ContentType="application/vnd.openxmlformats-officedocument.presentationml.tags+xml"/>
  <Override PartName="/ppt/tags/tag1473.xml" ContentType="application/vnd.openxmlformats-officedocument.presentationml.tags+xml"/>
  <Override PartName="/ppt/tags/tag1474.xml" ContentType="application/vnd.openxmlformats-officedocument.presentationml.tags+xml"/>
  <Override PartName="/ppt/tags/tag1475.xml" ContentType="application/vnd.openxmlformats-officedocument.presentationml.tags+xml"/>
  <Override PartName="/ppt/tags/tag1476.xml" ContentType="application/vnd.openxmlformats-officedocument.presentationml.tags+xml"/>
  <Override PartName="/ppt/tags/tag1477.xml" ContentType="application/vnd.openxmlformats-officedocument.presentationml.tags+xml"/>
  <Override PartName="/ppt/tags/tag1478.xml" ContentType="application/vnd.openxmlformats-officedocument.presentationml.tags+xml"/>
  <Override PartName="/ppt/tags/tag1479.xml" ContentType="application/vnd.openxmlformats-officedocument.presentationml.tags+xml"/>
  <Override PartName="/ppt/tags/tag1480.xml" ContentType="application/vnd.openxmlformats-officedocument.presentationml.tags+xml"/>
  <Override PartName="/ppt/tags/tag1481.xml" ContentType="application/vnd.openxmlformats-officedocument.presentationml.tags+xml"/>
  <Override PartName="/ppt/tags/tag1482.xml" ContentType="application/vnd.openxmlformats-officedocument.presentationml.tags+xml"/>
  <Override PartName="/ppt/tags/tag1483.xml" ContentType="application/vnd.openxmlformats-officedocument.presentationml.tags+xml"/>
  <Override PartName="/ppt/tags/tag1484.xml" ContentType="application/vnd.openxmlformats-officedocument.presentationml.tags+xml"/>
  <Override PartName="/ppt/tags/tag1485.xml" ContentType="application/vnd.openxmlformats-officedocument.presentationml.tags+xml"/>
  <Override PartName="/ppt/tags/tag1486.xml" ContentType="application/vnd.openxmlformats-officedocument.presentationml.tags+xml"/>
  <Override PartName="/ppt/tags/tag1487.xml" ContentType="application/vnd.openxmlformats-officedocument.presentationml.tags+xml"/>
  <Override PartName="/ppt/tags/tag1488.xml" ContentType="application/vnd.openxmlformats-officedocument.presentationml.tags+xml"/>
  <Override PartName="/ppt/tags/tag1489.xml" ContentType="application/vnd.openxmlformats-officedocument.presentationml.tags+xml"/>
  <Override PartName="/ppt/tags/tag1490.xml" ContentType="application/vnd.openxmlformats-officedocument.presentationml.tags+xml"/>
  <Override PartName="/ppt/tags/tag1491.xml" ContentType="application/vnd.openxmlformats-officedocument.presentationml.tags+xml"/>
  <Override PartName="/ppt/tags/tag1492.xml" ContentType="application/vnd.openxmlformats-officedocument.presentationml.tags+xml"/>
  <Override PartName="/ppt/tags/tag1493.xml" ContentType="application/vnd.openxmlformats-officedocument.presentationml.tags+xml"/>
  <Override PartName="/ppt/tags/tag1494.xml" ContentType="application/vnd.openxmlformats-officedocument.presentationml.tags+xml"/>
  <Override PartName="/ppt/tags/tag1495.xml" ContentType="application/vnd.openxmlformats-officedocument.presentationml.tags+xml"/>
  <Override PartName="/ppt/tags/tag1496.xml" ContentType="application/vnd.openxmlformats-officedocument.presentationml.tags+xml"/>
  <Override PartName="/ppt/tags/tag1497.xml" ContentType="application/vnd.openxmlformats-officedocument.presentationml.tags+xml"/>
  <Override PartName="/ppt/tags/tag1498.xml" ContentType="application/vnd.openxmlformats-officedocument.presentationml.tags+xml"/>
  <Override PartName="/ppt/tags/tag1499.xml" ContentType="application/vnd.openxmlformats-officedocument.presentationml.tags+xml"/>
  <Override PartName="/ppt/tags/tag1500.xml" ContentType="application/vnd.openxmlformats-officedocument.presentationml.tags+xml"/>
  <Override PartName="/ppt/tags/tag1501.xml" ContentType="application/vnd.openxmlformats-officedocument.presentationml.tags+xml"/>
  <Override PartName="/ppt/tags/tag1502.xml" ContentType="application/vnd.openxmlformats-officedocument.presentationml.tags+xml"/>
  <Override PartName="/ppt/tags/tag1503.xml" ContentType="application/vnd.openxmlformats-officedocument.presentationml.tags+xml"/>
  <Override PartName="/ppt/tags/tag1504.xml" ContentType="application/vnd.openxmlformats-officedocument.presentationml.tags+xml"/>
  <Override PartName="/ppt/tags/tag1505.xml" ContentType="application/vnd.openxmlformats-officedocument.presentationml.tags+xml"/>
  <Override PartName="/ppt/tags/tag1506.xml" ContentType="application/vnd.openxmlformats-officedocument.presentationml.tags+xml"/>
  <Override PartName="/ppt/tags/tag1507.xml" ContentType="application/vnd.openxmlformats-officedocument.presentationml.tags+xml"/>
  <Override PartName="/ppt/tags/tag1508.xml" ContentType="application/vnd.openxmlformats-officedocument.presentationml.tags+xml"/>
  <Override PartName="/ppt/tags/tag1509.xml" ContentType="application/vnd.openxmlformats-officedocument.presentationml.tags+xml"/>
  <Override PartName="/ppt/tags/tag1510.xml" ContentType="application/vnd.openxmlformats-officedocument.presentationml.tags+xml"/>
  <Override PartName="/ppt/tags/tag1511.xml" ContentType="application/vnd.openxmlformats-officedocument.presentationml.tags+xml"/>
  <Override PartName="/ppt/tags/tag1512.xml" ContentType="application/vnd.openxmlformats-officedocument.presentationml.tags+xml"/>
  <Override PartName="/ppt/tags/tag1513.xml" ContentType="application/vnd.openxmlformats-officedocument.presentationml.tags+xml"/>
  <Override PartName="/ppt/tags/tag1514.xml" ContentType="application/vnd.openxmlformats-officedocument.presentationml.tags+xml"/>
  <Override PartName="/ppt/tags/tag1515.xml" ContentType="application/vnd.openxmlformats-officedocument.presentationml.tags+xml"/>
  <Override PartName="/ppt/tags/tag1516.xml" ContentType="application/vnd.openxmlformats-officedocument.presentationml.tags+xml"/>
  <Override PartName="/ppt/tags/tag1517.xml" ContentType="application/vnd.openxmlformats-officedocument.presentationml.tags+xml"/>
  <Override PartName="/ppt/tags/tag1518.xml" ContentType="application/vnd.openxmlformats-officedocument.presentationml.tags+xml"/>
  <Override PartName="/ppt/tags/tag1519.xml" ContentType="application/vnd.openxmlformats-officedocument.presentationml.tags+xml"/>
  <Override PartName="/ppt/tags/tag1520.xml" ContentType="application/vnd.openxmlformats-officedocument.presentationml.tags+xml"/>
  <Override PartName="/ppt/tags/tag1521.xml" ContentType="application/vnd.openxmlformats-officedocument.presentationml.tags+xml"/>
  <Override PartName="/ppt/tags/tag1522.xml" ContentType="application/vnd.openxmlformats-officedocument.presentationml.tags+xml"/>
  <Override PartName="/ppt/tags/tag1523.xml" ContentType="application/vnd.openxmlformats-officedocument.presentationml.tags+xml"/>
  <Override PartName="/ppt/tags/tag1524.xml" ContentType="application/vnd.openxmlformats-officedocument.presentationml.tags+xml"/>
  <Override PartName="/ppt/tags/tag1525.xml" ContentType="application/vnd.openxmlformats-officedocument.presentationml.tags+xml"/>
  <Override PartName="/ppt/tags/tag1526.xml" ContentType="application/vnd.openxmlformats-officedocument.presentationml.tags+xml"/>
  <Override PartName="/ppt/tags/tag1527.xml" ContentType="application/vnd.openxmlformats-officedocument.presentationml.tags+xml"/>
  <Override PartName="/ppt/tags/tag1528.xml" ContentType="application/vnd.openxmlformats-officedocument.presentationml.tags+xml"/>
  <Override PartName="/ppt/tags/tag1529.xml" ContentType="application/vnd.openxmlformats-officedocument.presentationml.tags+xml"/>
  <Override PartName="/ppt/tags/tag1530.xml" ContentType="application/vnd.openxmlformats-officedocument.presentationml.tags+xml"/>
  <Override PartName="/ppt/tags/tag1531.xml" ContentType="application/vnd.openxmlformats-officedocument.presentationml.tags+xml"/>
  <Override PartName="/ppt/tags/tag1532.xml" ContentType="application/vnd.openxmlformats-officedocument.presentationml.tags+xml"/>
  <Override PartName="/ppt/tags/tag1533.xml" ContentType="application/vnd.openxmlformats-officedocument.presentationml.tags+xml"/>
  <Override PartName="/ppt/tags/tag1534.xml" ContentType="application/vnd.openxmlformats-officedocument.presentationml.tags+xml"/>
  <Override PartName="/ppt/tags/tag1535.xml" ContentType="application/vnd.openxmlformats-officedocument.presentationml.tags+xml"/>
  <Override PartName="/ppt/tags/tag1536.xml" ContentType="application/vnd.openxmlformats-officedocument.presentationml.tags+xml"/>
  <Override PartName="/ppt/tags/tag1537.xml" ContentType="application/vnd.openxmlformats-officedocument.presentationml.tags+xml"/>
  <Override PartName="/ppt/tags/tag1538.xml" ContentType="application/vnd.openxmlformats-officedocument.presentationml.tags+xml"/>
  <Override PartName="/ppt/tags/tag1539.xml" ContentType="application/vnd.openxmlformats-officedocument.presentationml.tags+xml"/>
  <Override PartName="/ppt/tags/tag1540.xml" ContentType="application/vnd.openxmlformats-officedocument.presentationml.tags+xml"/>
  <Override PartName="/ppt/tags/tag1541.xml" ContentType="application/vnd.openxmlformats-officedocument.presentationml.tags+xml"/>
  <Override PartName="/ppt/tags/tag1542.xml" ContentType="application/vnd.openxmlformats-officedocument.presentationml.tags+xml"/>
  <Override PartName="/ppt/tags/tag1543.xml" ContentType="application/vnd.openxmlformats-officedocument.presentationml.tags+xml"/>
  <Override PartName="/ppt/tags/tag1544.xml" ContentType="application/vnd.openxmlformats-officedocument.presentationml.tags+xml"/>
  <Override PartName="/ppt/tags/tag1545.xml" ContentType="application/vnd.openxmlformats-officedocument.presentationml.tags+xml"/>
  <Override PartName="/ppt/tags/tag1546.xml" ContentType="application/vnd.openxmlformats-officedocument.presentationml.tags+xml"/>
  <Override PartName="/ppt/tags/tag1547.xml" ContentType="application/vnd.openxmlformats-officedocument.presentationml.tags+xml"/>
  <Override PartName="/ppt/tags/tag1548.xml" ContentType="application/vnd.openxmlformats-officedocument.presentationml.tags+xml"/>
  <Override PartName="/ppt/tags/tag1549.xml" ContentType="application/vnd.openxmlformats-officedocument.presentationml.tags+xml"/>
  <Override PartName="/ppt/tags/tag1550.xml" ContentType="application/vnd.openxmlformats-officedocument.presentationml.tags+xml"/>
  <Override PartName="/ppt/tags/tag1551.xml" ContentType="application/vnd.openxmlformats-officedocument.presentationml.tags+xml"/>
  <Override PartName="/ppt/tags/tag1552.xml" ContentType="application/vnd.openxmlformats-officedocument.presentationml.tags+xml"/>
  <Override PartName="/ppt/tags/tag1553.xml" ContentType="application/vnd.openxmlformats-officedocument.presentationml.tags+xml"/>
  <Override PartName="/ppt/tags/tag1554.xml" ContentType="application/vnd.openxmlformats-officedocument.presentationml.tags+xml"/>
  <Override PartName="/ppt/tags/tag1555.xml" ContentType="application/vnd.openxmlformats-officedocument.presentationml.tags+xml"/>
  <Override PartName="/ppt/tags/tag1556.xml" ContentType="application/vnd.openxmlformats-officedocument.presentationml.tags+xml"/>
  <Override PartName="/ppt/tags/tag1557.xml" ContentType="application/vnd.openxmlformats-officedocument.presentationml.tags+xml"/>
  <Override PartName="/ppt/tags/tag1558.xml" ContentType="application/vnd.openxmlformats-officedocument.presentationml.tags+xml"/>
  <Override PartName="/ppt/tags/tag1559.xml" ContentType="application/vnd.openxmlformats-officedocument.presentationml.tags+xml"/>
  <Override PartName="/ppt/notesSlides/notesSlide22.xml" ContentType="application/vnd.openxmlformats-officedocument.presentationml.notesSlide+xml"/>
  <Override PartName="/ppt/ink/ink3.xml" ContentType="application/inkml+xml"/>
  <Override PartName="/ppt/tags/tag1560.xml" ContentType="application/vnd.openxmlformats-officedocument.presentationml.tags+xml"/>
  <Override PartName="/ppt/tags/tag1561.xml" ContentType="application/vnd.openxmlformats-officedocument.presentationml.tags+xml"/>
  <Override PartName="/ppt/tags/tag1562.xml" ContentType="application/vnd.openxmlformats-officedocument.presentationml.tags+xml"/>
  <Override PartName="/ppt/tags/tag1563.xml" ContentType="application/vnd.openxmlformats-officedocument.presentationml.tags+xml"/>
  <Override PartName="/ppt/tags/tag1564.xml" ContentType="application/vnd.openxmlformats-officedocument.presentationml.tags+xml"/>
  <Override PartName="/ppt/tags/tag1565.xml" ContentType="application/vnd.openxmlformats-officedocument.presentationml.tags+xml"/>
  <Override PartName="/ppt/tags/tag1566.xml" ContentType="application/vnd.openxmlformats-officedocument.presentationml.tags+xml"/>
  <Override PartName="/ppt/tags/tag1567.xml" ContentType="application/vnd.openxmlformats-officedocument.presentationml.tags+xml"/>
  <Override PartName="/ppt/tags/tag1568.xml" ContentType="application/vnd.openxmlformats-officedocument.presentationml.tags+xml"/>
  <Override PartName="/ppt/tags/tag1569.xml" ContentType="application/vnd.openxmlformats-officedocument.presentationml.tags+xml"/>
  <Override PartName="/ppt/tags/tag1570.xml" ContentType="application/vnd.openxmlformats-officedocument.presentationml.tags+xml"/>
  <Override PartName="/ppt/tags/tag1571.xml" ContentType="application/vnd.openxmlformats-officedocument.presentationml.tags+xml"/>
  <Override PartName="/ppt/tags/tag1572.xml" ContentType="application/vnd.openxmlformats-officedocument.presentationml.tags+xml"/>
  <Override PartName="/ppt/tags/tag1573.xml" ContentType="application/vnd.openxmlformats-officedocument.presentationml.tags+xml"/>
  <Override PartName="/ppt/tags/tag1574.xml" ContentType="application/vnd.openxmlformats-officedocument.presentationml.tags+xml"/>
  <Override PartName="/ppt/tags/tag1575.xml" ContentType="application/vnd.openxmlformats-officedocument.presentationml.tags+xml"/>
  <Override PartName="/ppt/tags/tag1576.xml" ContentType="application/vnd.openxmlformats-officedocument.presentationml.tags+xml"/>
  <Override PartName="/ppt/tags/tag1577.xml" ContentType="application/vnd.openxmlformats-officedocument.presentationml.tags+xml"/>
  <Override PartName="/ppt/tags/tag1578.xml" ContentType="application/vnd.openxmlformats-officedocument.presentationml.tags+xml"/>
  <Override PartName="/ppt/tags/tag1579.xml" ContentType="application/vnd.openxmlformats-officedocument.presentationml.tags+xml"/>
  <Override PartName="/ppt/tags/tag1580.xml" ContentType="application/vnd.openxmlformats-officedocument.presentationml.tags+xml"/>
  <Override PartName="/ppt/tags/tag1581.xml" ContentType="application/vnd.openxmlformats-officedocument.presentationml.tags+xml"/>
  <Override PartName="/ppt/tags/tag1582.xml" ContentType="application/vnd.openxmlformats-officedocument.presentationml.tags+xml"/>
  <Override PartName="/ppt/tags/tag1583.xml" ContentType="application/vnd.openxmlformats-officedocument.presentationml.tags+xml"/>
  <Override PartName="/ppt/tags/tag1584.xml" ContentType="application/vnd.openxmlformats-officedocument.presentationml.tags+xml"/>
  <Override PartName="/ppt/tags/tag1585.xml" ContentType="application/vnd.openxmlformats-officedocument.presentationml.tags+xml"/>
  <Override PartName="/ppt/tags/tag1586.xml" ContentType="application/vnd.openxmlformats-officedocument.presentationml.tags+xml"/>
  <Override PartName="/ppt/tags/tag1587.xml" ContentType="application/vnd.openxmlformats-officedocument.presentationml.tags+xml"/>
  <Override PartName="/ppt/tags/tag1588.xml" ContentType="application/vnd.openxmlformats-officedocument.presentationml.tags+xml"/>
  <Override PartName="/ppt/tags/tag1589.xml" ContentType="application/vnd.openxmlformats-officedocument.presentationml.tags+xml"/>
  <Override PartName="/ppt/tags/tag1590.xml" ContentType="application/vnd.openxmlformats-officedocument.presentationml.tags+xml"/>
  <Override PartName="/ppt/tags/tag1591.xml" ContentType="application/vnd.openxmlformats-officedocument.presentationml.tags+xml"/>
  <Override PartName="/ppt/tags/tag1592.xml" ContentType="application/vnd.openxmlformats-officedocument.presentationml.tags+xml"/>
  <Override PartName="/ppt/notesSlides/notesSlide23.xml" ContentType="application/vnd.openxmlformats-officedocument.presentationml.notesSlide+xml"/>
  <Override PartName="/ppt/tags/tag1593.xml" ContentType="application/vnd.openxmlformats-officedocument.presentationml.tags+xml"/>
  <Override PartName="/ppt/tags/tag1594.xml" ContentType="application/vnd.openxmlformats-officedocument.presentationml.tags+xml"/>
  <Override PartName="/ppt/notesSlides/notesSlide24.xml" ContentType="application/vnd.openxmlformats-officedocument.presentationml.notesSlide+xml"/>
  <Override PartName="/ppt/tags/tag1595.xml" ContentType="application/vnd.openxmlformats-officedocument.presentationml.tags+xml"/>
  <Override PartName="/ppt/tags/tag1596.xml" ContentType="application/vnd.openxmlformats-officedocument.presentationml.tags+xml"/>
  <Override PartName="/ppt/tags/tag1597.xml" ContentType="application/vnd.openxmlformats-officedocument.presentationml.tags+xml"/>
  <Override PartName="/ppt/tags/tag1598.xml" ContentType="application/vnd.openxmlformats-officedocument.presentationml.tags+xml"/>
  <Override PartName="/ppt/tags/tag1599.xml" ContentType="application/vnd.openxmlformats-officedocument.presentationml.tags+xml"/>
  <Override PartName="/ppt/tags/tag1600.xml" ContentType="application/vnd.openxmlformats-officedocument.presentationml.tags+xml"/>
  <Override PartName="/ppt/tags/tag1601.xml" ContentType="application/vnd.openxmlformats-officedocument.presentationml.tags+xml"/>
  <Override PartName="/ppt/tags/tag1602.xml" ContentType="application/vnd.openxmlformats-officedocument.presentationml.tags+xml"/>
  <Override PartName="/ppt/tags/tag1603.xml" ContentType="application/vnd.openxmlformats-officedocument.presentationml.tags+xml"/>
  <Override PartName="/ppt/tags/tag1604.xml" ContentType="application/vnd.openxmlformats-officedocument.presentationml.tags+xml"/>
  <Override PartName="/ppt/tags/tag1605.xml" ContentType="application/vnd.openxmlformats-officedocument.presentationml.tags+xml"/>
  <Override PartName="/ppt/tags/tag1606.xml" ContentType="application/vnd.openxmlformats-officedocument.presentationml.tags+xml"/>
  <Override PartName="/ppt/tags/tag1607.xml" ContentType="application/vnd.openxmlformats-officedocument.presentationml.tags+xml"/>
  <Override PartName="/ppt/tags/tag1608.xml" ContentType="application/vnd.openxmlformats-officedocument.presentationml.tags+xml"/>
  <Override PartName="/ppt/tags/tag1609.xml" ContentType="application/vnd.openxmlformats-officedocument.presentationml.tags+xml"/>
  <Override PartName="/ppt/tags/tag1610.xml" ContentType="application/vnd.openxmlformats-officedocument.presentationml.tags+xml"/>
  <Override PartName="/ppt/tags/tag1611.xml" ContentType="application/vnd.openxmlformats-officedocument.presentationml.tags+xml"/>
  <Override PartName="/ppt/tags/tag1612.xml" ContentType="application/vnd.openxmlformats-officedocument.presentationml.tags+xml"/>
  <Override PartName="/ppt/tags/tag1613.xml" ContentType="application/vnd.openxmlformats-officedocument.presentationml.tags+xml"/>
  <Override PartName="/ppt/tags/tag1614.xml" ContentType="application/vnd.openxmlformats-officedocument.presentationml.tags+xml"/>
  <Override PartName="/ppt/tags/tag1615.xml" ContentType="application/vnd.openxmlformats-officedocument.presentationml.tags+xml"/>
  <Override PartName="/ppt/tags/tag1616.xml" ContentType="application/vnd.openxmlformats-officedocument.presentationml.tags+xml"/>
  <Override PartName="/ppt/tags/tag1617.xml" ContentType="application/vnd.openxmlformats-officedocument.presentationml.tags+xml"/>
  <Override PartName="/ppt/tags/tag1618.xml" ContentType="application/vnd.openxmlformats-officedocument.presentationml.tags+xml"/>
  <Override PartName="/ppt/tags/tag1619.xml" ContentType="application/vnd.openxmlformats-officedocument.presentationml.tags+xml"/>
  <Override PartName="/ppt/tags/tag1620.xml" ContentType="application/vnd.openxmlformats-officedocument.presentationml.tags+xml"/>
  <Override PartName="/ppt/tags/tag1621.xml" ContentType="application/vnd.openxmlformats-officedocument.presentationml.tags+xml"/>
  <Override PartName="/ppt/tags/tag1622.xml" ContentType="application/vnd.openxmlformats-officedocument.presentationml.tags+xml"/>
  <Override PartName="/ppt/tags/tag1623.xml" ContentType="application/vnd.openxmlformats-officedocument.presentationml.tags+xml"/>
  <Override PartName="/ppt/tags/tag1624.xml" ContentType="application/vnd.openxmlformats-officedocument.presentationml.tags+xml"/>
  <Override PartName="/ppt/tags/tag1625.xml" ContentType="application/vnd.openxmlformats-officedocument.presentationml.tags+xml"/>
  <Override PartName="/ppt/tags/tag1626.xml" ContentType="application/vnd.openxmlformats-officedocument.presentationml.tags+xml"/>
  <Override PartName="/ppt/tags/tag1627.xml" ContentType="application/vnd.openxmlformats-officedocument.presentationml.tags+xml"/>
  <Override PartName="/ppt/tags/tag1628.xml" ContentType="application/vnd.openxmlformats-officedocument.presentationml.tags+xml"/>
  <Override PartName="/ppt/tags/tag1629.xml" ContentType="application/vnd.openxmlformats-officedocument.presentationml.tags+xml"/>
  <Override PartName="/ppt/tags/tag1630.xml" ContentType="application/vnd.openxmlformats-officedocument.presentationml.tags+xml"/>
  <Override PartName="/ppt/tags/tag1631.xml" ContentType="application/vnd.openxmlformats-officedocument.presentationml.tags+xml"/>
  <Override PartName="/ppt/tags/tag1632.xml" ContentType="application/vnd.openxmlformats-officedocument.presentationml.tags+xml"/>
  <Override PartName="/ppt/tags/tag1633.xml" ContentType="application/vnd.openxmlformats-officedocument.presentationml.tags+xml"/>
  <Override PartName="/ppt/tags/tag1634.xml" ContentType="application/vnd.openxmlformats-officedocument.presentationml.tags+xml"/>
  <Override PartName="/ppt/tags/tag1635.xml" ContentType="application/vnd.openxmlformats-officedocument.presentationml.tags+xml"/>
  <Override PartName="/ppt/tags/tag1636.xml" ContentType="application/vnd.openxmlformats-officedocument.presentationml.tags+xml"/>
  <Override PartName="/ppt/tags/tag1637.xml" ContentType="application/vnd.openxmlformats-officedocument.presentationml.tags+xml"/>
  <Override PartName="/ppt/tags/tag1638.xml" ContentType="application/vnd.openxmlformats-officedocument.presentationml.tags+xml"/>
  <Override PartName="/ppt/tags/tag1639.xml" ContentType="application/vnd.openxmlformats-officedocument.presentationml.tags+xml"/>
  <Override PartName="/ppt/tags/tag1640.xml" ContentType="application/vnd.openxmlformats-officedocument.presentationml.tags+xml"/>
  <Override PartName="/ppt/tags/tag1641.xml" ContentType="application/vnd.openxmlformats-officedocument.presentationml.tags+xml"/>
  <Override PartName="/ppt/tags/tag1642.xml" ContentType="application/vnd.openxmlformats-officedocument.presentationml.tags+xml"/>
  <Override PartName="/ppt/tags/tag1643.xml" ContentType="application/vnd.openxmlformats-officedocument.presentationml.tags+xml"/>
  <Override PartName="/ppt/tags/tag1644.xml" ContentType="application/vnd.openxmlformats-officedocument.presentationml.tags+xml"/>
  <Override PartName="/ppt/tags/tag1645.xml" ContentType="application/vnd.openxmlformats-officedocument.presentationml.tags+xml"/>
  <Override PartName="/ppt/tags/tag1646.xml" ContentType="application/vnd.openxmlformats-officedocument.presentationml.tags+xml"/>
  <Override PartName="/ppt/tags/tag1647.xml" ContentType="application/vnd.openxmlformats-officedocument.presentationml.tags+xml"/>
  <Override PartName="/ppt/tags/tag1648.xml" ContentType="application/vnd.openxmlformats-officedocument.presentationml.tags+xml"/>
  <Override PartName="/ppt/tags/tag1649.xml" ContentType="application/vnd.openxmlformats-officedocument.presentationml.tags+xml"/>
  <Override PartName="/ppt/tags/tag1650.xml" ContentType="application/vnd.openxmlformats-officedocument.presentationml.tags+xml"/>
  <Override PartName="/ppt/tags/tag1651.xml" ContentType="application/vnd.openxmlformats-officedocument.presentationml.tags+xml"/>
  <Override PartName="/ppt/tags/tag1652.xml" ContentType="application/vnd.openxmlformats-officedocument.presentationml.tags+xml"/>
  <Override PartName="/ppt/tags/tag1653.xml" ContentType="application/vnd.openxmlformats-officedocument.presentationml.tags+xml"/>
  <Override PartName="/ppt/tags/tag1654.xml" ContentType="application/vnd.openxmlformats-officedocument.presentationml.tags+xml"/>
  <Override PartName="/ppt/tags/tag1655.xml" ContentType="application/vnd.openxmlformats-officedocument.presentationml.tags+xml"/>
  <Override PartName="/ppt/tags/tag1656.xml" ContentType="application/vnd.openxmlformats-officedocument.presentationml.tags+xml"/>
  <Override PartName="/ppt/tags/tag1657.xml" ContentType="application/vnd.openxmlformats-officedocument.presentationml.tags+xml"/>
  <Override PartName="/ppt/tags/tag1658.xml" ContentType="application/vnd.openxmlformats-officedocument.presentationml.tags+xml"/>
  <Override PartName="/ppt/tags/tag1659.xml" ContentType="application/vnd.openxmlformats-officedocument.presentationml.tags+xml"/>
  <Override PartName="/ppt/tags/tag1660.xml" ContentType="application/vnd.openxmlformats-officedocument.presentationml.tags+xml"/>
  <Override PartName="/ppt/tags/tag1661.xml" ContentType="application/vnd.openxmlformats-officedocument.presentationml.tags+xml"/>
  <Override PartName="/ppt/tags/tag1662.xml" ContentType="application/vnd.openxmlformats-officedocument.presentationml.tags+xml"/>
  <Override PartName="/ppt/tags/tag1663.xml" ContentType="application/vnd.openxmlformats-officedocument.presentationml.tags+xml"/>
  <Override PartName="/ppt/tags/tag1664.xml" ContentType="application/vnd.openxmlformats-officedocument.presentationml.tags+xml"/>
  <Override PartName="/ppt/tags/tag1665.xml" ContentType="application/vnd.openxmlformats-officedocument.presentationml.tags+xml"/>
  <Override PartName="/ppt/tags/tag1666.xml" ContentType="application/vnd.openxmlformats-officedocument.presentationml.tags+xml"/>
  <Override PartName="/ppt/tags/tag1667.xml" ContentType="application/vnd.openxmlformats-officedocument.presentationml.tags+xml"/>
  <Override PartName="/ppt/tags/tag1668.xml" ContentType="application/vnd.openxmlformats-officedocument.presentationml.tags+xml"/>
  <Override PartName="/ppt/tags/tag1669.xml" ContentType="application/vnd.openxmlformats-officedocument.presentationml.tags+xml"/>
  <Override PartName="/ppt/tags/tag1670.xml" ContentType="application/vnd.openxmlformats-officedocument.presentationml.tags+xml"/>
  <Override PartName="/ppt/tags/tag1671.xml" ContentType="application/vnd.openxmlformats-officedocument.presentationml.tags+xml"/>
  <Override PartName="/ppt/tags/tag1672.xml" ContentType="application/vnd.openxmlformats-officedocument.presentationml.tags+xml"/>
  <Override PartName="/ppt/tags/tag1673.xml" ContentType="application/vnd.openxmlformats-officedocument.presentationml.tags+xml"/>
  <Override PartName="/ppt/tags/tag1674.xml" ContentType="application/vnd.openxmlformats-officedocument.presentationml.tags+xml"/>
  <Override PartName="/ppt/tags/tag1675.xml" ContentType="application/vnd.openxmlformats-officedocument.presentationml.tags+xml"/>
  <Override PartName="/ppt/tags/tag1676.xml" ContentType="application/vnd.openxmlformats-officedocument.presentationml.tags+xml"/>
  <Override PartName="/ppt/tags/tag1677.xml" ContentType="application/vnd.openxmlformats-officedocument.presentationml.tags+xml"/>
  <Override PartName="/ppt/tags/tag1678.xml" ContentType="application/vnd.openxmlformats-officedocument.presentationml.tags+xml"/>
  <Override PartName="/ppt/tags/tag1679.xml" ContentType="application/vnd.openxmlformats-officedocument.presentationml.tags+xml"/>
  <Override PartName="/ppt/tags/tag1680.xml" ContentType="application/vnd.openxmlformats-officedocument.presentationml.tags+xml"/>
  <Override PartName="/ppt/tags/tag1681.xml" ContentType="application/vnd.openxmlformats-officedocument.presentationml.tags+xml"/>
  <Override PartName="/ppt/tags/tag1682.xml" ContentType="application/vnd.openxmlformats-officedocument.presentationml.tags+xml"/>
  <Override PartName="/ppt/tags/tag1683.xml" ContentType="application/vnd.openxmlformats-officedocument.presentationml.tags+xml"/>
  <Override PartName="/ppt/tags/tag1684.xml" ContentType="application/vnd.openxmlformats-officedocument.presentationml.tags+xml"/>
  <Override PartName="/ppt/tags/tag1685.xml" ContentType="application/vnd.openxmlformats-officedocument.presentationml.tags+xml"/>
  <Override PartName="/ppt/tags/tag1686.xml" ContentType="application/vnd.openxmlformats-officedocument.presentationml.tags+xml"/>
  <Override PartName="/ppt/tags/tag1687.xml" ContentType="application/vnd.openxmlformats-officedocument.presentationml.tags+xml"/>
  <Override PartName="/ppt/tags/tag1688.xml" ContentType="application/vnd.openxmlformats-officedocument.presentationml.tags+xml"/>
  <Override PartName="/ppt/tags/tag1689.xml" ContentType="application/vnd.openxmlformats-officedocument.presentationml.tags+xml"/>
  <Override PartName="/ppt/tags/tag1690.xml" ContentType="application/vnd.openxmlformats-officedocument.presentationml.tags+xml"/>
  <Override PartName="/ppt/tags/tag1691.xml" ContentType="application/vnd.openxmlformats-officedocument.presentationml.tags+xml"/>
  <Override PartName="/ppt/tags/tag1692.xml" ContentType="application/vnd.openxmlformats-officedocument.presentationml.tags+xml"/>
  <Override PartName="/ppt/tags/tag1693.xml" ContentType="application/vnd.openxmlformats-officedocument.presentationml.tags+xml"/>
  <Override PartName="/ppt/tags/tag1694.xml" ContentType="application/vnd.openxmlformats-officedocument.presentationml.tags+xml"/>
  <Override PartName="/ppt/tags/tag1695.xml" ContentType="application/vnd.openxmlformats-officedocument.presentationml.tags+xml"/>
  <Override PartName="/ppt/tags/tag1696.xml" ContentType="application/vnd.openxmlformats-officedocument.presentationml.tags+xml"/>
  <Override PartName="/ppt/tags/tag1697.xml" ContentType="application/vnd.openxmlformats-officedocument.presentationml.tags+xml"/>
  <Override PartName="/ppt/tags/tag1698.xml" ContentType="application/vnd.openxmlformats-officedocument.presentationml.tags+xml"/>
  <Override PartName="/ppt/tags/tag1699.xml" ContentType="application/vnd.openxmlformats-officedocument.presentationml.tags+xml"/>
  <Override PartName="/ppt/tags/tag1700.xml" ContentType="application/vnd.openxmlformats-officedocument.presentationml.tags+xml"/>
  <Override PartName="/ppt/tags/tag1701.xml" ContentType="application/vnd.openxmlformats-officedocument.presentationml.tags+xml"/>
  <Override PartName="/ppt/tags/tag1702.xml" ContentType="application/vnd.openxmlformats-officedocument.presentationml.tags+xml"/>
  <Override PartName="/ppt/tags/tag1703.xml" ContentType="application/vnd.openxmlformats-officedocument.presentationml.tags+xml"/>
  <Override PartName="/ppt/tags/tag1704.xml" ContentType="application/vnd.openxmlformats-officedocument.presentationml.tags+xml"/>
  <Override PartName="/ppt/tags/tag1705.xml" ContentType="application/vnd.openxmlformats-officedocument.presentationml.tags+xml"/>
  <Override PartName="/ppt/tags/tag1706.xml" ContentType="application/vnd.openxmlformats-officedocument.presentationml.tags+xml"/>
  <Override PartName="/ppt/tags/tag1707.xml" ContentType="application/vnd.openxmlformats-officedocument.presentationml.tags+xml"/>
  <Override PartName="/ppt/tags/tag1708.xml" ContentType="application/vnd.openxmlformats-officedocument.presentationml.tags+xml"/>
  <Override PartName="/ppt/tags/tag1709.xml" ContentType="application/vnd.openxmlformats-officedocument.presentationml.tags+xml"/>
  <Override PartName="/ppt/tags/tag1710.xml" ContentType="application/vnd.openxmlformats-officedocument.presentationml.tags+xml"/>
  <Override PartName="/ppt/tags/tag1711.xml" ContentType="application/vnd.openxmlformats-officedocument.presentationml.tags+xml"/>
  <Override PartName="/ppt/tags/tag1712.xml" ContentType="application/vnd.openxmlformats-officedocument.presentationml.tags+xml"/>
  <Override PartName="/ppt/tags/tag1713.xml" ContentType="application/vnd.openxmlformats-officedocument.presentationml.tags+xml"/>
  <Override PartName="/ppt/tags/tag1714.xml" ContentType="application/vnd.openxmlformats-officedocument.presentationml.tags+xml"/>
  <Override PartName="/ppt/tags/tag1715.xml" ContentType="application/vnd.openxmlformats-officedocument.presentationml.tags+xml"/>
  <Override PartName="/ppt/tags/tag1716.xml" ContentType="application/vnd.openxmlformats-officedocument.presentationml.tags+xml"/>
  <Override PartName="/ppt/tags/tag1717.xml" ContentType="application/vnd.openxmlformats-officedocument.presentationml.tags+xml"/>
  <Override PartName="/ppt/tags/tag1718.xml" ContentType="application/vnd.openxmlformats-officedocument.presentationml.tags+xml"/>
  <Override PartName="/ppt/tags/tag1719.xml" ContentType="application/vnd.openxmlformats-officedocument.presentationml.tags+xml"/>
  <Override PartName="/ppt/tags/tag1720.xml" ContentType="application/vnd.openxmlformats-officedocument.presentationml.tags+xml"/>
  <Override PartName="/ppt/tags/tag1721.xml" ContentType="application/vnd.openxmlformats-officedocument.presentationml.tags+xml"/>
  <Override PartName="/ppt/tags/tag1722.xml" ContentType="application/vnd.openxmlformats-officedocument.presentationml.tags+xml"/>
  <Override PartName="/ppt/tags/tag1723.xml" ContentType="application/vnd.openxmlformats-officedocument.presentationml.tags+xml"/>
  <Override PartName="/ppt/tags/tag1724.xml" ContentType="application/vnd.openxmlformats-officedocument.presentationml.tags+xml"/>
  <Override PartName="/ppt/tags/tag1725.xml" ContentType="application/vnd.openxmlformats-officedocument.presentationml.tags+xml"/>
  <Override PartName="/ppt/tags/tag1726.xml" ContentType="application/vnd.openxmlformats-officedocument.presentationml.tags+xml"/>
  <Override PartName="/ppt/tags/tag1727.xml" ContentType="application/vnd.openxmlformats-officedocument.presentationml.tags+xml"/>
  <Override PartName="/ppt/tags/tag1728.xml" ContentType="application/vnd.openxmlformats-officedocument.presentationml.tags+xml"/>
  <Override PartName="/ppt/tags/tag1729.xml" ContentType="application/vnd.openxmlformats-officedocument.presentationml.tags+xml"/>
  <Override PartName="/ppt/tags/tag1730.xml" ContentType="application/vnd.openxmlformats-officedocument.presentationml.tags+xml"/>
  <Override PartName="/ppt/notesSlides/notesSlide25.xml" ContentType="application/vnd.openxmlformats-officedocument.presentationml.notesSlide+xml"/>
  <Override PartName="/ppt/tags/tag1731.xml" ContentType="application/vnd.openxmlformats-officedocument.presentationml.tags+xml"/>
  <Override PartName="/ppt/tags/tag1732.xml" ContentType="application/vnd.openxmlformats-officedocument.presentationml.tags+xml"/>
  <Override PartName="/ppt/tags/tag1733.xml" ContentType="application/vnd.openxmlformats-officedocument.presentationml.tags+xml"/>
  <Override PartName="/ppt/tags/tag1734.xml" ContentType="application/vnd.openxmlformats-officedocument.presentationml.tags+xml"/>
  <Override PartName="/ppt/notesSlides/notesSlide26.xml" ContentType="application/vnd.openxmlformats-officedocument.presentationml.notesSlide+xml"/>
  <Override PartName="/ppt/tags/tag1735.xml" ContentType="application/vnd.openxmlformats-officedocument.presentationml.tags+xml"/>
  <Override PartName="/ppt/tags/tag1736.xml" ContentType="application/vnd.openxmlformats-officedocument.presentationml.tags+xml"/>
  <Override PartName="/ppt/tags/tag1737.xml" ContentType="application/vnd.openxmlformats-officedocument.presentationml.tags+xml"/>
  <Override PartName="/ppt/tags/tag1738.xml" ContentType="application/vnd.openxmlformats-officedocument.presentationml.tags+xml"/>
  <Override PartName="/ppt/tags/tag1739.xml" ContentType="application/vnd.openxmlformats-officedocument.presentationml.tags+xml"/>
  <Override PartName="/ppt/tags/tag1740.xml" ContentType="application/vnd.openxmlformats-officedocument.presentationml.tags+xml"/>
  <Override PartName="/ppt/tags/tag1741.xml" ContentType="application/vnd.openxmlformats-officedocument.presentationml.tags+xml"/>
  <Override PartName="/ppt/tags/tag1742.xml" ContentType="application/vnd.openxmlformats-officedocument.presentationml.tags+xml"/>
  <Override PartName="/ppt/tags/tag1743.xml" ContentType="application/vnd.openxmlformats-officedocument.presentationml.tags+xml"/>
  <Override PartName="/ppt/tags/tag1744.xml" ContentType="application/vnd.openxmlformats-officedocument.presentationml.tags+xml"/>
  <Override PartName="/ppt/tags/tag1745.xml" ContentType="application/vnd.openxmlformats-officedocument.presentationml.tags+xml"/>
  <Override PartName="/ppt/tags/tag1746.xml" ContentType="application/vnd.openxmlformats-officedocument.presentationml.tags+xml"/>
  <Override PartName="/ppt/tags/tag1747.xml" ContentType="application/vnd.openxmlformats-officedocument.presentationml.tags+xml"/>
  <Override PartName="/ppt/tags/tag1748.xml" ContentType="application/vnd.openxmlformats-officedocument.presentationml.tags+xml"/>
  <Override PartName="/ppt/tags/tag1749.xml" ContentType="application/vnd.openxmlformats-officedocument.presentationml.tags+xml"/>
  <Override PartName="/ppt/tags/tag1750.xml" ContentType="application/vnd.openxmlformats-officedocument.presentationml.tags+xml"/>
  <Override PartName="/ppt/tags/tag1751.xml" ContentType="application/vnd.openxmlformats-officedocument.presentationml.tags+xml"/>
  <Override PartName="/ppt/tags/tag1752.xml" ContentType="application/vnd.openxmlformats-officedocument.presentationml.tags+xml"/>
  <Override PartName="/ppt/tags/tag1753.xml" ContentType="application/vnd.openxmlformats-officedocument.presentationml.tags+xml"/>
  <Override PartName="/ppt/tags/tag1754.xml" ContentType="application/vnd.openxmlformats-officedocument.presentationml.tags+xml"/>
  <Override PartName="/ppt/tags/tag1755.xml" ContentType="application/vnd.openxmlformats-officedocument.presentationml.tags+xml"/>
  <Override PartName="/ppt/tags/tag1756.xml" ContentType="application/vnd.openxmlformats-officedocument.presentationml.tags+xml"/>
  <Override PartName="/ppt/tags/tag1757.xml" ContentType="application/vnd.openxmlformats-officedocument.presentationml.tags+xml"/>
  <Override PartName="/ppt/tags/tag1758.xml" ContentType="application/vnd.openxmlformats-officedocument.presentationml.tags+xml"/>
  <Override PartName="/ppt/tags/tag1759.xml" ContentType="application/vnd.openxmlformats-officedocument.presentationml.tags+xml"/>
  <Override PartName="/ppt/tags/tag1760.xml" ContentType="application/vnd.openxmlformats-officedocument.presentationml.tags+xml"/>
  <Override PartName="/ppt/tags/tag1761.xml" ContentType="application/vnd.openxmlformats-officedocument.presentationml.tags+xml"/>
  <Override PartName="/ppt/tags/tag1762.xml" ContentType="application/vnd.openxmlformats-officedocument.presentationml.tags+xml"/>
  <Override PartName="/ppt/tags/tag1763.xml" ContentType="application/vnd.openxmlformats-officedocument.presentationml.tags+xml"/>
  <Override PartName="/ppt/tags/tag1764.xml" ContentType="application/vnd.openxmlformats-officedocument.presentationml.tags+xml"/>
  <Override PartName="/ppt/tags/tag1765.xml" ContentType="application/vnd.openxmlformats-officedocument.presentationml.tags+xml"/>
  <Override PartName="/ppt/tags/tag1766.xml" ContentType="application/vnd.openxmlformats-officedocument.presentationml.tags+xml"/>
  <Override PartName="/ppt/tags/tag1767.xml" ContentType="application/vnd.openxmlformats-officedocument.presentationml.tags+xml"/>
  <Override PartName="/ppt/tags/tag1768.xml" ContentType="application/vnd.openxmlformats-officedocument.presentationml.tags+xml"/>
  <Override PartName="/ppt/tags/tag1769.xml" ContentType="application/vnd.openxmlformats-officedocument.presentationml.tags+xml"/>
  <Override PartName="/ppt/tags/tag1770.xml" ContentType="application/vnd.openxmlformats-officedocument.presentationml.tags+xml"/>
  <Override PartName="/ppt/tags/tag1771.xml" ContentType="application/vnd.openxmlformats-officedocument.presentationml.tags+xml"/>
  <Override PartName="/ppt/tags/tag1772.xml" ContentType="application/vnd.openxmlformats-officedocument.presentationml.tags+xml"/>
  <Override PartName="/ppt/tags/tag1773.xml" ContentType="application/vnd.openxmlformats-officedocument.presentationml.tags+xml"/>
  <Override PartName="/ppt/tags/tag1774.xml" ContentType="application/vnd.openxmlformats-officedocument.presentationml.tags+xml"/>
  <Override PartName="/ppt/tags/tag1775.xml" ContentType="application/vnd.openxmlformats-officedocument.presentationml.tags+xml"/>
  <Override PartName="/ppt/tags/tag1776.xml" ContentType="application/vnd.openxmlformats-officedocument.presentationml.tags+xml"/>
  <Override PartName="/ppt/tags/tag1777.xml" ContentType="application/vnd.openxmlformats-officedocument.presentationml.tags+xml"/>
  <Override PartName="/ppt/tags/tag1778.xml" ContentType="application/vnd.openxmlformats-officedocument.presentationml.tags+xml"/>
  <Override PartName="/ppt/tags/tag1779.xml" ContentType="application/vnd.openxmlformats-officedocument.presentationml.tags+xml"/>
  <Override PartName="/ppt/tags/tag1780.xml" ContentType="application/vnd.openxmlformats-officedocument.presentationml.tags+xml"/>
  <Override PartName="/ppt/tags/tag1781.xml" ContentType="application/vnd.openxmlformats-officedocument.presentationml.tags+xml"/>
  <Override PartName="/ppt/tags/tag1782.xml" ContentType="application/vnd.openxmlformats-officedocument.presentationml.tags+xml"/>
  <Override PartName="/ppt/tags/tag1783.xml" ContentType="application/vnd.openxmlformats-officedocument.presentationml.tags+xml"/>
  <Override PartName="/ppt/tags/tag1784.xml" ContentType="application/vnd.openxmlformats-officedocument.presentationml.tags+xml"/>
  <Override PartName="/ppt/tags/tag1785.xml" ContentType="application/vnd.openxmlformats-officedocument.presentationml.tags+xml"/>
  <Override PartName="/ppt/tags/tag1786.xml" ContentType="application/vnd.openxmlformats-officedocument.presentationml.tags+xml"/>
  <Override PartName="/ppt/tags/tag1787.xml" ContentType="application/vnd.openxmlformats-officedocument.presentationml.tags+xml"/>
  <Override PartName="/ppt/tags/tag1788.xml" ContentType="application/vnd.openxmlformats-officedocument.presentationml.tags+xml"/>
  <Override PartName="/ppt/tags/tag1789.xml" ContentType="application/vnd.openxmlformats-officedocument.presentationml.tags+xml"/>
  <Override PartName="/ppt/tags/tag1790.xml" ContentType="application/vnd.openxmlformats-officedocument.presentationml.tags+xml"/>
  <Override PartName="/ppt/tags/tag1791.xml" ContentType="application/vnd.openxmlformats-officedocument.presentationml.tags+xml"/>
  <Override PartName="/ppt/tags/tag1792.xml" ContentType="application/vnd.openxmlformats-officedocument.presentationml.tags+xml"/>
  <Override PartName="/ppt/tags/tag1793.xml" ContentType="application/vnd.openxmlformats-officedocument.presentationml.tags+xml"/>
  <Override PartName="/ppt/tags/tag1794.xml" ContentType="application/vnd.openxmlformats-officedocument.presentationml.tags+xml"/>
  <Override PartName="/ppt/notesSlides/notesSlide27.xml" ContentType="application/vnd.openxmlformats-officedocument.presentationml.notesSlide+xml"/>
  <Override PartName="/ppt/tags/tag1795.xml" ContentType="application/vnd.openxmlformats-officedocument.presentationml.tags+xml"/>
  <Override PartName="/ppt/tags/tag1796.xml" ContentType="application/vnd.openxmlformats-officedocument.presentationml.tags+xml"/>
  <Override PartName="/ppt/tags/tag1797.xml" ContentType="application/vnd.openxmlformats-officedocument.presentationml.tags+xml"/>
  <Override PartName="/ppt/tags/tag1798.xml" ContentType="application/vnd.openxmlformats-officedocument.presentationml.tags+xml"/>
  <Override PartName="/ppt/tags/tag1799.xml" ContentType="application/vnd.openxmlformats-officedocument.presentationml.tags+xml"/>
  <Override PartName="/ppt/tags/tag1800.xml" ContentType="application/vnd.openxmlformats-officedocument.presentationml.tags+xml"/>
  <Override PartName="/ppt/tags/tag1801.xml" ContentType="application/vnd.openxmlformats-officedocument.presentationml.tags+xml"/>
  <Override PartName="/ppt/tags/tag1802.xml" ContentType="application/vnd.openxmlformats-officedocument.presentationml.tags+xml"/>
  <Override PartName="/ppt/tags/tag1803.xml" ContentType="application/vnd.openxmlformats-officedocument.presentationml.tags+xml"/>
  <Override PartName="/ppt/tags/tag1804.xml" ContentType="application/vnd.openxmlformats-officedocument.presentationml.tags+xml"/>
  <Override PartName="/ppt/tags/tag1805.xml" ContentType="application/vnd.openxmlformats-officedocument.presentationml.tags+xml"/>
  <Override PartName="/ppt/tags/tag1806.xml" ContentType="application/vnd.openxmlformats-officedocument.presentationml.tags+xml"/>
  <Override PartName="/ppt/tags/tag1807.xml" ContentType="application/vnd.openxmlformats-officedocument.presentationml.tags+xml"/>
  <Override PartName="/ppt/tags/tag1808.xml" ContentType="application/vnd.openxmlformats-officedocument.presentationml.tags+xml"/>
  <Override PartName="/ppt/tags/tag1809.xml" ContentType="application/vnd.openxmlformats-officedocument.presentationml.tags+xml"/>
  <Override PartName="/ppt/tags/tag1810.xml" ContentType="application/vnd.openxmlformats-officedocument.presentationml.tags+xml"/>
  <Override PartName="/ppt/tags/tag1811.xml" ContentType="application/vnd.openxmlformats-officedocument.presentationml.tags+xml"/>
  <Override PartName="/ppt/tags/tag1812.xml" ContentType="application/vnd.openxmlformats-officedocument.presentationml.tags+xml"/>
  <Override PartName="/ppt/tags/tag1813.xml" ContentType="application/vnd.openxmlformats-officedocument.presentationml.tags+xml"/>
  <Override PartName="/ppt/tags/tag1814.xml" ContentType="application/vnd.openxmlformats-officedocument.presentationml.tags+xml"/>
  <Override PartName="/ppt/tags/tag1815.xml" ContentType="application/vnd.openxmlformats-officedocument.presentationml.tags+xml"/>
  <Override PartName="/ppt/tags/tag1816.xml" ContentType="application/vnd.openxmlformats-officedocument.presentationml.tags+xml"/>
  <Override PartName="/ppt/tags/tag1817.xml" ContentType="application/vnd.openxmlformats-officedocument.presentationml.tags+xml"/>
  <Override PartName="/ppt/notesSlides/notesSlide28.xml" ContentType="application/vnd.openxmlformats-officedocument.presentationml.notesSlide+xml"/>
  <Override PartName="/ppt/tags/tag1818.xml" ContentType="application/vnd.openxmlformats-officedocument.presentationml.tags+xml"/>
  <Override PartName="/ppt/tags/tag1819.xml" ContentType="application/vnd.openxmlformats-officedocument.presentationml.tags+xml"/>
  <Override PartName="/ppt/tags/tag1820.xml" ContentType="application/vnd.openxmlformats-officedocument.presentationml.tags+xml"/>
  <Override PartName="/ppt/tags/tag1821.xml" ContentType="application/vnd.openxmlformats-officedocument.presentationml.tags+xml"/>
  <Override PartName="/ppt/tags/tag1822.xml" ContentType="application/vnd.openxmlformats-officedocument.presentationml.tags+xml"/>
  <Override PartName="/ppt/tags/tag1823.xml" ContentType="application/vnd.openxmlformats-officedocument.presentationml.tags+xml"/>
  <Override PartName="/ppt/tags/tag1824.xml" ContentType="application/vnd.openxmlformats-officedocument.presentationml.tags+xml"/>
  <Override PartName="/ppt/tags/tag1825.xml" ContentType="application/vnd.openxmlformats-officedocument.presentationml.tags+xml"/>
  <Override PartName="/ppt/tags/tag1826.xml" ContentType="application/vnd.openxmlformats-officedocument.presentationml.tags+xml"/>
  <Override PartName="/ppt/tags/tag1827.xml" ContentType="application/vnd.openxmlformats-officedocument.presentationml.tags+xml"/>
  <Override PartName="/ppt/tags/tag1828.xml" ContentType="application/vnd.openxmlformats-officedocument.presentationml.tags+xml"/>
  <Override PartName="/ppt/tags/tag1829.xml" ContentType="application/vnd.openxmlformats-officedocument.presentationml.tags+xml"/>
  <Override PartName="/ppt/tags/tag1830.xml" ContentType="application/vnd.openxmlformats-officedocument.presentationml.tags+xml"/>
  <Override PartName="/ppt/tags/tag1831.xml" ContentType="application/vnd.openxmlformats-officedocument.presentationml.tags+xml"/>
  <Override PartName="/ppt/tags/tag1832.xml" ContentType="application/vnd.openxmlformats-officedocument.presentationml.tags+xml"/>
  <Override PartName="/ppt/tags/tag1833.xml" ContentType="application/vnd.openxmlformats-officedocument.presentationml.tags+xml"/>
  <Override PartName="/ppt/tags/tag1834.xml" ContentType="application/vnd.openxmlformats-officedocument.presentationml.tags+xml"/>
  <Override PartName="/ppt/tags/tag1835.xml" ContentType="application/vnd.openxmlformats-officedocument.presentationml.tags+xml"/>
  <Override PartName="/ppt/tags/tag1836.xml" ContentType="application/vnd.openxmlformats-officedocument.presentationml.tags+xml"/>
  <Override PartName="/ppt/tags/tag1837.xml" ContentType="application/vnd.openxmlformats-officedocument.presentationml.tags+xml"/>
  <Override PartName="/ppt/tags/tag1838.xml" ContentType="application/vnd.openxmlformats-officedocument.presentationml.tags+xml"/>
  <Override PartName="/ppt/tags/tag1839.xml" ContentType="application/vnd.openxmlformats-officedocument.presentationml.tags+xml"/>
  <Override PartName="/ppt/tags/tag1840.xml" ContentType="application/vnd.openxmlformats-officedocument.presentationml.tags+xml"/>
  <Override PartName="/ppt/tags/tag1841.xml" ContentType="application/vnd.openxmlformats-officedocument.presentationml.tags+xml"/>
  <Override PartName="/ppt/tags/tag1842.xml" ContentType="application/vnd.openxmlformats-officedocument.presentationml.tags+xml"/>
  <Override PartName="/ppt/tags/tag1843.xml" ContentType="application/vnd.openxmlformats-officedocument.presentationml.tags+xml"/>
  <Override PartName="/ppt/tags/tag1844.xml" ContentType="application/vnd.openxmlformats-officedocument.presentationml.tags+xml"/>
  <Override PartName="/ppt/tags/tag1845.xml" ContentType="application/vnd.openxmlformats-officedocument.presentationml.tags+xml"/>
  <Override PartName="/ppt/tags/tag1846.xml" ContentType="application/vnd.openxmlformats-officedocument.presentationml.tags+xml"/>
  <Override PartName="/ppt/tags/tag1847.xml" ContentType="application/vnd.openxmlformats-officedocument.presentationml.tags+xml"/>
  <Override PartName="/ppt/tags/tag1848.xml" ContentType="application/vnd.openxmlformats-officedocument.presentationml.tags+xml"/>
  <Override PartName="/ppt/tags/tag1849.xml" ContentType="application/vnd.openxmlformats-officedocument.presentationml.tags+xml"/>
  <Override PartName="/ppt/tags/tag1850.xml" ContentType="application/vnd.openxmlformats-officedocument.presentationml.tags+xml"/>
  <Override PartName="/ppt/tags/tag1851.xml" ContentType="application/vnd.openxmlformats-officedocument.presentationml.tags+xml"/>
  <Override PartName="/ppt/tags/tag1852.xml" ContentType="application/vnd.openxmlformats-officedocument.presentationml.tags+xml"/>
  <Override PartName="/ppt/tags/tag1853.xml" ContentType="application/vnd.openxmlformats-officedocument.presentationml.tags+xml"/>
  <Override PartName="/ppt/tags/tag1854.xml" ContentType="application/vnd.openxmlformats-officedocument.presentationml.tags+xml"/>
  <Override PartName="/ppt/tags/tag1855.xml" ContentType="application/vnd.openxmlformats-officedocument.presentationml.tags+xml"/>
  <Override PartName="/ppt/tags/tag1856.xml" ContentType="application/vnd.openxmlformats-officedocument.presentationml.tags+xml"/>
  <Override PartName="/ppt/tags/tag1857.xml" ContentType="application/vnd.openxmlformats-officedocument.presentationml.tags+xml"/>
  <Override PartName="/ppt/tags/tag1858.xml" ContentType="application/vnd.openxmlformats-officedocument.presentationml.tags+xml"/>
  <Override PartName="/ppt/tags/tag1859.xml" ContentType="application/vnd.openxmlformats-officedocument.presentationml.tags+xml"/>
  <Override PartName="/ppt/tags/tag1860.xml" ContentType="application/vnd.openxmlformats-officedocument.presentationml.tags+xml"/>
  <Override PartName="/ppt/tags/tag1861.xml" ContentType="application/vnd.openxmlformats-officedocument.presentationml.tags+xml"/>
  <Override PartName="/ppt/tags/tag1862.xml" ContentType="application/vnd.openxmlformats-officedocument.presentationml.tags+xml"/>
  <Override PartName="/ppt/tags/tag1863.xml" ContentType="application/vnd.openxmlformats-officedocument.presentationml.tags+xml"/>
  <Override PartName="/ppt/tags/tag1864.xml" ContentType="application/vnd.openxmlformats-officedocument.presentationml.tags+xml"/>
  <Override PartName="/ppt/tags/tag1865.xml" ContentType="application/vnd.openxmlformats-officedocument.presentationml.tags+xml"/>
  <Override PartName="/ppt/tags/tag1866.xml" ContentType="application/vnd.openxmlformats-officedocument.presentationml.tags+xml"/>
  <Override PartName="/ppt/tags/tag1867.xml" ContentType="application/vnd.openxmlformats-officedocument.presentationml.tags+xml"/>
  <Override PartName="/ppt/tags/tag1868.xml" ContentType="application/vnd.openxmlformats-officedocument.presentationml.tags+xml"/>
  <Override PartName="/ppt/tags/tag1869.xml" ContentType="application/vnd.openxmlformats-officedocument.presentationml.tags+xml"/>
  <Override PartName="/ppt/tags/tag1870.xml" ContentType="application/vnd.openxmlformats-officedocument.presentationml.tags+xml"/>
  <Override PartName="/ppt/notesSlides/notesSlide29.xml" ContentType="application/vnd.openxmlformats-officedocument.presentationml.notesSlide+xml"/>
  <Override PartName="/ppt/tags/tag1871.xml" ContentType="application/vnd.openxmlformats-officedocument.presentationml.tags+xml"/>
  <Override PartName="/ppt/tags/tag1872.xml" ContentType="application/vnd.openxmlformats-officedocument.presentationml.tags+xml"/>
  <Override PartName="/ppt/notesSlides/notesSlide30.xml" ContentType="application/vnd.openxmlformats-officedocument.presentationml.notesSlide+xml"/>
  <Override PartName="/ppt/tags/tag1873.xml" ContentType="application/vnd.openxmlformats-officedocument.presentationml.tags+xml"/>
  <Override PartName="/ppt/tags/tag1874.xml" ContentType="application/vnd.openxmlformats-officedocument.presentationml.tags+xml"/>
  <Override PartName="/ppt/tags/tag1875.xml" ContentType="application/vnd.openxmlformats-officedocument.presentationml.tags+xml"/>
  <Override PartName="/ppt/tags/tag1876.xml" ContentType="application/vnd.openxmlformats-officedocument.presentationml.tags+xml"/>
  <Override PartName="/ppt/tags/tag1877.xml" ContentType="application/vnd.openxmlformats-officedocument.presentationml.tags+xml"/>
  <Override PartName="/ppt/tags/tag1878.xml" ContentType="application/vnd.openxmlformats-officedocument.presentationml.tags+xml"/>
  <Override PartName="/ppt/tags/tag1879.xml" ContentType="application/vnd.openxmlformats-officedocument.presentationml.tags+xml"/>
  <Override PartName="/ppt/tags/tag1880.xml" ContentType="application/vnd.openxmlformats-officedocument.presentationml.tags+xml"/>
  <Override PartName="/ppt/tags/tag1881.xml" ContentType="application/vnd.openxmlformats-officedocument.presentationml.tags+xml"/>
  <Override PartName="/ppt/tags/tag1882.xml" ContentType="application/vnd.openxmlformats-officedocument.presentationml.tags+xml"/>
  <Override PartName="/ppt/tags/tag1883.xml" ContentType="application/vnd.openxmlformats-officedocument.presentationml.tags+xml"/>
  <Override PartName="/ppt/tags/tag1884.xml" ContentType="application/vnd.openxmlformats-officedocument.presentationml.tags+xml"/>
  <Override PartName="/ppt/tags/tag1885.xml" ContentType="application/vnd.openxmlformats-officedocument.presentationml.tags+xml"/>
  <Override PartName="/ppt/tags/tag1886.xml" ContentType="application/vnd.openxmlformats-officedocument.presentationml.tags+xml"/>
  <Override PartName="/ppt/tags/tag1887.xml" ContentType="application/vnd.openxmlformats-officedocument.presentationml.tags+xml"/>
  <Override PartName="/ppt/tags/tag1888.xml" ContentType="application/vnd.openxmlformats-officedocument.presentationml.tags+xml"/>
  <Override PartName="/ppt/tags/tag1889.xml" ContentType="application/vnd.openxmlformats-officedocument.presentationml.tags+xml"/>
  <Override PartName="/ppt/tags/tag1890.xml" ContentType="application/vnd.openxmlformats-officedocument.presentationml.tags+xml"/>
  <Override PartName="/ppt/tags/tag1891.xml" ContentType="application/vnd.openxmlformats-officedocument.presentationml.tags+xml"/>
  <Override PartName="/ppt/tags/tag1892.xml" ContentType="application/vnd.openxmlformats-officedocument.presentationml.tags+xml"/>
  <Override PartName="/ppt/tags/tag1893.xml" ContentType="application/vnd.openxmlformats-officedocument.presentationml.tags+xml"/>
  <Override PartName="/ppt/tags/tag1894.xml" ContentType="application/vnd.openxmlformats-officedocument.presentationml.tags+xml"/>
  <Override PartName="/ppt/tags/tag1895.xml" ContentType="application/vnd.openxmlformats-officedocument.presentationml.tags+xml"/>
  <Override PartName="/ppt/tags/tag1896.xml" ContentType="application/vnd.openxmlformats-officedocument.presentationml.tags+xml"/>
  <Override PartName="/ppt/tags/tag1897.xml" ContentType="application/vnd.openxmlformats-officedocument.presentationml.tags+xml"/>
  <Override PartName="/ppt/tags/tag1898.xml" ContentType="application/vnd.openxmlformats-officedocument.presentationml.tags+xml"/>
  <Override PartName="/ppt/tags/tag1899.xml" ContentType="application/vnd.openxmlformats-officedocument.presentationml.tags+xml"/>
  <Override PartName="/ppt/tags/tag1900.xml" ContentType="application/vnd.openxmlformats-officedocument.presentationml.tags+xml"/>
  <Override PartName="/ppt/tags/tag1901.xml" ContentType="application/vnd.openxmlformats-officedocument.presentationml.tags+xml"/>
  <Override PartName="/ppt/tags/tag1902.xml" ContentType="application/vnd.openxmlformats-officedocument.presentationml.tags+xml"/>
  <Override PartName="/ppt/tags/tag1903.xml" ContentType="application/vnd.openxmlformats-officedocument.presentationml.tags+xml"/>
  <Override PartName="/ppt/tags/tag1904.xml" ContentType="application/vnd.openxmlformats-officedocument.presentationml.tags+xml"/>
  <Override PartName="/ppt/tags/tag1905.xml" ContentType="application/vnd.openxmlformats-officedocument.presentationml.tags+xml"/>
  <Override PartName="/ppt/tags/tag1906.xml" ContentType="application/vnd.openxmlformats-officedocument.presentationml.tags+xml"/>
  <Override PartName="/ppt/tags/tag1907.xml" ContentType="application/vnd.openxmlformats-officedocument.presentationml.tags+xml"/>
  <Override PartName="/ppt/tags/tag1908.xml" ContentType="application/vnd.openxmlformats-officedocument.presentationml.tags+xml"/>
  <Override PartName="/ppt/tags/tag1909.xml" ContentType="application/vnd.openxmlformats-officedocument.presentationml.tags+xml"/>
  <Override PartName="/ppt/tags/tag1910.xml" ContentType="application/vnd.openxmlformats-officedocument.presentationml.tags+xml"/>
  <Override PartName="/ppt/tags/tag1911.xml" ContentType="application/vnd.openxmlformats-officedocument.presentationml.tags+xml"/>
  <Override PartName="/ppt/tags/tag1912.xml" ContentType="application/vnd.openxmlformats-officedocument.presentationml.tags+xml"/>
  <Override PartName="/ppt/tags/tag1913.xml" ContentType="application/vnd.openxmlformats-officedocument.presentationml.tags+xml"/>
  <Override PartName="/ppt/tags/tag1914.xml" ContentType="application/vnd.openxmlformats-officedocument.presentationml.tags+xml"/>
  <Override PartName="/ppt/tags/tag1915.xml" ContentType="application/vnd.openxmlformats-officedocument.presentationml.tags+xml"/>
  <Override PartName="/ppt/tags/tag1916.xml" ContentType="application/vnd.openxmlformats-officedocument.presentationml.tags+xml"/>
  <Override PartName="/ppt/tags/tag1917.xml" ContentType="application/vnd.openxmlformats-officedocument.presentationml.tags+xml"/>
  <Override PartName="/ppt/tags/tag1918.xml" ContentType="application/vnd.openxmlformats-officedocument.presentationml.tags+xml"/>
  <Override PartName="/ppt/tags/tag1919.xml" ContentType="application/vnd.openxmlformats-officedocument.presentationml.tags+xml"/>
  <Override PartName="/ppt/tags/tag1920.xml" ContentType="application/vnd.openxmlformats-officedocument.presentationml.tags+xml"/>
  <Override PartName="/ppt/tags/tag1921.xml" ContentType="application/vnd.openxmlformats-officedocument.presentationml.tags+xml"/>
  <Override PartName="/ppt/tags/tag1922.xml" ContentType="application/vnd.openxmlformats-officedocument.presentationml.tags+xml"/>
  <Override PartName="/ppt/tags/tag1923.xml" ContentType="application/vnd.openxmlformats-officedocument.presentationml.tags+xml"/>
  <Override PartName="/ppt/tags/tag1924.xml" ContentType="application/vnd.openxmlformats-officedocument.presentationml.tags+xml"/>
  <Override PartName="/ppt/tags/tag1925.xml" ContentType="application/vnd.openxmlformats-officedocument.presentationml.tags+xml"/>
  <Override PartName="/ppt/tags/tag1926.xml" ContentType="application/vnd.openxmlformats-officedocument.presentationml.tags+xml"/>
  <Override PartName="/ppt/tags/tag1927.xml" ContentType="application/vnd.openxmlformats-officedocument.presentationml.tags+xml"/>
  <Override PartName="/ppt/tags/tag1928.xml" ContentType="application/vnd.openxmlformats-officedocument.presentationml.tags+xml"/>
  <Override PartName="/ppt/tags/tag1929.xml" ContentType="application/vnd.openxmlformats-officedocument.presentationml.tags+xml"/>
  <Override PartName="/ppt/tags/tag1930.xml" ContentType="application/vnd.openxmlformats-officedocument.presentationml.tags+xml"/>
  <Override PartName="/ppt/tags/tag1931.xml" ContentType="application/vnd.openxmlformats-officedocument.presentationml.tags+xml"/>
  <Override PartName="/ppt/tags/tag1932.xml" ContentType="application/vnd.openxmlformats-officedocument.presentationml.tags+xml"/>
  <Override PartName="/ppt/tags/tag1933.xml" ContentType="application/vnd.openxmlformats-officedocument.presentationml.tags+xml"/>
  <Override PartName="/ppt/tags/tag1934.xml" ContentType="application/vnd.openxmlformats-officedocument.presentationml.tags+xml"/>
  <Override PartName="/ppt/tags/tag1935.xml" ContentType="application/vnd.openxmlformats-officedocument.presentationml.tags+xml"/>
  <Override PartName="/ppt/tags/tag1936.xml" ContentType="application/vnd.openxmlformats-officedocument.presentationml.tags+xml"/>
  <Override PartName="/ppt/tags/tag1937.xml" ContentType="application/vnd.openxmlformats-officedocument.presentationml.tags+xml"/>
  <Override PartName="/ppt/tags/tag1938.xml" ContentType="application/vnd.openxmlformats-officedocument.presentationml.tags+xml"/>
  <Override PartName="/ppt/tags/tag1939.xml" ContentType="application/vnd.openxmlformats-officedocument.presentationml.tags+xml"/>
  <Override PartName="/ppt/tags/tag1940.xml" ContentType="application/vnd.openxmlformats-officedocument.presentationml.tags+xml"/>
  <Override PartName="/ppt/tags/tag1941.xml" ContentType="application/vnd.openxmlformats-officedocument.presentationml.tags+xml"/>
  <Override PartName="/ppt/tags/tag1942.xml" ContentType="application/vnd.openxmlformats-officedocument.presentationml.tags+xml"/>
  <Override PartName="/ppt/tags/tag1943.xml" ContentType="application/vnd.openxmlformats-officedocument.presentationml.tags+xml"/>
  <Override PartName="/ppt/tags/tag1944.xml" ContentType="application/vnd.openxmlformats-officedocument.presentationml.tags+xml"/>
  <Override PartName="/ppt/tags/tag1945.xml" ContentType="application/vnd.openxmlformats-officedocument.presentationml.tags+xml"/>
  <Override PartName="/ppt/tags/tag1946.xml" ContentType="application/vnd.openxmlformats-officedocument.presentationml.tags+xml"/>
  <Override PartName="/ppt/tags/tag1947.xml" ContentType="application/vnd.openxmlformats-officedocument.presentationml.tags+xml"/>
  <Override PartName="/ppt/tags/tag1948.xml" ContentType="application/vnd.openxmlformats-officedocument.presentationml.tags+xml"/>
  <Override PartName="/ppt/notesSlides/notesSlide31.xml" ContentType="application/vnd.openxmlformats-officedocument.presentationml.notesSlide+xml"/>
  <Override PartName="/ppt/tags/tag1949.xml" ContentType="application/vnd.openxmlformats-officedocument.presentationml.tags+xml"/>
  <Override PartName="/ppt/tags/tag1950.xml" ContentType="application/vnd.openxmlformats-officedocument.presentationml.tags+xml"/>
  <Override PartName="/ppt/tags/tag1951.xml" ContentType="application/vnd.openxmlformats-officedocument.presentationml.tags+xml"/>
  <Override PartName="/ppt/tags/tag1952.xml" ContentType="application/vnd.openxmlformats-officedocument.presentationml.tags+xml"/>
  <Override PartName="/ppt/tags/tag1953.xml" ContentType="application/vnd.openxmlformats-officedocument.presentationml.tags+xml"/>
  <Override PartName="/ppt/tags/tag1954.xml" ContentType="application/vnd.openxmlformats-officedocument.presentationml.tags+xml"/>
  <Override PartName="/ppt/tags/tag1955.xml" ContentType="application/vnd.openxmlformats-officedocument.presentationml.tags+xml"/>
  <Override PartName="/ppt/tags/tag1956.xml" ContentType="application/vnd.openxmlformats-officedocument.presentationml.tags+xml"/>
  <Override PartName="/ppt/tags/tag1957.xml" ContentType="application/vnd.openxmlformats-officedocument.presentationml.tags+xml"/>
  <Override PartName="/ppt/tags/tag1958.xml" ContentType="application/vnd.openxmlformats-officedocument.presentationml.tags+xml"/>
  <Override PartName="/ppt/tags/tag1959.xml" ContentType="application/vnd.openxmlformats-officedocument.presentationml.tags+xml"/>
  <Override PartName="/ppt/tags/tag1960.xml" ContentType="application/vnd.openxmlformats-officedocument.presentationml.tags+xml"/>
  <Override PartName="/ppt/tags/tag1961.xml" ContentType="application/vnd.openxmlformats-officedocument.presentationml.tags+xml"/>
  <Override PartName="/ppt/tags/tag1962.xml" ContentType="application/vnd.openxmlformats-officedocument.presentationml.tags+xml"/>
  <Override PartName="/ppt/tags/tag1963.xml" ContentType="application/vnd.openxmlformats-officedocument.presentationml.tags+xml"/>
  <Override PartName="/ppt/tags/tag1964.xml" ContentType="application/vnd.openxmlformats-officedocument.presentationml.tags+xml"/>
  <Override PartName="/ppt/tags/tag1965.xml" ContentType="application/vnd.openxmlformats-officedocument.presentationml.tags+xml"/>
  <Override PartName="/ppt/tags/tag1966.xml" ContentType="application/vnd.openxmlformats-officedocument.presentationml.tags+xml"/>
  <Override PartName="/ppt/tags/tag1967.xml" ContentType="application/vnd.openxmlformats-officedocument.presentationml.tags+xml"/>
  <Override PartName="/ppt/tags/tag1968.xml" ContentType="application/vnd.openxmlformats-officedocument.presentationml.tags+xml"/>
  <Override PartName="/ppt/tags/tag1969.xml" ContentType="application/vnd.openxmlformats-officedocument.presentationml.tags+xml"/>
  <Override PartName="/ppt/tags/tag1970.xml" ContentType="application/vnd.openxmlformats-officedocument.presentationml.tags+xml"/>
  <Override PartName="/ppt/tags/tag1971.xml" ContentType="application/vnd.openxmlformats-officedocument.presentationml.tags+xml"/>
  <Override PartName="/ppt/tags/tag1972.xml" ContentType="application/vnd.openxmlformats-officedocument.presentationml.tags+xml"/>
  <Override PartName="/ppt/tags/tag1973.xml" ContentType="application/vnd.openxmlformats-officedocument.presentationml.tags+xml"/>
  <Override PartName="/ppt/tags/tag1974.xml" ContentType="application/vnd.openxmlformats-officedocument.presentationml.tags+xml"/>
  <Override PartName="/ppt/tags/tag1975.xml" ContentType="application/vnd.openxmlformats-officedocument.presentationml.tags+xml"/>
  <Override PartName="/ppt/tags/tag1976.xml" ContentType="application/vnd.openxmlformats-officedocument.presentationml.tags+xml"/>
  <Override PartName="/ppt/tags/tag1977.xml" ContentType="application/vnd.openxmlformats-officedocument.presentationml.tags+xml"/>
  <Override PartName="/ppt/tags/tag1978.xml" ContentType="application/vnd.openxmlformats-officedocument.presentationml.tags+xml"/>
  <Override PartName="/ppt/tags/tag1979.xml" ContentType="application/vnd.openxmlformats-officedocument.presentationml.tags+xml"/>
  <Override PartName="/ppt/tags/tag1980.xml" ContentType="application/vnd.openxmlformats-officedocument.presentationml.tags+xml"/>
  <Override PartName="/ppt/tags/tag1981.xml" ContentType="application/vnd.openxmlformats-officedocument.presentationml.tags+xml"/>
  <Override PartName="/ppt/tags/tag1982.xml" ContentType="application/vnd.openxmlformats-officedocument.presentationml.tags+xml"/>
  <Override PartName="/ppt/tags/tag1983.xml" ContentType="application/vnd.openxmlformats-officedocument.presentationml.tags+xml"/>
  <Override PartName="/ppt/tags/tag1984.xml" ContentType="application/vnd.openxmlformats-officedocument.presentationml.tags+xml"/>
  <Override PartName="/ppt/tags/tag1985.xml" ContentType="application/vnd.openxmlformats-officedocument.presentationml.tags+xml"/>
  <Override PartName="/ppt/tags/tag1986.xml" ContentType="application/vnd.openxmlformats-officedocument.presentationml.tags+xml"/>
  <Override PartName="/ppt/tags/tag1987.xml" ContentType="application/vnd.openxmlformats-officedocument.presentationml.tags+xml"/>
  <Override PartName="/ppt/tags/tag1988.xml" ContentType="application/vnd.openxmlformats-officedocument.presentationml.tags+xml"/>
  <Override PartName="/ppt/tags/tag1989.xml" ContentType="application/vnd.openxmlformats-officedocument.presentationml.tags+xml"/>
  <Override PartName="/ppt/tags/tag1990.xml" ContentType="application/vnd.openxmlformats-officedocument.presentationml.tags+xml"/>
  <Override PartName="/ppt/tags/tag1991.xml" ContentType="application/vnd.openxmlformats-officedocument.presentationml.tags+xml"/>
  <Override PartName="/ppt/tags/tag1992.xml" ContentType="application/vnd.openxmlformats-officedocument.presentationml.tags+xml"/>
  <Override PartName="/ppt/tags/tag1993.xml" ContentType="application/vnd.openxmlformats-officedocument.presentationml.tags+xml"/>
  <Override PartName="/ppt/tags/tag1994.xml" ContentType="application/vnd.openxmlformats-officedocument.presentationml.tags+xml"/>
  <Override PartName="/ppt/tags/tag1995.xml" ContentType="application/vnd.openxmlformats-officedocument.presentationml.tags+xml"/>
  <Override PartName="/ppt/tags/tag1996.xml" ContentType="application/vnd.openxmlformats-officedocument.presentationml.tags+xml"/>
  <Override PartName="/ppt/tags/tag1997.xml" ContentType="application/vnd.openxmlformats-officedocument.presentationml.tags+xml"/>
  <Override PartName="/ppt/tags/tag1998.xml" ContentType="application/vnd.openxmlformats-officedocument.presentationml.tags+xml"/>
  <Override PartName="/ppt/tags/tag1999.xml" ContentType="application/vnd.openxmlformats-officedocument.presentationml.tags+xml"/>
  <Override PartName="/ppt/tags/tag2000.xml" ContentType="application/vnd.openxmlformats-officedocument.presentationml.tags+xml"/>
  <Override PartName="/ppt/tags/tag2001.xml" ContentType="application/vnd.openxmlformats-officedocument.presentationml.tags+xml"/>
  <Override PartName="/ppt/tags/tag2002.xml" ContentType="application/vnd.openxmlformats-officedocument.presentationml.tags+xml"/>
  <Override PartName="/ppt/tags/tag2003.xml" ContentType="application/vnd.openxmlformats-officedocument.presentationml.tags+xml"/>
  <Override PartName="/ppt/tags/tag2004.xml" ContentType="application/vnd.openxmlformats-officedocument.presentationml.tags+xml"/>
  <Override PartName="/ppt/tags/tag2005.xml" ContentType="application/vnd.openxmlformats-officedocument.presentationml.tags+xml"/>
  <Override PartName="/ppt/tags/tag2006.xml" ContentType="application/vnd.openxmlformats-officedocument.presentationml.tags+xml"/>
  <Override PartName="/ppt/tags/tag2007.xml" ContentType="application/vnd.openxmlformats-officedocument.presentationml.tags+xml"/>
  <Override PartName="/ppt/tags/tag2008.xml" ContentType="application/vnd.openxmlformats-officedocument.presentationml.tags+xml"/>
  <Override PartName="/ppt/tags/tag2009.xml" ContentType="application/vnd.openxmlformats-officedocument.presentationml.tags+xml"/>
  <Override PartName="/ppt/tags/tag2010.xml" ContentType="application/vnd.openxmlformats-officedocument.presentationml.tags+xml"/>
  <Override PartName="/ppt/tags/tag2011.xml" ContentType="application/vnd.openxmlformats-officedocument.presentationml.tags+xml"/>
  <Override PartName="/ppt/tags/tag2012.xml" ContentType="application/vnd.openxmlformats-officedocument.presentationml.tags+xml"/>
  <Override PartName="/ppt/tags/tag2013.xml" ContentType="application/vnd.openxmlformats-officedocument.presentationml.tags+xml"/>
  <Override PartName="/ppt/notesSlides/notesSlide32.xml" ContentType="application/vnd.openxmlformats-officedocument.presentationml.notesSlide+xml"/>
  <Override PartName="/ppt/tags/tag2014.xml" ContentType="application/vnd.openxmlformats-officedocument.presentationml.tags+xml"/>
  <Override PartName="/ppt/tags/tag2015.xml" ContentType="application/vnd.openxmlformats-officedocument.presentationml.tags+xml"/>
  <Override PartName="/ppt/tags/tag2016.xml" ContentType="application/vnd.openxmlformats-officedocument.presentationml.tags+xml"/>
  <Override PartName="/ppt/tags/tag2017.xml" ContentType="application/vnd.openxmlformats-officedocument.presentationml.tags+xml"/>
  <Override PartName="/ppt/tags/tag2018.xml" ContentType="application/vnd.openxmlformats-officedocument.presentationml.tags+xml"/>
  <Override PartName="/ppt/tags/tag2019.xml" ContentType="application/vnd.openxmlformats-officedocument.presentationml.tags+xml"/>
  <Override PartName="/ppt/tags/tag2020.xml" ContentType="application/vnd.openxmlformats-officedocument.presentationml.tags+xml"/>
  <Override PartName="/ppt/tags/tag2021.xml" ContentType="application/vnd.openxmlformats-officedocument.presentationml.tags+xml"/>
  <Override PartName="/ppt/tags/tag2022.xml" ContentType="application/vnd.openxmlformats-officedocument.presentationml.tags+xml"/>
  <Override PartName="/ppt/tags/tag2023.xml" ContentType="application/vnd.openxmlformats-officedocument.presentationml.tags+xml"/>
  <Override PartName="/ppt/tags/tag2024.xml" ContentType="application/vnd.openxmlformats-officedocument.presentationml.tags+xml"/>
  <Override PartName="/ppt/tags/tag2025.xml" ContentType="application/vnd.openxmlformats-officedocument.presentationml.tags+xml"/>
  <Override PartName="/ppt/tags/tag2026.xml" ContentType="application/vnd.openxmlformats-officedocument.presentationml.tags+xml"/>
  <Override PartName="/ppt/tags/tag2027.xml" ContentType="application/vnd.openxmlformats-officedocument.presentationml.tags+xml"/>
  <Override PartName="/ppt/tags/tag2028.xml" ContentType="application/vnd.openxmlformats-officedocument.presentationml.tags+xml"/>
  <Override PartName="/ppt/tags/tag2029.xml" ContentType="application/vnd.openxmlformats-officedocument.presentationml.tags+xml"/>
  <Override PartName="/ppt/tags/tag2030.xml" ContentType="application/vnd.openxmlformats-officedocument.presentationml.tags+xml"/>
  <Override PartName="/ppt/tags/tag2031.xml" ContentType="application/vnd.openxmlformats-officedocument.presentationml.tags+xml"/>
  <Override PartName="/ppt/tags/tag2032.xml" ContentType="application/vnd.openxmlformats-officedocument.presentationml.tags+xml"/>
  <Override PartName="/ppt/tags/tag2033.xml" ContentType="application/vnd.openxmlformats-officedocument.presentationml.tags+xml"/>
  <Override PartName="/ppt/tags/tag2034.xml" ContentType="application/vnd.openxmlformats-officedocument.presentationml.tags+xml"/>
  <Override PartName="/ppt/tags/tag2035.xml" ContentType="application/vnd.openxmlformats-officedocument.presentationml.tags+xml"/>
  <Override PartName="/ppt/tags/tag2036.xml" ContentType="application/vnd.openxmlformats-officedocument.presentationml.tags+xml"/>
  <Override PartName="/ppt/tags/tag2037.xml" ContentType="application/vnd.openxmlformats-officedocument.presentationml.tags+xml"/>
  <Override PartName="/ppt/tags/tag2038.xml" ContentType="application/vnd.openxmlformats-officedocument.presentationml.tags+xml"/>
  <Override PartName="/ppt/tags/tag2039.xml" ContentType="application/vnd.openxmlformats-officedocument.presentationml.tags+xml"/>
  <Override PartName="/ppt/tags/tag2040.xml" ContentType="application/vnd.openxmlformats-officedocument.presentationml.tags+xml"/>
  <Override PartName="/ppt/tags/tag2041.xml" ContentType="application/vnd.openxmlformats-officedocument.presentationml.tags+xml"/>
  <Override PartName="/ppt/tags/tag2042.xml" ContentType="application/vnd.openxmlformats-officedocument.presentationml.tags+xml"/>
  <Override PartName="/ppt/tags/tag2043.xml" ContentType="application/vnd.openxmlformats-officedocument.presentationml.tags+xml"/>
  <Override PartName="/ppt/tags/tag2044.xml" ContentType="application/vnd.openxmlformats-officedocument.presentationml.tags+xml"/>
  <Override PartName="/ppt/tags/tag2045.xml" ContentType="application/vnd.openxmlformats-officedocument.presentationml.tags+xml"/>
  <Override PartName="/ppt/tags/tag2046.xml" ContentType="application/vnd.openxmlformats-officedocument.presentationml.tags+xml"/>
  <Override PartName="/ppt/tags/tag2047.xml" ContentType="application/vnd.openxmlformats-officedocument.presentationml.tags+xml"/>
  <Override PartName="/ppt/tags/tag2048.xml" ContentType="application/vnd.openxmlformats-officedocument.presentationml.tags+xml"/>
  <Override PartName="/ppt/tags/tag2049.xml" ContentType="application/vnd.openxmlformats-officedocument.presentationml.tags+xml"/>
  <Override PartName="/ppt/tags/tag2050.xml" ContentType="application/vnd.openxmlformats-officedocument.presentationml.tags+xml"/>
  <Override PartName="/ppt/tags/tag2051.xml" ContentType="application/vnd.openxmlformats-officedocument.presentationml.tags+xml"/>
  <Override PartName="/ppt/tags/tag2052.xml" ContentType="application/vnd.openxmlformats-officedocument.presentationml.tags+xml"/>
  <Override PartName="/ppt/tags/tag2053.xml" ContentType="application/vnd.openxmlformats-officedocument.presentationml.tags+xml"/>
  <Override PartName="/ppt/tags/tag2054.xml" ContentType="application/vnd.openxmlformats-officedocument.presentationml.tags+xml"/>
  <Override PartName="/ppt/tags/tag2055.xml" ContentType="application/vnd.openxmlformats-officedocument.presentationml.tags+xml"/>
  <Override PartName="/ppt/tags/tag2056.xml" ContentType="application/vnd.openxmlformats-officedocument.presentationml.tags+xml"/>
  <Override PartName="/ppt/tags/tag2057.xml" ContentType="application/vnd.openxmlformats-officedocument.presentationml.tags+xml"/>
  <Override PartName="/ppt/tags/tag2058.xml" ContentType="application/vnd.openxmlformats-officedocument.presentationml.tags+xml"/>
  <Override PartName="/ppt/tags/tag2059.xml" ContentType="application/vnd.openxmlformats-officedocument.presentationml.tags+xml"/>
  <Override PartName="/ppt/tags/tag2060.xml" ContentType="application/vnd.openxmlformats-officedocument.presentationml.tags+xml"/>
  <Override PartName="/ppt/tags/tag2061.xml" ContentType="application/vnd.openxmlformats-officedocument.presentationml.tags+xml"/>
  <Override PartName="/ppt/tags/tag2062.xml" ContentType="application/vnd.openxmlformats-officedocument.presentationml.tags+xml"/>
  <Override PartName="/ppt/tags/tag2063.xml" ContentType="application/vnd.openxmlformats-officedocument.presentationml.tags+xml"/>
  <Override PartName="/ppt/tags/tag2064.xml" ContentType="application/vnd.openxmlformats-officedocument.presentationml.tags+xml"/>
  <Override PartName="/ppt/tags/tag2065.xml" ContentType="application/vnd.openxmlformats-officedocument.presentationml.tags+xml"/>
  <Override PartName="/ppt/tags/tag2066.xml" ContentType="application/vnd.openxmlformats-officedocument.presentationml.tags+xml"/>
  <Override PartName="/ppt/tags/tag2067.xml" ContentType="application/vnd.openxmlformats-officedocument.presentationml.tags+xml"/>
  <Override PartName="/ppt/tags/tag2068.xml" ContentType="application/vnd.openxmlformats-officedocument.presentationml.tags+xml"/>
  <Override PartName="/ppt/tags/tag2069.xml" ContentType="application/vnd.openxmlformats-officedocument.presentationml.tags+xml"/>
  <Override PartName="/ppt/tags/tag2070.xml" ContentType="application/vnd.openxmlformats-officedocument.presentationml.tags+xml"/>
  <Override PartName="/ppt/tags/tag2071.xml" ContentType="application/vnd.openxmlformats-officedocument.presentationml.tags+xml"/>
  <Override PartName="/ppt/tags/tag2072.xml" ContentType="application/vnd.openxmlformats-officedocument.presentationml.tags+xml"/>
  <Override PartName="/ppt/tags/tag2073.xml" ContentType="application/vnd.openxmlformats-officedocument.presentationml.tags+xml"/>
  <Override PartName="/ppt/tags/tag2074.xml" ContentType="application/vnd.openxmlformats-officedocument.presentationml.tags+xml"/>
  <Override PartName="/ppt/tags/tag2075.xml" ContentType="application/vnd.openxmlformats-officedocument.presentationml.tags+xml"/>
  <Override PartName="/ppt/tags/tag2076.xml" ContentType="application/vnd.openxmlformats-officedocument.presentationml.tags+xml"/>
  <Override PartName="/ppt/tags/tag2077.xml" ContentType="application/vnd.openxmlformats-officedocument.presentationml.tags+xml"/>
  <Override PartName="/ppt/tags/tag2078.xml" ContentType="application/vnd.openxmlformats-officedocument.presentationml.tags+xml"/>
  <Override PartName="/ppt/tags/tag2079.xml" ContentType="application/vnd.openxmlformats-officedocument.presentationml.tags+xml"/>
  <Override PartName="/ppt/tags/tag2080.xml" ContentType="application/vnd.openxmlformats-officedocument.presentationml.tags+xml"/>
  <Override PartName="/ppt/tags/tag2081.xml" ContentType="application/vnd.openxmlformats-officedocument.presentationml.tags+xml"/>
  <Override PartName="/ppt/tags/tag2082.xml" ContentType="application/vnd.openxmlformats-officedocument.presentationml.tags+xml"/>
  <Override PartName="/ppt/tags/tag2083.xml" ContentType="application/vnd.openxmlformats-officedocument.presentationml.tags+xml"/>
  <Override PartName="/ppt/tags/tag2084.xml" ContentType="application/vnd.openxmlformats-officedocument.presentationml.tags+xml"/>
  <Override PartName="/ppt/tags/tag2085.xml" ContentType="application/vnd.openxmlformats-officedocument.presentationml.tags+xml"/>
  <Override PartName="/ppt/tags/tag2086.xml" ContentType="application/vnd.openxmlformats-officedocument.presentationml.tags+xml"/>
  <Override PartName="/ppt/tags/tag2087.xml" ContentType="application/vnd.openxmlformats-officedocument.presentationml.tags+xml"/>
  <Override PartName="/ppt/tags/tag2088.xml" ContentType="application/vnd.openxmlformats-officedocument.presentationml.tags+xml"/>
  <Override PartName="/ppt/tags/tag2089.xml" ContentType="application/vnd.openxmlformats-officedocument.presentationml.tags+xml"/>
  <Override PartName="/ppt/tags/tag2090.xml" ContentType="application/vnd.openxmlformats-officedocument.presentationml.tags+xml"/>
  <Override PartName="/ppt/tags/tag2091.xml" ContentType="application/vnd.openxmlformats-officedocument.presentationml.tags+xml"/>
  <Override PartName="/ppt/tags/tag2092.xml" ContentType="application/vnd.openxmlformats-officedocument.presentationml.tags+xml"/>
  <Override PartName="/ppt/tags/tag2093.xml" ContentType="application/vnd.openxmlformats-officedocument.presentationml.tags+xml"/>
  <Override PartName="/ppt/tags/tag2094.xml" ContentType="application/vnd.openxmlformats-officedocument.presentationml.tags+xml"/>
  <Override PartName="/ppt/tags/tag2095.xml" ContentType="application/vnd.openxmlformats-officedocument.presentationml.tags+xml"/>
  <Override PartName="/ppt/tags/tag2096.xml" ContentType="application/vnd.openxmlformats-officedocument.presentationml.tags+xml"/>
  <Override PartName="/ppt/tags/tag2097.xml" ContentType="application/vnd.openxmlformats-officedocument.presentationml.tags+xml"/>
  <Override PartName="/ppt/tags/tag2098.xml" ContentType="application/vnd.openxmlformats-officedocument.presentationml.tags+xml"/>
  <Override PartName="/ppt/tags/tag2099.xml" ContentType="application/vnd.openxmlformats-officedocument.presentationml.tags+xml"/>
  <Override PartName="/ppt/tags/tag2100.xml" ContentType="application/vnd.openxmlformats-officedocument.presentationml.tags+xml"/>
  <Override PartName="/ppt/tags/tag2101.xml" ContentType="application/vnd.openxmlformats-officedocument.presentationml.tags+xml"/>
  <Override PartName="/ppt/tags/tag2102.xml" ContentType="application/vnd.openxmlformats-officedocument.presentationml.tags+xml"/>
  <Override PartName="/ppt/tags/tag2103.xml" ContentType="application/vnd.openxmlformats-officedocument.presentationml.tags+xml"/>
  <Override PartName="/ppt/tags/tag2104.xml" ContentType="application/vnd.openxmlformats-officedocument.presentationml.tags+xml"/>
  <Override PartName="/ppt/tags/tag2105.xml" ContentType="application/vnd.openxmlformats-officedocument.presentationml.tags+xml"/>
  <Override PartName="/ppt/tags/tag2106.xml" ContentType="application/vnd.openxmlformats-officedocument.presentationml.tags+xml"/>
  <Override PartName="/ppt/tags/tag2107.xml" ContentType="application/vnd.openxmlformats-officedocument.presentationml.tags+xml"/>
  <Override PartName="/ppt/tags/tag2108.xml" ContentType="application/vnd.openxmlformats-officedocument.presentationml.tags+xml"/>
  <Override PartName="/ppt/tags/tag2109.xml" ContentType="application/vnd.openxmlformats-officedocument.presentationml.tags+xml"/>
  <Override PartName="/ppt/tags/tag2110.xml" ContentType="application/vnd.openxmlformats-officedocument.presentationml.tags+xml"/>
  <Override PartName="/ppt/tags/tag2111.xml" ContentType="application/vnd.openxmlformats-officedocument.presentationml.tags+xml"/>
  <Override PartName="/ppt/tags/tag2112.xml" ContentType="application/vnd.openxmlformats-officedocument.presentationml.tags+xml"/>
  <Override PartName="/ppt/tags/tag2113.xml" ContentType="application/vnd.openxmlformats-officedocument.presentationml.tags+xml"/>
  <Override PartName="/ppt/tags/tag2114.xml" ContentType="application/vnd.openxmlformats-officedocument.presentationml.tags+xml"/>
  <Override PartName="/ppt/tags/tag2115.xml" ContentType="application/vnd.openxmlformats-officedocument.presentationml.tags+xml"/>
  <Override PartName="/ppt/tags/tag2116.xml" ContentType="application/vnd.openxmlformats-officedocument.presentationml.tags+xml"/>
  <Override PartName="/ppt/tags/tag2117.xml" ContentType="application/vnd.openxmlformats-officedocument.presentationml.tags+xml"/>
  <Override PartName="/ppt/tags/tag2118.xml" ContentType="application/vnd.openxmlformats-officedocument.presentationml.tags+xml"/>
  <Override PartName="/ppt/tags/tag2119.xml" ContentType="application/vnd.openxmlformats-officedocument.presentationml.tags+xml"/>
  <Override PartName="/ppt/tags/tag2120.xml" ContentType="application/vnd.openxmlformats-officedocument.presentationml.tags+xml"/>
  <Override PartName="/ppt/tags/tag2121.xml" ContentType="application/vnd.openxmlformats-officedocument.presentationml.tags+xml"/>
  <Override PartName="/ppt/tags/tag2122.xml" ContentType="application/vnd.openxmlformats-officedocument.presentationml.tags+xml"/>
  <Override PartName="/ppt/tags/tag2123.xml" ContentType="application/vnd.openxmlformats-officedocument.presentationml.tags+xml"/>
  <Override PartName="/ppt/tags/tag2124.xml" ContentType="application/vnd.openxmlformats-officedocument.presentationml.tags+xml"/>
  <Override PartName="/ppt/tags/tag2125.xml" ContentType="application/vnd.openxmlformats-officedocument.presentationml.tags+xml"/>
  <Override PartName="/ppt/tags/tag2126.xml" ContentType="application/vnd.openxmlformats-officedocument.presentationml.tags+xml"/>
  <Override PartName="/ppt/tags/tag2127.xml" ContentType="application/vnd.openxmlformats-officedocument.presentationml.tags+xml"/>
  <Override PartName="/ppt/tags/tag2128.xml" ContentType="application/vnd.openxmlformats-officedocument.presentationml.tags+xml"/>
  <Override PartName="/ppt/tags/tag2129.xml" ContentType="application/vnd.openxmlformats-officedocument.presentationml.tags+xml"/>
  <Override PartName="/ppt/tags/tag2130.xml" ContentType="application/vnd.openxmlformats-officedocument.presentationml.tags+xml"/>
  <Override PartName="/ppt/tags/tag2131.xml" ContentType="application/vnd.openxmlformats-officedocument.presentationml.tags+xml"/>
  <Override PartName="/ppt/tags/tag2132.xml" ContentType="application/vnd.openxmlformats-officedocument.presentationml.tags+xml"/>
  <Override PartName="/ppt/tags/tag2133.xml" ContentType="application/vnd.openxmlformats-officedocument.presentationml.tags+xml"/>
  <Override PartName="/ppt/tags/tag2134.xml" ContentType="application/vnd.openxmlformats-officedocument.presentationml.tags+xml"/>
  <Override PartName="/ppt/tags/tag2135.xml" ContentType="application/vnd.openxmlformats-officedocument.presentationml.tags+xml"/>
  <Override PartName="/ppt/tags/tag2136.xml" ContentType="application/vnd.openxmlformats-officedocument.presentationml.tags+xml"/>
  <Override PartName="/ppt/tags/tag2137.xml" ContentType="application/vnd.openxmlformats-officedocument.presentationml.tags+xml"/>
  <Override PartName="/ppt/tags/tag2138.xml" ContentType="application/vnd.openxmlformats-officedocument.presentationml.tags+xml"/>
  <Override PartName="/ppt/tags/tag2139.xml" ContentType="application/vnd.openxmlformats-officedocument.presentationml.tags+xml"/>
  <Override PartName="/ppt/tags/tag2140.xml" ContentType="application/vnd.openxmlformats-officedocument.presentationml.tags+xml"/>
  <Override PartName="/ppt/tags/tag2141.xml" ContentType="application/vnd.openxmlformats-officedocument.presentationml.tags+xml"/>
  <Override PartName="/ppt/tags/tag2142.xml" ContentType="application/vnd.openxmlformats-officedocument.presentationml.tags+xml"/>
  <Override PartName="/ppt/tags/tag2143.xml" ContentType="application/vnd.openxmlformats-officedocument.presentationml.tags+xml"/>
  <Override PartName="/ppt/tags/tag2144.xml" ContentType="application/vnd.openxmlformats-officedocument.presentationml.tags+xml"/>
  <Override PartName="/ppt/tags/tag2145.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328" r:id="rId3"/>
    <p:sldId id="308" r:id="rId4"/>
    <p:sldId id="259" r:id="rId5"/>
    <p:sldId id="260" r:id="rId6"/>
    <p:sldId id="261" r:id="rId7"/>
    <p:sldId id="262" r:id="rId8"/>
    <p:sldId id="263" r:id="rId9"/>
    <p:sldId id="264" r:id="rId10"/>
    <p:sldId id="265" r:id="rId11"/>
    <p:sldId id="266" r:id="rId12"/>
    <p:sldId id="267" r:id="rId13"/>
    <p:sldId id="309" r:id="rId14"/>
    <p:sldId id="268" r:id="rId15"/>
    <p:sldId id="326" r:id="rId16"/>
    <p:sldId id="311" r:id="rId17"/>
    <p:sldId id="270" r:id="rId18"/>
    <p:sldId id="312"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315" r:id="rId34"/>
    <p:sldId id="316" r:id="rId35"/>
    <p:sldId id="317" r:id="rId36"/>
    <p:sldId id="318" r:id="rId37"/>
    <p:sldId id="327" r:id="rId38"/>
    <p:sldId id="286" r:id="rId39"/>
    <p:sldId id="287" r:id="rId40"/>
    <p:sldId id="288" r:id="rId41"/>
    <p:sldId id="289" r:id="rId42"/>
    <p:sldId id="290" r:id="rId43"/>
    <p:sldId id="291" r:id="rId44"/>
    <p:sldId id="320" r:id="rId45"/>
    <p:sldId id="321" r:id="rId46"/>
    <p:sldId id="292" r:id="rId47"/>
    <p:sldId id="319" r:id="rId48"/>
    <p:sldId id="293" r:id="rId49"/>
    <p:sldId id="294" r:id="rId50"/>
    <p:sldId id="295" r:id="rId51"/>
    <p:sldId id="296" r:id="rId52"/>
    <p:sldId id="297" r:id="rId53"/>
    <p:sldId id="298" r:id="rId54"/>
    <p:sldId id="322" r:id="rId55"/>
    <p:sldId id="299" r:id="rId56"/>
    <p:sldId id="300" r:id="rId57"/>
    <p:sldId id="323" r:id="rId58"/>
    <p:sldId id="301" r:id="rId59"/>
    <p:sldId id="302" r:id="rId60"/>
    <p:sldId id="324" r:id="rId61"/>
    <p:sldId id="303" r:id="rId62"/>
    <p:sldId id="304" r:id="rId63"/>
    <p:sldId id="325" r:id="rId64"/>
    <p:sldId id="305" r:id="rId65"/>
    <p:sldId id="306" r:id="rId66"/>
    <p:sldId id="307" r:id="rId6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1" autoAdjust="0"/>
    <p:restoredTop sz="77778" autoAdjust="0"/>
  </p:normalViewPr>
  <p:slideViewPr>
    <p:cSldViewPr>
      <p:cViewPr varScale="1">
        <p:scale>
          <a:sx n="47" d="100"/>
          <a:sy n="47" d="100"/>
        </p:scale>
        <p:origin x="622" y="43"/>
      </p:cViewPr>
      <p:guideLst>
        <p:guide orient="horz" pos="2160"/>
        <p:guide pos="2880"/>
      </p:guideLst>
    </p:cSldViewPr>
  </p:slideViewPr>
  <p:outlineViewPr>
    <p:cViewPr>
      <p:scale>
        <a:sx n="33" d="100"/>
        <a:sy n="33" d="100"/>
      </p:scale>
      <p:origin x="0" y="9632"/>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ink/ink1.xml><?xml version="1.0" encoding="utf-8"?>
<inkml:ink xmlns:inkml="http://www.w3.org/2003/InkML">
  <inkml:definitions>
    <inkml:context xml:id="ctx0">
      <inkml:inkSource xml:id="inkSrc0">
        <inkml:traceFormat>
          <inkml:channel name="X" type="integer" max="4095" units="cm"/>
          <inkml:channel name="Y" type="integer" max="4095" units="cm"/>
          <inkml:channel name="T" type="integer" max="2.14748E9" units="dev"/>
        </inkml:traceFormat>
        <inkml:channelProperties>
          <inkml:channelProperty channel="X" name="resolution" value="175" units="1/cm"/>
          <inkml:channelProperty channel="Y" name="resolution" value="310.22726" units="1/cm"/>
          <inkml:channelProperty channel="T" name="resolution" value="1" units="1/dev"/>
        </inkml:channelProperties>
      </inkml:inkSource>
      <inkml:timestamp xml:id="ts0" timeString="2014-02-20T18:34:58.157"/>
    </inkml:context>
    <inkml:brush xml:id="br0">
      <inkml:brushProperty name="width" value="0.05292" units="cm"/>
      <inkml:brushProperty name="height" value="0.05292" units="cm"/>
      <inkml:brushProperty name="color" value="#FF0000"/>
    </inkml:brush>
  </inkml:definitions>
  <inkml:trace contextRef="#ctx0" brushRef="#br0">15898 11835 0,'0'0'0,"0"0"0</inkml:trace>
</inkml:ink>
</file>

<file path=ppt/ink/ink2.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4-02-20T19:26:54.943"/>
    </inkml:context>
    <inkml:brush xml:id="br0">
      <inkml:brushProperty name="width" value="0.05292" units="cm"/>
      <inkml:brushProperty name="height" value="0.05292" units="cm"/>
      <inkml:brushProperty name="color" value="#FF0000"/>
    </inkml:brush>
  </inkml:definitions>
  <inkml:trace contextRef="#ctx0" brushRef="#br0">12348 2679 1 0,'-18'-26'46'0,"18"26"11"16,-22-31-4-16,22 31-21 15,-2-23-5-15,2 23-4 16,0 0-5 0,21-10-2-16,-21 10-6 15,19 19 1-15,-19-19-2 16,21 45 4-16,-11-10 2 15,-1 10-5-15,-2 5 6 16,5 9-7-16,-5 10 5 0,3 11-6 16,-3 8 5-16,5 9-9 15,-8 7 0-15,6 4 0 16,-8 4-2-16,3-4 2 16,0-1-3-16,-1-6 5 0,-4-4 1 15,0-7-2-15,0-9 4 16,0-3-2-16,0-5 3 15,5 5-4-15,0-2 3 16,7 2-6-16,-5 2-1 0,5 3 1 16,2 0-3-16,2-1 2 15,1-4-3-15,-1-4 3 16,1-6-2-16,-1-4 3 16,-1-9 0-16,1-3 0 31,-6-10 0-31,4 1 1 15,-5-3-1-15,8-2 3 0,-5-5-1 16,2-5 1-16,-14-28-2 16,21 36 3-16,-21-36-3 15,0 0 0-15,26-17 0 16,-21-7-3-16,-8-11 0 0,1-8-3 16,-5-11 3-16,-5-12-5 15,0-15 5-15,-7-13-2 16,1-13 2-16,-8-8-2 15,2-4 4-15,0-4-3 0,1 0-2 16,-1 3 3-16,5 11-3 16,3 7 3-16,6 5-3 15,3 5 3-15,5-2-3 16,4-6 3-16,0-1 2 0,3-3-2 31,0-5 2-31,0 2-2 16,-1 1 3-16,-6 4-3 15,-5 12-5-15,0 8 6 16,-3 11-6-16,1 7 5 16,-5 7-5-16,-1 7 4 15,1 1-6-15,2 4 6 0,1 0 1 16,-1 0-3-16,5 2 2 16,0 1-2-16,0 4 2 15,2 5-1-15,0 5 2 16,5 28-2-16,-12-33 1 0,12 33-1 15,-23-3-1-15,23 3 0 16,-31 26 0-16,14-2-1 16,1 9 1-16,-1 7-1 15,3 7 1-15,2 8 0 0,5 11 6 16,0 10-7-16,7 6 6 31,2 11-6-31,6 8 6 16,6 6-7-16,5 6 6 0,7 5-5 15,0-2-2-15,2 0 4 16,0-2-3-16,1-3 4 16,-6-5 2-16,-8 1-3 15,-4-6 2-15,-8 1-2 16,-3 0 3-16,0-3-3 16,-3 3 2-16,-1-5-2 0,1-8-1 15,1-3 2 1,0-8-2-16,4-5 3 0,3-12-3 15,-1-4 3-15,1-7-2 16,2-8 2-16,3-6-1 16,-3-5 1-16,0-8-1 0,-7-23 1 15,16 26 0-15,-16-26 0 32,22-4 0-32,-22 4 0 15,16-50 0-15,-9 3 0 16,-2-24 1-16,-3-17-2 0,-4-18 2 15,-5-12-2-15,2-13-2 16,-4-3 1-16,-1-6-2 16,3 1 1-16,-2 1-2 15,2-3 2-15,2-1-1 16,-2 2 1-16,0 3 4 0,0 2-3 16,-8 5-2-16,4 7 5 15,-1 15-5-15,0 15 6 16,0 15-7-16,0 10 5 15,1 11-4-15,1 7 4 0,3 8 1 16,0 4-2-16,2 2 1 16,-4 3-1-16,2 5 1 15,0 2-1-15,-1 2 0 16,8 24-1-16,-4-26 1 31,4 26-1-31,0 0 0 0,0 0-1 16,-17 31 0-16,12-5 0 15,1 7-1-15,-3 7 2 16,2 5-2-16,-5 5 2 16,3 7 5-16,5 4-6 0,0 8 5 15,-1 6-7-15,6 13 7 16,-3 16-7-16,2 14 4 16,0 10-4-16,-2 7-1 0,0-1 3 15,0 8 2-15,3-5-2 16,-6 1 3-16,-1-18-2 15,-1-4 2-15,3-10-2 16,-3-4 3-16,2-5-4 16,-4-5 0-16,0-9 2 15,3-10-1-15,-1-11 2 0,2-15-4 32,-1-7-7-32,13-4-18 15,-11-15-46-15,16 0-7 16,-14-21-13-16,0 0-11 15</inkml:trace>
  <inkml:trace contextRef="#ctx0" brushRef="#br0" timeOffset="1948.9734">16702 2634 56 0,'-11'-47'79'0,"-13"-3"-6"15,12 12 6 1,-12 5-51-16,17 12-1 16,7 21-5-16,-21-28-3 0,21 28-1 15,0 0-3-15,-16 21-2 16,8 14 1-16,-1 15 4 15,0 23-7-15,-3 17 6 16,5 31-5-16,-3 21 4 16,13 28-7-16,4 14 4 0,7 22-2 15,5 12-2-15,14 20-1 32,0 13-2-32,7 9 0 15,-2-4 3-15,4 6-1 0,-6 0 3 16,-3-1-6-16,-5-13 0 15,-4-16 4-15,-10-17 1 16,-2-14-5-16,-10-17-1 16,3-18-3-16,-5-22 2 0,3-14-1 15,-3-9 1-15,2-17-3 16,0-12-1-16,3-14 2 16,0-12-1-16,2-11 1 15,-5-11-1-15,3-13 1 16,2-7-2-16,-7-24 2 0,9 23-1 15,-9-23 2-15,0 0-1 16,0 0-1-16,0 0 2 16,19-42-2-16,-14-1 2 15,2-11-1-15,0-24 2 32,0-24-2-32,0-30 0 15,3-20 2-15,-5-25-1 0,-3-24 2 16,3-19 0-16,-3-14 3 15,-2-9-7-15,-2-3 2 16,-3-12 2-16,0-9-4 0,-4-5-3 16,-3-10 0-16,-5-6-1 15,-1 7-1-15,-6 11 4 16,-2 26 1-16,0 36-2 16,0 29 2-16,2 27-1 0,1 41 4 15,4 33-7-15,2 19 6 16,5 5-7-16,0-3 7 15,5-2-7-15,5-7 6 0,0-1 1 16,-1-4-2 0,1 0 2-16,0 5-1 15,-3 5 0 1,0 11-1-16,-2 10 1 16,0 14-3-16,7 26 2 15,0 0-1-15,-26-2-1 16,16 30 1-16,-1 14-1 15,-1 15 1-15,-2 17-2 16,-3 15 8-16,1 23-3 0,-3 20-5 16,4 24 3-16,4 24-4 15,4 23 3-15,7 17-1 16,9 16 6-16,8 20-13 0,9 16 7 16,7 7 0-16,4-3 5 15,1-1-2-15,-2 4 4 16,-3-3-7-16,-7-6 1 15,-5-17 1-15,-7-21 2 16,-4-10-2-16,-3-16 0 0,-5-17-2 16,1-24 2-16,-3-16-1 31,2-26 2-31,-7-19 0 16,3-18-1-16,-3-27 2 15,3-24-2-15,2-35 2 16,-3-26 0-16,6-33-1 0,2-29 2 15,6-18-2-15,-1-24-1 16,-1-19 5-16,1-16-5 16,-6-13 2-16,-4-6-2 15,-7-13 2-15,-7-8-6 0,-5-15 3 16,-2-26-1-16,-5-17-7 16,-2-13 2-16,-6-10 2 15,4 0-1-15,-3 11 1 16,0 25 3-16,-3 30 1 0,-2 42-1 15,5 39 0-15,2 44-3 16,3 31-11-16,14 43-19 16,14 21-69-16,0 0-6 15,0 0-7-15,19 47-7 0</inkml:trace>
  <inkml:trace contextRef="#ctx0" brushRef="#br0" timeOffset="2917.9166">5260 7562 125 0,'2'-21'74'0,"19"9"-3"15,-9-17-3-15,21 11-34 16,0-11-7-16,24 6-6 16,2-8-4-16,14 7-4 0,5-2-3 15,10 5-3-15,6 0-2 16,10 4-3-16,0-2 0 16,-4 5-2-16,-6 2-2 15,-6 0-3-15,-8 8-7 0,-19-4-10 16,-4 16-27-16,-57-8-29 15,38 11-5-15,-38-11-4 16,-28 0-4-16</inkml:trace>
  <inkml:trace contextRef="#ctx0" brushRef="#br0" timeOffset="3184.7275">6023 7063 111 0,'-19'-28'80'16,"19"28"-3"-16,38-33-4 31,7 28-51-31,7 5-2 0,9 14-2 16,1 3-2-16,2 18-2 15,-5 5-4-15,-3 10-2 16,-11 9-3-16,-7 2 0 16,-14 1-2-16,-8-1 0 0,-11-1-1 15,-7-4 1-15,-12-4-3 16,-10-2 0-16,-9-5-8 15,-12-3-7-15,0 8-18 16,-26-14-45-16,12 11-2 0,-21-23-9 16,11 2-6-16</inkml:trace>
  <inkml:trace contextRef="#ctx0" brushRef="#br0" timeOffset="3534.0489">5170 7342 128 0,'14'-43'73'15,"-14"43"-4"-15,0 0-3 16,0 0-40-16,-45 45-4 15,14 0-1-15,-21 5-3 0,-2 11-1 0,-10 3-6 16,7 7 0-16,-6-5-4 16,13-2 0-16,7-5-1 31,15-7 1-31,12-7 0 0,25-4 0 16,19-13-1-16,22-4 0 15,21-10-1-15,14-7-1 16,12-2-6-16,2-5-13 15,17 16-63-15,-19-9-11 16,2 10-14-16,-30-15-13 0</inkml:trace>
  <inkml:trace contextRef="#ctx0" brushRef="#br0" timeOffset="4885.4379">16447 2632 1 0,'21'-19'0'0,"8"0"31"0,4-5 9 15,7 1-18-15,5-1 2 16,-3-4 1-16,6 6 0 16,-6-4 0-16,6 7-3 0,-15 3-3 15,0 6-8-15,-10 8-8 16,-23 2-5-16,29 28 1 16,-27 5 4-16,-4 12 7 15,-5 19 2-15,-7 24 2 16,-3 28-3-16,-2 28 4 15,5 28-3-15,0 25 5 0,7 18-11 16,2 19 0-16,5 19-6 16,0 7 8-16,5 0 3 31,-3-7 4-31,0 3 0 16,-4-8-2-16,2 3 1 15,-5-15-3-15,5-16 4 0,-4-14 0 16,6-12-5-16,-4-22 1 15,9-18-2-15,-7-24 5 16,4-14-1-16,-6-22 2 16,2-13-6-16,-5-24 0 0,3-10 0 15,-3-12-4-15,3-9 0 16,2-26-3-16,2 26 0 16,-2-26 0-16,0 0 0 15,0 0 1-15,0 0-1 0,0 0 1 16,7-21-1-16,-7 21 1 15,0 0-2-15,0 0 0 16,0 0 0-16,0 0-2 16,-4 26 1-1,11-5-1 1,0 5 1-16,2 5-1 16,-2 7 1-16,3 7-1 0,-6 0 0 15,4 7 0-15,-1 0 1 16,-5 0-2-16,3-5 2 15,-3-4-1-15,0-5 2 16,1-10-1-16,-3-28 2 0,2 28 0 16,-2-28 0-16,0 0-1 15,0 0 1-15,0 0 0 16,-14-28-1-16,9 7-1 16,3-8-4-16,7-9-5 0,-5-18-18 15,23-1-85-15,-16-28-6 16,15-15-8-16,-8-34-2 15</inkml:trace>
  <inkml:trace contextRef="#ctx0" brushRef="#br0" timeOffset="7116.3158">20881 2270 86 0,'-14'-31'59'0,"14"3"1"0,-4-8 0 16,13 8-23-16,-9-12-5 16,17 14-8-16,-13-5-5 31,-4 31-4-31,17-33-4 16,-17 33 1-16,0 0-1 15,16 33-1-15,-16 10-1 0,0 23 0 16,-2 26-3-16,4 31 8 15,3 40-6-15,0 48-9 16,4 35 0-16,5 28 0 0,5 52 4 16,3 36-10-16,8 26 14 15,3 11-18 1,5 6 10-16,0-13-5 0,0-13 15 16,-5-13-9-16,0-37 3 15,-7-34 3-15,-9-27-1 16,-3-18-6-16,-9-23 6 0,-5-14 7 15,-5-17-12-15,-2-9 4 16,-5-12-3-16,-5-14 2 16,-2-15-5-16,-2-18 11 31,-2-19-10-31,-1-19 4 0,3-22-2 16,2-16 1-16,2-19-1 15,5-9 1-15,12-24-1 16,0 0-1-16,0 0 1 0,0 0 1 15,-11-45-2-15,13 5 2 16,0-12 0-16,-2-19-1 16,0-12 2-16,-2-18-2 15,0-15 4-15,-8-21 0 16,-2-17-4-16,0-23 0 0,-9-27 3 16,-2-25 4-16,-11-41-4 15,-3-37-1-15,-11-45-4 16,-6-32 7-16,0-27 1 15,2-3-1-15,0 3-8 16,9 13-2-16,8 15 5 31,6 38 1-31,10 31 4 0,8 37-9 16,1 19 0-16,3 12 6 16,0-2 2-16,0 14 3 15,-3 21-5-15,3 15 3 16,3 23-4-16,-1 18 4 0,2 32-1 15,1 28 3-15,0 31-5 16,2 33 3-16,0 33-5 16,0 0-2-16,-12 26-2 0,2 33 1 15,1 36-3-15,-3 32-5 16,3 44 9-16,-3 34-5 16,2 65-1-16,10 47 1 15,0 49 3-15,0 46-6 16,10 32 12-16,4 17-7 15,5 24 1-15,5-5-5 16,4-21 11-16,5-19-7 0,7-27 7 31,0-32-6-31,5-29-1 16,-2-16 4-16,-1-24-2 16,-1-18-2-16,-1-11 8 15,-5-23 0-15,-2-18-3 0,-2-15 8 16,-5-26-7-16,0-36 1 15,-5-35 2-15,-4-30 2 16,-3-48-7-16,-14-52 1 16,12-29 0-16,-14-61 2 0,-3-44-5 15,-2-39 1-15,2-42 1 16,0-34-1-16,-2-22-3 16,2-23 3-16,1-25 0 0,-3-14 5 15,-3-34 2-15,-2-28-2 16,-2-28-3-16,-5-24 2 15,0-14-3-15,5 9 6 32,2-2-7-32,5 17-2 0,3 28 5 15,-1 30-2-15,5 27 2 16,7 19 4-16,0 9 2 16,5 9-6-16,-7 17 5 15,4 26 5-15,-2 26-8 16,-5 41 8-16,-2 35-5 15,0 54 0-15,-9 47-6 0,-3 45 7 16,12 24-10-16,-38 57 0 16,17 9-2-16,0 22 2 15,-3 25-4-15,-4 36-3 16,-3 36 0-16,-2 28 6 16,-2 37-2-16,-3 48-9 0,2 50 12 15,-2 30-12-15,8 48 9 16,-1 16-5-16,12 24 12 15,3 7-14-15,6 9 12 0,8-21-2 16,4-16-4-16,3-29 0 31,7-38 8-31,-1-30 1 16,4-36-5-16,-1-21 2 16,-2-22-2-16,-3-23 1 0,-4-14 8 15,-3-12 3-15,-2-21-6 16,-2-15 0-16,-5-18 1 15,0-27-1-15,0-30 2 16,-1-22-1-16,4-32-5 16,-1-20 0-16,5-35-2 15,0 0-4-15,-9-26-6 16,11-26-15-16,19-2-34 0,-4-38-49 16,16-15-8-16,-2-28-5 15,13-30-3-15</inkml:trace>
  <inkml:trace contextRef="#ctx0" brushRef="#br0" timeOffset="8868.3288">24120 1471 148 0,'-17'-59'81'0,"15"7"-6"16,-5-10-8-16,14 12-53 0,0 8-7 15,9 6 0-15,1 3 1 16,2 12-1-16,-19 21 0 15,33-19 3-15,-33 19-1 0,28 28 2 32,-18 6-2-32,-1 27 4 15,-6 24-5-15,1 41-5 16,-6 48 0-16,0 42 2 16,-1 131-3-16,-1-23-12 15,1 52 16-15,6 52-17 16,8 52 21-16,4 22-9 0,8 13 8 15,6 3-13-15,6-90 9 16,5 52 2-16,5-28-5 16,0-41-4-16,5-35-1 0,-3-14 4 15,5-19 3-15,2-10-5 16,-4-9 4-16,2-5 0 16,-5 0-3-16,-4-9 8 15,-5-10-3-15,-5-21 2 0,-7-28-5 16,-5-17 8-16,-7-14-6 15,-2-26 2-15,-3-14-3 32,1-17 6-32,-1-19-6 15,-4-16 1-15,0-12-1 16,0-15 0-16,-1-11-1 16,1-14 2-16,0-19-1 0,-1-10-2 15,4-14-1-15,-1-7 1 16,-7-26-2-16,21 19 1 15,-21-19 1-15,28-24-2 16,-11-6 2-16,-3-25-5 16,3-16 2-16,-8-35-2 0,-4-36 3 15,-5-47-3-15,-10-52 1 16,-6-64-3-16,-13-55-1 16,-8-56 4-16,-11-50 2 15,-16-33 2-15,-9-33-2 0,-5-21 5 16,-12-22 2-16,3-2-3 15,-1-16 1-15,15 9-4 32,7-7-5-32,19 14-1 0,11 30-2 15,15 44 1-15,7 51-2 16,7 57 7-16,0 71-1 16,-3 62 5-16,1 61 1 15,2 45 3-15,-5 30 1 16,5 25-3-16,0 20 0 0,4 20-2 15,6 9 1 1,1 12-1-16,3 9-2 0,3 7 1 16,-10 24-1-16,21-12-1 15,-21 12 0-15,21 17-1 16,-21-17 1-16,19 47-1 16,-14-7 0-16,-5 20-1 0,-2 25-3 15,-8 23 2-15,-2 30-5 16,-7 25 10-16,3 42-6 15,-5 56-4-15,-1 58 11 32,3 52-8-32,12 64 15 0,7 40-9 15,15 48 9-15,8 16-16 16,15 17 9-16,12-36-4 16,13-19 1-16,4-42 3 0,6-43-8 15,-9-37 2-15,4-39 6 16,-9-28 2-16,-9-26 1 15,-5-7 6-15,-10-11-10 16,-4-13 0-16,-2-21 3 16,-3-16 5-16,-3-20-8 15,-2-20 2-15,-2-27-1 0,-4-33 0 16,-4-37 2-16,-6-44 1 16,-5-37-4-16,-9-75-2 15,-8-44-2-15,-7-51-2 16,-6-45 3-16,-13-55-1 15,-9-51-3 1,-7-34-1-16,-5-33-1 16,-4-28 2-16,2-31 5 15,9-33 8-15,2-38-14 16,15-33-1-16,14-9-1 0,7-15 3 16,7-11 3-16,12 14 0 15,3 18-7-15,2 37 0 16,-1 44 11-16,1 61 1 15,-7 50 7-15,2 62 6 0,-5 59-12 16,0 47 8-16,-2 50-3 16,-2 47 0-16,2 33-5 15,-1 31 3-15,8 33-11 16,0 0-9-16,0 0-21 16,0 0-44-16,15 45-3 0,-15-45-12 15,19 40-9 1</inkml:trace>
</inkml:ink>
</file>

<file path=ppt/ink/ink3.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4-02-20T19:34:11.492"/>
    </inkml:context>
    <inkml:brush xml:id="br0">
      <inkml:brushProperty name="width" value="0.05292" units="cm"/>
      <inkml:brushProperty name="height" value="0.05292" units="cm"/>
      <inkml:brushProperty name="color" value="#FF0000"/>
    </inkml:brush>
  </inkml:definitions>
  <inkml:trace contextRef="#ctx0" brushRef="#br0">1270 18406 80 0,'-29'-12'79'0,"29"12"0"15,-23-19 2-15,23 19-34 16,-19-23-6-16,5 1-8 16,14 22-6-16,-15-30-5 15,15 30-4-15,-11-43-1 0,8 19-3 32,-4-6-1-32,5 1-2 15,-8-8-2-15,8 1-3 16,-8-4 0-16,3 4-2 15,-4-1 0-15,3 3 0 16,-3-3 0-16,-1 1-1 16,0 1 0-16,3 4-1 0,1-2 2 15,6 0-1-15,0 0 0 16,6 7-1-16,1 2 1 16,-5 24-1-16,17-28 0 0,-17 28 0 15,0 0-1-15,0 0 0 16,28 7 1-16,-28-7 0 15,0 0 0-15,14 23 1 16,-14-23 0-16,0 0 1 0,0 0 0 16,24 12 1-16,-24-12 0 15,0 0-2-15,0 0 1 32,0 0-1-32,26-2-1 15,-26 2 0-15,0 0 0 16,35-5-1-16,-35 5 1 15,45-9-1-15,-16 4 0 16,4-5 1-16,5 3-1 0,7-2-1 16,2 2 0-16,5-3 0 15,2 6-1-15,5-1 0 16,5 0 0-16,2 3 0 16,8 2 0-16,-1 2 1 0,5 0-1 15,7 3 1-15,7 0 0 16,3 0-1-16,6-1 0 15,8 1 0-15,2 2-1 0,3-4 1 16,4 1 0-16,0-4 0 16,0 3-1-16,3-1 1 15,4 0-1-15,-5 1 2 16,8 2-1-16,0-3 0 16,9 0 0-16,5 1 0 15,9-3 0-15,7 2 0 31,15-4 0-31,9 2 1 16,14-3-1-16,10 1 1 0,6-3-1 16,18 3 1-16,8-1-1 15,4 1 1-15,3 0-1 16,-1-1 1-16,-1 1 0 0,3 0-1 16,2 2 1-16,-7-5 1 15,-2 2 0-15,2-4 0 16,-4 0-1-16,6-2 1 15,1-3-1-15,-6 0 1 0,-6-2 0 16,-5 5 0-16,-7 1-1 16,-5 1 1-16,-7 5 0 15,-3 2 1-15,-4 2-2 0,-4 5 2 16,6-2-2-16,7 0 2 31,8 0-1-31,1-3 2 16,13-4 0-16,7-1 1 15,11-1 0-15,6-1 0 0,8 0 1 16,8 3 1-16,7-1 0 16,7 8-1-16,14 5-1 15,5 8 1-15,14 6 0 16,15 7 1-16,13 4-3 16,10 3 2-16,12 0-2 0,9 2 0 15,0-4-2-15,5-8 2 16,-2-4-3-16,-1-3 1 15,-6-2-2-15,-6-5 2 16,-11-2-2-16,-9 0 1 16,-12-8 1-16,-15 4-2 0,-16-6 2 15,-19-2-1-15,-24-2 0 32,-23-6-1-32,-24 1 1 15,-23-2-1-15,-27 2 0 16,-18 0 1-16,-22 2-1 0,-21-2 0 15,-14 5 0-15,-15 2 0 16,-11-5-1-16,-14 2 2 16,-8 1-1-16,-6 2-1 15,-5-2 1-15,-5 2 0 0,4 2 0 16,3-4 0-16,8 4-1 16,11-2 0-16,9 2 0 15,5-4 0-15,5-3 0 16,5-2 0-16,-1 3 0 0,6-6 1 15,-1 1 0-15,-7-3 0 16,3 2 1-16,-3-2-1 16,3 5 1-16,-3 0 0 15,0 3-1-15,-2 1 1 32,-2-2 0-32,4 5 0 15,-7 0 0-15,3 0-1 16,-3-2 0-16,-4 0 0 0,-8-1 0 15,-2-4 0-15,-10 5 0 16,-6-3 0-16,-8 0 0 16,-28 5 1-16,26-2 0 0,-26 2 1 15,0 0 0-15,0 0 0 16,-26 24 1-16,26-24 0 16,-33 30 2-16,14-6 0 15,0 2 1-15,8 17 1 0,1 6-1 16,5 13 1-16,3 9-1 15,7 4 3-15,-3 3-3 16,5 1 2-16,5-4-2 16,0-6 1-16,-3-12-2 15,3-13 0-15,-2-8 0 16,-3-15-4 0,-7-21-10-16,0 0-34 15,0 0-68-15,-48-19-16 16,1-19-10-16,-33-23-13 15</inkml:trace>
  <inkml:trace contextRef="#ctx0" brushRef="#br0" timeOffset="5554.3801">4964 17176 91 0,'-40'-35'103'0,"-7"-12"-2"16,11 9 3-16,-4-9-73 16,24 18 1-16,-6-6 0 0,22 35-5 15,-2-36-3-15,2 36-7 16,31 19-2-16,-1 17-1 16,-6 20 4-16,7 25-2 15,-3 18 0-15,3 22-3 16,-8 14 0-16,1 11-2 0,-10-2 0 15,3 1-1-15,-5-18-5 32,-1-18 0-32,-1-21-1 15,-3-22 2-15,0-28-2 0,-7-38 0 16,0 0 0-16,21-57-1 16,-11-19 1-16,-1-21-2 15,-2-30-5-15,0-22-1 16,-7-24 1-16,-4-7-1 15,-8 5 0-15,-7 14 0 16,-9 17 0-16,-5 24 0 0,-3 30 4 16,1 35-1-16,-1 46 2 15,5 37 0-15,13 34-2 16,13 25 6-16,10 24-1 16,9 17-1-16,7 9 1 0,7 3 0 15,3-3-1-15,2-16 1 16,-4-13 0-16,-8-18-5 15,-5-24 0-15,-4-14 1 32,-7-19 1-32,-5-33 0 0,0 0-1 15,5-21 1-15,-5-31-1 16,-3-19 0-16,1-26-3 16,0-21 1-16,-1-17-2 15,-4 0 1-15,-2 8-1 0,-3 18 1 16,-2 26-2-16,-3 29 2 15,17 54 3-15,-33 14 0 16,21 45 4-16,5 14-2 16,7 17 1-16,7-2-2 15,10-1-3-15,2-13-12 16,21-3-33-16,-12-34-79 16,24-6-8-16,-12-33-3 0,24-8-8 15</inkml:trace>
  <inkml:trace contextRef="#ctx0" brushRef="#br0" timeOffset="6471.2214">10914 16767 158 0,'9'-30'114'0,"-16"4"0"16,7 26 3-16,-26 23-81 16,17 36 0-16,-10 12-6 15,9 31 0-15,-2 12-9 0,12 20-1 16,-2 3-4-16,14 5-1 31,2-12-4-31,7-11-1 16,1-22-3-16,4-17-3 15,-5-21-1-15,-2-21 1 0,-19-38-2 16,35-2-1-16,-18-34 1 16,-13-23-2-1,1-19 1-15,-7-24-5 0,-3-21 3 16,-7-19-2-16,-4-18 1 16,-10-1-2-16,0 7 2 15,-3 17-2-15,-4 19 1 16,3 33 2-16,-1 42 0 0,2 48 1 15,11 52 2-15,6 32 1 16,9 34 0-16,10 17 1 16,10 16-1-16,9 5 3 15,2-12-4-15,8-12 3 0,-3-24-3 16,-5-18 1-16,-6-26-2 16,-4-27 2-16,-18-42-2 15,0 0 1-15,15-24 0 16,-20-37-2-16,0-22 1 0,0-23-2 15,1-29 1-15,1-9-2 32,1 0 2-32,0 13-2 15,-1 23 2-15,1 25 0 16,0 40 2-16,2 43 0 16,-8 41 0-16,16 34 1 0,6 22-8 15,7 5-17-15,31 33-109 16,-17-29-2-16,20-4-9 15,-20-31-3-15</inkml:trace>
  <inkml:trace contextRef="#ctx0" brushRef="#br0" timeOffset="7004.934">3106 16980 229 0,'0'0'126'0,"0"0"-3"15,-7 59 0-15,-14-14-91 16,14 29-2-16,-3 1-3 16,6 10-8-16,4 0-4 0,11-2-6 15,4-9 0-15,4-4-5 16,4-10-2-16,6-15-11 15,6 2-11-15,-7-26-28 16,24 15-79-16,-14-32-3 0,28 6-8 16,-4-29-3-1</inkml:trace>
  <inkml:trace contextRef="#ctx0" brushRef="#br0" timeOffset="7553.5561">7444 17219 164 0,'-33'-31'114'15,"-5"-11"2"-15,33 16 4 16,0-7-80-16,36 18-8 0,7-1-5 16,23 14-6-16,8 2-5 15,14 16-5-15,2 10-4 31,0 19 3-31,-12 14-4 16,-11 10-1-16,-25 11 0 16,-18 10-1-16,-26 5 1 15,-24 1 0-15,-21-3 3 16,-11-8-4-16,-15-12 2 0,2-4 3 16,0-15-1-16,13-11 2 15,15-20-1-15,27-8 0 16,21-15-1-16,47-10-2 15,24-11 1-15,36-10-2 0,18-2-1 16,31-5-1-16,16-2-1 16,10-3-5-16,3 15-5 15,-13-3-18-15,6 29-109 0,-46-12-3 16,0 18-7-16,-47-11-3 16</inkml:trace>
  <inkml:trace contextRef="#ctx0" brushRef="#br0" timeOffset="8288.8918">15067 17321 263 0,'-50'-10'116'0,"50"10"0"15,-35-14-5-15,35 14-80 16,0 0-6-16,52-2-4 16,-10 4-9-16,17 10-4 15,3 4-2-15,6 13-4 16,-9 4 3-16,-4 12-6 16,-20 5 2-16,-16 4-2 15,-19-2 3-15,-16 0-2 0,-15-12 4 16,-7-4 1-16,-5-10 0 31,1-10 0-31,9-6 1 16,33-10 0-16,0 0 0 15,0 0 1-15,59 11-2 0,5 4 0 16,11-1-1-16,6 9 0 16,-6 11 0-16,-6 1 1 15,-19 8-2-15,-29-3 1 16,-31-7 0-16,-32-2-1 0,-27-3 1 15,-23-11-2-15,-19-13 0 16,-10-6-1-16,-6-15-4 16,6-9-7-16,22 0-19 15,9-26-96-15,57 17-5 16,12-31-4-16,52 16-5 16</inkml:trace>
  <inkml:trace contextRef="#ctx0" brushRef="#br0" timeOffset="8971.3848">18418 16330 305 0,'0'0'116'32,"3"-24"0"-32,-10 62-1 15,-19 19-76-15,14 52-4 16,-12 18-12-16,12 32 2 16,3 21-11-16,14 18-3 0,9 8-6 15,7 0 1-15,5-20-5 16,0-20 1-16,0-24 1 15,-2-26-5-15,-8-27 5 0,-4-25 0 16,-9-31-2-16,-3-33 1 16,-8-37 0-16,1-30-3 15,-2-27 2-15,4-32-4 16,3-25 2-16,-1-36-1 16,8-28 0-16,-2-5-3 0,-1 10 3 15,-4 18-1-15,-1 31 2 16,-4 31 1-16,-2 50 2 31,9 80 1-31,-17 26 2 16,17 66 3-16,12 38-4 15,9 24 1-15,10 21 0 0,9 9-1 16,3-1-4-16,4-18 1 16,-2-25-3-16,-5-22-2 15,-2-28-4-15,-17-31-11 16,7-12-35-16,-28-47-70 15,24-5-4-15,-29-44-6 0,20 1-6 16</inkml:trace>
  <inkml:trace contextRef="#ctx0" brushRef="#br0" timeOffset="9338.2557">20709 17370 321 0,'-40'-9'122'16,"-12"7"-9"-16,4 25-3 16,-8-4-91-16,-8 17 0 15,-2 1-4 1,9 4-11-16,-12 4 2 0,17-1-7 15,3-8 5-15,6-1 1 16,13-11 0-16,8 0 0 16,22-24 0-16,12 23 0 15,24-20-1-15,20-3-1 0,20-3-2 16,21-1-5-16,16 4-10 16,3-10-12-16,12 17-32 15,-29-19-58-15,3 17-2 16,-39-21-2-1,-6 11-2-15</inkml:trace>
  <inkml:trace contextRef="#ctx0" brushRef="#br0" timeOffset="9522.6976">20600 17366 357 0,'-40'16'129'0,"-10"3"1"15,36 38-3-15,-2 4-100 0,25 34-4 16,15 14-6-1,21 11-11-15,0 8-5 16,9-3-8-16,12 3-16 0,-12-31-30 16,15 2-73-16,-22-42-2 15,17-3-1-15,-26-44-7 16</inkml:trace>
  <inkml:trace contextRef="#ctx0" brushRef="#br0" timeOffset="10088.453">21924 16488 343 0,'-47'-23'124'0,"21"49"0"16,-17 9-3-16,29 46-94 15,2 30-9-15,19 33 5 32,7 14-11-32,19 27-3 0,8 9-5 15,8 0 0-15,3-12-4 16,-2-14-1-16,-5-26 4 16,-7-22-6-16,-8-23 6 15,-11-28-1-15,-12-32-1 0,-7-37 0 31,0 0 0-31,-33-70-3 16,10-13 2-16,-1-28-4 16,5-24 0-16,0-31-6 0,7-23 7 15,1-17-1-15,3 1 2 16,-1 13-1-16,2 24 2 16,0 29 1-16,0 32 5 0,0 55 6 15,7 52-4-15,-12 67 4 16,14 41-6-16,10 37 3 15,2 25-1-15,10 26 1 16,2 15-3-16,0-3-1 0,5-19-2 16,-3-19-1-16,-4-28 3 15,-3-24-1 1,-5-30-2-16,-4-34-3 16,-12-54-7-16,0 0-10 0,0 0-37 15,7-97-75-15,7 17-4 16,-14-46-9-1,26 6-5-15</inkml:trace>
  <inkml:trace contextRef="#ctx0" brushRef="#br0" timeOffset="10805.5988">23682 17434 305 0,'-4'-38'121'0,"4"38"1"16,19-42-9-16,9 25-91 16,12 1-9-16,22 2 3 15,9-3-3-15,11 5-3 16,3 3-4-16,3 4-5 15,-8-2 5-15,-9 2-6 0,-19 3 3 16,-28 4-4-16,-24-2-6 16,-31 14 6-16,-28 3-3 15,-26-1-1-15,-24 6 2 0,-19 1 2 16,-13 6 3-16,-1 4 1 16,2 2 7-16,15 1-6 15,19 4 5-15,25 3 1 31,32 1-2-31,35 1-1 0,42-2-3 16,31 0-1-16,31-8-2 16,21 3 1-16,19-3-2 15,12 6-1-15,-3-1-1 16,-6 5 1-16,-20 4 0 16,-21 3 1-16,-23 7 1 15,-24 5 1-15,-34-2 2 0,-25-8 2 16,-33-7 2-16,-17-6 1 15,-21-13-1-15,-12-11 1 16,-12-13-2-16,-4-8-2 16,0-15 0-16,4-10-4 15,14-4-8-15,8-12-13 0,25 22-62 16,-9-29-48-16,34 26-6 16,-13-12-6-16,50 38-3 15</inkml:trace>
  <inkml:trace contextRef="#ctx0" brushRef="#br0" timeOffset="10932.0732">23597 18274 338 0,'-16'-38'15'0,"-17"0"-10"16,-12-7-20-16,-5 5-121 31</inkml:trace>
  <inkml:trace contextRef="#ctx0" brushRef="#br0" timeOffset="40752.5352">2125 2310 52 0,'-28'7'85'16,"28"-7"7"-16,-40 10 5 0,40-10-46 16,-26 7-6-16,26-7-1 15,0 0-7-15,-21 2-3 16,21-2-4-16,-31-14-5 15,2 5-5-15,3 11-5 0,-18 5-3 16,-1 17-2-16,-12 13-1 16,-5 20-2-16,-6 17 1 15,2 15-7 1,4 15 5-16,10 10-7 0,12 4 7 16,19-4-7-16,14-8 5 15,23-9-8-15,22-24 4 0,14-18 3 16,14-29-1-16,8-17 1 15,4-28 0-15,2-16 1 16,-7-22-1-16,-9-14 2 16,-14-9 0-16,-15-8 3 31,-14 3-6-31,-16-2 5 0,-21 4-6 16,-13 10 3-16,-9 6-4 15,-7 13 4-15,-7 9-5 16,8 17-2-16,1 9-3 0,10 9-5 15,33 10-14-15,-26 14-24 16,50 17-76-16,-24-31-7 16,70 55-3-16,-25-37-5 15</inkml:trace>
  <inkml:trace contextRef="#ctx0" brushRef="#br0" timeOffset="41502.8653">2631 2686 98 0,'0'0'113'0,"-9"-45"-1"0,9 45 3 16,7-42-59-16,-7 42-11 15,23-31-8-15,3 19-11 16,-4-7-3-16,13 5-6 15,3-7-3-15,12 9-4 16,4 5-2-16,3 9-2 16,-3 10-3-16,0 16 0 0,-9 15-2 15,-16 18-5-15,-15 15 4 16,-21 14-5-16,-14 7 5 16,-20 7-4-16,-11-2 5 0,-9-1-5 15,-8-11 5-15,3-5 0 16,7-16 1-16,9-12-1 15,10-20 1-15,17-15-2 16,23-22 0-16,0 0 3 0,0 0-1 16,47-22 1-16,-5 3-1 15,3 5 1 1,10 7-1 0,4 10 0-16,0 11 0 15,-2 5-1-15,2 7-1 16,0 4 1-16,-5-1 0 15,1-8 0-15,-1-4-7 0,-4-20-18 16,16 6-106-16,-28-32-7 16,14 3-6-16,-19-23-9 15</inkml:trace>
  <inkml:trace contextRef="#ctx0" brushRef="#br0" timeOffset="42416.4464">7278 2835 103 0,'-14'-54'121'0,"-21"-10"-2"31,13 19 3-31,-20-5-60 16,9 31-22-16,-19 8-13 16,4 27-2-16,-18 20-8 0,2 27-9 15,-6 23 1-15,1 25-6 16,3 16 0-16,9 15-3 15,15-2 3-15,20-1-5 16,18-21 4-16,18-16 4 16,16-33 0-16,25-31 2 15,9-38 1-15,14-34-1 0,2-25 2 16,3-23-2-16,-5-20 1 16,-3-12-4-16,-16-11 2 15,-23-3-1-15,-24 1-3 0,-24 8 2 16,-21 8-4-16,-17 17 2 15,-16 18-7-15,-7 15 0 16,4 23-11-16,5 19-10 16,27 35-27-16,-1-1-80 15,45 37-4-15,7-12-5 16,45 21-1 0</inkml:trace>
  <inkml:trace contextRef="#ctx0" brushRef="#br0" timeOffset="42569.9952">7664 3010 160 0,'-69'-12'117'0,"24"3"-23"16,17-3-76-16,28 12-108 15,23-26-13-15,18 7-6 0</inkml:trace>
  <inkml:trace contextRef="#ctx0" brushRef="#br0" timeOffset="42952.4881">8181 2568 200 0,'-5'-31'135'16,"3"-19"-5"-16,30 17-3 15,-4-7-93-15,26 14-9 32,-5 7-6-32,4 19-8 0,-11 17-5 15,-12 21-2-15,-24 23-1 0,-20 20-5 16,-23 15 2-16,-18 13-3 16,-14 9 2-16,-12 1-2 15,-5-3 2-15,3-8-3 16,9-13 2-16,14-17 4 15,19-19 0-15,24-16 3 0,21-43 1 16,40 11 0-16,19-29 1 31,21-16 0-31,12-3 0 16,15-1-2-16,6-2-6 16,-2-3-12-16,8 24-26 0,-23-12-92 15,16 24-4-15,-23-12-5 16,13 19-6-16</inkml:trace>
  <inkml:trace contextRef="#ctx0" brushRef="#br0" timeOffset="43636.0599">9205 4864 131 0,'-29'-19'125'16,"-25"-5"-1"-16,0 34 0 31,-27 4-76-31,8 40-20 16,-12 10-4-16,4 31-9 15,6 11-3-15,13 12-5 0,22 3 0 16,26-10-3-16,26-14 3 15,30-19-3-15,22-21 1 16,24-31 1-16,13-24-2 16,6-23 0-16,-6-19-1 15,3-19 4-15,-21-17-5 0,-21-7 3 16,-20-14-3-16,-18-4 1 16,-24-6-2-16,-12 3 2 15,-14 5-3-15,-17 11-4 16,8 17-2-16,-3 10-8 0,10 30-11 15,-10 5-26-15,38 26-80 16,-26 29-3-16,38 11-1 31,-3-12-3-31</inkml:trace>
  <inkml:trace contextRef="#ctx0" brushRef="#br0" timeOffset="43870.543">9680 5325 195 0,'-31'-21'126'0,"31"21"-3"0,-21-26-10 15,21 26-103-15,0 0-16 16,0 0-71-16,40-17-36 16,-40 17-10-1,52-12 1-15</inkml:trace>
  <inkml:trace contextRef="#ctx0" brushRef="#br0" timeOffset="44254.0183">9949 4935 197 0,'-45'-26'132'0,"45"26"-2"16,-14-36-4-16,43 27-99 16,8 2-9-16,18 19-6 15,1 4-7-15,1 17-2 16,-10 12-4-16,-16 12 2 15,-24 9-3-15,-19 5-2 0,-23 5 4 32,-12-1-2-32,-8-1 2 0,-4-6 0 15,3-9 3-15,8-7 1 16,18-9 3-16,13-7 3 16,12-13 0-16,5-23 0 15,57 24-1-15,2-27 0 0,17-4-2 16,14-7-4-16,9-2-8 15,-2-10-25-15,16 19-104 16,-35-15-4-16,0 20-8 0,-31-10-4 16</inkml:trace>
  <inkml:trace contextRef="#ctx0" brushRef="#br0" timeOffset="44804.2512">13691 5167 100 0,'0'-33'107'16,"-9"-3"4"-16,11 15 2 31,-19-1-65-31,17 22-3 15,-42 12-7-15,9 28-10 16,-19 20-8-16,4 22-7 0,-1 15-3 16,9 17-5-16,14-1 1 15,23 3-2-15,25-9 1 16,27-20 1-16,24-30 1 16,15-22 3-16,14-30 0 15,9-26 0-15,-7-22 0 16,-5-16-2-16,-19-14-2 15,-18-12 4-15,-34 0-7 0,-23-5 0 16,-29 5-3-16,-23-1 0 16,-24 15-5-16,-12 5-3 15,1 24-8-15,-4 9-16 16,32 33-32-16,0 2-67 0,42 31 0 16,14-2-3-16,46 26-3 15</inkml:trace>
  <inkml:trace contextRef="#ctx0" brushRef="#br0" timeOffset="44971.0067">14615 5604 239 0,'-42'-9'121'16,"2"-13"-11"-16,40 22-34 15,4-26-182-15,29 7 0 31,34 10-12-31,3-12-1 16</inkml:trace>
  <inkml:trace contextRef="#ctx0" brushRef="#br0" timeOffset="45284.4962">15372 5356 281 0,'0'-57'137'0,"35"36"-6"16,3-22-2-16,33 22-108 15,2 4 0-15,15 15-10 16,-10 11-3-16,-8 22-5 16,-27 19-3-16,-34 21-3 15,-30 19 0-15,-26 9-1 0,-19 12 1 32,-12 3 0-32,0-8 2 15,2-7 2-15,15-18 3 0,28-15 3 16,30-21 1-16,34-17 1 15,30-23 0-15,32-12 2 16,20-17-1-16,19-9-5 16,17 0-7-16,0-5-17 0,21 24-113 15,-33-17-6-15,8 19-8 16,-30-9-8-16</inkml:trace>
  <inkml:trace contextRef="#ctx0" brushRef="#br0" timeOffset="45819.522">19667 5107 265 0,'-112'29'123'0,"23"37"-3"15,-8-4-2-15,26 27-95 16,16 11-4-16,29 6-6 16,29-2 0-16,37-5-3 15,24-20 3-15,23-18 1 0,13-30-3 16,6-19 1-16,-4-29 0 15,-1-16-1-15,-23-21 1 16,-16-15 1-16,-32-11-9 0,-20-3-1 16,-24-5-3-16,-15 3 0 15,-18 5-5-15,-14 9-4 16,6 19-13-16,-11 9-19 16,35 41-87-16,-9-10-5 15,42 45-4-15,3-9 0 16</inkml:trace>
  <inkml:trace contextRef="#ctx0" brushRef="#br0" timeOffset="45963.2523">20359 5519 277 0,'-40'-10'122'0,"-7"-11"-22"15,28-2-36-15,19 23-168 16,26-43-1-16,38 31-11 31,9-16-3-31</inkml:trace>
  <inkml:trace contextRef="#ctx0" brushRef="#br0" timeOffset="46303.8966">20690 5226 292 0,'-24'-31'130'0,"48"24"-7"15,9-19 2-15,43 19-95 16,14 7-8-16,16 14-9 0,-4 10-4 16,-6 18-6-1,-22 15 7-15,-32 12-5 0,-37 16 1 16,-31 2-2-16,-31 5 1 16,-14-4 3-16,-9-5 1 15,4-12 1-15,13-10-7 16,22-14 4-16,37-16-1 0,34-17 0 15,39-14 0-15,33-12-6 16,35-4-9-16,23-20-37 16,46 22-90-16,-10-19-11 15,17 28-10-15,-14 5-6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5670E512-9F9E-4156-953E-8350C511CBA9}" type="datetimeFigureOut">
              <a:rPr lang="en-US" smtClean="0"/>
              <a:t>2/19/2015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7B35C3C1-9691-443C-BBCF-BED84F38E74F}" type="slidenum">
              <a:rPr lang="en-US" smtClean="0"/>
              <a:t>‹#›</a:t>
            </a:fld>
            <a:endParaRPr lang="en-US"/>
          </a:p>
        </p:txBody>
      </p:sp>
    </p:spTree>
    <p:extLst>
      <p:ext uri="{BB962C8B-B14F-4D97-AF65-F5344CB8AC3E}">
        <p14:creationId xmlns:p14="http://schemas.microsoft.com/office/powerpoint/2010/main" val="3786404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Peta</a:t>
            </a:r>
            <a:r>
              <a:rPr lang="en-US" dirty="0" smtClean="0"/>
              <a:t>: 10^(-15)</a:t>
            </a:r>
          </a:p>
          <a:p>
            <a:r>
              <a:rPr lang="en-US" dirty="0" err="1" smtClean="0"/>
              <a:t>Exa</a:t>
            </a:r>
            <a:r>
              <a:rPr lang="en-US" dirty="0" smtClean="0"/>
              <a:t>: 10^(-18)</a:t>
            </a:r>
          </a:p>
          <a:p>
            <a:r>
              <a:rPr lang="en-US" dirty="0" err="1" smtClean="0"/>
              <a:t>Zotta</a:t>
            </a:r>
            <a:r>
              <a:rPr lang="en-US" dirty="0" smtClean="0"/>
              <a:t>:</a:t>
            </a:r>
            <a:r>
              <a:rPr lang="en-US" baseline="0" dirty="0" smtClean="0"/>
              <a:t> 10^(-21)</a:t>
            </a:r>
          </a:p>
          <a:p>
            <a:r>
              <a:rPr lang="en-US" baseline="0" dirty="0" err="1" smtClean="0"/>
              <a:t>Yotta</a:t>
            </a:r>
            <a:r>
              <a:rPr lang="en-US" baseline="0" dirty="0" smtClean="0"/>
              <a:t>: 10^(-24)</a:t>
            </a:r>
          </a:p>
          <a:p>
            <a:endParaRPr lang="en-US" baseline="0" dirty="0" smtClean="0"/>
          </a:p>
          <a:p>
            <a:r>
              <a:rPr lang="en-US" baseline="0" dirty="0" smtClean="0"/>
              <a:t>Benchmarks like SPEC are used to compare across architectures</a:t>
            </a:r>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6</a:t>
            </a:fld>
            <a:endParaRPr lang="en-US"/>
          </a:p>
        </p:txBody>
      </p:sp>
    </p:spTree>
    <p:extLst>
      <p:ext uri="{BB962C8B-B14F-4D97-AF65-F5344CB8AC3E}">
        <p14:creationId xmlns:p14="http://schemas.microsoft.com/office/powerpoint/2010/main" val="4212875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goal is to make it run at approximately 30 MIPs.</a:t>
            </a:r>
          </a:p>
          <a:p>
            <a:endParaRPr lang="en-US" dirty="0" smtClean="0"/>
          </a:p>
          <a:p>
            <a:r>
              <a:rPr lang="en-US" dirty="0" smtClean="0"/>
              <a:t>Original CPI = (.25 x</a:t>
            </a:r>
            <a:r>
              <a:rPr lang="en-US" baseline="0" dirty="0" smtClean="0"/>
              <a:t> 3 + .6 x 2 + .15 x 1)/1 = 2.1</a:t>
            </a:r>
          </a:p>
          <a:p>
            <a:r>
              <a:rPr lang="en-US" baseline="0" dirty="0" smtClean="0"/>
              <a:t>MIPS = 30 MHz/2.1 = 14.28 MIPS. Call it 15 MIPS</a:t>
            </a:r>
          </a:p>
          <a:p>
            <a:endParaRPr lang="en-US" baseline="0" dirty="0" smtClean="0"/>
          </a:p>
          <a:p>
            <a:r>
              <a:rPr lang="en-US" baseline="0" dirty="0" smtClean="0"/>
              <a:t>Say you drop the CPI for the arithmetic operation to 1. Will that double it? No. </a:t>
            </a:r>
          </a:p>
          <a:p>
            <a:r>
              <a:rPr lang="en-US" baseline="0" dirty="0" smtClean="0"/>
              <a:t>.25 x 3 + .6 + .15 = 1.5</a:t>
            </a:r>
          </a:p>
          <a:p>
            <a:r>
              <a:rPr lang="en-US" baseline="0" dirty="0" smtClean="0"/>
              <a:t>30 MHz/1.5 = 20MIPS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B35C3C1-9691-443C-BBCF-BED84F38E74F}" type="slidenum">
              <a:rPr lang="en-US" smtClean="0"/>
              <a:t>17</a:t>
            </a:fld>
            <a:endParaRPr lang="en-US"/>
          </a:p>
        </p:txBody>
      </p:sp>
    </p:spTree>
    <p:extLst>
      <p:ext uri="{BB962C8B-B14F-4D97-AF65-F5344CB8AC3E}">
        <p14:creationId xmlns:p14="http://schemas.microsoft.com/office/powerpoint/2010/main" val="1468573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we want</a:t>
            </a:r>
            <a:r>
              <a:rPr lang="en-US" baseline="0" dirty="0" smtClean="0"/>
              <a:t> to half our CPI. Let the new arithmetic operation have a CPI of x. </a:t>
            </a:r>
          </a:p>
          <a:p>
            <a:endParaRPr lang="en-US" baseline="0" dirty="0" smtClean="0"/>
          </a:p>
          <a:p>
            <a:r>
              <a:rPr lang="en-US" baseline="0" dirty="0" smtClean="0"/>
              <a:t>3 x .25 + x * 0.6 + .15 = 1.05</a:t>
            </a:r>
          </a:p>
          <a:p>
            <a:r>
              <a:rPr lang="en-US" baseline="0" dirty="0" smtClean="0"/>
              <a:t>.75 + .15 + x * 0.6 = 1.05</a:t>
            </a:r>
          </a:p>
          <a:p>
            <a:r>
              <a:rPr lang="en-US" baseline="0" dirty="0" smtClean="0"/>
              <a:t>x =  0.25</a:t>
            </a:r>
          </a:p>
          <a:p>
            <a:endParaRPr lang="en-US" baseline="0" dirty="0" smtClean="0"/>
          </a:p>
          <a:p>
            <a:r>
              <a:rPr lang="en-US" baseline="0" dirty="0" smtClean="0"/>
              <a:t>That’s a big improvement you need!</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7B35C3C1-9691-443C-BBCF-BED84F38E74F}" type="slidenum">
              <a:rPr lang="en-US" smtClean="0"/>
              <a:t>18</a:t>
            </a:fld>
            <a:endParaRPr lang="en-US"/>
          </a:p>
        </p:txBody>
      </p:sp>
    </p:spTree>
    <p:extLst>
      <p:ext uri="{BB962C8B-B14F-4D97-AF65-F5344CB8AC3E}">
        <p14:creationId xmlns:p14="http://schemas.microsoft.com/office/powerpoint/2010/main" val="3620057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our GPU example with 2k cores.</a:t>
            </a:r>
          </a:p>
          <a:p>
            <a:endParaRPr lang="en-US" dirty="0" smtClean="0"/>
          </a:p>
          <a:p>
            <a:r>
              <a:rPr lang="en-US" dirty="0" smtClean="0"/>
              <a:t>Say we have a program</a:t>
            </a:r>
            <a:r>
              <a:rPr lang="en-US" baseline="0" dirty="0" smtClean="0"/>
              <a:t> that takes 2000 seconds to run:  200 seconds is the start up time (reading data), and 1800 is the “main” algorithm.! This doesn’t seem so bad. 200/2000 = 10% only of startup and 90% of the program is in the slow algorithm.</a:t>
            </a:r>
          </a:p>
          <a:p>
            <a:endParaRPr lang="en-US" baseline="0" dirty="0" smtClean="0"/>
          </a:p>
          <a:p>
            <a:r>
              <a:rPr lang="en-US" baseline="0" dirty="0" smtClean="0"/>
              <a:t>We want to speed it up by running on a GPU with 2000 cores! Ideally we would get 2000x speedup and the program will run in 1 second. </a:t>
            </a:r>
          </a:p>
          <a:p>
            <a:endParaRPr lang="en-US" baseline="0" dirty="0" smtClean="0"/>
          </a:p>
          <a:p>
            <a:r>
              <a:rPr lang="en-US" baseline="0" dirty="0" smtClean="0"/>
              <a:t>But when we port it to the GPU, we can only improve the “main” algorithm which is highly parallelizable. You can improve the 1800 seconds down to &lt; 1 second say, because you can fully parallelize the algorithm on 2000 cores. </a:t>
            </a:r>
          </a:p>
          <a:p>
            <a:endParaRPr lang="en-US" baseline="0" dirty="0" smtClean="0"/>
          </a:p>
          <a:p>
            <a:r>
              <a:rPr lang="en-US" baseline="0" dirty="0" smtClean="0"/>
              <a:t>But still the time for the whole program is 201 seconds. So you threw 2000 cores at the problem, but your speedup is 2000/201 which is approximately 10x. So with 2000 cores you only got 10x speedup. Amdahl’s law expresses that “unfortunate” relation.</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B35C3C1-9691-443C-BBCF-BED84F38E74F}" type="slidenum">
              <a:rPr lang="en-US" smtClean="0"/>
              <a:t>20</a:t>
            </a:fld>
            <a:endParaRPr lang="en-US"/>
          </a:p>
        </p:txBody>
      </p:sp>
    </p:spTree>
    <p:extLst>
      <p:ext uri="{BB962C8B-B14F-4D97-AF65-F5344CB8AC3E}">
        <p14:creationId xmlns:p14="http://schemas.microsoft.com/office/powerpoint/2010/main" val="381424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31841" y="4560889"/>
            <a:ext cx="5851525" cy="4319587"/>
          </a:xfrm>
          <a:prstGeom prst="rect">
            <a:avLst/>
          </a:prstGeom>
          <a:noFill/>
          <a:ln>
            <a:miter lim="800000"/>
            <a:headEnd/>
            <a:tailEnd/>
          </a:ln>
        </p:spPr>
        <p:txBody>
          <a:bodyPr lIns="96626" tIns="48313" rIns="96626" bIns="48313"/>
          <a:lstStyle/>
          <a:p>
            <a:endParaRPr lang="en-US"/>
          </a:p>
        </p:txBody>
      </p:sp>
    </p:spTree>
    <p:extLst>
      <p:ext uri="{BB962C8B-B14F-4D97-AF65-F5344CB8AC3E}">
        <p14:creationId xmlns:p14="http://schemas.microsoft.com/office/powerpoint/2010/main" val="45106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014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310147" name="Rectangle 3"/>
          <p:cNvSpPr>
            <a:spLocks noGrp="1" noChangeArrowheads="1"/>
          </p:cNvSpPr>
          <p:nvPr>
            <p:ph type="body" idx="1"/>
          </p:nvPr>
        </p:nvSpPr>
        <p:spPr bwMode="auto">
          <a:xfrm>
            <a:off x="731854" y="4560900"/>
            <a:ext cx="5851497" cy="4319555"/>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2708377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038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320387" name="Rectangle 3"/>
          <p:cNvSpPr>
            <a:spLocks noGrp="1" noChangeArrowheads="1"/>
          </p:cNvSpPr>
          <p:nvPr>
            <p:ph type="body" idx="1"/>
          </p:nvPr>
        </p:nvSpPr>
        <p:spPr bwMode="auto">
          <a:xfrm>
            <a:off x="731854" y="4560900"/>
            <a:ext cx="5851497" cy="4319555"/>
          </a:xfrm>
          <a:prstGeom prst="rect">
            <a:avLst/>
          </a:prstGeom>
          <a:noFill/>
          <a:ln>
            <a:miter lim="800000"/>
            <a:headEnd/>
            <a:tailEnd/>
          </a:ln>
        </p:spPr>
        <p:txBody>
          <a:bodyPr/>
          <a:lstStyle/>
          <a:p>
            <a:r>
              <a:rPr lang="en-US" dirty="0" smtClean="0"/>
              <a:t>Latency = 4</a:t>
            </a:r>
          </a:p>
          <a:p>
            <a:r>
              <a:rPr lang="en-US" dirty="0" smtClean="0"/>
              <a:t>CPI = 4 (here the instruction is the construction of the bike)</a:t>
            </a:r>
          </a:p>
          <a:p>
            <a:r>
              <a:rPr lang="en-US" dirty="0" smtClean="0"/>
              <a:t>Throughput = 2 bikes</a:t>
            </a:r>
            <a:r>
              <a:rPr lang="en-US" baseline="0" dirty="0" smtClean="0"/>
              <a:t> in 8 </a:t>
            </a:r>
            <a:r>
              <a:rPr lang="en-US" baseline="0" dirty="0" smtClean="0"/>
              <a:t>hrs. </a:t>
            </a:r>
            <a:r>
              <a:rPr lang="en-US" baseline="0" dirty="0" smtClean="0"/>
              <a:t>So 1 task in 4 </a:t>
            </a:r>
            <a:r>
              <a:rPr lang="en-US" baseline="0" dirty="0" smtClean="0"/>
              <a:t>hrs. </a:t>
            </a:r>
            <a:r>
              <a:rPr lang="en-US" baseline="0" dirty="0" smtClean="0"/>
              <a:t>So ¼ throughput</a:t>
            </a:r>
          </a:p>
          <a:p>
            <a:r>
              <a:rPr lang="en-US" baseline="0" dirty="0" smtClean="0"/>
              <a:t>Concurrency: </a:t>
            </a:r>
            <a:r>
              <a:rPr lang="en-US" baseline="0" dirty="0" smtClean="0"/>
              <a:t>1 (i.e. 1 task at a time)</a:t>
            </a:r>
            <a:endParaRPr lang="en-US" baseline="0" dirty="0" smtClean="0"/>
          </a:p>
          <a:p>
            <a:endParaRPr lang="en-US" dirty="0"/>
          </a:p>
        </p:txBody>
      </p:sp>
    </p:spTree>
    <p:extLst>
      <p:ext uri="{BB962C8B-B14F-4D97-AF65-F5344CB8AC3E}">
        <p14:creationId xmlns:p14="http://schemas.microsoft.com/office/powerpoint/2010/main" val="630476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038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320387" name="Rectangle 3"/>
          <p:cNvSpPr>
            <a:spLocks noGrp="1" noChangeArrowheads="1"/>
          </p:cNvSpPr>
          <p:nvPr>
            <p:ph type="body" idx="1"/>
          </p:nvPr>
        </p:nvSpPr>
        <p:spPr bwMode="auto">
          <a:xfrm>
            <a:off x="731854" y="4560900"/>
            <a:ext cx="5851497" cy="4319555"/>
          </a:xfrm>
          <a:prstGeom prst="rect">
            <a:avLst/>
          </a:prstGeom>
          <a:noFill/>
          <a:ln>
            <a:miter lim="800000"/>
            <a:headEnd/>
            <a:tailEnd/>
          </a:ln>
        </p:spPr>
        <p:txBody>
          <a:bodyPr/>
          <a:lstStyle/>
          <a:p>
            <a:pPr marL="356187" indent="-356187" defTabSz="949832">
              <a:spcBef>
                <a:spcPct val="20000"/>
              </a:spcBef>
              <a:buSzPct val="80000"/>
              <a:defRPr/>
            </a:pPr>
            <a:r>
              <a:rPr lang="en-US" dirty="0" smtClean="0">
                <a:solidFill>
                  <a:schemeClr val="bg1"/>
                </a:solidFill>
                <a:latin typeface="Calibri" pitchFamily="34" charset="0"/>
                <a:cs typeface="Arial" pitchFamily="34" charset="0"/>
              </a:rPr>
              <a:t>Latency (Delay): </a:t>
            </a:r>
            <a:r>
              <a:rPr lang="en-US" dirty="0" smtClean="0">
                <a:solidFill>
                  <a:schemeClr val="bg1"/>
                </a:solidFill>
                <a:latin typeface="Calibri" pitchFamily="34" charset="0"/>
                <a:cs typeface="Arial" pitchFamily="34" charset="0"/>
              </a:rPr>
              <a:t>4 cycles / task</a:t>
            </a:r>
          </a:p>
          <a:p>
            <a:pPr marL="356187" indent="-356187" defTabSz="949832">
              <a:spcBef>
                <a:spcPct val="20000"/>
              </a:spcBef>
              <a:buSzPct val="80000"/>
              <a:defRPr/>
            </a:pPr>
            <a:r>
              <a:rPr lang="en-US" dirty="0" smtClean="0">
                <a:solidFill>
                  <a:schemeClr val="bg1"/>
                </a:solidFill>
                <a:latin typeface="Calibri" pitchFamily="34" charset="0"/>
                <a:cs typeface="Arial" pitchFamily="34" charset="0"/>
              </a:rPr>
              <a:t>Throughput: 1 task / cycle (huge improvement)</a:t>
            </a:r>
            <a:r>
              <a:rPr lang="en-US" baseline="0" dirty="0" smtClean="0">
                <a:solidFill>
                  <a:schemeClr val="bg1"/>
                </a:solidFill>
                <a:latin typeface="Calibri" pitchFamily="34" charset="0"/>
                <a:cs typeface="Arial" pitchFamily="34" charset="0"/>
              </a:rPr>
              <a:t> after your initial startup of filling the pipeline.</a:t>
            </a:r>
            <a:endParaRPr lang="en-US" dirty="0" smtClean="0">
              <a:solidFill>
                <a:schemeClr val="bg1"/>
              </a:solidFill>
              <a:latin typeface="Calibri" pitchFamily="34" charset="0"/>
              <a:cs typeface="Arial" pitchFamily="34" charset="0"/>
            </a:endParaRPr>
          </a:p>
          <a:p>
            <a:pPr marL="356187" indent="-356187" defTabSz="949832">
              <a:spcBef>
                <a:spcPct val="20000"/>
              </a:spcBef>
              <a:buSzPct val="80000"/>
              <a:defRPr/>
            </a:pPr>
            <a:r>
              <a:rPr lang="en-US" dirty="0" smtClean="0">
                <a:solidFill>
                  <a:schemeClr val="bg1"/>
                </a:solidFill>
                <a:latin typeface="Calibri" pitchFamily="34" charset="0"/>
                <a:cs typeface="Arial" pitchFamily="34" charset="0"/>
              </a:rPr>
              <a:t>Parallelism: 4 concurrent tasks</a:t>
            </a:r>
          </a:p>
          <a:p>
            <a:endParaRPr lang="en-US" dirty="0" smtClean="0"/>
          </a:p>
        </p:txBody>
      </p:sp>
    </p:spTree>
    <p:extLst>
      <p:ext uri="{BB962C8B-B14F-4D97-AF65-F5344CB8AC3E}">
        <p14:creationId xmlns:p14="http://schemas.microsoft.com/office/powerpoint/2010/main" val="4128448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038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320387" name="Rectangle 3"/>
          <p:cNvSpPr>
            <a:spLocks noGrp="1" noChangeArrowheads="1"/>
          </p:cNvSpPr>
          <p:nvPr>
            <p:ph type="body" idx="1"/>
          </p:nvPr>
        </p:nvSpPr>
        <p:spPr bwMode="auto">
          <a:xfrm>
            <a:off x="731854" y="4560900"/>
            <a:ext cx="5851497" cy="4319555"/>
          </a:xfrm>
          <a:prstGeom prst="rect">
            <a:avLst/>
          </a:prstGeom>
          <a:noFill/>
          <a:ln>
            <a:miter lim="800000"/>
            <a:headEnd/>
            <a:tailEnd/>
          </a:ln>
        </p:spPr>
        <p:txBody>
          <a:bodyPr/>
          <a:lstStyle/>
          <a:p>
            <a:pPr marL="356187" indent="-356187" defTabSz="949832">
              <a:spcBef>
                <a:spcPct val="20000"/>
              </a:spcBef>
              <a:buSzPct val="80000"/>
              <a:defRPr/>
            </a:pPr>
            <a:r>
              <a:rPr lang="en-US" dirty="0" smtClean="0">
                <a:solidFill>
                  <a:schemeClr val="bg1"/>
                </a:solidFill>
                <a:latin typeface="Calibri" pitchFamily="34" charset="0"/>
                <a:cs typeface="Arial" pitchFamily="34" charset="0"/>
              </a:rPr>
              <a:t>Now what</a:t>
            </a:r>
            <a:r>
              <a:rPr lang="en-US" baseline="0" dirty="0" smtClean="0">
                <a:solidFill>
                  <a:schemeClr val="bg1"/>
                </a:solidFill>
                <a:latin typeface="Calibri" pitchFamily="34" charset="0"/>
                <a:cs typeface="Arial" pitchFamily="34" charset="0"/>
              </a:rPr>
              <a:t> if drilling is twice as long but the gluing and paint are ½ each. </a:t>
            </a:r>
          </a:p>
          <a:p>
            <a:pPr marL="356187" indent="-356187" defTabSz="949832">
              <a:spcBef>
                <a:spcPct val="20000"/>
              </a:spcBef>
              <a:buSzPct val="80000"/>
              <a:defRPr/>
            </a:pPr>
            <a:endParaRPr lang="en-US" baseline="0" dirty="0" smtClean="0">
              <a:solidFill>
                <a:schemeClr val="bg1"/>
              </a:solidFill>
              <a:latin typeface="Calibri" pitchFamily="34" charset="0"/>
              <a:cs typeface="Arial" pitchFamily="34" charset="0"/>
            </a:endParaRPr>
          </a:p>
          <a:p>
            <a:endParaRPr lang="en-US" dirty="0" smtClean="0"/>
          </a:p>
        </p:txBody>
      </p:sp>
    </p:spTree>
    <p:extLst>
      <p:ext uri="{BB962C8B-B14F-4D97-AF65-F5344CB8AC3E}">
        <p14:creationId xmlns:p14="http://schemas.microsoft.com/office/powerpoint/2010/main" val="249686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038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320387" name="Rectangle 3"/>
          <p:cNvSpPr>
            <a:spLocks noGrp="1" noChangeArrowheads="1"/>
          </p:cNvSpPr>
          <p:nvPr>
            <p:ph type="body" idx="1"/>
          </p:nvPr>
        </p:nvSpPr>
        <p:spPr bwMode="auto">
          <a:xfrm>
            <a:off x="731854" y="4560900"/>
            <a:ext cx="5851497" cy="4319555"/>
          </a:xfrm>
          <a:prstGeom prst="rect">
            <a:avLst/>
          </a:prstGeom>
          <a:noFill/>
          <a:ln>
            <a:miter lim="800000"/>
            <a:headEnd/>
            <a:tailEnd/>
          </a:ln>
        </p:spPr>
        <p:txBody>
          <a:bodyPr/>
          <a:lstStyle/>
          <a:p>
            <a:pPr marL="356187" indent="-356187" defTabSz="949832">
              <a:spcBef>
                <a:spcPct val="20000"/>
              </a:spcBef>
              <a:buSzPct val="80000"/>
              <a:defRPr/>
            </a:pPr>
            <a:r>
              <a:rPr lang="en-US" baseline="0" dirty="0" smtClean="0">
                <a:solidFill>
                  <a:schemeClr val="bg1"/>
                </a:solidFill>
                <a:latin typeface="Calibri" pitchFamily="34" charset="0"/>
                <a:cs typeface="Arial" pitchFamily="34" charset="0"/>
              </a:rPr>
              <a:t>So total latency is still the same: 4</a:t>
            </a:r>
            <a:endParaRPr lang="en-US" dirty="0" smtClean="0">
              <a:solidFill>
                <a:schemeClr val="bg1"/>
              </a:solidFill>
              <a:latin typeface="Calibri" pitchFamily="34" charset="0"/>
              <a:cs typeface="Arial" pitchFamily="34" charset="0"/>
            </a:endParaRPr>
          </a:p>
          <a:p>
            <a:pPr marL="356187" indent="-356187" defTabSz="949832">
              <a:spcBef>
                <a:spcPct val="20000"/>
              </a:spcBef>
              <a:buSzPct val="80000"/>
              <a:defRPr/>
            </a:pPr>
            <a:r>
              <a:rPr lang="en-US" dirty="0" smtClean="0">
                <a:solidFill>
                  <a:schemeClr val="bg1"/>
                </a:solidFill>
                <a:latin typeface="Calibri" pitchFamily="34" charset="0"/>
                <a:cs typeface="Arial" pitchFamily="34" charset="0"/>
              </a:rPr>
              <a:t>Throughput: 1 task / 2 cycle, First task out at cycle 4, second at 6,</a:t>
            </a:r>
            <a:r>
              <a:rPr lang="en-US" baseline="0" dirty="0" smtClean="0">
                <a:solidFill>
                  <a:schemeClr val="bg1"/>
                </a:solidFill>
                <a:latin typeface="Calibri" pitchFamily="34" charset="0"/>
                <a:cs typeface="Arial" pitchFamily="34" charset="0"/>
              </a:rPr>
              <a:t> third at 8, fourth at 10. So ½. Not 1!</a:t>
            </a:r>
          </a:p>
          <a:p>
            <a:pPr marL="356187" indent="-356187" defTabSz="949832">
              <a:spcBef>
                <a:spcPct val="20000"/>
              </a:spcBef>
              <a:buSzPct val="80000"/>
              <a:defRPr/>
            </a:pPr>
            <a:r>
              <a:rPr lang="en-US" dirty="0" smtClean="0">
                <a:solidFill>
                  <a:schemeClr val="bg1"/>
                </a:solidFill>
                <a:latin typeface="Calibri" pitchFamily="34" charset="0"/>
                <a:cs typeface="Arial" pitchFamily="34" charset="0"/>
              </a:rPr>
              <a:t>CPI: 2 cycles / task</a:t>
            </a:r>
          </a:p>
          <a:p>
            <a:pPr marL="356187" indent="-356187" defTabSz="949832">
              <a:spcBef>
                <a:spcPct val="20000"/>
              </a:spcBef>
              <a:buSzPct val="80000"/>
              <a:defRPr/>
            </a:pPr>
            <a:endParaRPr lang="en-US" dirty="0"/>
          </a:p>
        </p:txBody>
      </p:sp>
    </p:spTree>
    <p:extLst>
      <p:ext uri="{BB962C8B-B14F-4D97-AF65-F5344CB8AC3E}">
        <p14:creationId xmlns:p14="http://schemas.microsoft.com/office/powerpoint/2010/main" val="2963011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250" name="Rectangle 2"/>
          <p:cNvSpPr>
            <a:spLocks noGrp="1" noRot="1" noChangeAspect="1" noChangeArrowheads="1" noTextEdit="1"/>
          </p:cNvSpPr>
          <p:nvPr>
            <p:ph type="sldImg"/>
          </p:nvPr>
        </p:nvSpPr>
        <p:spPr bwMode="auto">
          <a:xfrm>
            <a:off x="1217613" y="711200"/>
            <a:ext cx="4830762" cy="3622675"/>
          </a:xfrm>
          <a:prstGeom prst="rect">
            <a:avLst/>
          </a:prstGeom>
          <a:solidFill>
            <a:srgbClr val="FFFFFF"/>
          </a:solidFill>
          <a:ln>
            <a:solidFill>
              <a:srgbClr val="000000"/>
            </a:solidFill>
            <a:miter lim="800000"/>
            <a:headEnd/>
            <a:tailEnd/>
          </a:ln>
        </p:spPr>
      </p:sp>
      <p:sp>
        <p:nvSpPr>
          <p:cNvPr id="2357251" name="Rectangle 3"/>
          <p:cNvSpPr>
            <a:spLocks noGrp="1" noChangeArrowheads="1"/>
          </p:cNvSpPr>
          <p:nvPr>
            <p:ph type="body" idx="1"/>
          </p:nvPr>
        </p:nvSpPr>
        <p:spPr bwMode="auto">
          <a:xfrm>
            <a:off x="957549" y="4570751"/>
            <a:ext cx="5346999" cy="4334331"/>
          </a:xfrm>
          <a:prstGeom prst="rect">
            <a:avLst/>
          </a:prstGeom>
          <a:solidFill>
            <a:srgbClr val="FFFFFF"/>
          </a:solidFill>
          <a:ln>
            <a:solidFill>
              <a:srgbClr val="000000"/>
            </a:solidFill>
            <a:miter lim="800000"/>
            <a:headEnd/>
            <a:tailEnd/>
          </a:ln>
        </p:spPr>
        <p:txBody>
          <a:bodyPr lIns="94968" tIns="47485" rIns="94968" bIns="47485"/>
          <a:lstStyle/>
          <a:p>
            <a:r>
              <a:rPr lang="en-US"/>
              <a:t>This is simpler than the MIPS, but we’re using it to get the concepts across – everything you see here applies to MIPS, but we have to deal w/ fewer bits in these examples (that’s why I like them)</a:t>
            </a:r>
          </a:p>
          <a:p>
            <a:endParaRPr lang="en-US"/>
          </a:p>
        </p:txBody>
      </p:sp>
    </p:spTree>
    <p:extLst>
      <p:ext uri="{BB962C8B-B14F-4D97-AF65-F5344CB8AC3E}">
        <p14:creationId xmlns:p14="http://schemas.microsoft.com/office/powerpoint/2010/main" val="1391920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the the</a:t>
            </a:r>
            <a:r>
              <a:rPr lang="en-US" baseline="0" dirty="0" smtClean="0"/>
              <a:t> AND path or the 32 bit adder path that is going to determine your performance in your ALU from Lab1?</a:t>
            </a:r>
          </a:p>
          <a:p>
            <a:endParaRPr lang="en-US" baseline="0" dirty="0" smtClean="0"/>
          </a:p>
          <a:p>
            <a:r>
              <a:rPr lang="en-US" baseline="0" dirty="0" smtClean="0"/>
              <a:t>Critical path is what determines what is the slowest path through the logic. And therefore, it determines the minimum length of the cycle. That in turn determines the maximum clock frequency.</a:t>
            </a:r>
          </a:p>
          <a:p>
            <a:r>
              <a:rPr lang="en-US" baseline="0" dirty="0" smtClean="0"/>
              <a:t>For example if the critical path is 1 nanosecond, the clock frequency is at most 1 GHz.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8</a:t>
            </a:fld>
            <a:endParaRPr lang="en-US"/>
          </a:p>
        </p:txBody>
      </p:sp>
    </p:spTree>
    <p:extLst>
      <p:ext uri="{BB962C8B-B14F-4D97-AF65-F5344CB8AC3E}">
        <p14:creationId xmlns:p14="http://schemas.microsoft.com/office/powerpoint/2010/main" val="765130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31841" y="4560889"/>
            <a:ext cx="5851525" cy="4319587"/>
          </a:xfrm>
          <a:prstGeom prst="rect">
            <a:avLst/>
          </a:prstGeom>
          <a:noFill/>
          <a:ln>
            <a:miter lim="800000"/>
            <a:headEnd/>
            <a:tailEnd/>
          </a:ln>
        </p:spPr>
        <p:txBody>
          <a:bodyPr lIns="96626" tIns="48313" rIns="96626" bIns="48313"/>
          <a:lstStyle/>
          <a:p>
            <a:endParaRPr lang="en-US" dirty="0"/>
          </a:p>
        </p:txBody>
      </p:sp>
    </p:spTree>
    <p:extLst>
      <p:ext uri="{BB962C8B-B14F-4D97-AF65-F5344CB8AC3E}">
        <p14:creationId xmlns:p14="http://schemas.microsoft.com/office/powerpoint/2010/main" val="14512355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31841" y="4560889"/>
            <a:ext cx="5851525" cy="4319587"/>
          </a:xfrm>
          <a:prstGeom prst="rect">
            <a:avLst/>
          </a:prstGeom>
          <a:noFill/>
          <a:ln>
            <a:miter lim="800000"/>
            <a:headEnd/>
            <a:tailEnd/>
          </a:ln>
        </p:spPr>
        <p:txBody>
          <a:bodyPr lIns="96626" tIns="48313" rIns="96626" bIns="48313"/>
          <a:lstStyle/>
          <a:p>
            <a:r>
              <a:rPr lang="en-US" dirty="0" smtClean="0"/>
              <a:t>What does that do to a clock cycle. It is the time for 1 stage. So 5 times faster in this case (ASSUMING all</a:t>
            </a:r>
            <a:r>
              <a:rPr lang="en-US" baseline="0" dirty="0" smtClean="0"/>
              <a:t> stages are approximately equal sized)</a:t>
            </a:r>
          </a:p>
          <a:p>
            <a:r>
              <a:rPr lang="en-US" baseline="0" dirty="0" smtClean="0"/>
              <a:t>Left to right flow except for the write-back phase and the branch targets that can change the PC. Otherwise left to right.</a:t>
            </a:r>
          </a:p>
          <a:p>
            <a:endParaRPr lang="en-US" dirty="0"/>
          </a:p>
        </p:txBody>
      </p:sp>
    </p:spTree>
    <p:extLst>
      <p:ext uri="{BB962C8B-B14F-4D97-AF65-F5344CB8AC3E}">
        <p14:creationId xmlns:p14="http://schemas.microsoft.com/office/powerpoint/2010/main" val="2846131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31841" y="4560889"/>
            <a:ext cx="5851525" cy="4319587"/>
          </a:xfrm>
          <a:prstGeom prst="rect">
            <a:avLst/>
          </a:prstGeom>
          <a:noFill/>
          <a:ln>
            <a:miter lim="800000"/>
            <a:headEnd/>
            <a:tailEnd/>
          </a:ln>
        </p:spPr>
        <p:txBody>
          <a:bodyPr lIns="96626" tIns="48313" rIns="96626" bIns="48313"/>
          <a:lstStyle/>
          <a:p>
            <a:r>
              <a:rPr lang="en-US" dirty="0" smtClean="0"/>
              <a:t>What does that do to a clock cycle. It is the time for 1 stage. So 5 times faster in this case (ASSUMING all</a:t>
            </a:r>
            <a:r>
              <a:rPr lang="en-US" baseline="0" dirty="0" smtClean="0"/>
              <a:t> stages are approximately equal sized)</a:t>
            </a:r>
          </a:p>
          <a:p>
            <a:r>
              <a:rPr lang="en-US" baseline="0" dirty="0" smtClean="0"/>
              <a:t>Left to right flow except for the write-back phase and the branch targets that can change the PC. Otherwise left to right.</a:t>
            </a:r>
          </a:p>
          <a:p>
            <a:endParaRPr lang="en-US" dirty="0"/>
          </a:p>
        </p:txBody>
      </p:sp>
    </p:spTree>
    <p:extLst>
      <p:ext uri="{BB962C8B-B14F-4D97-AF65-F5344CB8AC3E}">
        <p14:creationId xmlns:p14="http://schemas.microsoft.com/office/powerpoint/2010/main" val="3295082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02" name="Rectangle 2"/>
          <p:cNvSpPr>
            <a:spLocks noGrp="1" noRot="1" noChangeAspect="1" noChangeArrowheads="1" noTextEdit="1"/>
          </p:cNvSpPr>
          <p:nvPr>
            <p:ph type="sldImg"/>
          </p:nvPr>
        </p:nvSpPr>
        <p:spPr bwMode="auto">
          <a:xfrm>
            <a:off x="1216025" y="709613"/>
            <a:ext cx="4832350" cy="3624262"/>
          </a:xfrm>
          <a:prstGeom prst="rect">
            <a:avLst/>
          </a:prstGeom>
          <a:solidFill>
            <a:srgbClr val="FFFFFF"/>
          </a:solidFill>
          <a:ln>
            <a:solidFill>
              <a:srgbClr val="000000"/>
            </a:solidFill>
            <a:miter lim="800000"/>
            <a:headEnd/>
            <a:tailEnd/>
          </a:ln>
        </p:spPr>
      </p:sp>
      <p:sp>
        <p:nvSpPr>
          <p:cNvPr id="2406403" name="Rectangle 3"/>
          <p:cNvSpPr>
            <a:spLocks noGrp="1" noChangeArrowheads="1"/>
          </p:cNvSpPr>
          <p:nvPr>
            <p:ph type="body" idx="1"/>
          </p:nvPr>
        </p:nvSpPr>
        <p:spPr bwMode="auto">
          <a:xfrm>
            <a:off x="957549" y="4570751"/>
            <a:ext cx="5346999" cy="4334331"/>
          </a:xfrm>
          <a:prstGeom prst="rect">
            <a:avLst/>
          </a:prstGeom>
          <a:solidFill>
            <a:srgbClr val="FFFFFF"/>
          </a:solidFill>
          <a:ln>
            <a:solidFill>
              <a:srgbClr val="000000"/>
            </a:solidFill>
            <a:miter lim="800000"/>
            <a:headEnd/>
            <a:tailEnd/>
          </a:ln>
        </p:spPr>
        <p:txBody>
          <a:bodyPr lIns="94984" tIns="47492" rIns="94984" bIns="47492"/>
          <a:lstStyle/>
          <a:p>
            <a:r>
              <a:rPr lang="en-US" dirty="0" smtClean="0"/>
              <a:t>CPI = 1</a:t>
            </a:r>
            <a:r>
              <a:rPr lang="en-US" baseline="0" dirty="0" smtClean="0"/>
              <a:t> (inverse </a:t>
            </a:r>
            <a:r>
              <a:rPr lang="en-US" baseline="0" smtClean="0"/>
              <a:t>of throughput)</a:t>
            </a:r>
            <a:endParaRPr lang="en-US" dirty="0"/>
          </a:p>
        </p:txBody>
      </p:sp>
    </p:spTree>
    <p:extLst>
      <p:ext uri="{BB962C8B-B14F-4D97-AF65-F5344CB8AC3E}">
        <p14:creationId xmlns:p14="http://schemas.microsoft.com/office/powerpoint/2010/main" val="33876609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9298" name="Rectangle 2"/>
          <p:cNvSpPr>
            <a:spLocks noGrp="1" noRot="1" noChangeAspect="1" noChangeArrowheads="1" noTextEdit="1"/>
          </p:cNvSpPr>
          <p:nvPr>
            <p:ph type="sldImg"/>
          </p:nvPr>
        </p:nvSpPr>
        <p:spPr bwMode="auto">
          <a:xfrm>
            <a:off x="1217613" y="711200"/>
            <a:ext cx="4830762" cy="3622675"/>
          </a:xfrm>
          <a:prstGeom prst="rect">
            <a:avLst/>
          </a:prstGeom>
          <a:solidFill>
            <a:srgbClr val="FFFFFF"/>
          </a:solidFill>
          <a:ln>
            <a:solidFill>
              <a:srgbClr val="000000"/>
            </a:solidFill>
            <a:miter lim="800000"/>
            <a:headEnd/>
            <a:tailEnd/>
          </a:ln>
        </p:spPr>
      </p:sp>
      <p:sp>
        <p:nvSpPr>
          <p:cNvPr id="2359299" name="Rectangle 3"/>
          <p:cNvSpPr>
            <a:spLocks noGrp="1" noChangeArrowheads="1"/>
          </p:cNvSpPr>
          <p:nvPr>
            <p:ph type="body" idx="1"/>
          </p:nvPr>
        </p:nvSpPr>
        <p:spPr bwMode="auto">
          <a:xfrm>
            <a:off x="957549" y="4570751"/>
            <a:ext cx="5346999" cy="4334331"/>
          </a:xfrm>
          <a:prstGeom prst="rect">
            <a:avLst/>
          </a:prstGeom>
          <a:solidFill>
            <a:srgbClr val="FFFFFF"/>
          </a:solidFill>
          <a:ln>
            <a:solidFill>
              <a:srgbClr val="000000"/>
            </a:solidFill>
            <a:miter lim="800000"/>
            <a:headEnd/>
            <a:tailEnd/>
          </a:ln>
        </p:spPr>
        <p:txBody>
          <a:bodyPr lIns="94968" tIns="47485" rIns="94968" bIns="47485"/>
          <a:lstStyle/>
          <a:p>
            <a:endParaRPr lang="en-US" dirty="0"/>
          </a:p>
        </p:txBody>
      </p:sp>
    </p:spTree>
    <p:extLst>
      <p:ext uri="{BB962C8B-B14F-4D97-AF65-F5344CB8AC3E}">
        <p14:creationId xmlns:p14="http://schemas.microsoft.com/office/powerpoint/2010/main" val="38036716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31840" y="4560889"/>
            <a:ext cx="5851525" cy="4319587"/>
          </a:xfrm>
          <a:prstGeom prst="rect">
            <a:avLst/>
          </a:prstGeom>
          <a:noFill/>
          <a:ln>
            <a:miter lim="800000"/>
            <a:headEnd/>
            <a:tailEnd/>
          </a:ln>
        </p:spPr>
        <p:txBody>
          <a:bodyPr lIns="96642" tIns="48321" rIns="96642" bIns="48321"/>
          <a:lstStyle/>
          <a:p>
            <a:endParaRPr lang="en-US" dirty="0"/>
          </a:p>
        </p:txBody>
      </p:sp>
    </p:spTree>
    <p:extLst>
      <p:ext uri="{BB962C8B-B14F-4D97-AF65-F5344CB8AC3E}">
        <p14:creationId xmlns:p14="http://schemas.microsoft.com/office/powerpoint/2010/main" val="4535013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1346" name="Rectangle 2"/>
          <p:cNvSpPr>
            <a:spLocks noGrp="1" noRot="1" noChangeAspect="1" noChangeArrowheads="1" noTextEdit="1"/>
          </p:cNvSpPr>
          <p:nvPr>
            <p:ph type="sldImg"/>
          </p:nvPr>
        </p:nvSpPr>
        <p:spPr bwMode="auto">
          <a:xfrm>
            <a:off x="1216025" y="709613"/>
            <a:ext cx="4832350" cy="3624262"/>
          </a:xfrm>
          <a:prstGeom prst="rect">
            <a:avLst/>
          </a:prstGeom>
          <a:solidFill>
            <a:srgbClr val="FFFFFF"/>
          </a:solidFill>
          <a:ln>
            <a:solidFill>
              <a:srgbClr val="000000"/>
            </a:solidFill>
            <a:miter lim="800000"/>
            <a:headEnd/>
            <a:tailEnd/>
          </a:ln>
        </p:spPr>
      </p:sp>
      <p:sp>
        <p:nvSpPr>
          <p:cNvPr id="2361347" name="Rectangle 3"/>
          <p:cNvSpPr>
            <a:spLocks noGrp="1" noChangeArrowheads="1"/>
          </p:cNvSpPr>
          <p:nvPr>
            <p:ph type="body" idx="1"/>
          </p:nvPr>
        </p:nvSpPr>
        <p:spPr bwMode="auto">
          <a:xfrm>
            <a:off x="957549" y="4570751"/>
            <a:ext cx="5346999" cy="4334331"/>
          </a:xfrm>
          <a:prstGeom prst="rect">
            <a:avLst/>
          </a:prstGeom>
          <a:solidFill>
            <a:srgbClr val="FFFFFF"/>
          </a:solidFill>
          <a:ln>
            <a:solidFill>
              <a:srgbClr val="000000"/>
            </a:solidFill>
            <a:miter lim="800000"/>
            <a:headEnd/>
            <a:tailEnd/>
          </a:ln>
        </p:spPr>
        <p:txBody>
          <a:bodyPr lIns="94984" tIns="47492" rIns="94984" bIns="47492"/>
          <a:lstStyle/>
          <a:p>
            <a:endParaRPr lang="en-US"/>
          </a:p>
        </p:txBody>
      </p:sp>
    </p:spTree>
    <p:extLst>
      <p:ext uri="{BB962C8B-B14F-4D97-AF65-F5344CB8AC3E}">
        <p14:creationId xmlns:p14="http://schemas.microsoft.com/office/powerpoint/2010/main" val="962373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42" name="Rectangle 2"/>
          <p:cNvSpPr>
            <a:spLocks noGrp="1" noRot="1" noChangeAspect="1" noChangeArrowheads="1" noTextEdit="1"/>
          </p:cNvSpPr>
          <p:nvPr>
            <p:ph type="sldImg"/>
          </p:nvPr>
        </p:nvSpPr>
        <p:spPr bwMode="auto">
          <a:xfrm>
            <a:off x="1216025" y="709613"/>
            <a:ext cx="4832350" cy="3624262"/>
          </a:xfrm>
          <a:prstGeom prst="rect">
            <a:avLst/>
          </a:prstGeom>
          <a:solidFill>
            <a:srgbClr val="FFFFFF"/>
          </a:solidFill>
          <a:ln>
            <a:solidFill>
              <a:srgbClr val="000000"/>
            </a:solidFill>
            <a:miter lim="800000"/>
            <a:headEnd/>
            <a:tailEnd/>
          </a:ln>
        </p:spPr>
      </p:sp>
      <p:sp>
        <p:nvSpPr>
          <p:cNvPr id="2365443" name="Rectangle 3"/>
          <p:cNvSpPr>
            <a:spLocks noGrp="1" noChangeArrowheads="1"/>
          </p:cNvSpPr>
          <p:nvPr>
            <p:ph type="body" idx="1"/>
          </p:nvPr>
        </p:nvSpPr>
        <p:spPr bwMode="auto">
          <a:xfrm>
            <a:off x="957549" y="4570751"/>
            <a:ext cx="5346999" cy="4334331"/>
          </a:xfrm>
          <a:prstGeom prst="rect">
            <a:avLst/>
          </a:prstGeom>
          <a:solidFill>
            <a:srgbClr val="FFFFFF"/>
          </a:solidFill>
          <a:ln>
            <a:solidFill>
              <a:srgbClr val="000000"/>
            </a:solidFill>
            <a:miter lim="800000"/>
            <a:headEnd/>
            <a:tailEnd/>
          </a:ln>
        </p:spPr>
        <p:txBody>
          <a:bodyPr lIns="94984" tIns="47492" rIns="94984" bIns="47492"/>
          <a:lstStyle/>
          <a:p>
            <a:endParaRPr lang="en-US" dirty="0"/>
          </a:p>
        </p:txBody>
      </p:sp>
    </p:spTree>
    <p:extLst>
      <p:ext uri="{BB962C8B-B14F-4D97-AF65-F5344CB8AC3E}">
        <p14:creationId xmlns:p14="http://schemas.microsoft.com/office/powerpoint/2010/main" val="432044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r>
              <a:rPr lang="en-US" dirty="0"/>
              <a:t>Early decode: decode all </a:t>
            </a:r>
            <a:r>
              <a:rPr lang="en-US" dirty="0" err="1"/>
              <a:t>instr</a:t>
            </a:r>
            <a:r>
              <a:rPr lang="en-US" dirty="0"/>
              <a:t> in ID, pass control signals to later stages</a:t>
            </a:r>
          </a:p>
          <a:p>
            <a:pPr>
              <a:lnSpc>
                <a:spcPct val="90000"/>
              </a:lnSpc>
            </a:pPr>
            <a:r>
              <a:rPr lang="en-US" dirty="0"/>
              <a:t>Late decode: decode some </a:t>
            </a:r>
            <a:r>
              <a:rPr lang="en-US" dirty="0" err="1"/>
              <a:t>instr</a:t>
            </a:r>
            <a:r>
              <a:rPr lang="en-US" dirty="0"/>
              <a:t> in ID, pass </a:t>
            </a:r>
            <a:r>
              <a:rPr lang="en-US" dirty="0" err="1"/>
              <a:t>instr</a:t>
            </a:r>
            <a:r>
              <a:rPr lang="en-US" dirty="0"/>
              <a:t> so each stage computes its own control signals</a:t>
            </a:r>
          </a:p>
          <a:p>
            <a:endParaRPr lang="en-US" dirty="0"/>
          </a:p>
        </p:txBody>
      </p:sp>
      <p:sp>
        <p:nvSpPr>
          <p:cNvPr id="4" name="Slide Number Placeholder 3"/>
          <p:cNvSpPr>
            <a:spLocks noGrp="1"/>
          </p:cNvSpPr>
          <p:nvPr>
            <p:ph type="sldNum" sz="quarter" idx="10"/>
          </p:nvPr>
        </p:nvSpPr>
        <p:spPr/>
        <p:txBody>
          <a:bodyPr/>
          <a:lstStyle/>
          <a:p>
            <a:fld id="{A53646E2-2989-480D-ACD3-F2A28938444D}" type="slidenum">
              <a:rPr lang="en-US" smtClean="0"/>
              <a:pPr/>
              <a:t>54</a:t>
            </a:fld>
            <a:endParaRPr lang="en-US"/>
          </a:p>
        </p:txBody>
      </p:sp>
    </p:spTree>
    <p:extLst>
      <p:ext uri="{BB962C8B-B14F-4D97-AF65-F5344CB8AC3E}">
        <p14:creationId xmlns:p14="http://schemas.microsoft.com/office/powerpoint/2010/main" val="24336538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r>
              <a:rPr lang="en-US" dirty="0"/>
              <a:t>Early decode: decode all </a:t>
            </a:r>
            <a:r>
              <a:rPr lang="en-US" dirty="0" err="1"/>
              <a:t>instr</a:t>
            </a:r>
            <a:r>
              <a:rPr lang="en-US" dirty="0"/>
              <a:t> in ID, pass control signals to later stages</a:t>
            </a:r>
          </a:p>
          <a:p>
            <a:pPr>
              <a:lnSpc>
                <a:spcPct val="90000"/>
              </a:lnSpc>
            </a:pPr>
            <a:r>
              <a:rPr lang="en-US" dirty="0"/>
              <a:t>Late decode: decode some </a:t>
            </a:r>
            <a:r>
              <a:rPr lang="en-US" dirty="0" err="1"/>
              <a:t>instr</a:t>
            </a:r>
            <a:r>
              <a:rPr lang="en-US" dirty="0"/>
              <a:t> in ID, pass </a:t>
            </a:r>
            <a:r>
              <a:rPr lang="en-US" dirty="0" err="1"/>
              <a:t>instr</a:t>
            </a:r>
            <a:r>
              <a:rPr lang="en-US" dirty="0"/>
              <a:t> so each stage computes its own control signals</a:t>
            </a:r>
          </a:p>
          <a:p>
            <a:endParaRPr lang="en-US" dirty="0"/>
          </a:p>
        </p:txBody>
      </p:sp>
      <p:sp>
        <p:nvSpPr>
          <p:cNvPr id="4" name="Slide Number Placeholder 3"/>
          <p:cNvSpPr>
            <a:spLocks noGrp="1"/>
          </p:cNvSpPr>
          <p:nvPr>
            <p:ph type="sldNum" sz="quarter" idx="10"/>
          </p:nvPr>
        </p:nvSpPr>
        <p:spPr/>
        <p:txBody>
          <a:bodyPr/>
          <a:lstStyle/>
          <a:p>
            <a:fld id="{A53646E2-2989-480D-ACD3-F2A28938444D}" type="slidenum">
              <a:rPr lang="en-US" smtClean="0"/>
              <a:pPr/>
              <a:t>55</a:t>
            </a:fld>
            <a:endParaRPr lang="en-US"/>
          </a:p>
        </p:txBody>
      </p:sp>
    </p:spTree>
    <p:extLst>
      <p:ext uri="{BB962C8B-B14F-4D97-AF65-F5344CB8AC3E}">
        <p14:creationId xmlns:p14="http://schemas.microsoft.com/office/powerpoint/2010/main" val="3506163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100ns = 10MHz; 50ns</a:t>
            </a:r>
            <a:r>
              <a:rPr lang="en-US" baseline="0" dirty="0" smtClean="0"/>
              <a:t> = 20MHz; 33ns = 30 MHz</a:t>
            </a:r>
            <a:endParaRPr lang="en-US" dirty="0"/>
          </a:p>
        </p:txBody>
      </p:sp>
      <p:sp>
        <p:nvSpPr>
          <p:cNvPr id="4" name="Slide Number Placeholder 3"/>
          <p:cNvSpPr>
            <a:spLocks noGrp="1"/>
          </p:cNvSpPr>
          <p:nvPr>
            <p:ph type="sldNum" sz="quarter" idx="10"/>
          </p:nvPr>
        </p:nvSpPr>
        <p:spPr/>
        <p:txBody>
          <a:bodyPr/>
          <a:lstStyle/>
          <a:p>
            <a:fld id="{7D245FC5-07E2-4367-B23B-4CDFF47DF03E}" type="slidenum">
              <a:rPr lang="en-US" smtClean="0"/>
              <a:pPr/>
              <a:t>10</a:t>
            </a:fld>
            <a:endParaRPr lang="en-US"/>
          </a:p>
        </p:txBody>
      </p:sp>
    </p:spTree>
    <p:extLst>
      <p:ext uri="{BB962C8B-B14F-4D97-AF65-F5344CB8AC3E}">
        <p14:creationId xmlns:p14="http://schemas.microsoft.com/office/powerpoint/2010/main" val="2160241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42" name="Rectangle 2"/>
          <p:cNvSpPr>
            <a:spLocks noGrp="1" noRot="1" noChangeAspect="1" noChangeArrowheads="1" noTextEdit="1"/>
          </p:cNvSpPr>
          <p:nvPr>
            <p:ph type="sldImg"/>
          </p:nvPr>
        </p:nvSpPr>
        <p:spPr bwMode="auto">
          <a:xfrm>
            <a:off x="1216025" y="709613"/>
            <a:ext cx="4832350" cy="3624262"/>
          </a:xfrm>
          <a:prstGeom prst="rect">
            <a:avLst/>
          </a:prstGeom>
          <a:solidFill>
            <a:srgbClr val="FFFFFF"/>
          </a:solidFill>
          <a:ln>
            <a:solidFill>
              <a:srgbClr val="000000"/>
            </a:solidFill>
            <a:miter lim="800000"/>
            <a:headEnd/>
            <a:tailEnd/>
          </a:ln>
        </p:spPr>
      </p:sp>
      <p:sp>
        <p:nvSpPr>
          <p:cNvPr id="2365443" name="Rectangle 3"/>
          <p:cNvSpPr>
            <a:spLocks noGrp="1" noChangeArrowheads="1"/>
          </p:cNvSpPr>
          <p:nvPr>
            <p:ph type="body" idx="1"/>
          </p:nvPr>
        </p:nvSpPr>
        <p:spPr bwMode="auto">
          <a:xfrm>
            <a:off x="957549" y="4570751"/>
            <a:ext cx="5346999" cy="4334331"/>
          </a:xfrm>
          <a:prstGeom prst="rect">
            <a:avLst/>
          </a:prstGeom>
          <a:solidFill>
            <a:srgbClr val="FFFFFF"/>
          </a:solidFill>
          <a:ln>
            <a:solidFill>
              <a:srgbClr val="000000"/>
            </a:solidFill>
            <a:miter lim="800000"/>
            <a:headEnd/>
            <a:tailEnd/>
          </a:ln>
        </p:spPr>
        <p:txBody>
          <a:bodyPr lIns="94984" tIns="47492" rIns="94984" bIns="47492"/>
          <a:lstStyle/>
          <a:p>
            <a:endParaRPr lang="en-US" dirty="0"/>
          </a:p>
        </p:txBody>
      </p:sp>
    </p:spTree>
    <p:extLst>
      <p:ext uri="{BB962C8B-B14F-4D97-AF65-F5344CB8AC3E}">
        <p14:creationId xmlns:p14="http://schemas.microsoft.com/office/powerpoint/2010/main" val="15902641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42" name="Rectangle 2"/>
          <p:cNvSpPr>
            <a:spLocks noGrp="1" noRot="1" noChangeAspect="1" noChangeArrowheads="1" noTextEdit="1"/>
          </p:cNvSpPr>
          <p:nvPr>
            <p:ph type="sldImg"/>
          </p:nvPr>
        </p:nvSpPr>
        <p:spPr bwMode="auto">
          <a:xfrm>
            <a:off x="1216025" y="709613"/>
            <a:ext cx="4832350" cy="3624262"/>
          </a:xfrm>
          <a:prstGeom prst="rect">
            <a:avLst/>
          </a:prstGeom>
          <a:solidFill>
            <a:srgbClr val="FFFFFF"/>
          </a:solidFill>
          <a:ln>
            <a:solidFill>
              <a:srgbClr val="000000"/>
            </a:solidFill>
            <a:miter lim="800000"/>
            <a:headEnd/>
            <a:tailEnd/>
          </a:ln>
        </p:spPr>
      </p:sp>
      <p:sp>
        <p:nvSpPr>
          <p:cNvPr id="2365443" name="Rectangle 3"/>
          <p:cNvSpPr>
            <a:spLocks noGrp="1" noChangeArrowheads="1"/>
          </p:cNvSpPr>
          <p:nvPr>
            <p:ph type="body" idx="1"/>
          </p:nvPr>
        </p:nvSpPr>
        <p:spPr bwMode="auto">
          <a:xfrm>
            <a:off x="957549" y="4570751"/>
            <a:ext cx="5346999" cy="4334331"/>
          </a:xfrm>
          <a:prstGeom prst="rect">
            <a:avLst/>
          </a:prstGeom>
          <a:solidFill>
            <a:srgbClr val="FFFFFF"/>
          </a:solidFill>
          <a:ln>
            <a:solidFill>
              <a:srgbClr val="000000"/>
            </a:solidFill>
            <a:miter lim="800000"/>
            <a:headEnd/>
            <a:tailEnd/>
          </a:ln>
        </p:spPr>
        <p:txBody>
          <a:bodyPr lIns="94984" tIns="47492" rIns="94984" bIns="47492"/>
          <a:lstStyle/>
          <a:p>
            <a:endParaRPr lang="en-US" dirty="0"/>
          </a:p>
        </p:txBody>
      </p:sp>
    </p:spTree>
    <p:extLst>
      <p:ext uri="{BB962C8B-B14F-4D97-AF65-F5344CB8AC3E}">
        <p14:creationId xmlns:p14="http://schemas.microsoft.com/office/powerpoint/2010/main" val="21683177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42" name="Rectangle 2"/>
          <p:cNvSpPr>
            <a:spLocks noGrp="1" noRot="1" noChangeAspect="1" noChangeArrowheads="1" noTextEdit="1"/>
          </p:cNvSpPr>
          <p:nvPr>
            <p:ph type="sldImg"/>
          </p:nvPr>
        </p:nvSpPr>
        <p:spPr bwMode="auto">
          <a:xfrm>
            <a:off x="1216025" y="709613"/>
            <a:ext cx="4832350" cy="3624262"/>
          </a:xfrm>
          <a:prstGeom prst="rect">
            <a:avLst/>
          </a:prstGeom>
          <a:solidFill>
            <a:srgbClr val="FFFFFF"/>
          </a:solidFill>
          <a:ln>
            <a:solidFill>
              <a:srgbClr val="000000"/>
            </a:solidFill>
            <a:miter lim="800000"/>
            <a:headEnd/>
            <a:tailEnd/>
          </a:ln>
        </p:spPr>
      </p:sp>
      <p:sp>
        <p:nvSpPr>
          <p:cNvPr id="2365443" name="Rectangle 3"/>
          <p:cNvSpPr>
            <a:spLocks noGrp="1" noChangeArrowheads="1"/>
          </p:cNvSpPr>
          <p:nvPr>
            <p:ph type="body" idx="1"/>
          </p:nvPr>
        </p:nvSpPr>
        <p:spPr bwMode="auto">
          <a:xfrm>
            <a:off x="957549" y="4570751"/>
            <a:ext cx="5346999" cy="4334331"/>
          </a:xfrm>
          <a:prstGeom prst="rect">
            <a:avLst/>
          </a:prstGeom>
          <a:solidFill>
            <a:srgbClr val="FFFFFF"/>
          </a:solidFill>
          <a:ln>
            <a:solidFill>
              <a:srgbClr val="000000"/>
            </a:solidFill>
            <a:miter lim="800000"/>
            <a:headEnd/>
            <a:tailEnd/>
          </a:ln>
        </p:spPr>
        <p:txBody>
          <a:bodyPr lIns="94984" tIns="47492" rIns="94984" bIns="47492"/>
          <a:lstStyle/>
          <a:p>
            <a:endParaRPr lang="en-US" dirty="0"/>
          </a:p>
        </p:txBody>
      </p:sp>
    </p:spTree>
    <p:extLst>
      <p:ext uri="{BB962C8B-B14F-4D97-AF65-F5344CB8AC3E}">
        <p14:creationId xmlns:p14="http://schemas.microsoft.com/office/powerpoint/2010/main" val="20421188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08450" name="Rectangle 2"/>
          <p:cNvSpPr txBox="1">
            <a:spLocks noGrp="1" noRot="1" noChangeAspect="1" noChangeArrowheads="1" noTextEdit="1"/>
          </p:cNvSpPr>
          <p:nvPr>
            <p:ph type="sldImg"/>
          </p:nvPr>
        </p:nvSpPr>
        <p:spPr bwMode="auto">
          <a:xfrm>
            <a:off x="1254125" y="720725"/>
            <a:ext cx="4803775" cy="3602038"/>
          </a:xfrm>
          <a:prstGeom prst="rect">
            <a:avLst/>
          </a:prstGeom>
          <a:solidFill>
            <a:srgbClr val="FFFFFF"/>
          </a:solidFill>
          <a:ln>
            <a:solidFill>
              <a:srgbClr val="000000"/>
            </a:solidFill>
            <a:miter lim="800000"/>
            <a:headEnd/>
            <a:tailEnd/>
          </a:ln>
        </p:spPr>
      </p:sp>
      <p:sp>
        <p:nvSpPr>
          <p:cNvPr id="2408451" name="Rectangle 3"/>
          <p:cNvSpPr txBox="1">
            <a:spLocks noGrp="1" noChangeArrowheads="1"/>
          </p:cNvSpPr>
          <p:nvPr>
            <p:ph type="body" idx="1"/>
          </p:nvPr>
        </p:nvSpPr>
        <p:spPr bwMode="auto">
          <a:xfrm>
            <a:off x="975804" y="4560899"/>
            <a:ext cx="5358617" cy="4316272"/>
          </a:xfrm>
          <a:prstGeom prst="rect">
            <a:avLst/>
          </a:prstGeom>
          <a:noFill/>
          <a:ln>
            <a:round/>
            <a:headEnd/>
            <a:tailEnd/>
          </a:ln>
        </p:spPr>
        <p:txBody>
          <a:bodyPr wrap="none" lIns="95554" tIns="47777" rIns="95554" bIns="47777" anchor="ctr"/>
          <a:lstStyle/>
          <a:p>
            <a:endParaRPr lang="en-US"/>
          </a:p>
        </p:txBody>
      </p:sp>
    </p:spTree>
    <p:extLst>
      <p:ext uri="{BB962C8B-B14F-4D97-AF65-F5344CB8AC3E}">
        <p14:creationId xmlns:p14="http://schemas.microsoft.com/office/powerpoint/2010/main" val="727007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100ns = 10MHz; 50ns</a:t>
            </a:r>
            <a:r>
              <a:rPr lang="en-US" baseline="0" dirty="0" smtClean="0"/>
              <a:t> = 20MHz; 33ns = 30 MHz</a:t>
            </a:r>
            <a:endParaRPr lang="en-US" dirty="0"/>
          </a:p>
        </p:txBody>
      </p:sp>
      <p:sp>
        <p:nvSpPr>
          <p:cNvPr id="4" name="Slide Number Placeholder 3"/>
          <p:cNvSpPr>
            <a:spLocks noGrp="1"/>
          </p:cNvSpPr>
          <p:nvPr>
            <p:ph type="sldNum" sz="quarter" idx="10"/>
          </p:nvPr>
        </p:nvSpPr>
        <p:spPr/>
        <p:txBody>
          <a:bodyPr/>
          <a:lstStyle/>
          <a:p>
            <a:fld id="{7D245FC5-07E2-4367-B23B-4CDFF47DF03E}" type="slidenum">
              <a:rPr lang="en-US" smtClean="0"/>
              <a:pPr/>
              <a:t>11</a:t>
            </a:fld>
            <a:endParaRPr lang="en-US"/>
          </a:p>
        </p:txBody>
      </p:sp>
    </p:spTree>
    <p:extLst>
      <p:ext uri="{BB962C8B-B14F-4D97-AF65-F5344CB8AC3E}">
        <p14:creationId xmlns:p14="http://schemas.microsoft.com/office/powerpoint/2010/main" val="1626760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0.25 x 3 + 0.6 x 2 + 0.1 x 1</a:t>
            </a:r>
            <a:r>
              <a:rPr lang="en-US" baseline="0" dirty="0" smtClean="0"/>
              <a:t> = </a:t>
            </a:r>
            <a:r>
              <a:rPr lang="en-US" dirty="0" smtClean="0"/>
              <a:t>0.75 + 1.2 +</a:t>
            </a:r>
            <a:r>
              <a:rPr lang="en-US" baseline="0" dirty="0" smtClean="0"/>
              <a:t> .15 = 2.1</a:t>
            </a:r>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12</a:t>
            </a:fld>
            <a:endParaRPr lang="en-US"/>
          </a:p>
        </p:txBody>
      </p:sp>
    </p:spTree>
    <p:extLst>
      <p:ext uri="{BB962C8B-B14F-4D97-AF65-F5344CB8AC3E}">
        <p14:creationId xmlns:p14="http://schemas.microsoft.com/office/powerpoint/2010/main" val="1604845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13</a:t>
            </a:fld>
            <a:endParaRPr lang="en-US"/>
          </a:p>
        </p:txBody>
      </p:sp>
    </p:spTree>
    <p:extLst>
      <p:ext uri="{BB962C8B-B14F-4D97-AF65-F5344CB8AC3E}">
        <p14:creationId xmlns:p14="http://schemas.microsoft.com/office/powerpoint/2010/main" val="3468899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14</a:t>
            </a:fld>
            <a:endParaRPr lang="en-US"/>
          </a:p>
        </p:txBody>
      </p:sp>
    </p:spTree>
    <p:extLst>
      <p:ext uri="{BB962C8B-B14F-4D97-AF65-F5344CB8AC3E}">
        <p14:creationId xmlns:p14="http://schemas.microsoft.com/office/powerpoint/2010/main" val="1519542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15</a:t>
            </a:fld>
            <a:endParaRPr lang="en-US"/>
          </a:p>
        </p:txBody>
      </p:sp>
    </p:spTree>
    <p:extLst>
      <p:ext uri="{BB962C8B-B14F-4D97-AF65-F5344CB8AC3E}">
        <p14:creationId xmlns:p14="http://schemas.microsoft.com/office/powerpoint/2010/main" val="3276904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goal is to make it run at 30 MIPs.</a:t>
            </a:r>
          </a:p>
          <a:p>
            <a:endParaRPr lang="en-US" dirty="0" smtClean="0"/>
          </a:p>
          <a:p>
            <a:r>
              <a:rPr lang="en-US" dirty="0" smtClean="0"/>
              <a:t>CPI = (.25 x</a:t>
            </a:r>
            <a:r>
              <a:rPr lang="en-US" baseline="0" dirty="0" smtClean="0"/>
              <a:t> 3 + .6 x 2 + .15 x 1)/1 = 2.1</a:t>
            </a:r>
          </a:p>
          <a:p>
            <a:endParaRPr lang="en-US" baseline="0" dirty="0" smtClean="0"/>
          </a:p>
          <a:p>
            <a:r>
              <a:rPr lang="en-US" baseline="0" dirty="0" smtClean="0"/>
              <a:t>MIPS = 30 MHz/2.1 = 14.28 MIPS. Call it 15 MIPS</a:t>
            </a:r>
          </a:p>
          <a:p>
            <a:endParaRPr lang="en-US" baseline="0" dirty="0" smtClean="0"/>
          </a:p>
          <a:p>
            <a:r>
              <a:rPr lang="en-US" baseline="0" dirty="0" smtClean="0"/>
              <a:t>Want to double MIPS from 15 MIPS (14.28 MIPS) to 30 MIPS (28.56 MIPS)</a:t>
            </a:r>
          </a:p>
          <a:p>
            <a:endParaRPr lang="en-US" baseline="0" dirty="0" smtClean="0"/>
          </a:p>
        </p:txBody>
      </p:sp>
      <p:sp>
        <p:nvSpPr>
          <p:cNvPr id="4" name="Slide Number Placeholder 3"/>
          <p:cNvSpPr>
            <a:spLocks noGrp="1"/>
          </p:cNvSpPr>
          <p:nvPr>
            <p:ph type="sldNum" sz="quarter" idx="10"/>
          </p:nvPr>
        </p:nvSpPr>
        <p:spPr/>
        <p:txBody>
          <a:bodyPr/>
          <a:lstStyle/>
          <a:p>
            <a:fld id="{7B35C3C1-9691-443C-BBCF-BED84F38E74F}" type="slidenum">
              <a:rPr lang="en-US" smtClean="0"/>
              <a:t>16</a:t>
            </a:fld>
            <a:endParaRPr lang="en-US"/>
          </a:p>
        </p:txBody>
      </p:sp>
    </p:spTree>
    <p:extLst>
      <p:ext uri="{BB962C8B-B14F-4D97-AF65-F5344CB8AC3E}">
        <p14:creationId xmlns:p14="http://schemas.microsoft.com/office/powerpoint/2010/main" val="4014451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71600" y="3886200"/>
            <a:ext cx="6400800" cy="2057400"/>
          </a:xfrm>
        </p:spPr>
        <p:txBody>
          <a:bodyPr>
            <a:noAutofit/>
          </a:bodyPr>
          <a:lstStyle>
            <a:lvl1pPr marL="0" indent="0" algn="ctr">
              <a:buNone/>
              <a:defRPr sz="2800"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CS 3410, Spring 2014</a:t>
            </a:r>
          </a:p>
          <a:p>
            <a:r>
              <a:rPr lang="en-US" dirty="0" smtClean="0"/>
              <a:t>Computer Science</a:t>
            </a:r>
          </a:p>
          <a:p>
            <a:r>
              <a:rPr lang="en-US" dirty="0" smtClean="0"/>
              <a:t>Cornell University</a:t>
            </a:r>
            <a:endParaRPr lang="en-US" dirty="0"/>
          </a:p>
        </p:txBody>
      </p:sp>
      <p:sp>
        <p:nvSpPr>
          <p:cNvPr id="4" name="Date Placeholder 3"/>
          <p:cNvSpPr>
            <a:spLocks noGrp="1"/>
          </p:cNvSpPr>
          <p:nvPr>
            <p:ph type="dt" sz="half" idx="10"/>
          </p:nvPr>
        </p:nvSpPr>
        <p:spPr/>
        <p:txBody>
          <a:bodyPr/>
          <a:lstStyle/>
          <a:p>
            <a:fld id="{0291F04E-0558-49D7-83D7-0EA3FDD97FD3}" type="datetimeFigureOut">
              <a:rPr lang="en-US" smtClean="0"/>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985563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1F04E-0558-49D7-83D7-0EA3FDD97FD3}" type="datetimeFigureOut">
              <a:rPr lang="en-US" smtClean="0"/>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07442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91F04E-0558-49D7-83D7-0EA3FDD97FD3}" type="datetimeFigureOut">
              <a:rPr lang="en-US" smtClean="0"/>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1697848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91F04E-0558-49D7-83D7-0EA3FDD97FD3}" type="datetimeFigureOut">
              <a:rPr lang="en-US" smtClean="0"/>
              <a:t>2/19/2015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83716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91F04E-0558-49D7-83D7-0EA3FDD97FD3}" type="datetimeFigureOut">
              <a:rPr lang="en-US" smtClean="0"/>
              <a:t>2/19/2015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40175776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52400"/>
            <a:ext cx="8686800" cy="533400"/>
          </a:xfrm>
          <a:prstGeom prst="rect">
            <a:avLst/>
          </a:prstGeom>
          <a:noFill/>
          <a:ln>
            <a:noFill/>
          </a:ln>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838200"/>
            <a:ext cx="8686800" cy="5638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1F04E-0558-49D7-83D7-0EA3FDD97FD3}" type="datetimeFigureOut">
              <a:rPr lang="en-US" smtClean="0"/>
              <a:t>2/19/2015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0A56F-BD0F-4BDF-9912-D1E89E9626C0}" type="slidenum">
              <a:rPr lang="en-US" smtClean="0"/>
              <a:t>‹#›</a:t>
            </a:fld>
            <a:endParaRPr lang="en-US"/>
          </a:p>
        </p:txBody>
      </p:sp>
    </p:spTree>
    <p:extLst>
      <p:ext uri="{BB962C8B-B14F-4D97-AF65-F5344CB8AC3E}">
        <p14:creationId xmlns:p14="http://schemas.microsoft.com/office/powerpoint/2010/main" val="331588574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Lst>
  <p:txStyles>
    <p:titleStyle>
      <a:lvl1pPr algn="ctr" defTabSz="914400" rtl="0" eaLnBrk="1" latinLnBrk="0" hangingPunct="1">
        <a:spcBef>
          <a:spcPct val="0"/>
        </a:spcBef>
        <a:buNone/>
        <a:defRPr sz="4400" kern="1200">
          <a:ln>
            <a:solidFill>
              <a:schemeClr val="accent5">
                <a:lumMod val="60000"/>
                <a:lumOff val="40000"/>
              </a:schemeClr>
            </a:solidFill>
          </a:ln>
          <a:solidFill>
            <a:schemeClr val="accent5">
              <a:lumMod val="60000"/>
              <a:lumOff val="40000"/>
            </a:schemeClr>
          </a:solidFill>
          <a:latin typeface="+mj-lt"/>
          <a:ea typeface="+mj-ea"/>
          <a:cs typeface="+mj-cs"/>
        </a:defRPr>
      </a:lvl1pPr>
    </p:titleStyle>
    <p:body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26" Type="http://schemas.openxmlformats.org/officeDocument/2006/relationships/tags" Target="../tags/tag55.xml"/><Relationship Id="rId21" Type="http://schemas.openxmlformats.org/officeDocument/2006/relationships/tags" Target="../tags/tag50.xml"/><Relationship Id="rId42" Type="http://schemas.openxmlformats.org/officeDocument/2006/relationships/tags" Target="../tags/tag71.xml"/><Relationship Id="rId47" Type="http://schemas.openxmlformats.org/officeDocument/2006/relationships/tags" Target="../tags/tag76.xml"/><Relationship Id="rId63" Type="http://schemas.openxmlformats.org/officeDocument/2006/relationships/tags" Target="../tags/tag92.xml"/><Relationship Id="rId68" Type="http://schemas.openxmlformats.org/officeDocument/2006/relationships/tags" Target="../tags/tag97.xml"/><Relationship Id="rId84" Type="http://schemas.openxmlformats.org/officeDocument/2006/relationships/tags" Target="../tags/tag113.xml"/><Relationship Id="rId89" Type="http://schemas.openxmlformats.org/officeDocument/2006/relationships/tags" Target="../tags/tag118.xml"/><Relationship Id="rId16" Type="http://schemas.openxmlformats.org/officeDocument/2006/relationships/tags" Target="../tags/tag45.xml"/><Relationship Id="rId11" Type="http://schemas.openxmlformats.org/officeDocument/2006/relationships/tags" Target="../tags/tag40.xml"/><Relationship Id="rId32" Type="http://schemas.openxmlformats.org/officeDocument/2006/relationships/tags" Target="../tags/tag61.xml"/><Relationship Id="rId37" Type="http://schemas.openxmlformats.org/officeDocument/2006/relationships/tags" Target="../tags/tag66.xml"/><Relationship Id="rId53" Type="http://schemas.openxmlformats.org/officeDocument/2006/relationships/tags" Target="../tags/tag82.xml"/><Relationship Id="rId58" Type="http://schemas.openxmlformats.org/officeDocument/2006/relationships/tags" Target="../tags/tag87.xml"/><Relationship Id="rId74" Type="http://schemas.openxmlformats.org/officeDocument/2006/relationships/tags" Target="../tags/tag103.xml"/><Relationship Id="rId79" Type="http://schemas.openxmlformats.org/officeDocument/2006/relationships/tags" Target="../tags/tag108.xml"/><Relationship Id="rId5" Type="http://schemas.openxmlformats.org/officeDocument/2006/relationships/tags" Target="../tags/tag34.xml"/><Relationship Id="rId90" Type="http://schemas.openxmlformats.org/officeDocument/2006/relationships/tags" Target="../tags/tag119.xml"/><Relationship Id="rId14" Type="http://schemas.openxmlformats.org/officeDocument/2006/relationships/tags" Target="../tags/tag43.xml"/><Relationship Id="rId22" Type="http://schemas.openxmlformats.org/officeDocument/2006/relationships/tags" Target="../tags/tag51.xml"/><Relationship Id="rId27" Type="http://schemas.openxmlformats.org/officeDocument/2006/relationships/tags" Target="../tags/tag56.xml"/><Relationship Id="rId30" Type="http://schemas.openxmlformats.org/officeDocument/2006/relationships/tags" Target="../tags/tag59.xml"/><Relationship Id="rId35" Type="http://schemas.openxmlformats.org/officeDocument/2006/relationships/tags" Target="../tags/tag64.xml"/><Relationship Id="rId43" Type="http://schemas.openxmlformats.org/officeDocument/2006/relationships/tags" Target="../tags/tag72.xml"/><Relationship Id="rId48" Type="http://schemas.openxmlformats.org/officeDocument/2006/relationships/tags" Target="../tags/tag77.xml"/><Relationship Id="rId56" Type="http://schemas.openxmlformats.org/officeDocument/2006/relationships/tags" Target="../tags/tag85.xml"/><Relationship Id="rId64" Type="http://schemas.openxmlformats.org/officeDocument/2006/relationships/tags" Target="../tags/tag93.xml"/><Relationship Id="rId69" Type="http://schemas.openxmlformats.org/officeDocument/2006/relationships/tags" Target="../tags/tag98.xml"/><Relationship Id="rId77" Type="http://schemas.openxmlformats.org/officeDocument/2006/relationships/tags" Target="../tags/tag106.xml"/><Relationship Id="rId8" Type="http://schemas.openxmlformats.org/officeDocument/2006/relationships/tags" Target="../tags/tag37.xml"/><Relationship Id="rId51" Type="http://schemas.openxmlformats.org/officeDocument/2006/relationships/tags" Target="../tags/tag80.xml"/><Relationship Id="rId72" Type="http://schemas.openxmlformats.org/officeDocument/2006/relationships/tags" Target="../tags/tag101.xml"/><Relationship Id="rId80" Type="http://schemas.openxmlformats.org/officeDocument/2006/relationships/tags" Target="../tags/tag109.xml"/><Relationship Id="rId85" Type="http://schemas.openxmlformats.org/officeDocument/2006/relationships/tags" Target="../tags/tag114.xml"/><Relationship Id="rId3" Type="http://schemas.openxmlformats.org/officeDocument/2006/relationships/tags" Target="../tags/tag32.xml"/><Relationship Id="rId12" Type="http://schemas.openxmlformats.org/officeDocument/2006/relationships/tags" Target="../tags/tag41.xml"/><Relationship Id="rId17" Type="http://schemas.openxmlformats.org/officeDocument/2006/relationships/tags" Target="../tags/tag46.xml"/><Relationship Id="rId25" Type="http://schemas.openxmlformats.org/officeDocument/2006/relationships/tags" Target="../tags/tag54.xml"/><Relationship Id="rId33" Type="http://schemas.openxmlformats.org/officeDocument/2006/relationships/tags" Target="../tags/tag62.xml"/><Relationship Id="rId38" Type="http://schemas.openxmlformats.org/officeDocument/2006/relationships/tags" Target="../tags/tag67.xml"/><Relationship Id="rId46" Type="http://schemas.openxmlformats.org/officeDocument/2006/relationships/tags" Target="../tags/tag75.xml"/><Relationship Id="rId59" Type="http://schemas.openxmlformats.org/officeDocument/2006/relationships/tags" Target="../tags/tag88.xml"/><Relationship Id="rId67" Type="http://schemas.openxmlformats.org/officeDocument/2006/relationships/tags" Target="../tags/tag96.xml"/><Relationship Id="rId20" Type="http://schemas.openxmlformats.org/officeDocument/2006/relationships/tags" Target="../tags/tag49.xml"/><Relationship Id="rId41" Type="http://schemas.openxmlformats.org/officeDocument/2006/relationships/tags" Target="../tags/tag70.xml"/><Relationship Id="rId54" Type="http://schemas.openxmlformats.org/officeDocument/2006/relationships/tags" Target="../tags/tag83.xml"/><Relationship Id="rId62" Type="http://schemas.openxmlformats.org/officeDocument/2006/relationships/tags" Target="../tags/tag91.xml"/><Relationship Id="rId70" Type="http://schemas.openxmlformats.org/officeDocument/2006/relationships/tags" Target="../tags/tag99.xml"/><Relationship Id="rId75" Type="http://schemas.openxmlformats.org/officeDocument/2006/relationships/tags" Target="../tags/tag104.xml"/><Relationship Id="rId83" Type="http://schemas.openxmlformats.org/officeDocument/2006/relationships/tags" Target="../tags/tag112.xml"/><Relationship Id="rId88" Type="http://schemas.openxmlformats.org/officeDocument/2006/relationships/tags" Target="../tags/tag117.xml"/><Relationship Id="rId91" Type="http://schemas.openxmlformats.org/officeDocument/2006/relationships/slideLayout" Target="../slideLayouts/slideLayout4.xml"/><Relationship Id="rId1" Type="http://schemas.openxmlformats.org/officeDocument/2006/relationships/tags" Target="../tags/tag30.xml"/><Relationship Id="rId6" Type="http://schemas.openxmlformats.org/officeDocument/2006/relationships/tags" Target="../tags/tag35.xml"/><Relationship Id="rId15" Type="http://schemas.openxmlformats.org/officeDocument/2006/relationships/tags" Target="../tags/tag44.xml"/><Relationship Id="rId23" Type="http://schemas.openxmlformats.org/officeDocument/2006/relationships/tags" Target="../tags/tag52.xml"/><Relationship Id="rId28" Type="http://schemas.openxmlformats.org/officeDocument/2006/relationships/tags" Target="../tags/tag57.xml"/><Relationship Id="rId36" Type="http://schemas.openxmlformats.org/officeDocument/2006/relationships/tags" Target="../tags/tag65.xml"/><Relationship Id="rId49" Type="http://schemas.openxmlformats.org/officeDocument/2006/relationships/tags" Target="../tags/tag78.xml"/><Relationship Id="rId57" Type="http://schemas.openxmlformats.org/officeDocument/2006/relationships/tags" Target="../tags/tag86.xml"/><Relationship Id="rId10" Type="http://schemas.openxmlformats.org/officeDocument/2006/relationships/tags" Target="../tags/tag39.xml"/><Relationship Id="rId31" Type="http://schemas.openxmlformats.org/officeDocument/2006/relationships/tags" Target="../tags/tag60.xml"/><Relationship Id="rId44" Type="http://schemas.openxmlformats.org/officeDocument/2006/relationships/tags" Target="../tags/tag73.xml"/><Relationship Id="rId52" Type="http://schemas.openxmlformats.org/officeDocument/2006/relationships/tags" Target="../tags/tag81.xml"/><Relationship Id="rId60" Type="http://schemas.openxmlformats.org/officeDocument/2006/relationships/tags" Target="../tags/tag89.xml"/><Relationship Id="rId65" Type="http://schemas.openxmlformats.org/officeDocument/2006/relationships/tags" Target="../tags/tag94.xml"/><Relationship Id="rId73" Type="http://schemas.openxmlformats.org/officeDocument/2006/relationships/tags" Target="../tags/tag102.xml"/><Relationship Id="rId78" Type="http://schemas.openxmlformats.org/officeDocument/2006/relationships/tags" Target="../tags/tag107.xml"/><Relationship Id="rId81" Type="http://schemas.openxmlformats.org/officeDocument/2006/relationships/tags" Target="../tags/tag110.xml"/><Relationship Id="rId86" Type="http://schemas.openxmlformats.org/officeDocument/2006/relationships/tags" Target="../tags/tag115.xml"/><Relationship Id="rId4" Type="http://schemas.openxmlformats.org/officeDocument/2006/relationships/tags" Target="../tags/tag33.xml"/><Relationship Id="rId9" Type="http://schemas.openxmlformats.org/officeDocument/2006/relationships/tags" Target="../tags/tag38.xml"/><Relationship Id="rId13" Type="http://schemas.openxmlformats.org/officeDocument/2006/relationships/tags" Target="../tags/tag42.xml"/><Relationship Id="rId18" Type="http://schemas.openxmlformats.org/officeDocument/2006/relationships/tags" Target="../tags/tag47.xml"/><Relationship Id="rId39" Type="http://schemas.openxmlformats.org/officeDocument/2006/relationships/tags" Target="../tags/tag68.xml"/><Relationship Id="rId34" Type="http://schemas.openxmlformats.org/officeDocument/2006/relationships/tags" Target="../tags/tag63.xml"/><Relationship Id="rId50" Type="http://schemas.openxmlformats.org/officeDocument/2006/relationships/tags" Target="../tags/tag79.xml"/><Relationship Id="rId55" Type="http://schemas.openxmlformats.org/officeDocument/2006/relationships/tags" Target="../tags/tag84.xml"/><Relationship Id="rId76" Type="http://schemas.openxmlformats.org/officeDocument/2006/relationships/tags" Target="../tags/tag105.xml"/><Relationship Id="rId7" Type="http://schemas.openxmlformats.org/officeDocument/2006/relationships/tags" Target="../tags/tag36.xml"/><Relationship Id="rId71" Type="http://schemas.openxmlformats.org/officeDocument/2006/relationships/tags" Target="../tags/tag100.xml"/><Relationship Id="rId92" Type="http://schemas.openxmlformats.org/officeDocument/2006/relationships/notesSlide" Target="../notesSlides/notesSlide13.xml"/><Relationship Id="rId2" Type="http://schemas.openxmlformats.org/officeDocument/2006/relationships/tags" Target="../tags/tag31.xml"/><Relationship Id="rId29" Type="http://schemas.openxmlformats.org/officeDocument/2006/relationships/tags" Target="../tags/tag58.xml"/><Relationship Id="rId24" Type="http://schemas.openxmlformats.org/officeDocument/2006/relationships/tags" Target="../tags/tag53.xml"/><Relationship Id="rId40" Type="http://schemas.openxmlformats.org/officeDocument/2006/relationships/tags" Target="../tags/tag69.xml"/><Relationship Id="rId45" Type="http://schemas.openxmlformats.org/officeDocument/2006/relationships/tags" Target="../tags/tag74.xml"/><Relationship Id="rId66" Type="http://schemas.openxmlformats.org/officeDocument/2006/relationships/tags" Target="../tags/tag95.xml"/><Relationship Id="rId87" Type="http://schemas.openxmlformats.org/officeDocument/2006/relationships/tags" Target="../tags/tag116.xml"/><Relationship Id="rId61" Type="http://schemas.openxmlformats.org/officeDocument/2006/relationships/tags" Target="../tags/tag90.xml"/><Relationship Id="rId82" Type="http://schemas.openxmlformats.org/officeDocument/2006/relationships/tags" Target="../tags/tag111.xml"/><Relationship Id="rId19" Type="http://schemas.openxmlformats.org/officeDocument/2006/relationships/tags" Target="../tags/tag4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21.xml"/><Relationship Id="rId1" Type="http://schemas.openxmlformats.org/officeDocument/2006/relationships/tags" Target="../tags/tag120.xml"/></Relationships>
</file>

<file path=ppt/slides/_rels/slide26.xml.rels><?xml version="1.0" encoding="UTF-8" standalone="yes"?>
<Relationships xmlns="http://schemas.openxmlformats.org/package/2006/relationships"><Relationship Id="rId13" Type="http://schemas.openxmlformats.org/officeDocument/2006/relationships/tags" Target="../tags/tag134.xml"/><Relationship Id="rId18" Type="http://schemas.openxmlformats.org/officeDocument/2006/relationships/tags" Target="../tags/tag139.xml"/><Relationship Id="rId26" Type="http://schemas.openxmlformats.org/officeDocument/2006/relationships/tags" Target="../tags/tag147.xml"/><Relationship Id="rId39" Type="http://schemas.openxmlformats.org/officeDocument/2006/relationships/tags" Target="../tags/tag160.xml"/><Relationship Id="rId21" Type="http://schemas.openxmlformats.org/officeDocument/2006/relationships/tags" Target="../tags/tag142.xml"/><Relationship Id="rId34" Type="http://schemas.openxmlformats.org/officeDocument/2006/relationships/tags" Target="../tags/tag155.xml"/><Relationship Id="rId42" Type="http://schemas.openxmlformats.org/officeDocument/2006/relationships/tags" Target="../tags/tag163.xml"/><Relationship Id="rId47" Type="http://schemas.openxmlformats.org/officeDocument/2006/relationships/tags" Target="../tags/tag168.xml"/><Relationship Id="rId50" Type="http://schemas.openxmlformats.org/officeDocument/2006/relationships/tags" Target="../tags/tag171.xml"/><Relationship Id="rId55" Type="http://schemas.openxmlformats.org/officeDocument/2006/relationships/tags" Target="../tags/tag176.xml"/><Relationship Id="rId7" Type="http://schemas.openxmlformats.org/officeDocument/2006/relationships/tags" Target="../tags/tag128.xml"/><Relationship Id="rId2" Type="http://schemas.openxmlformats.org/officeDocument/2006/relationships/tags" Target="../tags/tag123.xml"/><Relationship Id="rId16" Type="http://schemas.openxmlformats.org/officeDocument/2006/relationships/tags" Target="../tags/tag137.xml"/><Relationship Id="rId29" Type="http://schemas.openxmlformats.org/officeDocument/2006/relationships/tags" Target="../tags/tag150.xml"/><Relationship Id="rId11" Type="http://schemas.openxmlformats.org/officeDocument/2006/relationships/tags" Target="../tags/tag132.xml"/><Relationship Id="rId24" Type="http://schemas.openxmlformats.org/officeDocument/2006/relationships/tags" Target="../tags/tag145.xml"/><Relationship Id="rId32" Type="http://schemas.openxmlformats.org/officeDocument/2006/relationships/tags" Target="../tags/tag153.xml"/><Relationship Id="rId37" Type="http://schemas.openxmlformats.org/officeDocument/2006/relationships/tags" Target="../tags/tag158.xml"/><Relationship Id="rId40" Type="http://schemas.openxmlformats.org/officeDocument/2006/relationships/tags" Target="../tags/tag161.xml"/><Relationship Id="rId45" Type="http://schemas.openxmlformats.org/officeDocument/2006/relationships/tags" Target="../tags/tag166.xml"/><Relationship Id="rId53" Type="http://schemas.openxmlformats.org/officeDocument/2006/relationships/tags" Target="../tags/tag174.xml"/><Relationship Id="rId58" Type="http://schemas.openxmlformats.org/officeDocument/2006/relationships/notesSlide" Target="../notesSlides/notesSlide14.xml"/><Relationship Id="rId5" Type="http://schemas.openxmlformats.org/officeDocument/2006/relationships/tags" Target="../tags/tag126.xml"/><Relationship Id="rId19" Type="http://schemas.openxmlformats.org/officeDocument/2006/relationships/tags" Target="../tags/tag140.xml"/><Relationship Id="rId4" Type="http://schemas.openxmlformats.org/officeDocument/2006/relationships/tags" Target="../tags/tag125.xml"/><Relationship Id="rId9" Type="http://schemas.openxmlformats.org/officeDocument/2006/relationships/tags" Target="../tags/tag130.xml"/><Relationship Id="rId14" Type="http://schemas.openxmlformats.org/officeDocument/2006/relationships/tags" Target="../tags/tag135.xml"/><Relationship Id="rId22" Type="http://schemas.openxmlformats.org/officeDocument/2006/relationships/tags" Target="../tags/tag143.xml"/><Relationship Id="rId27" Type="http://schemas.openxmlformats.org/officeDocument/2006/relationships/tags" Target="../tags/tag148.xml"/><Relationship Id="rId30" Type="http://schemas.openxmlformats.org/officeDocument/2006/relationships/tags" Target="../tags/tag151.xml"/><Relationship Id="rId35" Type="http://schemas.openxmlformats.org/officeDocument/2006/relationships/tags" Target="../tags/tag156.xml"/><Relationship Id="rId43" Type="http://schemas.openxmlformats.org/officeDocument/2006/relationships/tags" Target="../tags/tag164.xml"/><Relationship Id="rId48" Type="http://schemas.openxmlformats.org/officeDocument/2006/relationships/tags" Target="../tags/tag169.xml"/><Relationship Id="rId56" Type="http://schemas.openxmlformats.org/officeDocument/2006/relationships/tags" Target="../tags/tag177.xml"/><Relationship Id="rId8" Type="http://schemas.openxmlformats.org/officeDocument/2006/relationships/tags" Target="../tags/tag129.xml"/><Relationship Id="rId51" Type="http://schemas.openxmlformats.org/officeDocument/2006/relationships/tags" Target="../tags/tag172.xml"/><Relationship Id="rId3" Type="http://schemas.openxmlformats.org/officeDocument/2006/relationships/tags" Target="../tags/tag124.xml"/><Relationship Id="rId12" Type="http://schemas.openxmlformats.org/officeDocument/2006/relationships/tags" Target="../tags/tag133.xml"/><Relationship Id="rId17" Type="http://schemas.openxmlformats.org/officeDocument/2006/relationships/tags" Target="../tags/tag138.xml"/><Relationship Id="rId25" Type="http://schemas.openxmlformats.org/officeDocument/2006/relationships/tags" Target="../tags/tag146.xml"/><Relationship Id="rId33" Type="http://schemas.openxmlformats.org/officeDocument/2006/relationships/tags" Target="../tags/tag154.xml"/><Relationship Id="rId38" Type="http://schemas.openxmlformats.org/officeDocument/2006/relationships/tags" Target="../tags/tag159.xml"/><Relationship Id="rId46" Type="http://schemas.openxmlformats.org/officeDocument/2006/relationships/tags" Target="../tags/tag167.xml"/><Relationship Id="rId20" Type="http://schemas.openxmlformats.org/officeDocument/2006/relationships/tags" Target="../tags/tag141.xml"/><Relationship Id="rId41" Type="http://schemas.openxmlformats.org/officeDocument/2006/relationships/tags" Target="../tags/tag162.xml"/><Relationship Id="rId54" Type="http://schemas.openxmlformats.org/officeDocument/2006/relationships/tags" Target="../tags/tag175.xml"/><Relationship Id="rId1" Type="http://schemas.openxmlformats.org/officeDocument/2006/relationships/tags" Target="../tags/tag122.xml"/><Relationship Id="rId6" Type="http://schemas.openxmlformats.org/officeDocument/2006/relationships/tags" Target="../tags/tag127.xml"/><Relationship Id="rId15" Type="http://schemas.openxmlformats.org/officeDocument/2006/relationships/tags" Target="../tags/tag136.xml"/><Relationship Id="rId23" Type="http://schemas.openxmlformats.org/officeDocument/2006/relationships/tags" Target="../tags/tag144.xml"/><Relationship Id="rId28" Type="http://schemas.openxmlformats.org/officeDocument/2006/relationships/tags" Target="../tags/tag149.xml"/><Relationship Id="rId36" Type="http://schemas.openxmlformats.org/officeDocument/2006/relationships/tags" Target="../tags/tag157.xml"/><Relationship Id="rId49" Type="http://schemas.openxmlformats.org/officeDocument/2006/relationships/tags" Target="../tags/tag170.xml"/><Relationship Id="rId57" Type="http://schemas.openxmlformats.org/officeDocument/2006/relationships/slideLayout" Target="../slideLayouts/slideLayout4.xml"/><Relationship Id="rId10" Type="http://schemas.openxmlformats.org/officeDocument/2006/relationships/tags" Target="../tags/tag131.xml"/><Relationship Id="rId31" Type="http://schemas.openxmlformats.org/officeDocument/2006/relationships/tags" Target="../tags/tag152.xml"/><Relationship Id="rId44" Type="http://schemas.openxmlformats.org/officeDocument/2006/relationships/tags" Target="../tags/tag165.xml"/><Relationship Id="rId52" Type="http://schemas.openxmlformats.org/officeDocument/2006/relationships/tags" Target="../tags/tag173.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79.xml"/><Relationship Id="rId1" Type="http://schemas.openxmlformats.org/officeDocument/2006/relationships/tags" Target="../tags/tag178.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8" Type="http://schemas.openxmlformats.org/officeDocument/2006/relationships/tags" Target="../tags/tag187.xml"/><Relationship Id="rId13" Type="http://schemas.openxmlformats.org/officeDocument/2006/relationships/tags" Target="../tags/tag192.xml"/><Relationship Id="rId18" Type="http://schemas.openxmlformats.org/officeDocument/2006/relationships/image" Target="../media/image6.png"/><Relationship Id="rId3" Type="http://schemas.openxmlformats.org/officeDocument/2006/relationships/tags" Target="../tags/tag182.xml"/><Relationship Id="rId7" Type="http://schemas.openxmlformats.org/officeDocument/2006/relationships/tags" Target="../tags/tag186.xml"/><Relationship Id="rId12" Type="http://schemas.openxmlformats.org/officeDocument/2006/relationships/tags" Target="../tags/tag191.xml"/><Relationship Id="rId17" Type="http://schemas.openxmlformats.org/officeDocument/2006/relationships/image" Target="../media/image5.png"/><Relationship Id="rId2" Type="http://schemas.openxmlformats.org/officeDocument/2006/relationships/tags" Target="../tags/tag181.xml"/><Relationship Id="rId16" Type="http://schemas.openxmlformats.org/officeDocument/2006/relationships/image" Target="../media/image4.png"/><Relationship Id="rId1" Type="http://schemas.openxmlformats.org/officeDocument/2006/relationships/tags" Target="../tags/tag180.xml"/><Relationship Id="rId6" Type="http://schemas.openxmlformats.org/officeDocument/2006/relationships/tags" Target="../tags/tag185.xml"/><Relationship Id="rId11" Type="http://schemas.openxmlformats.org/officeDocument/2006/relationships/tags" Target="../tags/tag190.xml"/><Relationship Id="rId5" Type="http://schemas.openxmlformats.org/officeDocument/2006/relationships/tags" Target="../tags/tag184.xml"/><Relationship Id="rId15" Type="http://schemas.openxmlformats.org/officeDocument/2006/relationships/image" Target="../media/image3.png"/><Relationship Id="rId10" Type="http://schemas.openxmlformats.org/officeDocument/2006/relationships/tags" Target="../tags/tag189.xml"/><Relationship Id="rId4" Type="http://schemas.openxmlformats.org/officeDocument/2006/relationships/tags" Target="../tags/tag183.xml"/><Relationship Id="rId9" Type="http://schemas.openxmlformats.org/officeDocument/2006/relationships/tags" Target="../tags/tag188.xml"/><Relationship Id="rId14"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tags" Target="../tags/tag200.xml"/><Relationship Id="rId13" Type="http://schemas.openxmlformats.org/officeDocument/2006/relationships/tags" Target="../tags/tag205.xml"/><Relationship Id="rId18" Type="http://schemas.openxmlformats.org/officeDocument/2006/relationships/image" Target="../media/image4.png"/><Relationship Id="rId3" Type="http://schemas.openxmlformats.org/officeDocument/2006/relationships/tags" Target="../tags/tag195.xml"/><Relationship Id="rId7" Type="http://schemas.openxmlformats.org/officeDocument/2006/relationships/tags" Target="../tags/tag199.xml"/><Relationship Id="rId12" Type="http://schemas.openxmlformats.org/officeDocument/2006/relationships/tags" Target="../tags/tag204.xml"/><Relationship Id="rId17" Type="http://schemas.openxmlformats.org/officeDocument/2006/relationships/image" Target="../media/image3.png"/><Relationship Id="rId2" Type="http://schemas.openxmlformats.org/officeDocument/2006/relationships/tags" Target="../tags/tag194.xml"/><Relationship Id="rId16" Type="http://schemas.openxmlformats.org/officeDocument/2006/relationships/image" Target="../media/image6.png"/><Relationship Id="rId1" Type="http://schemas.openxmlformats.org/officeDocument/2006/relationships/tags" Target="../tags/tag193.xml"/><Relationship Id="rId6" Type="http://schemas.openxmlformats.org/officeDocument/2006/relationships/tags" Target="../tags/tag198.xml"/><Relationship Id="rId11" Type="http://schemas.openxmlformats.org/officeDocument/2006/relationships/tags" Target="../tags/tag203.xml"/><Relationship Id="rId5" Type="http://schemas.openxmlformats.org/officeDocument/2006/relationships/tags" Target="../tags/tag197.xml"/><Relationship Id="rId15" Type="http://schemas.openxmlformats.org/officeDocument/2006/relationships/image" Target="../media/image5.png"/><Relationship Id="rId10" Type="http://schemas.openxmlformats.org/officeDocument/2006/relationships/tags" Target="../tags/tag202.xml"/><Relationship Id="rId4" Type="http://schemas.openxmlformats.org/officeDocument/2006/relationships/tags" Target="../tags/tag196.xml"/><Relationship Id="rId9" Type="http://schemas.openxmlformats.org/officeDocument/2006/relationships/tags" Target="../tags/tag201.xml"/><Relationship Id="rId1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3" Type="http://schemas.openxmlformats.org/officeDocument/2006/relationships/tags" Target="../tags/tag218.xml"/><Relationship Id="rId18" Type="http://schemas.openxmlformats.org/officeDocument/2006/relationships/tags" Target="../tags/tag223.xml"/><Relationship Id="rId26" Type="http://schemas.openxmlformats.org/officeDocument/2006/relationships/tags" Target="../tags/tag231.xml"/><Relationship Id="rId39" Type="http://schemas.openxmlformats.org/officeDocument/2006/relationships/tags" Target="../tags/tag244.xml"/><Relationship Id="rId21" Type="http://schemas.openxmlformats.org/officeDocument/2006/relationships/tags" Target="../tags/tag226.xml"/><Relationship Id="rId34" Type="http://schemas.openxmlformats.org/officeDocument/2006/relationships/tags" Target="../tags/tag239.xml"/><Relationship Id="rId42" Type="http://schemas.openxmlformats.org/officeDocument/2006/relationships/tags" Target="../tags/tag247.xml"/><Relationship Id="rId47" Type="http://schemas.openxmlformats.org/officeDocument/2006/relationships/tags" Target="../tags/tag252.xml"/><Relationship Id="rId50" Type="http://schemas.openxmlformats.org/officeDocument/2006/relationships/tags" Target="../tags/tag255.xml"/><Relationship Id="rId55" Type="http://schemas.openxmlformats.org/officeDocument/2006/relationships/tags" Target="../tags/tag260.xml"/><Relationship Id="rId7" Type="http://schemas.openxmlformats.org/officeDocument/2006/relationships/tags" Target="../tags/tag212.xml"/><Relationship Id="rId2" Type="http://schemas.openxmlformats.org/officeDocument/2006/relationships/tags" Target="../tags/tag207.xml"/><Relationship Id="rId16" Type="http://schemas.openxmlformats.org/officeDocument/2006/relationships/tags" Target="../tags/tag221.xml"/><Relationship Id="rId29" Type="http://schemas.openxmlformats.org/officeDocument/2006/relationships/tags" Target="../tags/tag234.xml"/><Relationship Id="rId11" Type="http://schemas.openxmlformats.org/officeDocument/2006/relationships/tags" Target="../tags/tag216.xml"/><Relationship Id="rId24" Type="http://schemas.openxmlformats.org/officeDocument/2006/relationships/tags" Target="../tags/tag229.xml"/><Relationship Id="rId32" Type="http://schemas.openxmlformats.org/officeDocument/2006/relationships/tags" Target="../tags/tag237.xml"/><Relationship Id="rId37" Type="http://schemas.openxmlformats.org/officeDocument/2006/relationships/tags" Target="../tags/tag242.xml"/><Relationship Id="rId40" Type="http://schemas.openxmlformats.org/officeDocument/2006/relationships/tags" Target="../tags/tag245.xml"/><Relationship Id="rId45" Type="http://schemas.openxmlformats.org/officeDocument/2006/relationships/tags" Target="../tags/tag250.xml"/><Relationship Id="rId53" Type="http://schemas.openxmlformats.org/officeDocument/2006/relationships/tags" Target="../tags/tag258.xml"/><Relationship Id="rId58" Type="http://schemas.openxmlformats.org/officeDocument/2006/relationships/image" Target="../media/image6.png"/><Relationship Id="rId5" Type="http://schemas.openxmlformats.org/officeDocument/2006/relationships/tags" Target="../tags/tag210.xml"/><Relationship Id="rId19" Type="http://schemas.openxmlformats.org/officeDocument/2006/relationships/tags" Target="../tags/tag224.xml"/><Relationship Id="rId4" Type="http://schemas.openxmlformats.org/officeDocument/2006/relationships/tags" Target="../tags/tag209.xml"/><Relationship Id="rId9" Type="http://schemas.openxmlformats.org/officeDocument/2006/relationships/tags" Target="../tags/tag214.xml"/><Relationship Id="rId14" Type="http://schemas.openxmlformats.org/officeDocument/2006/relationships/tags" Target="../tags/tag219.xml"/><Relationship Id="rId22" Type="http://schemas.openxmlformats.org/officeDocument/2006/relationships/tags" Target="../tags/tag227.xml"/><Relationship Id="rId27" Type="http://schemas.openxmlformats.org/officeDocument/2006/relationships/tags" Target="../tags/tag232.xml"/><Relationship Id="rId30" Type="http://schemas.openxmlformats.org/officeDocument/2006/relationships/tags" Target="../tags/tag235.xml"/><Relationship Id="rId35" Type="http://schemas.openxmlformats.org/officeDocument/2006/relationships/tags" Target="../tags/tag240.xml"/><Relationship Id="rId43" Type="http://schemas.openxmlformats.org/officeDocument/2006/relationships/tags" Target="../tags/tag248.xml"/><Relationship Id="rId48" Type="http://schemas.openxmlformats.org/officeDocument/2006/relationships/tags" Target="../tags/tag253.xml"/><Relationship Id="rId56" Type="http://schemas.openxmlformats.org/officeDocument/2006/relationships/slideLayout" Target="../slideLayouts/slideLayout2.xml"/><Relationship Id="rId8" Type="http://schemas.openxmlformats.org/officeDocument/2006/relationships/tags" Target="../tags/tag213.xml"/><Relationship Id="rId51" Type="http://schemas.openxmlformats.org/officeDocument/2006/relationships/tags" Target="../tags/tag256.xml"/><Relationship Id="rId3" Type="http://schemas.openxmlformats.org/officeDocument/2006/relationships/tags" Target="../tags/tag208.xml"/><Relationship Id="rId12" Type="http://schemas.openxmlformats.org/officeDocument/2006/relationships/tags" Target="../tags/tag217.xml"/><Relationship Id="rId17" Type="http://schemas.openxmlformats.org/officeDocument/2006/relationships/tags" Target="../tags/tag222.xml"/><Relationship Id="rId25" Type="http://schemas.openxmlformats.org/officeDocument/2006/relationships/tags" Target="../tags/tag230.xml"/><Relationship Id="rId33" Type="http://schemas.openxmlformats.org/officeDocument/2006/relationships/tags" Target="../tags/tag238.xml"/><Relationship Id="rId38" Type="http://schemas.openxmlformats.org/officeDocument/2006/relationships/tags" Target="../tags/tag243.xml"/><Relationship Id="rId46" Type="http://schemas.openxmlformats.org/officeDocument/2006/relationships/tags" Target="../tags/tag251.xml"/><Relationship Id="rId59" Type="http://schemas.openxmlformats.org/officeDocument/2006/relationships/image" Target="../media/image3.png"/><Relationship Id="rId20" Type="http://schemas.openxmlformats.org/officeDocument/2006/relationships/tags" Target="../tags/tag225.xml"/><Relationship Id="rId41" Type="http://schemas.openxmlformats.org/officeDocument/2006/relationships/tags" Target="../tags/tag246.xml"/><Relationship Id="rId54" Type="http://schemas.openxmlformats.org/officeDocument/2006/relationships/tags" Target="../tags/tag259.xml"/><Relationship Id="rId1" Type="http://schemas.openxmlformats.org/officeDocument/2006/relationships/tags" Target="../tags/tag206.xml"/><Relationship Id="rId6" Type="http://schemas.openxmlformats.org/officeDocument/2006/relationships/tags" Target="../tags/tag211.xml"/><Relationship Id="rId15" Type="http://schemas.openxmlformats.org/officeDocument/2006/relationships/tags" Target="../tags/tag220.xml"/><Relationship Id="rId23" Type="http://schemas.openxmlformats.org/officeDocument/2006/relationships/tags" Target="../tags/tag228.xml"/><Relationship Id="rId28" Type="http://schemas.openxmlformats.org/officeDocument/2006/relationships/tags" Target="../tags/tag233.xml"/><Relationship Id="rId36" Type="http://schemas.openxmlformats.org/officeDocument/2006/relationships/tags" Target="../tags/tag241.xml"/><Relationship Id="rId49" Type="http://schemas.openxmlformats.org/officeDocument/2006/relationships/tags" Target="../tags/tag254.xml"/><Relationship Id="rId57" Type="http://schemas.openxmlformats.org/officeDocument/2006/relationships/image" Target="../media/image5.png"/><Relationship Id="rId10" Type="http://schemas.openxmlformats.org/officeDocument/2006/relationships/tags" Target="../tags/tag215.xml"/><Relationship Id="rId31" Type="http://schemas.openxmlformats.org/officeDocument/2006/relationships/tags" Target="../tags/tag236.xml"/><Relationship Id="rId44" Type="http://schemas.openxmlformats.org/officeDocument/2006/relationships/tags" Target="../tags/tag249.xml"/><Relationship Id="rId52" Type="http://schemas.openxmlformats.org/officeDocument/2006/relationships/tags" Target="../tags/tag257.xml"/><Relationship Id="rId60" Type="http://schemas.openxmlformats.org/officeDocument/2006/relationships/image" Target="../media/image4.png"/></Relationships>
</file>

<file path=ppt/slides/_rels/slide31.xml.rels><?xml version="1.0" encoding="UTF-8" standalone="yes"?>
<Relationships xmlns="http://schemas.openxmlformats.org/package/2006/relationships"><Relationship Id="rId26" Type="http://schemas.openxmlformats.org/officeDocument/2006/relationships/tags" Target="../tags/tag286.xml"/><Relationship Id="rId21" Type="http://schemas.openxmlformats.org/officeDocument/2006/relationships/tags" Target="../tags/tag281.xml"/><Relationship Id="rId42" Type="http://schemas.openxmlformats.org/officeDocument/2006/relationships/tags" Target="../tags/tag302.xml"/><Relationship Id="rId47" Type="http://schemas.openxmlformats.org/officeDocument/2006/relationships/tags" Target="../tags/tag307.xml"/><Relationship Id="rId63" Type="http://schemas.openxmlformats.org/officeDocument/2006/relationships/tags" Target="../tags/tag323.xml"/><Relationship Id="rId68" Type="http://schemas.openxmlformats.org/officeDocument/2006/relationships/tags" Target="../tags/tag328.xml"/><Relationship Id="rId16" Type="http://schemas.openxmlformats.org/officeDocument/2006/relationships/tags" Target="../tags/tag276.xml"/><Relationship Id="rId11" Type="http://schemas.openxmlformats.org/officeDocument/2006/relationships/tags" Target="../tags/tag271.xml"/><Relationship Id="rId24" Type="http://schemas.openxmlformats.org/officeDocument/2006/relationships/tags" Target="../tags/tag284.xml"/><Relationship Id="rId32" Type="http://schemas.openxmlformats.org/officeDocument/2006/relationships/tags" Target="../tags/tag292.xml"/><Relationship Id="rId37" Type="http://schemas.openxmlformats.org/officeDocument/2006/relationships/tags" Target="../tags/tag297.xml"/><Relationship Id="rId40" Type="http://schemas.openxmlformats.org/officeDocument/2006/relationships/tags" Target="../tags/tag300.xml"/><Relationship Id="rId45" Type="http://schemas.openxmlformats.org/officeDocument/2006/relationships/tags" Target="../tags/tag305.xml"/><Relationship Id="rId53" Type="http://schemas.openxmlformats.org/officeDocument/2006/relationships/tags" Target="../tags/tag313.xml"/><Relationship Id="rId58" Type="http://schemas.openxmlformats.org/officeDocument/2006/relationships/tags" Target="../tags/tag318.xml"/><Relationship Id="rId66" Type="http://schemas.openxmlformats.org/officeDocument/2006/relationships/tags" Target="../tags/tag326.xml"/><Relationship Id="rId74" Type="http://schemas.openxmlformats.org/officeDocument/2006/relationships/slideLayout" Target="../slideLayouts/slideLayout2.xml"/><Relationship Id="rId79" Type="http://schemas.openxmlformats.org/officeDocument/2006/relationships/image" Target="../media/image4.png"/><Relationship Id="rId5" Type="http://schemas.openxmlformats.org/officeDocument/2006/relationships/tags" Target="../tags/tag265.xml"/><Relationship Id="rId61" Type="http://schemas.openxmlformats.org/officeDocument/2006/relationships/tags" Target="../tags/tag321.xml"/><Relationship Id="rId19" Type="http://schemas.openxmlformats.org/officeDocument/2006/relationships/tags" Target="../tags/tag279.xml"/><Relationship Id="rId14" Type="http://schemas.openxmlformats.org/officeDocument/2006/relationships/tags" Target="../tags/tag274.xml"/><Relationship Id="rId22" Type="http://schemas.openxmlformats.org/officeDocument/2006/relationships/tags" Target="../tags/tag282.xml"/><Relationship Id="rId27" Type="http://schemas.openxmlformats.org/officeDocument/2006/relationships/tags" Target="../tags/tag287.xml"/><Relationship Id="rId30" Type="http://schemas.openxmlformats.org/officeDocument/2006/relationships/tags" Target="../tags/tag290.xml"/><Relationship Id="rId35" Type="http://schemas.openxmlformats.org/officeDocument/2006/relationships/tags" Target="../tags/tag295.xml"/><Relationship Id="rId43" Type="http://schemas.openxmlformats.org/officeDocument/2006/relationships/tags" Target="../tags/tag303.xml"/><Relationship Id="rId48" Type="http://schemas.openxmlformats.org/officeDocument/2006/relationships/tags" Target="../tags/tag308.xml"/><Relationship Id="rId56" Type="http://schemas.openxmlformats.org/officeDocument/2006/relationships/tags" Target="../tags/tag316.xml"/><Relationship Id="rId64" Type="http://schemas.openxmlformats.org/officeDocument/2006/relationships/tags" Target="../tags/tag324.xml"/><Relationship Id="rId69" Type="http://schemas.openxmlformats.org/officeDocument/2006/relationships/tags" Target="../tags/tag329.xml"/><Relationship Id="rId77" Type="http://schemas.openxmlformats.org/officeDocument/2006/relationships/image" Target="../media/image6.png"/><Relationship Id="rId8" Type="http://schemas.openxmlformats.org/officeDocument/2006/relationships/tags" Target="../tags/tag268.xml"/><Relationship Id="rId51" Type="http://schemas.openxmlformats.org/officeDocument/2006/relationships/tags" Target="../tags/tag311.xml"/><Relationship Id="rId72" Type="http://schemas.openxmlformats.org/officeDocument/2006/relationships/tags" Target="../tags/tag332.xml"/><Relationship Id="rId3" Type="http://schemas.openxmlformats.org/officeDocument/2006/relationships/tags" Target="../tags/tag263.xml"/><Relationship Id="rId12" Type="http://schemas.openxmlformats.org/officeDocument/2006/relationships/tags" Target="../tags/tag272.xml"/><Relationship Id="rId17" Type="http://schemas.openxmlformats.org/officeDocument/2006/relationships/tags" Target="../tags/tag277.xml"/><Relationship Id="rId25" Type="http://schemas.openxmlformats.org/officeDocument/2006/relationships/tags" Target="../tags/tag285.xml"/><Relationship Id="rId33" Type="http://schemas.openxmlformats.org/officeDocument/2006/relationships/tags" Target="../tags/tag293.xml"/><Relationship Id="rId38" Type="http://schemas.openxmlformats.org/officeDocument/2006/relationships/tags" Target="../tags/tag298.xml"/><Relationship Id="rId46" Type="http://schemas.openxmlformats.org/officeDocument/2006/relationships/tags" Target="../tags/tag306.xml"/><Relationship Id="rId59" Type="http://schemas.openxmlformats.org/officeDocument/2006/relationships/tags" Target="../tags/tag319.xml"/><Relationship Id="rId67" Type="http://schemas.openxmlformats.org/officeDocument/2006/relationships/tags" Target="../tags/tag327.xml"/><Relationship Id="rId20" Type="http://schemas.openxmlformats.org/officeDocument/2006/relationships/tags" Target="../tags/tag280.xml"/><Relationship Id="rId41" Type="http://schemas.openxmlformats.org/officeDocument/2006/relationships/tags" Target="../tags/tag301.xml"/><Relationship Id="rId54" Type="http://schemas.openxmlformats.org/officeDocument/2006/relationships/tags" Target="../tags/tag314.xml"/><Relationship Id="rId62" Type="http://schemas.openxmlformats.org/officeDocument/2006/relationships/tags" Target="../tags/tag322.xml"/><Relationship Id="rId70" Type="http://schemas.openxmlformats.org/officeDocument/2006/relationships/tags" Target="../tags/tag330.xml"/><Relationship Id="rId75" Type="http://schemas.openxmlformats.org/officeDocument/2006/relationships/notesSlide" Target="../notesSlides/notesSlide15.xml"/><Relationship Id="rId1" Type="http://schemas.openxmlformats.org/officeDocument/2006/relationships/tags" Target="../tags/tag261.xml"/><Relationship Id="rId6" Type="http://schemas.openxmlformats.org/officeDocument/2006/relationships/tags" Target="../tags/tag266.xml"/><Relationship Id="rId15" Type="http://schemas.openxmlformats.org/officeDocument/2006/relationships/tags" Target="../tags/tag275.xml"/><Relationship Id="rId23" Type="http://schemas.openxmlformats.org/officeDocument/2006/relationships/tags" Target="../tags/tag283.xml"/><Relationship Id="rId28" Type="http://schemas.openxmlformats.org/officeDocument/2006/relationships/tags" Target="../tags/tag288.xml"/><Relationship Id="rId36" Type="http://schemas.openxmlformats.org/officeDocument/2006/relationships/tags" Target="../tags/tag296.xml"/><Relationship Id="rId49" Type="http://schemas.openxmlformats.org/officeDocument/2006/relationships/tags" Target="../tags/tag309.xml"/><Relationship Id="rId57" Type="http://schemas.openxmlformats.org/officeDocument/2006/relationships/tags" Target="../tags/tag317.xml"/><Relationship Id="rId10" Type="http://schemas.openxmlformats.org/officeDocument/2006/relationships/tags" Target="../tags/tag270.xml"/><Relationship Id="rId31" Type="http://schemas.openxmlformats.org/officeDocument/2006/relationships/tags" Target="../tags/tag291.xml"/><Relationship Id="rId44" Type="http://schemas.openxmlformats.org/officeDocument/2006/relationships/tags" Target="../tags/tag304.xml"/><Relationship Id="rId52" Type="http://schemas.openxmlformats.org/officeDocument/2006/relationships/tags" Target="../tags/tag312.xml"/><Relationship Id="rId60" Type="http://schemas.openxmlformats.org/officeDocument/2006/relationships/tags" Target="../tags/tag320.xml"/><Relationship Id="rId65" Type="http://schemas.openxmlformats.org/officeDocument/2006/relationships/tags" Target="../tags/tag325.xml"/><Relationship Id="rId73" Type="http://schemas.openxmlformats.org/officeDocument/2006/relationships/tags" Target="../tags/tag333.xml"/><Relationship Id="rId78" Type="http://schemas.openxmlformats.org/officeDocument/2006/relationships/image" Target="../media/image3.png"/><Relationship Id="rId4" Type="http://schemas.openxmlformats.org/officeDocument/2006/relationships/tags" Target="../tags/tag264.xml"/><Relationship Id="rId9" Type="http://schemas.openxmlformats.org/officeDocument/2006/relationships/tags" Target="../tags/tag269.xml"/><Relationship Id="rId13" Type="http://schemas.openxmlformats.org/officeDocument/2006/relationships/tags" Target="../tags/tag273.xml"/><Relationship Id="rId18" Type="http://schemas.openxmlformats.org/officeDocument/2006/relationships/tags" Target="../tags/tag278.xml"/><Relationship Id="rId39" Type="http://schemas.openxmlformats.org/officeDocument/2006/relationships/tags" Target="../tags/tag299.xml"/><Relationship Id="rId34" Type="http://schemas.openxmlformats.org/officeDocument/2006/relationships/tags" Target="../tags/tag294.xml"/><Relationship Id="rId50" Type="http://schemas.openxmlformats.org/officeDocument/2006/relationships/tags" Target="../tags/tag310.xml"/><Relationship Id="rId55" Type="http://schemas.openxmlformats.org/officeDocument/2006/relationships/tags" Target="../tags/tag315.xml"/><Relationship Id="rId76" Type="http://schemas.openxmlformats.org/officeDocument/2006/relationships/image" Target="../media/image5.png"/><Relationship Id="rId7" Type="http://schemas.openxmlformats.org/officeDocument/2006/relationships/tags" Target="../tags/tag267.xml"/><Relationship Id="rId71" Type="http://schemas.openxmlformats.org/officeDocument/2006/relationships/tags" Target="../tags/tag331.xml"/><Relationship Id="rId2" Type="http://schemas.openxmlformats.org/officeDocument/2006/relationships/tags" Target="../tags/tag262.xml"/><Relationship Id="rId29" Type="http://schemas.openxmlformats.org/officeDocument/2006/relationships/tags" Target="../tags/tag289.xml"/></Relationships>
</file>

<file path=ppt/slides/_rels/slide32.xml.rels><?xml version="1.0" encoding="UTF-8" standalone="yes"?>
<Relationships xmlns="http://schemas.openxmlformats.org/package/2006/relationships"><Relationship Id="rId26" Type="http://schemas.openxmlformats.org/officeDocument/2006/relationships/tags" Target="../tags/tag359.xml"/><Relationship Id="rId21" Type="http://schemas.openxmlformats.org/officeDocument/2006/relationships/tags" Target="../tags/tag354.xml"/><Relationship Id="rId42" Type="http://schemas.openxmlformats.org/officeDocument/2006/relationships/tags" Target="../tags/tag375.xml"/><Relationship Id="rId47" Type="http://schemas.openxmlformats.org/officeDocument/2006/relationships/tags" Target="../tags/tag380.xml"/><Relationship Id="rId63" Type="http://schemas.openxmlformats.org/officeDocument/2006/relationships/tags" Target="../tags/tag396.xml"/><Relationship Id="rId68" Type="http://schemas.openxmlformats.org/officeDocument/2006/relationships/tags" Target="../tags/tag401.xml"/><Relationship Id="rId84" Type="http://schemas.openxmlformats.org/officeDocument/2006/relationships/tags" Target="../tags/tag417.xml"/><Relationship Id="rId89" Type="http://schemas.openxmlformats.org/officeDocument/2006/relationships/tags" Target="../tags/tag422.xml"/><Relationship Id="rId112" Type="http://schemas.openxmlformats.org/officeDocument/2006/relationships/image" Target="../media/image3.png"/><Relationship Id="rId16" Type="http://schemas.openxmlformats.org/officeDocument/2006/relationships/tags" Target="../tags/tag349.xml"/><Relationship Id="rId107" Type="http://schemas.openxmlformats.org/officeDocument/2006/relationships/tags" Target="../tags/tag440.xml"/><Relationship Id="rId11" Type="http://schemas.openxmlformats.org/officeDocument/2006/relationships/tags" Target="../tags/tag344.xml"/><Relationship Id="rId32" Type="http://schemas.openxmlformats.org/officeDocument/2006/relationships/tags" Target="../tags/tag365.xml"/><Relationship Id="rId37" Type="http://schemas.openxmlformats.org/officeDocument/2006/relationships/tags" Target="../tags/tag370.xml"/><Relationship Id="rId53" Type="http://schemas.openxmlformats.org/officeDocument/2006/relationships/tags" Target="../tags/tag386.xml"/><Relationship Id="rId58" Type="http://schemas.openxmlformats.org/officeDocument/2006/relationships/tags" Target="../tags/tag391.xml"/><Relationship Id="rId74" Type="http://schemas.openxmlformats.org/officeDocument/2006/relationships/tags" Target="../tags/tag407.xml"/><Relationship Id="rId79" Type="http://schemas.openxmlformats.org/officeDocument/2006/relationships/tags" Target="../tags/tag412.xml"/><Relationship Id="rId102" Type="http://schemas.openxmlformats.org/officeDocument/2006/relationships/tags" Target="../tags/tag435.xml"/><Relationship Id="rId5" Type="http://schemas.openxmlformats.org/officeDocument/2006/relationships/tags" Target="../tags/tag338.xml"/><Relationship Id="rId90" Type="http://schemas.openxmlformats.org/officeDocument/2006/relationships/tags" Target="../tags/tag423.xml"/><Relationship Id="rId95" Type="http://schemas.openxmlformats.org/officeDocument/2006/relationships/tags" Target="../tags/tag428.xml"/><Relationship Id="rId22" Type="http://schemas.openxmlformats.org/officeDocument/2006/relationships/tags" Target="../tags/tag355.xml"/><Relationship Id="rId27" Type="http://schemas.openxmlformats.org/officeDocument/2006/relationships/tags" Target="../tags/tag360.xml"/><Relationship Id="rId43" Type="http://schemas.openxmlformats.org/officeDocument/2006/relationships/tags" Target="../tags/tag376.xml"/><Relationship Id="rId48" Type="http://schemas.openxmlformats.org/officeDocument/2006/relationships/tags" Target="../tags/tag381.xml"/><Relationship Id="rId64" Type="http://schemas.openxmlformats.org/officeDocument/2006/relationships/tags" Target="../tags/tag397.xml"/><Relationship Id="rId69" Type="http://schemas.openxmlformats.org/officeDocument/2006/relationships/tags" Target="../tags/tag402.xml"/><Relationship Id="rId113" Type="http://schemas.openxmlformats.org/officeDocument/2006/relationships/image" Target="../media/image4.png"/><Relationship Id="rId80" Type="http://schemas.openxmlformats.org/officeDocument/2006/relationships/tags" Target="../tags/tag413.xml"/><Relationship Id="rId85" Type="http://schemas.openxmlformats.org/officeDocument/2006/relationships/tags" Target="../tags/tag418.xml"/><Relationship Id="rId12" Type="http://schemas.openxmlformats.org/officeDocument/2006/relationships/tags" Target="../tags/tag345.xml"/><Relationship Id="rId17" Type="http://schemas.openxmlformats.org/officeDocument/2006/relationships/tags" Target="../tags/tag350.xml"/><Relationship Id="rId33" Type="http://schemas.openxmlformats.org/officeDocument/2006/relationships/tags" Target="../tags/tag366.xml"/><Relationship Id="rId38" Type="http://schemas.openxmlformats.org/officeDocument/2006/relationships/tags" Target="../tags/tag371.xml"/><Relationship Id="rId59" Type="http://schemas.openxmlformats.org/officeDocument/2006/relationships/tags" Target="../tags/tag392.xml"/><Relationship Id="rId103" Type="http://schemas.openxmlformats.org/officeDocument/2006/relationships/tags" Target="../tags/tag436.xml"/><Relationship Id="rId108" Type="http://schemas.openxmlformats.org/officeDocument/2006/relationships/tags" Target="../tags/tag441.xml"/><Relationship Id="rId54" Type="http://schemas.openxmlformats.org/officeDocument/2006/relationships/tags" Target="../tags/tag387.xml"/><Relationship Id="rId70" Type="http://schemas.openxmlformats.org/officeDocument/2006/relationships/tags" Target="../tags/tag403.xml"/><Relationship Id="rId75" Type="http://schemas.openxmlformats.org/officeDocument/2006/relationships/tags" Target="../tags/tag408.xml"/><Relationship Id="rId91" Type="http://schemas.openxmlformats.org/officeDocument/2006/relationships/tags" Target="../tags/tag424.xml"/><Relationship Id="rId96" Type="http://schemas.openxmlformats.org/officeDocument/2006/relationships/tags" Target="../tags/tag429.xml"/><Relationship Id="rId1" Type="http://schemas.openxmlformats.org/officeDocument/2006/relationships/tags" Target="../tags/tag334.xml"/><Relationship Id="rId6" Type="http://schemas.openxmlformats.org/officeDocument/2006/relationships/tags" Target="../tags/tag339.xml"/><Relationship Id="rId15" Type="http://schemas.openxmlformats.org/officeDocument/2006/relationships/tags" Target="../tags/tag348.xml"/><Relationship Id="rId23" Type="http://schemas.openxmlformats.org/officeDocument/2006/relationships/tags" Target="../tags/tag356.xml"/><Relationship Id="rId28" Type="http://schemas.openxmlformats.org/officeDocument/2006/relationships/tags" Target="../tags/tag361.xml"/><Relationship Id="rId36" Type="http://schemas.openxmlformats.org/officeDocument/2006/relationships/tags" Target="../tags/tag369.xml"/><Relationship Id="rId49" Type="http://schemas.openxmlformats.org/officeDocument/2006/relationships/tags" Target="../tags/tag382.xml"/><Relationship Id="rId57" Type="http://schemas.openxmlformats.org/officeDocument/2006/relationships/tags" Target="../tags/tag390.xml"/><Relationship Id="rId106" Type="http://schemas.openxmlformats.org/officeDocument/2006/relationships/tags" Target="../tags/tag439.xml"/><Relationship Id="rId10" Type="http://schemas.openxmlformats.org/officeDocument/2006/relationships/tags" Target="../tags/tag343.xml"/><Relationship Id="rId31" Type="http://schemas.openxmlformats.org/officeDocument/2006/relationships/tags" Target="../tags/tag364.xml"/><Relationship Id="rId44" Type="http://schemas.openxmlformats.org/officeDocument/2006/relationships/tags" Target="../tags/tag377.xml"/><Relationship Id="rId52" Type="http://schemas.openxmlformats.org/officeDocument/2006/relationships/tags" Target="../tags/tag385.xml"/><Relationship Id="rId60" Type="http://schemas.openxmlformats.org/officeDocument/2006/relationships/tags" Target="../tags/tag393.xml"/><Relationship Id="rId65" Type="http://schemas.openxmlformats.org/officeDocument/2006/relationships/tags" Target="../tags/tag398.xml"/><Relationship Id="rId73" Type="http://schemas.openxmlformats.org/officeDocument/2006/relationships/tags" Target="../tags/tag406.xml"/><Relationship Id="rId78" Type="http://schemas.openxmlformats.org/officeDocument/2006/relationships/tags" Target="../tags/tag411.xml"/><Relationship Id="rId81" Type="http://schemas.openxmlformats.org/officeDocument/2006/relationships/tags" Target="../tags/tag414.xml"/><Relationship Id="rId86" Type="http://schemas.openxmlformats.org/officeDocument/2006/relationships/tags" Target="../tags/tag419.xml"/><Relationship Id="rId94" Type="http://schemas.openxmlformats.org/officeDocument/2006/relationships/tags" Target="../tags/tag427.xml"/><Relationship Id="rId99" Type="http://schemas.openxmlformats.org/officeDocument/2006/relationships/tags" Target="../tags/tag432.xml"/><Relationship Id="rId101" Type="http://schemas.openxmlformats.org/officeDocument/2006/relationships/tags" Target="../tags/tag434.xml"/><Relationship Id="rId4" Type="http://schemas.openxmlformats.org/officeDocument/2006/relationships/tags" Target="../tags/tag337.xml"/><Relationship Id="rId9" Type="http://schemas.openxmlformats.org/officeDocument/2006/relationships/tags" Target="../tags/tag342.xml"/><Relationship Id="rId13" Type="http://schemas.openxmlformats.org/officeDocument/2006/relationships/tags" Target="../tags/tag346.xml"/><Relationship Id="rId18" Type="http://schemas.openxmlformats.org/officeDocument/2006/relationships/tags" Target="../tags/tag351.xml"/><Relationship Id="rId39" Type="http://schemas.openxmlformats.org/officeDocument/2006/relationships/tags" Target="../tags/tag372.xml"/><Relationship Id="rId109" Type="http://schemas.openxmlformats.org/officeDocument/2006/relationships/slideLayout" Target="../slideLayouts/slideLayout2.xml"/><Relationship Id="rId34" Type="http://schemas.openxmlformats.org/officeDocument/2006/relationships/tags" Target="../tags/tag367.xml"/><Relationship Id="rId50" Type="http://schemas.openxmlformats.org/officeDocument/2006/relationships/tags" Target="../tags/tag383.xml"/><Relationship Id="rId55" Type="http://schemas.openxmlformats.org/officeDocument/2006/relationships/tags" Target="../tags/tag388.xml"/><Relationship Id="rId76" Type="http://schemas.openxmlformats.org/officeDocument/2006/relationships/tags" Target="../tags/tag409.xml"/><Relationship Id="rId97" Type="http://schemas.openxmlformats.org/officeDocument/2006/relationships/tags" Target="../tags/tag430.xml"/><Relationship Id="rId104" Type="http://schemas.openxmlformats.org/officeDocument/2006/relationships/tags" Target="../tags/tag437.xml"/><Relationship Id="rId7" Type="http://schemas.openxmlformats.org/officeDocument/2006/relationships/tags" Target="../tags/tag340.xml"/><Relationship Id="rId71" Type="http://schemas.openxmlformats.org/officeDocument/2006/relationships/tags" Target="../tags/tag404.xml"/><Relationship Id="rId92" Type="http://schemas.openxmlformats.org/officeDocument/2006/relationships/tags" Target="../tags/tag425.xml"/><Relationship Id="rId2" Type="http://schemas.openxmlformats.org/officeDocument/2006/relationships/tags" Target="../tags/tag335.xml"/><Relationship Id="rId29" Type="http://schemas.openxmlformats.org/officeDocument/2006/relationships/tags" Target="../tags/tag362.xml"/><Relationship Id="rId24" Type="http://schemas.openxmlformats.org/officeDocument/2006/relationships/tags" Target="../tags/tag357.xml"/><Relationship Id="rId40" Type="http://schemas.openxmlformats.org/officeDocument/2006/relationships/tags" Target="../tags/tag373.xml"/><Relationship Id="rId45" Type="http://schemas.openxmlformats.org/officeDocument/2006/relationships/tags" Target="../tags/tag378.xml"/><Relationship Id="rId66" Type="http://schemas.openxmlformats.org/officeDocument/2006/relationships/tags" Target="../tags/tag399.xml"/><Relationship Id="rId87" Type="http://schemas.openxmlformats.org/officeDocument/2006/relationships/tags" Target="../tags/tag420.xml"/><Relationship Id="rId110" Type="http://schemas.openxmlformats.org/officeDocument/2006/relationships/image" Target="../media/image5.png"/><Relationship Id="rId61" Type="http://schemas.openxmlformats.org/officeDocument/2006/relationships/tags" Target="../tags/tag394.xml"/><Relationship Id="rId82" Type="http://schemas.openxmlformats.org/officeDocument/2006/relationships/tags" Target="../tags/tag415.xml"/><Relationship Id="rId19" Type="http://schemas.openxmlformats.org/officeDocument/2006/relationships/tags" Target="../tags/tag352.xml"/><Relationship Id="rId14" Type="http://schemas.openxmlformats.org/officeDocument/2006/relationships/tags" Target="../tags/tag347.xml"/><Relationship Id="rId30" Type="http://schemas.openxmlformats.org/officeDocument/2006/relationships/tags" Target="../tags/tag363.xml"/><Relationship Id="rId35" Type="http://schemas.openxmlformats.org/officeDocument/2006/relationships/tags" Target="../tags/tag368.xml"/><Relationship Id="rId56" Type="http://schemas.openxmlformats.org/officeDocument/2006/relationships/tags" Target="../tags/tag389.xml"/><Relationship Id="rId77" Type="http://schemas.openxmlformats.org/officeDocument/2006/relationships/tags" Target="../tags/tag410.xml"/><Relationship Id="rId100" Type="http://schemas.openxmlformats.org/officeDocument/2006/relationships/tags" Target="../tags/tag433.xml"/><Relationship Id="rId105" Type="http://schemas.openxmlformats.org/officeDocument/2006/relationships/tags" Target="../tags/tag438.xml"/><Relationship Id="rId8" Type="http://schemas.openxmlformats.org/officeDocument/2006/relationships/tags" Target="../tags/tag341.xml"/><Relationship Id="rId51" Type="http://schemas.openxmlformats.org/officeDocument/2006/relationships/tags" Target="../tags/tag384.xml"/><Relationship Id="rId72" Type="http://schemas.openxmlformats.org/officeDocument/2006/relationships/tags" Target="../tags/tag405.xml"/><Relationship Id="rId93" Type="http://schemas.openxmlformats.org/officeDocument/2006/relationships/tags" Target="../tags/tag426.xml"/><Relationship Id="rId98" Type="http://schemas.openxmlformats.org/officeDocument/2006/relationships/tags" Target="../tags/tag431.xml"/><Relationship Id="rId3" Type="http://schemas.openxmlformats.org/officeDocument/2006/relationships/tags" Target="../tags/tag336.xml"/><Relationship Id="rId25" Type="http://schemas.openxmlformats.org/officeDocument/2006/relationships/tags" Target="../tags/tag358.xml"/><Relationship Id="rId46" Type="http://schemas.openxmlformats.org/officeDocument/2006/relationships/tags" Target="../tags/tag379.xml"/><Relationship Id="rId67" Type="http://schemas.openxmlformats.org/officeDocument/2006/relationships/tags" Target="../tags/tag400.xml"/><Relationship Id="rId20" Type="http://schemas.openxmlformats.org/officeDocument/2006/relationships/tags" Target="../tags/tag353.xml"/><Relationship Id="rId41" Type="http://schemas.openxmlformats.org/officeDocument/2006/relationships/tags" Target="../tags/tag374.xml"/><Relationship Id="rId62" Type="http://schemas.openxmlformats.org/officeDocument/2006/relationships/tags" Target="../tags/tag395.xml"/><Relationship Id="rId83" Type="http://schemas.openxmlformats.org/officeDocument/2006/relationships/tags" Target="../tags/tag416.xml"/><Relationship Id="rId88" Type="http://schemas.openxmlformats.org/officeDocument/2006/relationships/tags" Target="../tags/tag421.xml"/><Relationship Id="rId111" Type="http://schemas.openxmlformats.org/officeDocument/2006/relationships/image" Target="../media/image6.png"/></Relationships>
</file>

<file path=ppt/slides/_rels/slide33.xml.rels><?xml version="1.0" encoding="UTF-8" standalone="yes"?>
<Relationships xmlns="http://schemas.openxmlformats.org/package/2006/relationships"><Relationship Id="rId13" Type="http://schemas.openxmlformats.org/officeDocument/2006/relationships/tags" Target="../tags/tag454.xml"/><Relationship Id="rId18" Type="http://schemas.openxmlformats.org/officeDocument/2006/relationships/tags" Target="../tags/tag459.xml"/><Relationship Id="rId26" Type="http://schemas.openxmlformats.org/officeDocument/2006/relationships/tags" Target="../tags/tag467.xml"/><Relationship Id="rId39" Type="http://schemas.openxmlformats.org/officeDocument/2006/relationships/tags" Target="../tags/tag480.xml"/><Relationship Id="rId21" Type="http://schemas.openxmlformats.org/officeDocument/2006/relationships/tags" Target="../tags/tag462.xml"/><Relationship Id="rId34" Type="http://schemas.openxmlformats.org/officeDocument/2006/relationships/tags" Target="../tags/tag475.xml"/><Relationship Id="rId42" Type="http://schemas.openxmlformats.org/officeDocument/2006/relationships/tags" Target="../tags/tag483.xml"/><Relationship Id="rId47" Type="http://schemas.openxmlformats.org/officeDocument/2006/relationships/image" Target="../media/image4.png"/><Relationship Id="rId7" Type="http://schemas.openxmlformats.org/officeDocument/2006/relationships/tags" Target="../tags/tag448.xml"/><Relationship Id="rId2" Type="http://schemas.openxmlformats.org/officeDocument/2006/relationships/tags" Target="../tags/tag443.xml"/><Relationship Id="rId16" Type="http://schemas.openxmlformats.org/officeDocument/2006/relationships/tags" Target="../tags/tag457.xml"/><Relationship Id="rId29" Type="http://schemas.openxmlformats.org/officeDocument/2006/relationships/tags" Target="../tags/tag470.xml"/><Relationship Id="rId1" Type="http://schemas.openxmlformats.org/officeDocument/2006/relationships/tags" Target="../tags/tag442.xml"/><Relationship Id="rId6" Type="http://schemas.openxmlformats.org/officeDocument/2006/relationships/tags" Target="../tags/tag447.xml"/><Relationship Id="rId11" Type="http://schemas.openxmlformats.org/officeDocument/2006/relationships/tags" Target="../tags/tag452.xml"/><Relationship Id="rId24" Type="http://schemas.openxmlformats.org/officeDocument/2006/relationships/tags" Target="../tags/tag465.xml"/><Relationship Id="rId32" Type="http://schemas.openxmlformats.org/officeDocument/2006/relationships/tags" Target="../tags/tag473.xml"/><Relationship Id="rId37" Type="http://schemas.openxmlformats.org/officeDocument/2006/relationships/tags" Target="../tags/tag478.xml"/><Relationship Id="rId40" Type="http://schemas.openxmlformats.org/officeDocument/2006/relationships/tags" Target="../tags/tag481.xml"/><Relationship Id="rId45" Type="http://schemas.openxmlformats.org/officeDocument/2006/relationships/image" Target="../media/image6.png"/><Relationship Id="rId5" Type="http://schemas.openxmlformats.org/officeDocument/2006/relationships/tags" Target="../tags/tag446.xml"/><Relationship Id="rId15" Type="http://schemas.openxmlformats.org/officeDocument/2006/relationships/tags" Target="../tags/tag456.xml"/><Relationship Id="rId23" Type="http://schemas.openxmlformats.org/officeDocument/2006/relationships/tags" Target="../tags/tag464.xml"/><Relationship Id="rId28" Type="http://schemas.openxmlformats.org/officeDocument/2006/relationships/tags" Target="../tags/tag469.xml"/><Relationship Id="rId36" Type="http://schemas.openxmlformats.org/officeDocument/2006/relationships/tags" Target="../tags/tag477.xml"/><Relationship Id="rId10" Type="http://schemas.openxmlformats.org/officeDocument/2006/relationships/tags" Target="../tags/tag451.xml"/><Relationship Id="rId19" Type="http://schemas.openxmlformats.org/officeDocument/2006/relationships/tags" Target="../tags/tag460.xml"/><Relationship Id="rId31" Type="http://schemas.openxmlformats.org/officeDocument/2006/relationships/tags" Target="../tags/tag472.xml"/><Relationship Id="rId44" Type="http://schemas.openxmlformats.org/officeDocument/2006/relationships/image" Target="../media/image5.png"/><Relationship Id="rId4" Type="http://schemas.openxmlformats.org/officeDocument/2006/relationships/tags" Target="../tags/tag445.xml"/><Relationship Id="rId9" Type="http://schemas.openxmlformats.org/officeDocument/2006/relationships/tags" Target="../tags/tag450.xml"/><Relationship Id="rId14" Type="http://schemas.openxmlformats.org/officeDocument/2006/relationships/tags" Target="../tags/tag455.xml"/><Relationship Id="rId22" Type="http://schemas.openxmlformats.org/officeDocument/2006/relationships/tags" Target="../tags/tag463.xml"/><Relationship Id="rId27" Type="http://schemas.openxmlformats.org/officeDocument/2006/relationships/tags" Target="../tags/tag468.xml"/><Relationship Id="rId30" Type="http://schemas.openxmlformats.org/officeDocument/2006/relationships/tags" Target="../tags/tag471.xml"/><Relationship Id="rId35" Type="http://schemas.openxmlformats.org/officeDocument/2006/relationships/tags" Target="../tags/tag476.xml"/><Relationship Id="rId43" Type="http://schemas.openxmlformats.org/officeDocument/2006/relationships/slideLayout" Target="../slideLayouts/slideLayout2.xml"/><Relationship Id="rId8" Type="http://schemas.openxmlformats.org/officeDocument/2006/relationships/tags" Target="../tags/tag449.xml"/><Relationship Id="rId3" Type="http://schemas.openxmlformats.org/officeDocument/2006/relationships/tags" Target="../tags/tag444.xml"/><Relationship Id="rId12" Type="http://schemas.openxmlformats.org/officeDocument/2006/relationships/tags" Target="../tags/tag453.xml"/><Relationship Id="rId17" Type="http://schemas.openxmlformats.org/officeDocument/2006/relationships/tags" Target="../tags/tag458.xml"/><Relationship Id="rId25" Type="http://schemas.openxmlformats.org/officeDocument/2006/relationships/tags" Target="../tags/tag466.xml"/><Relationship Id="rId33" Type="http://schemas.openxmlformats.org/officeDocument/2006/relationships/tags" Target="../tags/tag474.xml"/><Relationship Id="rId38" Type="http://schemas.openxmlformats.org/officeDocument/2006/relationships/tags" Target="../tags/tag479.xml"/><Relationship Id="rId46" Type="http://schemas.openxmlformats.org/officeDocument/2006/relationships/image" Target="../media/image3.png"/><Relationship Id="rId20" Type="http://schemas.openxmlformats.org/officeDocument/2006/relationships/tags" Target="../tags/tag461.xml"/><Relationship Id="rId41" Type="http://schemas.openxmlformats.org/officeDocument/2006/relationships/tags" Target="../tags/tag482.xml"/></Relationships>
</file>

<file path=ppt/slides/_rels/slide34.xml.rels><?xml version="1.0" encoding="UTF-8" standalone="yes"?>
<Relationships xmlns="http://schemas.openxmlformats.org/package/2006/relationships"><Relationship Id="rId26" Type="http://schemas.openxmlformats.org/officeDocument/2006/relationships/tags" Target="../tags/tag509.xml"/><Relationship Id="rId21" Type="http://schemas.openxmlformats.org/officeDocument/2006/relationships/tags" Target="../tags/tag504.xml"/><Relationship Id="rId42" Type="http://schemas.openxmlformats.org/officeDocument/2006/relationships/tags" Target="../tags/tag525.xml"/><Relationship Id="rId47" Type="http://schemas.openxmlformats.org/officeDocument/2006/relationships/tags" Target="../tags/tag530.xml"/><Relationship Id="rId63" Type="http://schemas.openxmlformats.org/officeDocument/2006/relationships/tags" Target="../tags/tag546.xml"/><Relationship Id="rId68" Type="http://schemas.openxmlformats.org/officeDocument/2006/relationships/tags" Target="../tags/tag551.xml"/><Relationship Id="rId2" Type="http://schemas.openxmlformats.org/officeDocument/2006/relationships/tags" Target="../tags/tag485.xml"/><Relationship Id="rId16" Type="http://schemas.openxmlformats.org/officeDocument/2006/relationships/tags" Target="../tags/tag499.xml"/><Relationship Id="rId29" Type="http://schemas.openxmlformats.org/officeDocument/2006/relationships/tags" Target="../tags/tag512.xml"/><Relationship Id="rId11" Type="http://schemas.openxmlformats.org/officeDocument/2006/relationships/tags" Target="../tags/tag494.xml"/><Relationship Id="rId24" Type="http://schemas.openxmlformats.org/officeDocument/2006/relationships/tags" Target="../tags/tag507.xml"/><Relationship Id="rId32" Type="http://schemas.openxmlformats.org/officeDocument/2006/relationships/tags" Target="../tags/tag515.xml"/><Relationship Id="rId37" Type="http://schemas.openxmlformats.org/officeDocument/2006/relationships/tags" Target="../tags/tag520.xml"/><Relationship Id="rId40" Type="http://schemas.openxmlformats.org/officeDocument/2006/relationships/tags" Target="../tags/tag523.xml"/><Relationship Id="rId45" Type="http://schemas.openxmlformats.org/officeDocument/2006/relationships/tags" Target="../tags/tag528.xml"/><Relationship Id="rId53" Type="http://schemas.openxmlformats.org/officeDocument/2006/relationships/tags" Target="../tags/tag536.xml"/><Relationship Id="rId58" Type="http://schemas.openxmlformats.org/officeDocument/2006/relationships/tags" Target="../tags/tag541.xml"/><Relationship Id="rId66" Type="http://schemas.openxmlformats.org/officeDocument/2006/relationships/tags" Target="../tags/tag549.xml"/><Relationship Id="rId5" Type="http://schemas.openxmlformats.org/officeDocument/2006/relationships/tags" Target="../tags/tag488.xml"/><Relationship Id="rId61" Type="http://schemas.openxmlformats.org/officeDocument/2006/relationships/tags" Target="../tags/tag544.xml"/><Relationship Id="rId19" Type="http://schemas.openxmlformats.org/officeDocument/2006/relationships/tags" Target="../tags/tag502.xml"/><Relationship Id="rId14" Type="http://schemas.openxmlformats.org/officeDocument/2006/relationships/tags" Target="../tags/tag497.xml"/><Relationship Id="rId22" Type="http://schemas.openxmlformats.org/officeDocument/2006/relationships/tags" Target="../tags/tag505.xml"/><Relationship Id="rId27" Type="http://schemas.openxmlformats.org/officeDocument/2006/relationships/tags" Target="../tags/tag510.xml"/><Relationship Id="rId30" Type="http://schemas.openxmlformats.org/officeDocument/2006/relationships/tags" Target="../tags/tag513.xml"/><Relationship Id="rId35" Type="http://schemas.openxmlformats.org/officeDocument/2006/relationships/tags" Target="../tags/tag518.xml"/><Relationship Id="rId43" Type="http://schemas.openxmlformats.org/officeDocument/2006/relationships/tags" Target="../tags/tag526.xml"/><Relationship Id="rId48" Type="http://schemas.openxmlformats.org/officeDocument/2006/relationships/tags" Target="../tags/tag531.xml"/><Relationship Id="rId56" Type="http://schemas.openxmlformats.org/officeDocument/2006/relationships/tags" Target="../tags/tag539.xml"/><Relationship Id="rId64" Type="http://schemas.openxmlformats.org/officeDocument/2006/relationships/tags" Target="../tags/tag547.xml"/><Relationship Id="rId69" Type="http://schemas.openxmlformats.org/officeDocument/2006/relationships/slideLayout" Target="../slideLayouts/slideLayout2.xml"/><Relationship Id="rId8" Type="http://schemas.openxmlformats.org/officeDocument/2006/relationships/tags" Target="../tags/tag491.xml"/><Relationship Id="rId51" Type="http://schemas.openxmlformats.org/officeDocument/2006/relationships/tags" Target="../tags/tag534.xml"/><Relationship Id="rId72" Type="http://schemas.openxmlformats.org/officeDocument/2006/relationships/image" Target="../media/image3.png"/><Relationship Id="rId3" Type="http://schemas.openxmlformats.org/officeDocument/2006/relationships/tags" Target="../tags/tag486.xml"/><Relationship Id="rId12" Type="http://schemas.openxmlformats.org/officeDocument/2006/relationships/tags" Target="../tags/tag495.xml"/><Relationship Id="rId17" Type="http://schemas.openxmlformats.org/officeDocument/2006/relationships/tags" Target="../tags/tag500.xml"/><Relationship Id="rId25" Type="http://schemas.openxmlformats.org/officeDocument/2006/relationships/tags" Target="../tags/tag508.xml"/><Relationship Id="rId33" Type="http://schemas.openxmlformats.org/officeDocument/2006/relationships/tags" Target="../tags/tag516.xml"/><Relationship Id="rId38" Type="http://schemas.openxmlformats.org/officeDocument/2006/relationships/tags" Target="../tags/tag521.xml"/><Relationship Id="rId46" Type="http://schemas.openxmlformats.org/officeDocument/2006/relationships/tags" Target="../tags/tag529.xml"/><Relationship Id="rId59" Type="http://schemas.openxmlformats.org/officeDocument/2006/relationships/tags" Target="../tags/tag542.xml"/><Relationship Id="rId67" Type="http://schemas.openxmlformats.org/officeDocument/2006/relationships/tags" Target="../tags/tag550.xml"/><Relationship Id="rId20" Type="http://schemas.openxmlformats.org/officeDocument/2006/relationships/tags" Target="../tags/tag503.xml"/><Relationship Id="rId41" Type="http://schemas.openxmlformats.org/officeDocument/2006/relationships/tags" Target="../tags/tag524.xml"/><Relationship Id="rId54" Type="http://schemas.openxmlformats.org/officeDocument/2006/relationships/tags" Target="../tags/tag537.xml"/><Relationship Id="rId62" Type="http://schemas.openxmlformats.org/officeDocument/2006/relationships/tags" Target="../tags/tag545.xml"/><Relationship Id="rId70" Type="http://schemas.openxmlformats.org/officeDocument/2006/relationships/image" Target="../media/image5.png"/><Relationship Id="rId1" Type="http://schemas.openxmlformats.org/officeDocument/2006/relationships/tags" Target="../tags/tag484.xml"/><Relationship Id="rId6" Type="http://schemas.openxmlformats.org/officeDocument/2006/relationships/tags" Target="../tags/tag489.xml"/><Relationship Id="rId15" Type="http://schemas.openxmlformats.org/officeDocument/2006/relationships/tags" Target="../tags/tag498.xml"/><Relationship Id="rId23" Type="http://schemas.openxmlformats.org/officeDocument/2006/relationships/tags" Target="../tags/tag506.xml"/><Relationship Id="rId28" Type="http://schemas.openxmlformats.org/officeDocument/2006/relationships/tags" Target="../tags/tag511.xml"/><Relationship Id="rId36" Type="http://schemas.openxmlformats.org/officeDocument/2006/relationships/tags" Target="../tags/tag519.xml"/><Relationship Id="rId49" Type="http://schemas.openxmlformats.org/officeDocument/2006/relationships/tags" Target="../tags/tag532.xml"/><Relationship Id="rId57" Type="http://schemas.openxmlformats.org/officeDocument/2006/relationships/tags" Target="../tags/tag540.xml"/><Relationship Id="rId10" Type="http://schemas.openxmlformats.org/officeDocument/2006/relationships/tags" Target="../tags/tag493.xml"/><Relationship Id="rId31" Type="http://schemas.openxmlformats.org/officeDocument/2006/relationships/tags" Target="../tags/tag514.xml"/><Relationship Id="rId44" Type="http://schemas.openxmlformats.org/officeDocument/2006/relationships/tags" Target="../tags/tag527.xml"/><Relationship Id="rId52" Type="http://schemas.openxmlformats.org/officeDocument/2006/relationships/tags" Target="../tags/tag535.xml"/><Relationship Id="rId60" Type="http://schemas.openxmlformats.org/officeDocument/2006/relationships/tags" Target="../tags/tag543.xml"/><Relationship Id="rId65" Type="http://schemas.openxmlformats.org/officeDocument/2006/relationships/tags" Target="../tags/tag548.xml"/><Relationship Id="rId73" Type="http://schemas.openxmlformats.org/officeDocument/2006/relationships/image" Target="../media/image4.png"/><Relationship Id="rId4" Type="http://schemas.openxmlformats.org/officeDocument/2006/relationships/tags" Target="../tags/tag487.xml"/><Relationship Id="rId9" Type="http://schemas.openxmlformats.org/officeDocument/2006/relationships/tags" Target="../tags/tag492.xml"/><Relationship Id="rId13" Type="http://schemas.openxmlformats.org/officeDocument/2006/relationships/tags" Target="../tags/tag496.xml"/><Relationship Id="rId18" Type="http://schemas.openxmlformats.org/officeDocument/2006/relationships/tags" Target="../tags/tag501.xml"/><Relationship Id="rId39" Type="http://schemas.openxmlformats.org/officeDocument/2006/relationships/tags" Target="../tags/tag522.xml"/><Relationship Id="rId34" Type="http://schemas.openxmlformats.org/officeDocument/2006/relationships/tags" Target="../tags/tag517.xml"/><Relationship Id="rId50" Type="http://schemas.openxmlformats.org/officeDocument/2006/relationships/tags" Target="../tags/tag533.xml"/><Relationship Id="rId55" Type="http://schemas.openxmlformats.org/officeDocument/2006/relationships/tags" Target="../tags/tag538.xml"/><Relationship Id="rId7" Type="http://schemas.openxmlformats.org/officeDocument/2006/relationships/tags" Target="../tags/tag490.xml"/><Relationship Id="rId71" Type="http://schemas.openxmlformats.org/officeDocument/2006/relationships/image" Target="../media/image6.png"/></Relationships>
</file>

<file path=ppt/slides/_rels/slide35.xml.rels><?xml version="1.0" encoding="UTF-8" standalone="yes"?>
<Relationships xmlns="http://schemas.openxmlformats.org/package/2006/relationships"><Relationship Id="rId26" Type="http://schemas.openxmlformats.org/officeDocument/2006/relationships/tags" Target="../tags/tag577.xml"/><Relationship Id="rId21" Type="http://schemas.openxmlformats.org/officeDocument/2006/relationships/tags" Target="../tags/tag572.xml"/><Relationship Id="rId42" Type="http://schemas.openxmlformats.org/officeDocument/2006/relationships/tags" Target="../tags/tag593.xml"/><Relationship Id="rId47" Type="http://schemas.openxmlformats.org/officeDocument/2006/relationships/tags" Target="../tags/tag598.xml"/><Relationship Id="rId63" Type="http://schemas.openxmlformats.org/officeDocument/2006/relationships/tags" Target="../tags/tag614.xml"/><Relationship Id="rId68" Type="http://schemas.openxmlformats.org/officeDocument/2006/relationships/tags" Target="../tags/tag619.xml"/><Relationship Id="rId84" Type="http://schemas.openxmlformats.org/officeDocument/2006/relationships/tags" Target="../tags/tag635.xml"/><Relationship Id="rId89" Type="http://schemas.openxmlformats.org/officeDocument/2006/relationships/slideLayout" Target="../slideLayouts/slideLayout2.xml"/><Relationship Id="rId16" Type="http://schemas.openxmlformats.org/officeDocument/2006/relationships/tags" Target="../tags/tag567.xml"/><Relationship Id="rId11" Type="http://schemas.openxmlformats.org/officeDocument/2006/relationships/tags" Target="../tags/tag562.xml"/><Relationship Id="rId32" Type="http://schemas.openxmlformats.org/officeDocument/2006/relationships/tags" Target="../tags/tag583.xml"/><Relationship Id="rId37" Type="http://schemas.openxmlformats.org/officeDocument/2006/relationships/tags" Target="../tags/tag588.xml"/><Relationship Id="rId53" Type="http://schemas.openxmlformats.org/officeDocument/2006/relationships/tags" Target="../tags/tag604.xml"/><Relationship Id="rId58" Type="http://schemas.openxmlformats.org/officeDocument/2006/relationships/tags" Target="../tags/tag609.xml"/><Relationship Id="rId74" Type="http://schemas.openxmlformats.org/officeDocument/2006/relationships/tags" Target="../tags/tag625.xml"/><Relationship Id="rId79" Type="http://schemas.openxmlformats.org/officeDocument/2006/relationships/tags" Target="../tags/tag630.xml"/><Relationship Id="rId5" Type="http://schemas.openxmlformats.org/officeDocument/2006/relationships/tags" Target="../tags/tag556.xml"/><Relationship Id="rId90" Type="http://schemas.openxmlformats.org/officeDocument/2006/relationships/image" Target="../media/image5.png"/><Relationship Id="rId22" Type="http://schemas.openxmlformats.org/officeDocument/2006/relationships/tags" Target="../tags/tag573.xml"/><Relationship Id="rId27" Type="http://schemas.openxmlformats.org/officeDocument/2006/relationships/tags" Target="../tags/tag578.xml"/><Relationship Id="rId43" Type="http://schemas.openxmlformats.org/officeDocument/2006/relationships/tags" Target="../tags/tag594.xml"/><Relationship Id="rId48" Type="http://schemas.openxmlformats.org/officeDocument/2006/relationships/tags" Target="../tags/tag599.xml"/><Relationship Id="rId64" Type="http://schemas.openxmlformats.org/officeDocument/2006/relationships/tags" Target="../tags/tag615.xml"/><Relationship Id="rId69" Type="http://schemas.openxmlformats.org/officeDocument/2006/relationships/tags" Target="../tags/tag620.xml"/><Relationship Id="rId8" Type="http://schemas.openxmlformats.org/officeDocument/2006/relationships/tags" Target="../tags/tag559.xml"/><Relationship Id="rId51" Type="http://schemas.openxmlformats.org/officeDocument/2006/relationships/tags" Target="../tags/tag602.xml"/><Relationship Id="rId72" Type="http://schemas.openxmlformats.org/officeDocument/2006/relationships/tags" Target="../tags/tag623.xml"/><Relationship Id="rId80" Type="http://schemas.openxmlformats.org/officeDocument/2006/relationships/tags" Target="../tags/tag631.xml"/><Relationship Id="rId85" Type="http://schemas.openxmlformats.org/officeDocument/2006/relationships/tags" Target="../tags/tag636.xml"/><Relationship Id="rId93" Type="http://schemas.openxmlformats.org/officeDocument/2006/relationships/image" Target="../media/image4.png"/><Relationship Id="rId3" Type="http://schemas.openxmlformats.org/officeDocument/2006/relationships/tags" Target="../tags/tag554.xml"/><Relationship Id="rId12" Type="http://schemas.openxmlformats.org/officeDocument/2006/relationships/tags" Target="../tags/tag563.xml"/><Relationship Id="rId17" Type="http://schemas.openxmlformats.org/officeDocument/2006/relationships/tags" Target="../tags/tag568.xml"/><Relationship Id="rId25" Type="http://schemas.openxmlformats.org/officeDocument/2006/relationships/tags" Target="../tags/tag576.xml"/><Relationship Id="rId33" Type="http://schemas.openxmlformats.org/officeDocument/2006/relationships/tags" Target="../tags/tag584.xml"/><Relationship Id="rId38" Type="http://schemas.openxmlformats.org/officeDocument/2006/relationships/tags" Target="../tags/tag589.xml"/><Relationship Id="rId46" Type="http://schemas.openxmlformats.org/officeDocument/2006/relationships/tags" Target="../tags/tag597.xml"/><Relationship Id="rId59" Type="http://schemas.openxmlformats.org/officeDocument/2006/relationships/tags" Target="../tags/tag610.xml"/><Relationship Id="rId67" Type="http://schemas.openxmlformats.org/officeDocument/2006/relationships/tags" Target="../tags/tag618.xml"/><Relationship Id="rId20" Type="http://schemas.openxmlformats.org/officeDocument/2006/relationships/tags" Target="../tags/tag571.xml"/><Relationship Id="rId41" Type="http://schemas.openxmlformats.org/officeDocument/2006/relationships/tags" Target="../tags/tag592.xml"/><Relationship Id="rId54" Type="http://schemas.openxmlformats.org/officeDocument/2006/relationships/tags" Target="../tags/tag605.xml"/><Relationship Id="rId62" Type="http://schemas.openxmlformats.org/officeDocument/2006/relationships/tags" Target="../tags/tag613.xml"/><Relationship Id="rId70" Type="http://schemas.openxmlformats.org/officeDocument/2006/relationships/tags" Target="../tags/tag621.xml"/><Relationship Id="rId75" Type="http://schemas.openxmlformats.org/officeDocument/2006/relationships/tags" Target="../tags/tag626.xml"/><Relationship Id="rId83" Type="http://schemas.openxmlformats.org/officeDocument/2006/relationships/tags" Target="../tags/tag634.xml"/><Relationship Id="rId88" Type="http://schemas.openxmlformats.org/officeDocument/2006/relationships/tags" Target="../tags/tag639.xml"/><Relationship Id="rId91" Type="http://schemas.openxmlformats.org/officeDocument/2006/relationships/image" Target="../media/image6.png"/><Relationship Id="rId1" Type="http://schemas.openxmlformats.org/officeDocument/2006/relationships/tags" Target="../tags/tag552.xml"/><Relationship Id="rId6" Type="http://schemas.openxmlformats.org/officeDocument/2006/relationships/tags" Target="../tags/tag557.xml"/><Relationship Id="rId15" Type="http://schemas.openxmlformats.org/officeDocument/2006/relationships/tags" Target="../tags/tag566.xml"/><Relationship Id="rId23" Type="http://schemas.openxmlformats.org/officeDocument/2006/relationships/tags" Target="../tags/tag574.xml"/><Relationship Id="rId28" Type="http://schemas.openxmlformats.org/officeDocument/2006/relationships/tags" Target="../tags/tag579.xml"/><Relationship Id="rId36" Type="http://schemas.openxmlformats.org/officeDocument/2006/relationships/tags" Target="../tags/tag587.xml"/><Relationship Id="rId49" Type="http://schemas.openxmlformats.org/officeDocument/2006/relationships/tags" Target="../tags/tag600.xml"/><Relationship Id="rId57" Type="http://schemas.openxmlformats.org/officeDocument/2006/relationships/tags" Target="../tags/tag608.xml"/><Relationship Id="rId10" Type="http://schemas.openxmlformats.org/officeDocument/2006/relationships/tags" Target="../tags/tag561.xml"/><Relationship Id="rId31" Type="http://schemas.openxmlformats.org/officeDocument/2006/relationships/tags" Target="../tags/tag582.xml"/><Relationship Id="rId44" Type="http://schemas.openxmlformats.org/officeDocument/2006/relationships/tags" Target="../tags/tag595.xml"/><Relationship Id="rId52" Type="http://schemas.openxmlformats.org/officeDocument/2006/relationships/tags" Target="../tags/tag603.xml"/><Relationship Id="rId60" Type="http://schemas.openxmlformats.org/officeDocument/2006/relationships/tags" Target="../tags/tag611.xml"/><Relationship Id="rId65" Type="http://schemas.openxmlformats.org/officeDocument/2006/relationships/tags" Target="../tags/tag616.xml"/><Relationship Id="rId73" Type="http://schemas.openxmlformats.org/officeDocument/2006/relationships/tags" Target="../tags/tag624.xml"/><Relationship Id="rId78" Type="http://schemas.openxmlformats.org/officeDocument/2006/relationships/tags" Target="../tags/tag629.xml"/><Relationship Id="rId81" Type="http://schemas.openxmlformats.org/officeDocument/2006/relationships/tags" Target="../tags/tag632.xml"/><Relationship Id="rId86" Type="http://schemas.openxmlformats.org/officeDocument/2006/relationships/tags" Target="../tags/tag637.xml"/><Relationship Id="rId4" Type="http://schemas.openxmlformats.org/officeDocument/2006/relationships/tags" Target="../tags/tag555.xml"/><Relationship Id="rId9" Type="http://schemas.openxmlformats.org/officeDocument/2006/relationships/tags" Target="../tags/tag560.xml"/><Relationship Id="rId13" Type="http://schemas.openxmlformats.org/officeDocument/2006/relationships/tags" Target="../tags/tag564.xml"/><Relationship Id="rId18" Type="http://schemas.openxmlformats.org/officeDocument/2006/relationships/tags" Target="../tags/tag569.xml"/><Relationship Id="rId39" Type="http://schemas.openxmlformats.org/officeDocument/2006/relationships/tags" Target="../tags/tag590.xml"/><Relationship Id="rId34" Type="http://schemas.openxmlformats.org/officeDocument/2006/relationships/tags" Target="../tags/tag585.xml"/><Relationship Id="rId50" Type="http://schemas.openxmlformats.org/officeDocument/2006/relationships/tags" Target="../tags/tag601.xml"/><Relationship Id="rId55" Type="http://schemas.openxmlformats.org/officeDocument/2006/relationships/tags" Target="../tags/tag606.xml"/><Relationship Id="rId76" Type="http://schemas.openxmlformats.org/officeDocument/2006/relationships/tags" Target="../tags/tag627.xml"/><Relationship Id="rId7" Type="http://schemas.openxmlformats.org/officeDocument/2006/relationships/tags" Target="../tags/tag558.xml"/><Relationship Id="rId71" Type="http://schemas.openxmlformats.org/officeDocument/2006/relationships/tags" Target="../tags/tag622.xml"/><Relationship Id="rId92" Type="http://schemas.openxmlformats.org/officeDocument/2006/relationships/image" Target="../media/image3.png"/><Relationship Id="rId2" Type="http://schemas.openxmlformats.org/officeDocument/2006/relationships/tags" Target="../tags/tag553.xml"/><Relationship Id="rId29" Type="http://schemas.openxmlformats.org/officeDocument/2006/relationships/tags" Target="../tags/tag580.xml"/><Relationship Id="rId24" Type="http://schemas.openxmlformats.org/officeDocument/2006/relationships/tags" Target="../tags/tag575.xml"/><Relationship Id="rId40" Type="http://schemas.openxmlformats.org/officeDocument/2006/relationships/tags" Target="../tags/tag591.xml"/><Relationship Id="rId45" Type="http://schemas.openxmlformats.org/officeDocument/2006/relationships/tags" Target="../tags/tag596.xml"/><Relationship Id="rId66" Type="http://schemas.openxmlformats.org/officeDocument/2006/relationships/tags" Target="../tags/tag617.xml"/><Relationship Id="rId87" Type="http://schemas.openxmlformats.org/officeDocument/2006/relationships/tags" Target="../tags/tag638.xml"/><Relationship Id="rId61" Type="http://schemas.openxmlformats.org/officeDocument/2006/relationships/tags" Target="../tags/tag612.xml"/><Relationship Id="rId82" Type="http://schemas.openxmlformats.org/officeDocument/2006/relationships/tags" Target="../tags/tag633.xml"/><Relationship Id="rId19" Type="http://schemas.openxmlformats.org/officeDocument/2006/relationships/tags" Target="../tags/tag570.xml"/><Relationship Id="rId14" Type="http://schemas.openxmlformats.org/officeDocument/2006/relationships/tags" Target="../tags/tag565.xml"/><Relationship Id="rId30" Type="http://schemas.openxmlformats.org/officeDocument/2006/relationships/tags" Target="../tags/tag581.xml"/><Relationship Id="rId35" Type="http://schemas.openxmlformats.org/officeDocument/2006/relationships/tags" Target="../tags/tag586.xml"/><Relationship Id="rId56" Type="http://schemas.openxmlformats.org/officeDocument/2006/relationships/tags" Target="../tags/tag607.xml"/><Relationship Id="rId77" Type="http://schemas.openxmlformats.org/officeDocument/2006/relationships/tags" Target="../tags/tag628.xml"/></Relationships>
</file>

<file path=ppt/slides/_rels/slide36.xml.rels><?xml version="1.0" encoding="UTF-8" standalone="yes"?>
<Relationships xmlns="http://schemas.openxmlformats.org/package/2006/relationships"><Relationship Id="rId26" Type="http://schemas.openxmlformats.org/officeDocument/2006/relationships/tags" Target="../tags/tag665.xml"/><Relationship Id="rId21" Type="http://schemas.openxmlformats.org/officeDocument/2006/relationships/tags" Target="../tags/tag660.xml"/><Relationship Id="rId42" Type="http://schemas.openxmlformats.org/officeDocument/2006/relationships/tags" Target="../tags/tag681.xml"/><Relationship Id="rId47" Type="http://schemas.openxmlformats.org/officeDocument/2006/relationships/tags" Target="../tags/tag686.xml"/><Relationship Id="rId63" Type="http://schemas.openxmlformats.org/officeDocument/2006/relationships/tags" Target="../tags/tag702.xml"/><Relationship Id="rId68" Type="http://schemas.openxmlformats.org/officeDocument/2006/relationships/tags" Target="../tags/tag707.xml"/><Relationship Id="rId84" Type="http://schemas.openxmlformats.org/officeDocument/2006/relationships/tags" Target="../tags/tag723.xml"/><Relationship Id="rId89" Type="http://schemas.openxmlformats.org/officeDocument/2006/relationships/tags" Target="../tags/tag728.xml"/><Relationship Id="rId112" Type="http://schemas.openxmlformats.org/officeDocument/2006/relationships/image" Target="../media/image3.png"/><Relationship Id="rId16" Type="http://schemas.openxmlformats.org/officeDocument/2006/relationships/tags" Target="../tags/tag655.xml"/><Relationship Id="rId107" Type="http://schemas.openxmlformats.org/officeDocument/2006/relationships/tags" Target="../tags/tag746.xml"/><Relationship Id="rId11" Type="http://schemas.openxmlformats.org/officeDocument/2006/relationships/tags" Target="../tags/tag650.xml"/><Relationship Id="rId32" Type="http://schemas.openxmlformats.org/officeDocument/2006/relationships/tags" Target="../tags/tag671.xml"/><Relationship Id="rId37" Type="http://schemas.openxmlformats.org/officeDocument/2006/relationships/tags" Target="../tags/tag676.xml"/><Relationship Id="rId53" Type="http://schemas.openxmlformats.org/officeDocument/2006/relationships/tags" Target="../tags/tag692.xml"/><Relationship Id="rId58" Type="http://schemas.openxmlformats.org/officeDocument/2006/relationships/tags" Target="../tags/tag697.xml"/><Relationship Id="rId74" Type="http://schemas.openxmlformats.org/officeDocument/2006/relationships/tags" Target="../tags/tag713.xml"/><Relationship Id="rId79" Type="http://schemas.openxmlformats.org/officeDocument/2006/relationships/tags" Target="../tags/tag718.xml"/><Relationship Id="rId102" Type="http://schemas.openxmlformats.org/officeDocument/2006/relationships/tags" Target="../tags/tag741.xml"/><Relationship Id="rId5" Type="http://schemas.openxmlformats.org/officeDocument/2006/relationships/tags" Target="../tags/tag644.xml"/><Relationship Id="rId90" Type="http://schemas.openxmlformats.org/officeDocument/2006/relationships/tags" Target="../tags/tag729.xml"/><Relationship Id="rId95" Type="http://schemas.openxmlformats.org/officeDocument/2006/relationships/tags" Target="../tags/tag734.xml"/><Relationship Id="rId22" Type="http://schemas.openxmlformats.org/officeDocument/2006/relationships/tags" Target="../tags/tag661.xml"/><Relationship Id="rId27" Type="http://schemas.openxmlformats.org/officeDocument/2006/relationships/tags" Target="../tags/tag666.xml"/><Relationship Id="rId43" Type="http://schemas.openxmlformats.org/officeDocument/2006/relationships/tags" Target="../tags/tag682.xml"/><Relationship Id="rId48" Type="http://schemas.openxmlformats.org/officeDocument/2006/relationships/tags" Target="../tags/tag687.xml"/><Relationship Id="rId64" Type="http://schemas.openxmlformats.org/officeDocument/2006/relationships/tags" Target="../tags/tag703.xml"/><Relationship Id="rId69" Type="http://schemas.openxmlformats.org/officeDocument/2006/relationships/tags" Target="../tags/tag708.xml"/><Relationship Id="rId113" Type="http://schemas.openxmlformats.org/officeDocument/2006/relationships/image" Target="../media/image4.png"/><Relationship Id="rId80" Type="http://schemas.openxmlformats.org/officeDocument/2006/relationships/tags" Target="../tags/tag719.xml"/><Relationship Id="rId85" Type="http://schemas.openxmlformats.org/officeDocument/2006/relationships/tags" Target="../tags/tag724.xml"/><Relationship Id="rId12" Type="http://schemas.openxmlformats.org/officeDocument/2006/relationships/tags" Target="../tags/tag651.xml"/><Relationship Id="rId17" Type="http://schemas.openxmlformats.org/officeDocument/2006/relationships/tags" Target="../tags/tag656.xml"/><Relationship Id="rId33" Type="http://schemas.openxmlformats.org/officeDocument/2006/relationships/tags" Target="../tags/tag672.xml"/><Relationship Id="rId38" Type="http://schemas.openxmlformats.org/officeDocument/2006/relationships/tags" Target="../tags/tag677.xml"/><Relationship Id="rId59" Type="http://schemas.openxmlformats.org/officeDocument/2006/relationships/tags" Target="../tags/tag698.xml"/><Relationship Id="rId103" Type="http://schemas.openxmlformats.org/officeDocument/2006/relationships/tags" Target="../tags/tag742.xml"/><Relationship Id="rId108" Type="http://schemas.openxmlformats.org/officeDocument/2006/relationships/tags" Target="../tags/tag747.xml"/><Relationship Id="rId54" Type="http://schemas.openxmlformats.org/officeDocument/2006/relationships/tags" Target="../tags/tag693.xml"/><Relationship Id="rId70" Type="http://schemas.openxmlformats.org/officeDocument/2006/relationships/tags" Target="../tags/tag709.xml"/><Relationship Id="rId75" Type="http://schemas.openxmlformats.org/officeDocument/2006/relationships/tags" Target="../tags/tag714.xml"/><Relationship Id="rId91" Type="http://schemas.openxmlformats.org/officeDocument/2006/relationships/tags" Target="../tags/tag730.xml"/><Relationship Id="rId96" Type="http://schemas.openxmlformats.org/officeDocument/2006/relationships/tags" Target="../tags/tag735.xml"/><Relationship Id="rId1" Type="http://schemas.openxmlformats.org/officeDocument/2006/relationships/tags" Target="../tags/tag640.xml"/><Relationship Id="rId6" Type="http://schemas.openxmlformats.org/officeDocument/2006/relationships/tags" Target="../tags/tag645.xml"/><Relationship Id="rId15" Type="http://schemas.openxmlformats.org/officeDocument/2006/relationships/tags" Target="../tags/tag654.xml"/><Relationship Id="rId23" Type="http://schemas.openxmlformats.org/officeDocument/2006/relationships/tags" Target="../tags/tag662.xml"/><Relationship Id="rId28" Type="http://schemas.openxmlformats.org/officeDocument/2006/relationships/tags" Target="../tags/tag667.xml"/><Relationship Id="rId36" Type="http://schemas.openxmlformats.org/officeDocument/2006/relationships/tags" Target="../tags/tag675.xml"/><Relationship Id="rId49" Type="http://schemas.openxmlformats.org/officeDocument/2006/relationships/tags" Target="../tags/tag688.xml"/><Relationship Id="rId57" Type="http://schemas.openxmlformats.org/officeDocument/2006/relationships/tags" Target="../tags/tag696.xml"/><Relationship Id="rId106" Type="http://schemas.openxmlformats.org/officeDocument/2006/relationships/tags" Target="../tags/tag745.xml"/><Relationship Id="rId10" Type="http://schemas.openxmlformats.org/officeDocument/2006/relationships/tags" Target="../tags/tag649.xml"/><Relationship Id="rId31" Type="http://schemas.openxmlformats.org/officeDocument/2006/relationships/tags" Target="../tags/tag670.xml"/><Relationship Id="rId44" Type="http://schemas.openxmlformats.org/officeDocument/2006/relationships/tags" Target="../tags/tag683.xml"/><Relationship Id="rId52" Type="http://schemas.openxmlformats.org/officeDocument/2006/relationships/tags" Target="../tags/tag691.xml"/><Relationship Id="rId60" Type="http://schemas.openxmlformats.org/officeDocument/2006/relationships/tags" Target="../tags/tag699.xml"/><Relationship Id="rId65" Type="http://schemas.openxmlformats.org/officeDocument/2006/relationships/tags" Target="../tags/tag704.xml"/><Relationship Id="rId73" Type="http://schemas.openxmlformats.org/officeDocument/2006/relationships/tags" Target="../tags/tag712.xml"/><Relationship Id="rId78" Type="http://schemas.openxmlformats.org/officeDocument/2006/relationships/tags" Target="../tags/tag717.xml"/><Relationship Id="rId81" Type="http://schemas.openxmlformats.org/officeDocument/2006/relationships/tags" Target="../tags/tag720.xml"/><Relationship Id="rId86" Type="http://schemas.openxmlformats.org/officeDocument/2006/relationships/tags" Target="../tags/tag725.xml"/><Relationship Id="rId94" Type="http://schemas.openxmlformats.org/officeDocument/2006/relationships/tags" Target="../tags/tag733.xml"/><Relationship Id="rId99" Type="http://schemas.openxmlformats.org/officeDocument/2006/relationships/tags" Target="../tags/tag738.xml"/><Relationship Id="rId101" Type="http://schemas.openxmlformats.org/officeDocument/2006/relationships/tags" Target="../tags/tag740.xml"/><Relationship Id="rId4" Type="http://schemas.openxmlformats.org/officeDocument/2006/relationships/tags" Target="../tags/tag643.xml"/><Relationship Id="rId9" Type="http://schemas.openxmlformats.org/officeDocument/2006/relationships/tags" Target="../tags/tag648.xml"/><Relationship Id="rId13" Type="http://schemas.openxmlformats.org/officeDocument/2006/relationships/tags" Target="../tags/tag652.xml"/><Relationship Id="rId18" Type="http://schemas.openxmlformats.org/officeDocument/2006/relationships/tags" Target="../tags/tag657.xml"/><Relationship Id="rId39" Type="http://schemas.openxmlformats.org/officeDocument/2006/relationships/tags" Target="../tags/tag678.xml"/><Relationship Id="rId109" Type="http://schemas.openxmlformats.org/officeDocument/2006/relationships/slideLayout" Target="../slideLayouts/slideLayout2.xml"/><Relationship Id="rId34" Type="http://schemas.openxmlformats.org/officeDocument/2006/relationships/tags" Target="../tags/tag673.xml"/><Relationship Id="rId50" Type="http://schemas.openxmlformats.org/officeDocument/2006/relationships/tags" Target="../tags/tag689.xml"/><Relationship Id="rId55" Type="http://schemas.openxmlformats.org/officeDocument/2006/relationships/tags" Target="../tags/tag694.xml"/><Relationship Id="rId76" Type="http://schemas.openxmlformats.org/officeDocument/2006/relationships/tags" Target="../tags/tag715.xml"/><Relationship Id="rId97" Type="http://schemas.openxmlformats.org/officeDocument/2006/relationships/tags" Target="../tags/tag736.xml"/><Relationship Id="rId104" Type="http://schemas.openxmlformats.org/officeDocument/2006/relationships/tags" Target="../tags/tag743.xml"/><Relationship Id="rId7" Type="http://schemas.openxmlformats.org/officeDocument/2006/relationships/tags" Target="../tags/tag646.xml"/><Relationship Id="rId71" Type="http://schemas.openxmlformats.org/officeDocument/2006/relationships/tags" Target="../tags/tag710.xml"/><Relationship Id="rId92" Type="http://schemas.openxmlformats.org/officeDocument/2006/relationships/tags" Target="../tags/tag731.xml"/><Relationship Id="rId2" Type="http://schemas.openxmlformats.org/officeDocument/2006/relationships/tags" Target="../tags/tag641.xml"/><Relationship Id="rId29" Type="http://schemas.openxmlformats.org/officeDocument/2006/relationships/tags" Target="../tags/tag668.xml"/><Relationship Id="rId24" Type="http://schemas.openxmlformats.org/officeDocument/2006/relationships/tags" Target="../tags/tag663.xml"/><Relationship Id="rId40" Type="http://schemas.openxmlformats.org/officeDocument/2006/relationships/tags" Target="../tags/tag679.xml"/><Relationship Id="rId45" Type="http://schemas.openxmlformats.org/officeDocument/2006/relationships/tags" Target="../tags/tag684.xml"/><Relationship Id="rId66" Type="http://schemas.openxmlformats.org/officeDocument/2006/relationships/tags" Target="../tags/tag705.xml"/><Relationship Id="rId87" Type="http://schemas.openxmlformats.org/officeDocument/2006/relationships/tags" Target="../tags/tag726.xml"/><Relationship Id="rId110" Type="http://schemas.openxmlformats.org/officeDocument/2006/relationships/image" Target="../media/image5.png"/><Relationship Id="rId61" Type="http://schemas.openxmlformats.org/officeDocument/2006/relationships/tags" Target="../tags/tag700.xml"/><Relationship Id="rId82" Type="http://schemas.openxmlformats.org/officeDocument/2006/relationships/tags" Target="../tags/tag721.xml"/><Relationship Id="rId19" Type="http://schemas.openxmlformats.org/officeDocument/2006/relationships/tags" Target="../tags/tag658.xml"/><Relationship Id="rId14" Type="http://schemas.openxmlformats.org/officeDocument/2006/relationships/tags" Target="../tags/tag653.xml"/><Relationship Id="rId30" Type="http://schemas.openxmlformats.org/officeDocument/2006/relationships/tags" Target="../tags/tag669.xml"/><Relationship Id="rId35" Type="http://schemas.openxmlformats.org/officeDocument/2006/relationships/tags" Target="../tags/tag674.xml"/><Relationship Id="rId56" Type="http://schemas.openxmlformats.org/officeDocument/2006/relationships/tags" Target="../tags/tag695.xml"/><Relationship Id="rId77" Type="http://schemas.openxmlformats.org/officeDocument/2006/relationships/tags" Target="../tags/tag716.xml"/><Relationship Id="rId100" Type="http://schemas.openxmlformats.org/officeDocument/2006/relationships/tags" Target="../tags/tag739.xml"/><Relationship Id="rId105" Type="http://schemas.openxmlformats.org/officeDocument/2006/relationships/tags" Target="../tags/tag744.xml"/><Relationship Id="rId8" Type="http://schemas.openxmlformats.org/officeDocument/2006/relationships/tags" Target="../tags/tag647.xml"/><Relationship Id="rId51" Type="http://schemas.openxmlformats.org/officeDocument/2006/relationships/tags" Target="../tags/tag690.xml"/><Relationship Id="rId72" Type="http://schemas.openxmlformats.org/officeDocument/2006/relationships/tags" Target="../tags/tag711.xml"/><Relationship Id="rId93" Type="http://schemas.openxmlformats.org/officeDocument/2006/relationships/tags" Target="../tags/tag732.xml"/><Relationship Id="rId98" Type="http://schemas.openxmlformats.org/officeDocument/2006/relationships/tags" Target="../tags/tag737.xml"/><Relationship Id="rId3" Type="http://schemas.openxmlformats.org/officeDocument/2006/relationships/tags" Target="../tags/tag642.xml"/><Relationship Id="rId25" Type="http://schemas.openxmlformats.org/officeDocument/2006/relationships/tags" Target="../tags/tag664.xml"/><Relationship Id="rId46" Type="http://schemas.openxmlformats.org/officeDocument/2006/relationships/tags" Target="../tags/tag685.xml"/><Relationship Id="rId67" Type="http://schemas.openxmlformats.org/officeDocument/2006/relationships/tags" Target="../tags/tag706.xml"/><Relationship Id="rId20" Type="http://schemas.openxmlformats.org/officeDocument/2006/relationships/tags" Target="../tags/tag659.xml"/><Relationship Id="rId41" Type="http://schemas.openxmlformats.org/officeDocument/2006/relationships/tags" Target="../tags/tag680.xml"/><Relationship Id="rId62" Type="http://schemas.openxmlformats.org/officeDocument/2006/relationships/tags" Target="../tags/tag701.xml"/><Relationship Id="rId83" Type="http://schemas.openxmlformats.org/officeDocument/2006/relationships/tags" Target="../tags/tag722.xml"/><Relationship Id="rId88" Type="http://schemas.openxmlformats.org/officeDocument/2006/relationships/tags" Target="../tags/tag727.xml"/><Relationship Id="rId111" Type="http://schemas.openxmlformats.org/officeDocument/2006/relationships/image" Target="../media/image6.png"/></Relationships>
</file>

<file path=ppt/slides/_rels/slide37.xml.rels><?xml version="1.0" encoding="UTF-8" standalone="yes"?>
<Relationships xmlns="http://schemas.openxmlformats.org/package/2006/relationships"><Relationship Id="rId26" Type="http://schemas.openxmlformats.org/officeDocument/2006/relationships/tags" Target="../tags/tag773.xml"/><Relationship Id="rId117" Type="http://schemas.openxmlformats.org/officeDocument/2006/relationships/image" Target="../media/image6.png"/><Relationship Id="rId21" Type="http://schemas.openxmlformats.org/officeDocument/2006/relationships/tags" Target="../tags/tag768.xml"/><Relationship Id="rId42" Type="http://schemas.openxmlformats.org/officeDocument/2006/relationships/tags" Target="../tags/tag789.xml"/><Relationship Id="rId47" Type="http://schemas.openxmlformats.org/officeDocument/2006/relationships/tags" Target="../tags/tag794.xml"/><Relationship Id="rId63" Type="http://schemas.openxmlformats.org/officeDocument/2006/relationships/tags" Target="../tags/tag810.xml"/><Relationship Id="rId68" Type="http://schemas.openxmlformats.org/officeDocument/2006/relationships/tags" Target="../tags/tag815.xml"/><Relationship Id="rId84" Type="http://schemas.openxmlformats.org/officeDocument/2006/relationships/tags" Target="../tags/tag831.xml"/><Relationship Id="rId89" Type="http://schemas.openxmlformats.org/officeDocument/2006/relationships/tags" Target="../tags/tag836.xml"/><Relationship Id="rId112" Type="http://schemas.openxmlformats.org/officeDocument/2006/relationships/tags" Target="../tags/tag859.xml"/><Relationship Id="rId16" Type="http://schemas.openxmlformats.org/officeDocument/2006/relationships/tags" Target="../tags/tag763.xml"/><Relationship Id="rId107" Type="http://schemas.openxmlformats.org/officeDocument/2006/relationships/tags" Target="../tags/tag854.xml"/><Relationship Id="rId11" Type="http://schemas.openxmlformats.org/officeDocument/2006/relationships/tags" Target="../tags/tag758.xml"/><Relationship Id="rId32" Type="http://schemas.openxmlformats.org/officeDocument/2006/relationships/tags" Target="../tags/tag779.xml"/><Relationship Id="rId37" Type="http://schemas.openxmlformats.org/officeDocument/2006/relationships/tags" Target="../tags/tag784.xml"/><Relationship Id="rId53" Type="http://schemas.openxmlformats.org/officeDocument/2006/relationships/tags" Target="../tags/tag800.xml"/><Relationship Id="rId58" Type="http://schemas.openxmlformats.org/officeDocument/2006/relationships/tags" Target="../tags/tag805.xml"/><Relationship Id="rId74" Type="http://schemas.openxmlformats.org/officeDocument/2006/relationships/tags" Target="../tags/tag821.xml"/><Relationship Id="rId79" Type="http://schemas.openxmlformats.org/officeDocument/2006/relationships/tags" Target="../tags/tag826.xml"/><Relationship Id="rId102" Type="http://schemas.openxmlformats.org/officeDocument/2006/relationships/tags" Target="../tags/tag849.xml"/><Relationship Id="rId5" Type="http://schemas.openxmlformats.org/officeDocument/2006/relationships/tags" Target="../tags/tag752.xml"/><Relationship Id="rId90" Type="http://schemas.openxmlformats.org/officeDocument/2006/relationships/tags" Target="../tags/tag837.xml"/><Relationship Id="rId95" Type="http://schemas.openxmlformats.org/officeDocument/2006/relationships/tags" Target="../tags/tag842.xml"/><Relationship Id="rId22" Type="http://schemas.openxmlformats.org/officeDocument/2006/relationships/tags" Target="../tags/tag769.xml"/><Relationship Id="rId27" Type="http://schemas.openxmlformats.org/officeDocument/2006/relationships/tags" Target="../tags/tag774.xml"/><Relationship Id="rId43" Type="http://schemas.openxmlformats.org/officeDocument/2006/relationships/tags" Target="../tags/tag790.xml"/><Relationship Id="rId48" Type="http://schemas.openxmlformats.org/officeDocument/2006/relationships/tags" Target="../tags/tag795.xml"/><Relationship Id="rId64" Type="http://schemas.openxmlformats.org/officeDocument/2006/relationships/tags" Target="../tags/tag811.xml"/><Relationship Id="rId69" Type="http://schemas.openxmlformats.org/officeDocument/2006/relationships/tags" Target="../tags/tag816.xml"/><Relationship Id="rId113" Type="http://schemas.openxmlformats.org/officeDocument/2006/relationships/tags" Target="../tags/tag860.xml"/><Relationship Id="rId118" Type="http://schemas.openxmlformats.org/officeDocument/2006/relationships/image" Target="../media/image3.png"/><Relationship Id="rId80" Type="http://schemas.openxmlformats.org/officeDocument/2006/relationships/tags" Target="../tags/tag827.xml"/><Relationship Id="rId85" Type="http://schemas.openxmlformats.org/officeDocument/2006/relationships/tags" Target="../tags/tag832.xml"/><Relationship Id="rId12" Type="http://schemas.openxmlformats.org/officeDocument/2006/relationships/tags" Target="../tags/tag759.xml"/><Relationship Id="rId17" Type="http://schemas.openxmlformats.org/officeDocument/2006/relationships/tags" Target="../tags/tag764.xml"/><Relationship Id="rId33" Type="http://schemas.openxmlformats.org/officeDocument/2006/relationships/tags" Target="../tags/tag780.xml"/><Relationship Id="rId38" Type="http://schemas.openxmlformats.org/officeDocument/2006/relationships/tags" Target="../tags/tag785.xml"/><Relationship Id="rId59" Type="http://schemas.openxmlformats.org/officeDocument/2006/relationships/tags" Target="../tags/tag806.xml"/><Relationship Id="rId103" Type="http://schemas.openxmlformats.org/officeDocument/2006/relationships/tags" Target="../tags/tag850.xml"/><Relationship Id="rId108" Type="http://schemas.openxmlformats.org/officeDocument/2006/relationships/tags" Target="../tags/tag855.xml"/><Relationship Id="rId54" Type="http://schemas.openxmlformats.org/officeDocument/2006/relationships/tags" Target="../tags/tag801.xml"/><Relationship Id="rId70" Type="http://schemas.openxmlformats.org/officeDocument/2006/relationships/tags" Target="../tags/tag817.xml"/><Relationship Id="rId75" Type="http://schemas.openxmlformats.org/officeDocument/2006/relationships/tags" Target="../tags/tag822.xml"/><Relationship Id="rId91" Type="http://schemas.openxmlformats.org/officeDocument/2006/relationships/tags" Target="../tags/tag838.xml"/><Relationship Id="rId96" Type="http://schemas.openxmlformats.org/officeDocument/2006/relationships/tags" Target="../tags/tag843.xml"/><Relationship Id="rId1" Type="http://schemas.openxmlformats.org/officeDocument/2006/relationships/tags" Target="../tags/tag748.xml"/><Relationship Id="rId6" Type="http://schemas.openxmlformats.org/officeDocument/2006/relationships/tags" Target="../tags/tag753.xml"/><Relationship Id="rId23" Type="http://schemas.openxmlformats.org/officeDocument/2006/relationships/tags" Target="../tags/tag770.xml"/><Relationship Id="rId28" Type="http://schemas.openxmlformats.org/officeDocument/2006/relationships/tags" Target="../tags/tag775.xml"/><Relationship Id="rId49" Type="http://schemas.openxmlformats.org/officeDocument/2006/relationships/tags" Target="../tags/tag796.xml"/><Relationship Id="rId114" Type="http://schemas.openxmlformats.org/officeDocument/2006/relationships/tags" Target="../tags/tag861.xml"/><Relationship Id="rId119" Type="http://schemas.openxmlformats.org/officeDocument/2006/relationships/image" Target="../media/image4.png"/><Relationship Id="rId10" Type="http://schemas.openxmlformats.org/officeDocument/2006/relationships/tags" Target="../tags/tag757.xml"/><Relationship Id="rId31" Type="http://schemas.openxmlformats.org/officeDocument/2006/relationships/tags" Target="../tags/tag778.xml"/><Relationship Id="rId44" Type="http://schemas.openxmlformats.org/officeDocument/2006/relationships/tags" Target="../tags/tag791.xml"/><Relationship Id="rId52" Type="http://schemas.openxmlformats.org/officeDocument/2006/relationships/tags" Target="../tags/tag799.xml"/><Relationship Id="rId60" Type="http://schemas.openxmlformats.org/officeDocument/2006/relationships/tags" Target="../tags/tag807.xml"/><Relationship Id="rId65" Type="http://schemas.openxmlformats.org/officeDocument/2006/relationships/tags" Target="../tags/tag812.xml"/><Relationship Id="rId73" Type="http://schemas.openxmlformats.org/officeDocument/2006/relationships/tags" Target="../tags/tag820.xml"/><Relationship Id="rId78" Type="http://schemas.openxmlformats.org/officeDocument/2006/relationships/tags" Target="../tags/tag825.xml"/><Relationship Id="rId81" Type="http://schemas.openxmlformats.org/officeDocument/2006/relationships/tags" Target="../tags/tag828.xml"/><Relationship Id="rId86" Type="http://schemas.openxmlformats.org/officeDocument/2006/relationships/tags" Target="../tags/tag833.xml"/><Relationship Id="rId94" Type="http://schemas.openxmlformats.org/officeDocument/2006/relationships/tags" Target="../tags/tag841.xml"/><Relationship Id="rId99" Type="http://schemas.openxmlformats.org/officeDocument/2006/relationships/tags" Target="../tags/tag846.xml"/><Relationship Id="rId101" Type="http://schemas.openxmlformats.org/officeDocument/2006/relationships/tags" Target="../tags/tag848.xml"/><Relationship Id="rId4" Type="http://schemas.openxmlformats.org/officeDocument/2006/relationships/tags" Target="../tags/tag751.xml"/><Relationship Id="rId9" Type="http://schemas.openxmlformats.org/officeDocument/2006/relationships/tags" Target="../tags/tag756.xml"/><Relationship Id="rId13" Type="http://schemas.openxmlformats.org/officeDocument/2006/relationships/tags" Target="../tags/tag760.xml"/><Relationship Id="rId18" Type="http://schemas.openxmlformats.org/officeDocument/2006/relationships/tags" Target="../tags/tag765.xml"/><Relationship Id="rId39" Type="http://schemas.openxmlformats.org/officeDocument/2006/relationships/tags" Target="../tags/tag786.xml"/><Relationship Id="rId109" Type="http://schemas.openxmlformats.org/officeDocument/2006/relationships/tags" Target="../tags/tag856.xml"/><Relationship Id="rId34" Type="http://schemas.openxmlformats.org/officeDocument/2006/relationships/tags" Target="../tags/tag781.xml"/><Relationship Id="rId50" Type="http://schemas.openxmlformats.org/officeDocument/2006/relationships/tags" Target="../tags/tag797.xml"/><Relationship Id="rId55" Type="http://schemas.openxmlformats.org/officeDocument/2006/relationships/tags" Target="../tags/tag802.xml"/><Relationship Id="rId76" Type="http://schemas.openxmlformats.org/officeDocument/2006/relationships/tags" Target="../tags/tag823.xml"/><Relationship Id="rId97" Type="http://schemas.openxmlformats.org/officeDocument/2006/relationships/tags" Target="../tags/tag844.xml"/><Relationship Id="rId104" Type="http://schemas.openxmlformats.org/officeDocument/2006/relationships/tags" Target="../tags/tag851.xml"/><Relationship Id="rId7" Type="http://schemas.openxmlformats.org/officeDocument/2006/relationships/tags" Target="../tags/tag754.xml"/><Relationship Id="rId71" Type="http://schemas.openxmlformats.org/officeDocument/2006/relationships/tags" Target="../tags/tag818.xml"/><Relationship Id="rId92" Type="http://schemas.openxmlformats.org/officeDocument/2006/relationships/tags" Target="../tags/tag839.xml"/><Relationship Id="rId2" Type="http://schemas.openxmlformats.org/officeDocument/2006/relationships/tags" Target="../tags/tag749.xml"/><Relationship Id="rId29" Type="http://schemas.openxmlformats.org/officeDocument/2006/relationships/tags" Target="../tags/tag776.xml"/><Relationship Id="rId24" Type="http://schemas.openxmlformats.org/officeDocument/2006/relationships/tags" Target="../tags/tag771.xml"/><Relationship Id="rId40" Type="http://schemas.openxmlformats.org/officeDocument/2006/relationships/tags" Target="../tags/tag787.xml"/><Relationship Id="rId45" Type="http://schemas.openxmlformats.org/officeDocument/2006/relationships/tags" Target="../tags/tag792.xml"/><Relationship Id="rId66" Type="http://schemas.openxmlformats.org/officeDocument/2006/relationships/tags" Target="../tags/tag813.xml"/><Relationship Id="rId87" Type="http://schemas.openxmlformats.org/officeDocument/2006/relationships/tags" Target="../tags/tag834.xml"/><Relationship Id="rId110" Type="http://schemas.openxmlformats.org/officeDocument/2006/relationships/tags" Target="../tags/tag857.xml"/><Relationship Id="rId115" Type="http://schemas.openxmlformats.org/officeDocument/2006/relationships/slideLayout" Target="../slideLayouts/slideLayout2.xml"/><Relationship Id="rId61" Type="http://schemas.openxmlformats.org/officeDocument/2006/relationships/tags" Target="../tags/tag808.xml"/><Relationship Id="rId82" Type="http://schemas.openxmlformats.org/officeDocument/2006/relationships/tags" Target="../tags/tag829.xml"/><Relationship Id="rId19" Type="http://schemas.openxmlformats.org/officeDocument/2006/relationships/tags" Target="../tags/tag766.xml"/><Relationship Id="rId14" Type="http://schemas.openxmlformats.org/officeDocument/2006/relationships/tags" Target="../tags/tag761.xml"/><Relationship Id="rId30" Type="http://schemas.openxmlformats.org/officeDocument/2006/relationships/tags" Target="../tags/tag777.xml"/><Relationship Id="rId35" Type="http://schemas.openxmlformats.org/officeDocument/2006/relationships/tags" Target="../tags/tag782.xml"/><Relationship Id="rId56" Type="http://schemas.openxmlformats.org/officeDocument/2006/relationships/tags" Target="../tags/tag803.xml"/><Relationship Id="rId77" Type="http://schemas.openxmlformats.org/officeDocument/2006/relationships/tags" Target="../tags/tag824.xml"/><Relationship Id="rId100" Type="http://schemas.openxmlformats.org/officeDocument/2006/relationships/tags" Target="../tags/tag847.xml"/><Relationship Id="rId105" Type="http://schemas.openxmlformats.org/officeDocument/2006/relationships/tags" Target="../tags/tag852.xml"/><Relationship Id="rId8" Type="http://schemas.openxmlformats.org/officeDocument/2006/relationships/tags" Target="../tags/tag755.xml"/><Relationship Id="rId51" Type="http://schemas.openxmlformats.org/officeDocument/2006/relationships/tags" Target="../tags/tag798.xml"/><Relationship Id="rId72" Type="http://schemas.openxmlformats.org/officeDocument/2006/relationships/tags" Target="../tags/tag819.xml"/><Relationship Id="rId93" Type="http://schemas.openxmlformats.org/officeDocument/2006/relationships/tags" Target="../tags/tag840.xml"/><Relationship Id="rId98" Type="http://schemas.openxmlformats.org/officeDocument/2006/relationships/tags" Target="../tags/tag845.xml"/><Relationship Id="rId3" Type="http://schemas.openxmlformats.org/officeDocument/2006/relationships/tags" Target="../tags/tag750.xml"/><Relationship Id="rId25" Type="http://schemas.openxmlformats.org/officeDocument/2006/relationships/tags" Target="../tags/tag772.xml"/><Relationship Id="rId46" Type="http://schemas.openxmlformats.org/officeDocument/2006/relationships/tags" Target="../tags/tag793.xml"/><Relationship Id="rId67" Type="http://schemas.openxmlformats.org/officeDocument/2006/relationships/tags" Target="../tags/tag814.xml"/><Relationship Id="rId116" Type="http://schemas.openxmlformats.org/officeDocument/2006/relationships/image" Target="../media/image5.png"/><Relationship Id="rId20" Type="http://schemas.openxmlformats.org/officeDocument/2006/relationships/tags" Target="../tags/tag767.xml"/><Relationship Id="rId41" Type="http://schemas.openxmlformats.org/officeDocument/2006/relationships/tags" Target="../tags/tag788.xml"/><Relationship Id="rId62" Type="http://schemas.openxmlformats.org/officeDocument/2006/relationships/tags" Target="../tags/tag809.xml"/><Relationship Id="rId83" Type="http://schemas.openxmlformats.org/officeDocument/2006/relationships/tags" Target="../tags/tag830.xml"/><Relationship Id="rId88" Type="http://schemas.openxmlformats.org/officeDocument/2006/relationships/tags" Target="../tags/tag835.xml"/><Relationship Id="rId111" Type="http://schemas.openxmlformats.org/officeDocument/2006/relationships/tags" Target="../tags/tag858.xml"/><Relationship Id="rId15" Type="http://schemas.openxmlformats.org/officeDocument/2006/relationships/tags" Target="../tags/tag762.xml"/><Relationship Id="rId36" Type="http://schemas.openxmlformats.org/officeDocument/2006/relationships/tags" Target="../tags/tag783.xml"/><Relationship Id="rId57" Type="http://schemas.openxmlformats.org/officeDocument/2006/relationships/tags" Target="../tags/tag804.xml"/><Relationship Id="rId106" Type="http://schemas.openxmlformats.org/officeDocument/2006/relationships/tags" Target="../tags/tag853.xml"/></Relationships>
</file>

<file path=ppt/slides/_rels/slide38.xml.rels><?xml version="1.0" encoding="UTF-8" standalone="yes"?>
<Relationships xmlns="http://schemas.openxmlformats.org/package/2006/relationships"><Relationship Id="rId117" Type="http://schemas.openxmlformats.org/officeDocument/2006/relationships/tags" Target="../tags/tag978.xml"/><Relationship Id="rId21" Type="http://schemas.openxmlformats.org/officeDocument/2006/relationships/tags" Target="../tags/tag882.xml"/><Relationship Id="rId42" Type="http://schemas.openxmlformats.org/officeDocument/2006/relationships/tags" Target="../tags/tag903.xml"/><Relationship Id="rId47" Type="http://schemas.openxmlformats.org/officeDocument/2006/relationships/tags" Target="../tags/tag908.xml"/><Relationship Id="rId63" Type="http://schemas.openxmlformats.org/officeDocument/2006/relationships/tags" Target="../tags/tag924.xml"/><Relationship Id="rId68" Type="http://schemas.openxmlformats.org/officeDocument/2006/relationships/tags" Target="../tags/tag929.xml"/><Relationship Id="rId84" Type="http://schemas.openxmlformats.org/officeDocument/2006/relationships/tags" Target="../tags/tag945.xml"/><Relationship Id="rId89" Type="http://schemas.openxmlformats.org/officeDocument/2006/relationships/tags" Target="../tags/tag950.xml"/><Relationship Id="rId112" Type="http://schemas.openxmlformats.org/officeDocument/2006/relationships/tags" Target="../tags/tag973.xml"/><Relationship Id="rId16" Type="http://schemas.openxmlformats.org/officeDocument/2006/relationships/tags" Target="../tags/tag877.xml"/><Relationship Id="rId107" Type="http://schemas.openxmlformats.org/officeDocument/2006/relationships/tags" Target="../tags/tag968.xml"/><Relationship Id="rId11" Type="http://schemas.openxmlformats.org/officeDocument/2006/relationships/tags" Target="../tags/tag872.xml"/><Relationship Id="rId32" Type="http://schemas.openxmlformats.org/officeDocument/2006/relationships/tags" Target="../tags/tag893.xml"/><Relationship Id="rId37" Type="http://schemas.openxmlformats.org/officeDocument/2006/relationships/tags" Target="../tags/tag898.xml"/><Relationship Id="rId53" Type="http://schemas.openxmlformats.org/officeDocument/2006/relationships/tags" Target="../tags/tag914.xml"/><Relationship Id="rId58" Type="http://schemas.openxmlformats.org/officeDocument/2006/relationships/tags" Target="../tags/tag919.xml"/><Relationship Id="rId74" Type="http://schemas.openxmlformats.org/officeDocument/2006/relationships/tags" Target="../tags/tag935.xml"/><Relationship Id="rId79" Type="http://schemas.openxmlformats.org/officeDocument/2006/relationships/tags" Target="../tags/tag940.xml"/><Relationship Id="rId102" Type="http://schemas.openxmlformats.org/officeDocument/2006/relationships/tags" Target="../tags/tag963.xml"/><Relationship Id="rId123" Type="http://schemas.openxmlformats.org/officeDocument/2006/relationships/tags" Target="../tags/tag984.xml"/><Relationship Id="rId128" Type="http://schemas.openxmlformats.org/officeDocument/2006/relationships/notesSlide" Target="../notesSlides/notesSlide16.xml"/><Relationship Id="rId5" Type="http://schemas.openxmlformats.org/officeDocument/2006/relationships/tags" Target="../tags/tag866.xml"/><Relationship Id="rId90" Type="http://schemas.openxmlformats.org/officeDocument/2006/relationships/tags" Target="../tags/tag951.xml"/><Relationship Id="rId95" Type="http://schemas.openxmlformats.org/officeDocument/2006/relationships/tags" Target="../tags/tag956.xml"/><Relationship Id="rId22" Type="http://schemas.openxmlformats.org/officeDocument/2006/relationships/tags" Target="../tags/tag883.xml"/><Relationship Id="rId27" Type="http://schemas.openxmlformats.org/officeDocument/2006/relationships/tags" Target="../tags/tag888.xml"/><Relationship Id="rId43" Type="http://schemas.openxmlformats.org/officeDocument/2006/relationships/tags" Target="../tags/tag904.xml"/><Relationship Id="rId48" Type="http://schemas.openxmlformats.org/officeDocument/2006/relationships/tags" Target="../tags/tag909.xml"/><Relationship Id="rId64" Type="http://schemas.openxmlformats.org/officeDocument/2006/relationships/tags" Target="../tags/tag925.xml"/><Relationship Id="rId69" Type="http://schemas.openxmlformats.org/officeDocument/2006/relationships/tags" Target="../tags/tag930.xml"/><Relationship Id="rId113" Type="http://schemas.openxmlformats.org/officeDocument/2006/relationships/tags" Target="../tags/tag974.xml"/><Relationship Id="rId118" Type="http://schemas.openxmlformats.org/officeDocument/2006/relationships/tags" Target="../tags/tag979.xml"/><Relationship Id="rId80" Type="http://schemas.openxmlformats.org/officeDocument/2006/relationships/tags" Target="../tags/tag941.xml"/><Relationship Id="rId85" Type="http://schemas.openxmlformats.org/officeDocument/2006/relationships/tags" Target="../tags/tag946.xml"/><Relationship Id="rId12" Type="http://schemas.openxmlformats.org/officeDocument/2006/relationships/tags" Target="../tags/tag873.xml"/><Relationship Id="rId17" Type="http://schemas.openxmlformats.org/officeDocument/2006/relationships/tags" Target="../tags/tag878.xml"/><Relationship Id="rId33" Type="http://schemas.openxmlformats.org/officeDocument/2006/relationships/tags" Target="../tags/tag894.xml"/><Relationship Id="rId38" Type="http://schemas.openxmlformats.org/officeDocument/2006/relationships/tags" Target="../tags/tag899.xml"/><Relationship Id="rId59" Type="http://schemas.openxmlformats.org/officeDocument/2006/relationships/tags" Target="../tags/tag920.xml"/><Relationship Id="rId103" Type="http://schemas.openxmlformats.org/officeDocument/2006/relationships/tags" Target="../tags/tag964.xml"/><Relationship Id="rId108" Type="http://schemas.openxmlformats.org/officeDocument/2006/relationships/tags" Target="../tags/tag969.xml"/><Relationship Id="rId124" Type="http://schemas.openxmlformats.org/officeDocument/2006/relationships/tags" Target="../tags/tag985.xml"/><Relationship Id="rId129" Type="http://schemas.openxmlformats.org/officeDocument/2006/relationships/image" Target="../media/image5.png"/><Relationship Id="rId54" Type="http://schemas.openxmlformats.org/officeDocument/2006/relationships/tags" Target="../tags/tag915.xml"/><Relationship Id="rId70" Type="http://schemas.openxmlformats.org/officeDocument/2006/relationships/tags" Target="../tags/tag931.xml"/><Relationship Id="rId75" Type="http://schemas.openxmlformats.org/officeDocument/2006/relationships/tags" Target="../tags/tag936.xml"/><Relationship Id="rId91" Type="http://schemas.openxmlformats.org/officeDocument/2006/relationships/tags" Target="../tags/tag952.xml"/><Relationship Id="rId96" Type="http://schemas.openxmlformats.org/officeDocument/2006/relationships/tags" Target="../tags/tag957.xml"/><Relationship Id="rId1" Type="http://schemas.openxmlformats.org/officeDocument/2006/relationships/tags" Target="../tags/tag862.xml"/><Relationship Id="rId6" Type="http://schemas.openxmlformats.org/officeDocument/2006/relationships/tags" Target="../tags/tag867.xml"/><Relationship Id="rId23" Type="http://schemas.openxmlformats.org/officeDocument/2006/relationships/tags" Target="../tags/tag884.xml"/><Relationship Id="rId28" Type="http://schemas.openxmlformats.org/officeDocument/2006/relationships/tags" Target="../tags/tag889.xml"/><Relationship Id="rId49" Type="http://schemas.openxmlformats.org/officeDocument/2006/relationships/tags" Target="../tags/tag910.xml"/><Relationship Id="rId114" Type="http://schemas.openxmlformats.org/officeDocument/2006/relationships/tags" Target="../tags/tag975.xml"/><Relationship Id="rId119" Type="http://schemas.openxmlformats.org/officeDocument/2006/relationships/tags" Target="../tags/tag980.xml"/><Relationship Id="rId44" Type="http://schemas.openxmlformats.org/officeDocument/2006/relationships/tags" Target="../tags/tag905.xml"/><Relationship Id="rId60" Type="http://schemas.openxmlformats.org/officeDocument/2006/relationships/tags" Target="../tags/tag921.xml"/><Relationship Id="rId65" Type="http://schemas.openxmlformats.org/officeDocument/2006/relationships/tags" Target="../tags/tag926.xml"/><Relationship Id="rId81" Type="http://schemas.openxmlformats.org/officeDocument/2006/relationships/tags" Target="../tags/tag942.xml"/><Relationship Id="rId86" Type="http://schemas.openxmlformats.org/officeDocument/2006/relationships/tags" Target="../tags/tag947.xml"/><Relationship Id="rId130" Type="http://schemas.openxmlformats.org/officeDocument/2006/relationships/image" Target="../media/image6.png"/><Relationship Id="rId13" Type="http://schemas.openxmlformats.org/officeDocument/2006/relationships/tags" Target="../tags/tag874.xml"/><Relationship Id="rId18" Type="http://schemas.openxmlformats.org/officeDocument/2006/relationships/tags" Target="../tags/tag879.xml"/><Relationship Id="rId39" Type="http://schemas.openxmlformats.org/officeDocument/2006/relationships/tags" Target="../tags/tag900.xml"/><Relationship Id="rId109" Type="http://schemas.openxmlformats.org/officeDocument/2006/relationships/tags" Target="../tags/tag970.xml"/><Relationship Id="rId34" Type="http://schemas.openxmlformats.org/officeDocument/2006/relationships/tags" Target="../tags/tag895.xml"/><Relationship Id="rId50" Type="http://schemas.openxmlformats.org/officeDocument/2006/relationships/tags" Target="../tags/tag911.xml"/><Relationship Id="rId55" Type="http://schemas.openxmlformats.org/officeDocument/2006/relationships/tags" Target="../tags/tag916.xml"/><Relationship Id="rId76" Type="http://schemas.openxmlformats.org/officeDocument/2006/relationships/tags" Target="../tags/tag937.xml"/><Relationship Id="rId97" Type="http://schemas.openxmlformats.org/officeDocument/2006/relationships/tags" Target="../tags/tag958.xml"/><Relationship Id="rId104" Type="http://schemas.openxmlformats.org/officeDocument/2006/relationships/tags" Target="../tags/tag965.xml"/><Relationship Id="rId120" Type="http://schemas.openxmlformats.org/officeDocument/2006/relationships/tags" Target="../tags/tag981.xml"/><Relationship Id="rId125" Type="http://schemas.openxmlformats.org/officeDocument/2006/relationships/tags" Target="../tags/tag986.xml"/><Relationship Id="rId7" Type="http://schemas.openxmlformats.org/officeDocument/2006/relationships/tags" Target="../tags/tag868.xml"/><Relationship Id="rId71" Type="http://schemas.openxmlformats.org/officeDocument/2006/relationships/tags" Target="../tags/tag932.xml"/><Relationship Id="rId92" Type="http://schemas.openxmlformats.org/officeDocument/2006/relationships/tags" Target="../tags/tag953.xml"/><Relationship Id="rId2" Type="http://schemas.openxmlformats.org/officeDocument/2006/relationships/tags" Target="../tags/tag863.xml"/><Relationship Id="rId29" Type="http://schemas.openxmlformats.org/officeDocument/2006/relationships/tags" Target="../tags/tag890.xml"/><Relationship Id="rId24" Type="http://schemas.openxmlformats.org/officeDocument/2006/relationships/tags" Target="../tags/tag885.xml"/><Relationship Id="rId40" Type="http://schemas.openxmlformats.org/officeDocument/2006/relationships/tags" Target="../tags/tag901.xml"/><Relationship Id="rId45" Type="http://schemas.openxmlformats.org/officeDocument/2006/relationships/tags" Target="../tags/tag906.xml"/><Relationship Id="rId66" Type="http://schemas.openxmlformats.org/officeDocument/2006/relationships/tags" Target="../tags/tag927.xml"/><Relationship Id="rId87" Type="http://schemas.openxmlformats.org/officeDocument/2006/relationships/tags" Target="../tags/tag948.xml"/><Relationship Id="rId110" Type="http://schemas.openxmlformats.org/officeDocument/2006/relationships/tags" Target="../tags/tag971.xml"/><Relationship Id="rId115" Type="http://schemas.openxmlformats.org/officeDocument/2006/relationships/tags" Target="../tags/tag976.xml"/><Relationship Id="rId131" Type="http://schemas.openxmlformats.org/officeDocument/2006/relationships/image" Target="../media/image3.png"/><Relationship Id="rId61" Type="http://schemas.openxmlformats.org/officeDocument/2006/relationships/tags" Target="../tags/tag922.xml"/><Relationship Id="rId82" Type="http://schemas.openxmlformats.org/officeDocument/2006/relationships/tags" Target="../tags/tag943.xml"/><Relationship Id="rId19" Type="http://schemas.openxmlformats.org/officeDocument/2006/relationships/tags" Target="../tags/tag880.xml"/><Relationship Id="rId14" Type="http://schemas.openxmlformats.org/officeDocument/2006/relationships/tags" Target="../tags/tag875.xml"/><Relationship Id="rId30" Type="http://schemas.openxmlformats.org/officeDocument/2006/relationships/tags" Target="../tags/tag891.xml"/><Relationship Id="rId35" Type="http://schemas.openxmlformats.org/officeDocument/2006/relationships/tags" Target="../tags/tag896.xml"/><Relationship Id="rId56" Type="http://schemas.openxmlformats.org/officeDocument/2006/relationships/tags" Target="../tags/tag917.xml"/><Relationship Id="rId77" Type="http://schemas.openxmlformats.org/officeDocument/2006/relationships/tags" Target="../tags/tag938.xml"/><Relationship Id="rId100" Type="http://schemas.openxmlformats.org/officeDocument/2006/relationships/tags" Target="../tags/tag961.xml"/><Relationship Id="rId105" Type="http://schemas.openxmlformats.org/officeDocument/2006/relationships/tags" Target="../tags/tag966.xml"/><Relationship Id="rId126" Type="http://schemas.openxmlformats.org/officeDocument/2006/relationships/tags" Target="../tags/tag987.xml"/><Relationship Id="rId8" Type="http://schemas.openxmlformats.org/officeDocument/2006/relationships/tags" Target="../tags/tag869.xml"/><Relationship Id="rId51" Type="http://schemas.openxmlformats.org/officeDocument/2006/relationships/tags" Target="../tags/tag912.xml"/><Relationship Id="rId72" Type="http://schemas.openxmlformats.org/officeDocument/2006/relationships/tags" Target="../tags/tag933.xml"/><Relationship Id="rId93" Type="http://schemas.openxmlformats.org/officeDocument/2006/relationships/tags" Target="../tags/tag954.xml"/><Relationship Id="rId98" Type="http://schemas.openxmlformats.org/officeDocument/2006/relationships/tags" Target="../tags/tag959.xml"/><Relationship Id="rId121" Type="http://schemas.openxmlformats.org/officeDocument/2006/relationships/tags" Target="../tags/tag982.xml"/><Relationship Id="rId3" Type="http://schemas.openxmlformats.org/officeDocument/2006/relationships/tags" Target="../tags/tag864.xml"/><Relationship Id="rId25" Type="http://schemas.openxmlformats.org/officeDocument/2006/relationships/tags" Target="../tags/tag886.xml"/><Relationship Id="rId46" Type="http://schemas.openxmlformats.org/officeDocument/2006/relationships/tags" Target="../tags/tag907.xml"/><Relationship Id="rId67" Type="http://schemas.openxmlformats.org/officeDocument/2006/relationships/tags" Target="../tags/tag928.xml"/><Relationship Id="rId116" Type="http://schemas.openxmlformats.org/officeDocument/2006/relationships/tags" Target="../tags/tag977.xml"/><Relationship Id="rId20" Type="http://schemas.openxmlformats.org/officeDocument/2006/relationships/tags" Target="../tags/tag881.xml"/><Relationship Id="rId41" Type="http://schemas.openxmlformats.org/officeDocument/2006/relationships/tags" Target="../tags/tag902.xml"/><Relationship Id="rId62" Type="http://schemas.openxmlformats.org/officeDocument/2006/relationships/tags" Target="../tags/tag923.xml"/><Relationship Id="rId83" Type="http://schemas.openxmlformats.org/officeDocument/2006/relationships/tags" Target="../tags/tag944.xml"/><Relationship Id="rId88" Type="http://schemas.openxmlformats.org/officeDocument/2006/relationships/tags" Target="../tags/tag949.xml"/><Relationship Id="rId111" Type="http://schemas.openxmlformats.org/officeDocument/2006/relationships/tags" Target="../tags/tag972.xml"/><Relationship Id="rId132" Type="http://schemas.openxmlformats.org/officeDocument/2006/relationships/image" Target="../media/image4.png"/><Relationship Id="rId15" Type="http://schemas.openxmlformats.org/officeDocument/2006/relationships/tags" Target="../tags/tag876.xml"/><Relationship Id="rId36" Type="http://schemas.openxmlformats.org/officeDocument/2006/relationships/tags" Target="../tags/tag897.xml"/><Relationship Id="rId57" Type="http://schemas.openxmlformats.org/officeDocument/2006/relationships/tags" Target="../tags/tag918.xml"/><Relationship Id="rId106" Type="http://schemas.openxmlformats.org/officeDocument/2006/relationships/tags" Target="../tags/tag967.xml"/><Relationship Id="rId127" Type="http://schemas.openxmlformats.org/officeDocument/2006/relationships/slideLayout" Target="../slideLayouts/slideLayout4.xml"/><Relationship Id="rId10" Type="http://schemas.openxmlformats.org/officeDocument/2006/relationships/tags" Target="../tags/tag871.xml"/><Relationship Id="rId31" Type="http://schemas.openxmlformats.org/officeDocument/2006/relationships/tags" Target="../tags/tag892.xml"/><Relationship Id="rId52" Type="http://schemas.openxmlformats.org/officeDocument/2006/relationships/tags" Target="../tags/tag913.xml"/><Relationship Id="rId73" Type="http://schemas.openxmlformats.org/officeDocument/2006/relationships/tags" Target="../tags/tag934.xml"/><Relationship Id="rId78" Type="http://schemas.openxmlformats.org/officeDocument/2006/relationships/tags" Target="../tags/tag939.xml"/><Relationship Id="rId94" Type="http://schemas.openxmlformats.org/officeDocument/2006/relationships/tags" Target="../tags/tag955.xml"/><Relationship Id="rId99" Type="http://schemas.openxmlformats.org/officeDocument/2006/relationships/tags" Target="../tags/tag960.xml"/><Relationship Id="rId101" Type="http://schemas.openxmlformats.org/officeDocument/2006/relationships/tags" Target="../tags/tag962.xml"/><Relationship Id="rId122" Type="http://schemas.openxmlformats.org/officeDocument/2006/relationships/tags" Target="../tags/tag983.xml"/><Relationship Id="rId4" Type="http://schemas.openxmlformats.org/officeDocument/2006/relationships/tags" Target="../tags/tag865.xml"/><Relationship Id="rId9" Type="http://schemas.openxmlformats.org/officeDocument/2006/relationships/tags" Target="../tags/tag870.xml"/><Relationship Id="rId26" Type="http://schemas.openxmlformats.org/officeDocument/2006/relationships/tags" Target="../tags/tag887.xml"/></Relationships>
</file>

<file path=ppt/slides/_rels/slide39.xml.rels><?xml version="1.0" encoding="UTF-8" standalone="yes"?>
<Relationships xmlns="http://schemas.openxmlformats.org/package/2006/relationships"><Relationship Id="rId117" Type="http://schemas.openxmlformats.org/officeDocument/2006/relationships/tags" Target="../tags/tag1104.xml"/><Relationship Id="rId21" Type="http://schemas.openxmlformats.org/officeDocument/2006/relationships/tags" Target="../tags/tag1008.xml"/><Relationship Id="rId42" Type="http://schemas.openxmlformats.org/officeDocument/2006/relationships/tags" Target="../tags/tag1029.xml"/><Relationship Id="rId47" Type="http://schemas.openxmlformats.org/officeDocument/2006/relationships/tags" Target="../tags/tag1034.xml"/><Relationship Id="rId63" Type="http://schemas.openxmlformats.org/officeDocument/2006/relationships/tags" Target="../tags/tag1050.xml"/><Relationship Id="rId68" Type="http://schemas.openxmlformats.org/officeDocument/2006/relationships/tags" Target="../tags/tag1055.xml"/><Relationship Id="rId84" Type="http://schemas.openxmlformats.org/officeDocument/2006/relationships/tags" Target="../tags/tag1071.xml"/><Relationship Id="rId89" Type="http://schemas.openxmlformats.org/officeDocument/2006/relationships/tags" Target="../tags/tag1076.xml"/><Relationship Id="rId112" Type="http://schemas.openxmlformats.org/officeDocument/2006/relationships/tags" Target="../tags/tag1099.xml"/><Relationship Id="rId16" Type="http://schemas.openxmlformats.org/officeDocument/2006/relationships/tags" Target="../tags/tag1003.xml"/><Relationship Id="rId107" Type="http://schemas.openxmlformats.org/officeDocument/2006/relationships/tags" Target="../tags/tag1094.xml"/><Relationship Id="rId11" Type="http://schemas.openxmlformats.org/officeDocument/2006/relationships/tags" Target="../tags/tag998.xml"/><Relationship Id="rId32" Type="http://schemas.openxmlformats.org/officeDocument/2006/relationships/tags" Target="../tags/tag1019.xml"/><Relationship Id="rId37" Type="http://schemas.openxmlformats.org/officeDocument/2006/relationships/tags" Target="../tags/tag1024.xml"/><Relationship Id="rId53" Type="http://schemas.openxmlformats.org/officeDocument/2006/relationships/tags" Target="../tags/tag1040.xml"/><Relationship Id="rId58" Type="http://schemas.openxmlformats.org/officeDocument/2006/relationships/tags" Target="../tags/tag1045.xml"/><Relationship Id="rId74" Type="http://schemas.openxmlformats.org/officeDocument/2006/relationships/tags" Target="../tags/tag1061.xml"/><Relationship Id="rId79" Type="http://schemas.openxmlformats.org/officeDocument/2006/relationships/tags" Target="../tags/tag1066.xml"/><Relationship Id="rId102" Type="http://schemas.openxmlformats.org/officeDocument/2006/relationships/tags" Target="../tags/tag1089.xml"/><Relationship Id="rId123" Type="http://schemas.openxmlformats.org/officeDocument/2006/relationships/tags" Target="../tags/tag1110.xml"/><Relationship Id="rId128" Type="http://schemas.openxmlformats.org/officeDocument/2006/relationships/image" Target="../media/image3.png"/><Relationship Id="rId5" Type="http://schemas.openxmlformats.org/officeDocument/2006/relationships/tags" Target="../tags/tag992.xml"/><Relationship Id="rId90" Type="http://schemas.openxmlformats.org/officeDocument/2006/relationships/tags" Target="../tags/tag1077.xml"/><Relationship Id="rId95" Type="http://schemas.openxmlformats.org/officeDocument/2006/relationships/tags" Target="../tags/tag1082.xml"/><Relationship Id="rId22" Type="http://schemas.openxmlformats.org/officeDocument/2006/relationships/tags" Target="../tags/tag1009.xml"/><Relationship Id="rId27" Type="http://schemas.openxmlformats.org/officeDocument/2006/relationships/tags" Target="../tags/tag1014.xml"/><Relationship Id="rId43" Type="http://schemas.openxmlformats.org/officeDocument/2006/relationships/tags" Target="../tags/tag1030.xml"/><Relationship Id="rId48" Type="http://schemas.openxmlformats.org/officeDocument/2006/relationships/tags" Target="../tags/tag1035.xml"/><Relationship Id="rId64" Type="http://schemas.openxmlformats.org/officeDocument/2006/relationships/tags" Target="../tags/tag1051.xml"/><Relationship Id="rId69" Type="http://schemas.openxmlformats.org/officeDocument/2006/relationships/tags" Target="../tags/tag1056.xml"/><Relationship Id="rId113" Type="http://schemas.openxmlformats.org/officeDocument/2006/relationships/tags" Target="../tags/tag1100.xml"/><Relationship Id="rId118" Type="http://schemas.openxmlformats.org/officeDocument/2006/relationships/tags" Target="../tags/tag1105.xml"/><Relationship Id="rId80" Type="http://schemas.openxmlformats.org/officeDocument/2006/relationships/tags" Target="../tags/tag1067.xml"/><Relationship Id="rId85" Type="http://schemas.openxmlformats.org/officeDocument/2006/relationships/tags" Target="../tags/tag1072.xml"/><Relationship Id="rId12" Type="http://schemas.openxmlformats.org/officeDocument/2006/relationships/tags" Target="../tags/tag999.xml"/><Relationship Id="rId17" Type="http://schemas.openxmlformats.org/officeDocument/2006/relationships/tags" Target="../tags/tag1004.xml"/><Relationship Id="rId33" Type="http://schemas.openxmlformats.org/officeDocument/2006/relationships/tags" Target="../tags/tag1020.xml"/><Relationship Id="rId38" Type="http://schemas.openxmlformats.org/officeDocument/2006/relationships/tags" Target="../tags/tag1025.xml"/><Relationship Id="rId59" Type="http://schemas.openxmlformats.org/officeDocument/2006/relationships/tags" Target="../tags/tag1046.xml"/><Relationship Id="rId103" Type="http://schemas.openxmlformats.org/officeDocument/2006/relationships/tags" Target="../tags/tag1090.xml"/><Relationship Id="rId108" Type="http://schemas.openxmlformats.org/officeDocument/2006/relationships/tags" Target="../tags/tag1095.xml"/><Relationship Id="rId124" Type="http://schemas.openxmlformats.org/officeDocument/2006/relationships/tags" Target="../tags/tag1111.xml"/><Relationship Id="rId129" Type="http://schemas.openxmlformats.org/officeDocument/2006/relationships/image" Target="../media/image4.png"/><Relationship Id="rId54" Type="http://schemas.openxmlformats.org/officeDocument/2006/relationships/tags" Target="../tags/tag1041.xml"/><Relationship Id="rId70" Type="http://schemas.openxmlformats.org/officeDocument/2006/relationships/tags" Target="../tags/tag1057.xml"/><Relationship Id="rId75" Type="http://schemas.openxmlformats.org/officeDocument/2006/relationships/tags" Target="../tags/tag1062.xml"/><Relationship Id="rId91" Type="http://schemas.openxmlformats.org/officeDocument/2006/relationships/tags" Target="../tags/tag1078.xml"/><Relationship Id="rId96" Type="http://schemas.openxmlformats.org/officeDocument/2006/relationships/tags" Target="../tags/tag1083.xml"/><Relationship Id="rId1" Type="http://schemas.openxmlformats.org/officeDocument/2006/relationships/tags" Target="../tags/tag988.xml"/><Relationship Id="rId6" Type="http://schemas.openxmlformats.org/officeDocument/2006/relationships/tags" Target="../tags/tag993.xml"/><Relationship Id="rId23" Type="http://schemas.openxmlformats.org/officeDocument/2006/relationships/tags" Target="../tags/tag1010.xml"/><Relationship Id="rId28" Type="http://schemas.openxmlformats.org/officeDocument/2006/relationships/tags" Target="../tags/tag1015.xml"/><Relationship Id="rId49" Type="http://schemas.openxmlformats.org/officeDocument/2006/relationships/tags" Target="../tags/tag1036.xml"/><Relationship Id="rId114" Type="http://schemas.openxmlformats.org/officeDocument/2006/relationships/tags" Target="../tags/tag1101.xml"/><Relationship Id="rId119" Type="http://schemas.openxmlformats.org/officeDocument/2006/relationships/tags" Target="../tags/tag1106.xml"/><Relationship Id="rId44" Type="http://schemas.openxmlformats.org/officeDocument/2006/relationships/tags" Target="../tags/tag1031.xml"/><Relationship Id="rId60" Type="http://schemas.openxmlformats.org/officeDocument/2006/relationships/tags" Target="../tags/tag1047.xml"/><Relationship Id="rId65" Type="http://schemas.openxmlformats.org/officeDocument/2006/relationships/tags" Target="../tags/tag1052.xml"/><Relationship Id="rId81" Type="http://schemas.openxmlformats.org/officeDocument/2006/relationships/tags" Target="../tags/tag1068.xml"/><Relationship Id="rId86" Type="http://schemas.openxmlformats.org/officeDocument/2006/relationships/tags" Target="../tags/tag1073.xml"/><Relationship Id="rId130" Type="http://schemas.openxmlformats.org/officeDocument/2006/relationships/image" Target="../media/image6.png"/><Relationship Id="rId13" Type="http://schemas.openxmlformats.org/officeDocument/2006/relationships/tags" Target="../tags/tag1000.xml"/><Relationship Id="rId18" Type="http://schemas.openxmlformats.org/officeDocument/2006/relationships/tags" Target="../tags/tag1005.xml"/><Relationship Id="rId39" Type="http://schemas.openxmlformats.org/officeDocument/2006/relationships/tags" Target="../tags/tag1026.xml"/><Relationship Id="rId109" Type="http://schemas.openxmlformats.org/officeDocument/2006/relationships/tags" Target="../tags/tag1096.xml"/><Relationship Id="rId34" Type="http://schemas.openxmlformats.org/officeDocument/2006/relationships/tags" Target="../tags/tag1021.xml"/><Relationship Id="rId50" Type="http://schemas.openxmlformats.org/officeDocument/2006/relationships/tags" Target="../tags/tag1037.xml"/><Relationship Id="rId55" Type="http://schemas.openxmlformats.org/officeDocument/2006/relationships/tags" Target="../tags/tag1042.xml"/><Relationship Id="rId76" Type="http://schemas.openxmlformats.org/officeDocument/2006/relationships/tags" Target="../tags/tag1063.xml"/><Relationship Id="rId97" Type="http://schemas.openxmlformats.org/officeDocument/2006/relationships/tags" Target="../tags/tag1084.xml"/><Relationship Id="rId104" Type="http://schemas.openxmlformats.org/officeDocument/2006/relationships/tags" Target="../tags/tag1091.xml"/><Relationship Id="rId120" Type="http://schemas.openxmlformats.org/officeDocument/2006/relationships/tags" Target="../tags/tag1107.xml"/><Relationship Id="rId125" Type="http://schemas.openxmlformats.org/officeDocument/2006/relationships/tags" Target="../tags/tag1112.xml"/><Relationship Id="rId7" Type="http://schemas.openxmlformats.org/officeDocument/2006/relationships/tags" Target="../tags/tag994.xml"/><Relationship Id="rId71" Type="http://schemas.openxmlformats.org/officeDocument/2006/relationships/tags" Target="../tags/tag1058.xml"/><Relationship Id="rId92" Type="http://schemas.openxmlformats.org/officeDocument/2006/relationships/tags" Target="../tags/tag1079.xml"/><Relationship Id="rId2" Type="http://schemas.openxmlformats.org/officeDocument/2006/relationships/tags" Target="../tags/tag989.xml"/><Relationship Id="rId29" Type="http://schemas.openxmlformats.org/officeDocument/2006/relationships/tags" Target="../tags/tag1016.xml"/><Relationship Id="rId24" Type="http://schemas.openxmlformats.org/officeDocument/2006/relationships/tags" Target="../tags/tag1011.xml"/><Relationship Id="rId40" Type="http://schemas.openxmlformats.org/officeDocument/2006/relationships/tags" Target="../tags/tag1027.xml"/><Relationship Id="rId45" Type="http://schemas.openxmlformats.org/officeDocument/2006/relationships/tags" Target="../tags/tag1032.xml"/><Relationship Id="rId66" Type="http://schemas.openxmlformats.org/officeDocument/2006/relationships/tags" Target="../tags/tag1053.xml"/><Relationship Id="rId87" Type="http://schemas.openxmlformats.org/officeDocument/2006/relationships/tags" Target="../tags/tag1074.xml"/><Relationship Id="rId110" Type="http://schemas.openxmlformats.org/officeDocument/2006/relationships/tags" Target="../tags/tag1097.xml"/><Relationship Id="rId115" Type="http://schemas.openxmlformats.org/officeDocument/2006/relationships/tags" Target="../tags/tag1102.xml"/><Relationship Id="rId131" Type="http://schemas.openxmlformats.org/officeDocument/2006/relationships/image" Target="../media/image5.png"/><Relationship Id="rId61" Type="http://schemas.openxmlformats.org/officeDocument/2006/relationships/tags" Target="../tags/tag1048.xml"/><Relationship Id="rId82" Type="http://schemas.openxmlformats.org/officeDocument/2006/relationships/tags" Target="../tags/tag1069.xml"/><Relationship Id="rId19" Type="http://schemas.openxmlformats.org/officeDocument/2006/relationships/tags" Target="../tags/tag1006.xml"/><Relationship Id="rId14" Type="http://schemas.openxmlformats.org/officeDocument/2006/relationships/tags" Target="../tags/tag1001.xml"/><Relationship Id="rId30" Type="http://schemas.openxmlformats.org/officeDocument/2006/relationships/tags" Target="../tags/tag1017.xml"/><Relationship Id="rId35" Type="http://schemas.openxmlformats.org/officeDocument/2006/relationships/tags" Target="../tags/tag1022.xml"/><Relationship Id="rId56" Type="http://schemas.openxmlformats.org/officeDocument/2006/relationships/tags" Target="../tags/tag1043.xml"/><Relationship Id="rId77" Type="http://schemas.openxmlformats.org/officeDocument/2006/relationships/tags" Target="../tags/tag1064.xml"/><Relationship Id="rId100" Type="http://schemas.openxmlformats.org/officeDocument/2006/relationships/tags" Target="../tags/tag1087.xml"/><Relationship Id="rId105" Type="http://schemas.openxmlformats.org/officeDocument/2006/relationships/tags" Target="../tags/tag1092.xml"/><Relationship Id="rId126" Type="http://schemas.openxmlformats.org/officeDocument/2006/relationships/slideLayout" Target="../slideLayouts/slideLayout4.xml"/><Relationship Id="rId8" Type="http://schemas.openxmlformats.org/officeDocument/2006/relationships/tags" Target="../tags/tag995.xml"/><Relationship Id="rId51" Type="http://schemas.openxmlformats.org/officeDocument/2006/relationships/tags" Target="../tags/tag1038.xml"/><Relationship Id="rId72" Type="http://schemas.openxmlformats.org/officeDocument/2006/relationships/tags" Target="../tags/tag1059.xml"/><Relationship Id="rId93" Type="http://schemas.openxmlformats.org/officeDocument/2006/relationships/tags" Target="../tags/tag1080.xml"/><Relationship Id="rId98" Type="http://schemas.openxmlformats.org/officeDocument/2006/relationships/tags" Target="../tags/tag1085.xml"/><Relationship Id="rId121" Type="http://schemas.openxmlformats.org/officeDocument/2006/relationships/tags" Target="../tags/tag1108.xml"/><Relationship Id="rId3" Type="http://schemas.openxmlformats.org/officeDocument/2006/relationships/tags" Target="../tags/tag990.xml"/><Relationship Id="rId25" Type="http://schemas.openxmlformats.org/officeDocument/2006/relationships/tags" Target="../tags/tag1012.xml"/><Relationship Id="rId46" Type="http://schemas.openxmlformats.org/officeDocument/2006/relationships/tags" Target="../tags/tag1033.xml"/><Relationship Id="rId67" Type="http://schemas.openxmlformats.org/officeDocument/2006/relationships/tags" Target="../tags/tag1054.xml"/><Relationship Id="rId116" Type="http://schemas.openxmlformats.org/officeDocument/2006/relationships/tags" Target="../tags/tag1103.xml"/><Relationship Id="rId20" Type="http://schemas.openxmlformats.org/officeDocument/2006/relationships/tags" Target="../tags/tag1007.xml"/><Relationship Id="rId41" Type="http://schemas.openxmlformats.org/officeDocument/2006/relationships/tags" Target="../tags/tag1028.xml"/><Relationship Id="rId62" Type="http://schemas.openxmlformats.org/officeDocument/2006/relationships/tags" Target="../tags/tag1049.xml"/><Relationship Id="rId83" Type="http://schemas.openxmlformats.org/officeDocument/2006/relationships/tags" Target="../tags/tag1070.xml"/><Relationship Id="rId88" Type="http://schemas.openxmlformats.org/officeDocument/2006/relationships/tags" Target="../tags/tag1075.xml"/><Relationship Id="rId111" Type="http://schemas.openxmlformats.org/officeDocument/2006/relationships/tags" Target="../tags/tag1098.xml"/><Relationship Id="rId15" Type="http://schemas.openxmlformats.org/officeDocument/2006/relationships/tags" Target="../tags/tag1002.xml"/><Relationship Id="rId36" Type="http://schemas.openxmlformats.org/officeDocument/2006/relationships/tags" Target="../tags/tag1023.xml"/><Relationship Id="rId57" Type="http://schemas.openxmlformats.org/officeDocument/2006/relationships/tags" Target="../tags/tag1044.xml"/><Relationship Id="rId106" Type="http://schemas.openxmlformats.org/officeDocument/2006/relationships/tags" Target="../tags/tag1093.xml"/><Relationship Id="rId127" Type="http://schemas.openxmlformats.org/officeDocument/2006/relationships/notesSlide" Target="../notesSlides/notesSlide17.xml"/><Relationship Id="rId10" Type="http://schemas.openxmlformats.org/officeDocument/2006/relationships/tags" Target="../tags/tag997.xml"/><Relationship Id="rId31" Type="http://schemas.openxmlformats.org/officeDocument/2006/relationships/tags" Target="../tags/tag1018.xml"/><Relationship Id="rId52" Type="http://schemas.openxmlformats.org/officeDocument/2006/relationships/tags" Target="../tags/tag1039.xml"/><Relationship Id="rId73" Type="http://schemas.openxmlformats.org/officeDocument/2006/relationships/tags" Target="../tags/tag1060.xml"/><Relationship Id="rId78" Type="http://schemas.openxmlformats.org/officeDocument/2006/relationships/tags" Target="../tags/tag1065.xml"/><Relationship Id="rId94" Type="http://schemas.openxmlformats.org/officeDocument/2006/relationships/tags" Target="../tags/tag1081.xml"/><Relationship Id="rId99" Type="http://schemas.openxmlformats.org/officeDocument/2006/relationships/tags" Target="../tags/tag1086.xml"/><Relationship Id="rId101" Type="http://schemas.openxmlformats.org/officeDocument/2006/relationships/tags" Target="../tags/tag1088.xml"/><Relationship Id="rId122" Type="http://schemas.openxmlformats.org/officeDocument/2006/relationships/tags" Target="../tags/tag1109.xml"/><Relationship Id="rId4" Type="http://schemas.openxmlformats.org/officeDocument/2006/relationships/tags" Target="../tags/tag991.xml"/><Relationship Id="rId9" Type="http://schemas.openxmlformats.org/officeDocument/2006/relationships/tags" Target="../tags/tag996.xml"/><Relationship Id="rId26" Type="http://schemas.openxmlformats.org/officeDocument/2006/relationships/tags" Target="../tags/tag1013.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17" Type="http://schemas.openxmlformats.org/officeDocument/2006/relationships/tags" Target="../tags/tag1229.xml"/><Relationship Id="rId21" Type="http://schemas.openxmlformats.org/officeDocument/2006/relationships/tags" Target="../tags/tag1133.xml"/><Relationship Id="rId42" Type="http://schemas.openxmlformats.org/officeDocument/2006/relationships/tags" Target="../tags/tag1154.xml"/><Relationship Id="rId63" Type="http://schemas.openxmlformats.org/officeDocument/2006/relationships/tags" Target="../tags/tag1175.xml"/><Relationship Id="rId84" Type="http://schemas.openxmlformats.org/officeDocument/2006/relationships/tags" Target="../tags/tag1196.xml"/><Relationship Id="rId16" Type="http://schemas.openxmlformats.org/officeDocument/2006/relationships/tags" Target="../tags/tag1128.xml"/><Relationship Id="rId107" Type="http://schemas.openxmlformats.org/officeDocument/2006/relationships/tags" Target="../tags/tag1219.xml"/><Relationship Id="rId11" Type="http://schemas.openxmlformats.org/officeDocument/2006/relationships/tags" Target="../tags/tag1123.xml"/><Relationship Id="rId32" Type="http://schemas.openxmlformats.org/officeDocument/2006/relationships/tags" Target="../tags/tag1144.xml"/><Relationship Id="rId37" Type="http://schemas.openxmlformats.org/officeDocument/2006/relationships/tags" Target="../tags/tag1149.xml"/><Relationship Id="rId53" Type="http://schemas.openxmlformats.org/officeDocument/2006/relationships/tags" Target="../tags/tag1165.xml"/><Relationship Id="rId58" Type="http://schemas.openxmlformats.org/officeDocument/2006/relationships/tags" Target="../tags/tag1170.xml"/><Relationship Id="rId74" Type="http://schemas.openxmlformats.org/officeDocument/2006/relationships/tags" Target="../tags/tag1186.xml"/><Relationship Id="rId79" Type="http://schemas.openxmlformats.org/officeDocument/2006/relationships/tags" Target="../tags/tag1191.xml"/><Relationship Id="rId102" Type="http://schemas.openxmlformats.org/officeDocument/2006/relationships/tags" Target="../tags/tag1214.xml"/><Relationship Id="rId123" Type="http://schemas.openxmlformats.org/officeDocument/2006/relationships/tags" Target="../tags/tag1235.xml"/><Relationship Id="rId128" Type="http://schemas.openxmlformats.org/officeDocument/2006/relationships/slideLayout" Target="../slideLayouts/slideLayout4.xml"/><Relationship Id="rId5" Type="http://schemas.openxmlformats.org/officeDocument/2006/relationships/tags" Target="../tags/tag1117.xml"/><Relationship Id="rId90" Type="http://schemas.openxmlformats.org/officeDocument/2006/relationships/tags" Target="../tags/tag1202.xml"/><Relationship Id="rId95" Type="http://schemas.openxmlformats.org/officeDocument/2006/relationships/tags" Target="../tags/tag1207.xml"/><Relationship Id="rId22" Type="http://schemas.openxmlformats.org/officeDocument/2006/relationships/tags" Target="../tags/tag1134.xml"/><Relationship Id="rId27" Type="http://schemas.openxmlformats.org/officeDocument/2006/relationships/tags" Target="../tags/tag1139.xml"/><Relationship Id="rId43" Type="http://schemas.openxmlformats.org/officeDocument/2006/relationships/tags" Target="../tags/tag1155.xml"/><Relationship Id="rId48" Type="http://schemas.openxmlformats.org/officeDocument/2006/relationships/tags" Target="../tags/tag1160.xml"/><Relationship Id="rId64" Type="http://schemas.openxmlformats.org/officeDocument/2006/relationships/tags" Target="../tags/tag1176.xml"/><Relationship Id="rId69" Type="http://schemas.openxmlformats.org/officeDocument/2006/relationships/tags" Target="../tags/tag1181.xml"/><Relationship Id="rId113" Type="http://schemas.openxmlformats.org/officeDocument/2006/relationships/tags" Target="../tags/tag1225.xml"/><Relationship Id="rId118" Type="http://schemas.openxmlformats.org/officeDocument/2006/relationships/tags" Target="../tags/tag1230.xml"/><Relationship Id="rId134" Type="http://schemas.openxmlformats.org/officeDocument/2006/relationships/customXml" Target="../ink/ink2.xml"/><Relationship Id="rId80" Type="http://schemas.openxmlformats.org/officeDocument/2006/relationships/tags" Target="../tags/tag1192.xml"/><Relationship Id="rId85" Type="http://schemas.openxmlformats.org/officeDocument/2006/relationships/tags" Target="../tags/tag1197.xml"/><Relationship Id="rId12" Type="http://schemas.openxmlformats.org/officeDocument/2006/relationships/tags" Target="../tags/tag1124.xml"/><Relationship Id="rId17" Type="http://schemas.openxmlformats.org/officeDocument/2006/relationships/tags" Target="../tags/tag1129.xml"/><Relationship Id="rId33" Type="http://schemas.openxmlformats.org/officeDocument/2006/relationships/tags" Target="../tags/tag1145.xml"/><Relationship Id="rId38" Type="http://schemas.openxmlformats.org/officeDocument/2006/relationships/tags" Target="../tags/tag1150.xml"/><Relationship Id="rId59" Type="http://schemas.openxmlformats.org/officeDocument/2006/relationships/tags" Target="../tags/tag1171.xml"/><Relationship Id="rId103" Type="http://schemas.openxmlformats.org/officeDocument/2006/relationships/tags" Target="../tags/tag1215.xml"/><Relationship Id="rId108" Type="http://schemas.openxmlformats.org/officeDocument/2006/relationships/tags" Target="../tags/tag1220.xml"/><Relationship Id="rId124" Type="http://schemas.openxmlformats.org/officeDocument/2006/relationships/tags" Target="../tags/tag1236.xml"/><Relationship Id="rId129" Type="http://schemas.openxmlformats.org/officeDocument/2006/relationships/notesSlide" Target="../notesSlides/notesSlide18.xml"/><Relationship Id="rId54" Type="http://schemas.openxmlformats.org/officeDocument/2006/relationships/tags" Target="../tags/tag1166.xml"/><Relationship Id="rId70" Type="http://schemas.openxmlformats.org/officeDocument/2006/relationships/tags" Target="../tags/tag1182.xml"/><Relationship Id="rId75" Type="http://schemas.openxmlformats.org/officeDocument/2006/relationships/tags" Target="../tags/tag1187.xml"/><Relationship Id="rId91" Type="http://schemas.openxmlformats.org/officeDocument/2006/relationships/tags" Target="../tags/tag1203.xml"/><Relationship Id="rId96" Type="http://schemas.openxmlformats.org/officeDocument/2006/relationships/tags" Target="../tags/tag1208.xml"/><Relationship Id="rId1" Type="http://schemas.openxmlformats.org/officeDocument/2006/relationships/tags" Target="../tags/tag1113.xml"/><Relationship Id="rId6" Type="http://schemas.openxmlformats.org/officeDocument/2006/relationships/tags" Target="../tags/tag1118.xml"/><Relationship Id="rId23" Type="http://schemas.openxmlformats.org/officeDocument/2006/relationships/tags" Target="../tags/tag1135.xml"/><Relationship Id="rId28" Type="http://schemas.openxmlformats.org/officeDocument/2006/relationships/tags" Target="../tags/tag1140.xml"/><Relationship Id="rId49" Type="http://schemas.openxmlformats.org/officeDocument/2006/relationships/tags" Target="../tags/tag1161.xml"/><Relationship Id="rId114" Type="http://schemas.openxmlformats.org/officeDocument/2006/relationships/tags" Target="../tags/tag1226.xml"/><Relationship Id="rId119" Type="http://schemas.openxmlformats.org/officeDocument/2006/relationships/tags" Target="../tags/tag1231.xml"/><Relationship Id="rId44" Type="http://schemas.openxmlformats.org/officeDocument/2006/relationships/tags" Target="../tags/tag1156.xml"/><Relationship Id="rId60" Type="http://schemas.openxmlformats.org/officeDocument/2006/relationships/tags" Target="../tags/tag1172.xml"/><Relationship Id="rId65" Type="http://schemas.openxmlformats.org/officeDocument/2006/relationships/tags" Target="../tags/tag1177.xml"/><Relationship Id="rId81" Type="http://schemas.openxmlformats.org/officeDocument/2006/relationships/tags" Target="../tags/tag1193.xml"/><Relationship Id="rId86" Type="http://schemas.openxmlformats.org/officeDocument/2006/relationships/tags" Target="../tags/tag1198.xml"/><Relationship Id="rId130" Type="http://schemas.openxmlformats.org/officeDocument/2006/relationships/image" Target="../media/image3.png"/><Relationship Id="rId135" Type="http://schemas.openxmlformats.org/officeDocument/2006/relationships/image" Target="../media/image14.emf"/><Relationship Id="rId13" Type="http://schemas.openxmlformats.org/officeDocument/2006/relationships/tags" Target="../tags/tag1125.xml"/><Relationship Id="rId18" Type="http://schemas.openxmlformats.org/officeDocument/2006/relationships/tags" Target="../tags/tag1130.xml"/><Relationship Id="rId39" Type="http://schemas.openxmlformats.org/officeDocument/2006/relationships/tags" Target="../tags/tag1151.xml"/><Relationship Id="rId109" Type="http://schemas.openxmlformats.org/officeDocument/2006/relationships/tags" Target="../tags/tag1221.xml"/><Relationship Id="rId34" Type="http://schemas.openxmlformats.org/officeDocument/2006/relationships/tags" Target="../tags/tag1146.xml"/><Relationship Id="rId50" Type="http://schemas.openxmlformats.org/officeDocument/2006/relationships/tags" Target="../tags/tag1162.xml"/><Relationship Id="rId55" Type="http://schemas.openxmlformats.org/officeDocument/2006/relationships/tags" Target="../tags/tag1167.xml"/><Relationship Id="rId76" Type="http://schemas.openxmlformats.org/officeDocument/2006/relationships/tags" Target="../tags/tag1188.xml"/><Relationship Id="rId97" Type="http://schemas.openxmlformats.org/officeDocument/2006/relationships/tags" Target="../tags/tag1209.xml"/><Relationship Id="rId104" Type="http://schemas.openxmlformats.org/officeDocument/2006/relationships/tags" Target="../tags/tag1216.xml"/><Relationship Id="rId120" Type="http://schemas.openxmlformats.org/officeDocument/2006/relationships/tags" Target="../tags/tag1232.xml"/><Relationship Id="rId125" Type="http://schemas.openxmlformats.org/officeDocument/2006/relationships/tags" Target="../tags/tag1237.xml"/><Relationship Id="rId7" Type="http://schemas.openxmlformats.org/officeDocument/2006/relationships/tags" Target="../tags/tag1119.xml"/><Relationship Id="rId71" Type="http://schemas.openxmlformats.org/officeDocument/2006/relationships/tags" Target="../tags/tag1183.xml"/><Relationship Id="rId92" Type="http://schemas.openxmlformats.org/officeDocument/2006/relationships/tags" Target="../tags/tag1204.xml"/><Relationship Id="rId2" Type="http://schemas.openxmlformats.org/officeDocument/2006/relationships/tags" Target="../tags/tag1114.xml"/><Relationship Id="rId29" Type="http://schemas.openxmlformats.org/officeDocument/2006/relationships/tags" Target="../tags/tag1141.xml"/><Relationship Id="rId24" Type="http://schemas.openxmlformats.org/officeDocument/2006/relationships/tags" Target="../tags/tag1136.xml"/><Relationship Id="rId40" Type="http://schemas.openxmlformats.org/officeDocument/2006/relationships/tags" Target="../tags/tag1152.xml"/><Relationship Id="rId45" Type="http://schemas.openxmlformats.org/officeDocument/2006/relationships/tags" Target="../tags/tag1157.xml"/><Relationship Id="rId66" Type="http://schemas.openxmlformats.org/officeDocument/2006/relationships/tags" Target="../tags/tag1178.xml"/><Relationship Id="rId87" Type="http://schemas.openxmlformats.org/officeDocument/2006/relationships/tags" Target="../tags/tag1199.xml"/><Relationship Id="rId110" Type="http://schemas.openxmlformats.org/officeDocument/2006/relationships/tags" Target="../tags/tag1222.xml"/><Relationship Id="rId115" Type="http://schemas.openxmlformats.org/officeDocument/2006/relationships/tags" Target="../tags/tag1227.xml"/><Relationship Id="rId131" Type="http://schemas.openxmlformats.org/officeDocument/2006/relationships/image" Target="../media/image4.png"/><Relationship Id="rId61" Type="http://schemas.openxmlformats.org/officeDocument/2006/relationships/tags" Target="../tags/tag1173.xml"/><Relationship Id="rId82" Type="http://schemas.openxmlformats.org/officeDocument/2006/relationships/tags" Target="../tags/tag1194.xml"/><Relationship Id="rId19" Type="http://schemas.openxmlformats.org/officeDocument/2006/relationships/tags" Target="../tags/tag1131.xml"/><Relationship Id="rId14" Type="http://schemas.openxmlformats.org/officeDocument/2006/relationships/tags" Target="../tags/tag1126.xml"/><Relationship Id="rId30" Type="http://schemas.openxmlformats.org/officeDocument/2006/relationships/tags" Target="../tags/tag1142.xml"/><Relationship Id="rId35" Type="http://schemas.openxmlformats.org/officeDocument/2006/relationships/tags" Target="../tags/tag1147.xml"/><Relationship Id="rId56" Type="http://schemas.openxmlformats.org/officeDocument/2006/relationships/tags" Target="../tags/tag1168.xml"/><Relationship Id="rId77" Type="http://schemas.openxmlformats.org/officeDocument/2006/relationships/tags" Target="../tags/tag1189.xml"/><Relationship Id="rId100" Type="http://schemas.openxmlformats.org/officeDocument/2006/relationships/tags" Target="../tags/tag1212.xml"/><Relationship Id="rId105" Type="http://schemas.openxmlformats.org/officeDocument/2006/relationships/tags" Target="../tags/tag1217.xml"/><Relationship Id="rId126" Type="http://schemas.openxmlformats.org/officeDocument/2006/relationships/tags" Target="../tags/tag1238.xml"/><Relationship Id="rId8" Type="http://schemas.openxmlformats.org/officeDocument/2006/relationships/tags" Target="../tags/tag1120.xml"/><Relationship Id="rId51" Type="http://schemas.openxmlformats.org/officeDocument/2006/relationships/tags" Target="../tags/tag1163.xml"/><Relationship Id="rId72" Type="http://schemas.openxmlformats.org/officeDocument/2006/relationships/tags" Target="../tags/tag1184.xml"/><Relationship Id="rId93" Type="http://schemas.openxmlformats.org/officeDocument/2006/relationships/tags" Target="../tags/tag1205.xml"/><Relationship Id="rId98" Type="http://schemas.openxmlformats.org/officeDocument/2006/relationships/tags" Target="../tags/tag1210.xml"/><Relationship Id="rId121" Type="http://schemas.openxmlformats.org/officeDocument/2006/relationships/tags" Target="../tags/tag1233.xml"/><Relationship Id="rId3" Type="http://schemas.openxmlformats.org/officeDocument/2006/relationships/tags" Target="../tags/tag1115.xml"/><Relationship Id="rId25" Type="http://schemas.openxmlformats.org/officeDocument/2006/relationships/tags" Target="../tags/tag1137.xml"/><Relationship Id="rId46" Type="http://schemas.openxmlformats.org/officeDocument/2006/relationships/tags" Target="../tags/tag1158.xml"/><Relationship Id="rId67" Type="http://schemas.openxmlformats.org/officeDocument/2006/relationships/tags" Target="../tags/tag1179.xml"/><Relationship Id="rId116" Type="http://schemas.openxmlformats.org/officeDocument/2006/relationships/tags" Target="../tags/tag1228.xml"/><Relationship Id="rId20" Type="http://schemas.openxmlformats.org/officeDocument/2006/relationships/tags" Target="../tags/tag1132.xml"/><Relationship Id="rId41" Type="http://schemas.openxmlformats.org/officeDocument/2006/relationships/tags" Target="../tags/tag1153.xml"/><Relationship Id="rId62" Type="http://schemas.openxmlformats.org/officeDocument/2006/relationships/tags" Target="../tags/tag1174.xml"/><Relationship Id="rId83" Type="http://schemas.openxmlformats.org/officeDocument/2006/relationships/tags" Target="../tags/tag1195.xml"/><Relationship Id="rId88" Type="http://schemas.openxmlformats.org/officeDocument/2006/relationships/tags" Target="../tags/tag1200.xml"/><Relationship Id="rId111" Type="http://schemas.openxmlformats.org/officeDocument/2006/relationships/tags" Target="../tags/tag1223.xml"/><Relationship Id="rId132" Type="http://schemas.openxmlformats.org/officeDocument/2006/relationships/image" Target="../media/image6.png"/><Relationship Id="rId15" Type="http://schemas.openxmlformats.org/officeDocument/2006/relationships/tags" Target="../tags/tag1127.xml"/><Relationship Id="rId36" Type="http://schemas.openxmlformats.org/officeDocument/2006/relationships/tags" Target="../tags/tag1148.xml"/><Relationship Id="rId57" Type="http://schemas.openxmlformats.org/officeDocument/2006/relationships/tags" Target="../tags/tag1169.xml"/><Relationship Id="rId106" Type="http://schemas.openxmlformats.org/officeDocument/2006/relationships/tags" Target="../tags/tag1218.xml"/><Relationship Id="rId127" Type="http://schemas.openxmlformats.org/officeDocument/2006/relationships/tags" Target="../tags/tag1239.xml"/><Relationship Id="rId10" Type="http://schemas.openxmlformats.org/officeDocument/2006/relationships/tags" Target="../tags/tag1122.xml"/><Relationship Id="rId31" Type="http://schemas.openxmlformats.org/officeDocument/2006/relationships/tags" Target="../tags/tag1143.xml"/><Relationship Id="rId52" Type="http://schemas.openxmlformats.org/officeDocument/2006/relationships/tags" Target="../tags/tag1164.xml"/><Relationship Id="rId73" Type="http://schemas.openxmlformats.org/officeDocument/2006/relationships/tags" Target="../tags/tag1185.xml"/><Relationship Id="rId78" Type="http://schemas.openxmlformats.org/officeDocument/2006/relationships/tags" Target="../tags/tag1190.xml"/><Relationship Id="rId94" Type="http://schemas.openxmlformats.org/officeDocument/2006/relationships/tags" Target="../tags/tag1206.xml"/><Relationship Id="rId99" Type="http://schemas.openxmlformats.org/officeDocument/2006/relationships/tags" Target="../tags/tag1211.xml"/><Relationship Id="rId101" Type="http://schemas.openxmlformats.org/officeDocument/2006/relationships/tags" Target="../tags/tag1213.xml"/><Relationship Id="rId122" Type="http://schemas.openxmlformats.org/officeDocument/2006/relationships/tags" Target="../tags/tag1234.xml"/><Relationship Id="rId4" Type="http://schemas.openxmlformats.org/officeDocument/2006/relationships/tags" Target="../tags/tag1116.xml"/><Relationship Id="rId9" Type="http://schemas.openxmlformats.org/officeDocument/2006/relationships/tags" Target="../tags/tag1121.xml"/><Relationship Id="rId26" Type="http://schemas.openxmlformats.org/officeDocument/2006/relationships/tags" Target="../tags/tag1138.xml"/><Relationship Id="rId47" Type="http://schemas.openxmlformats.org/officeDocument/2006/relationships/tags" Target="../tags/tag1159.xml"/><Relationship Id="rId68" Type="http://schemas.openxmlformats.org/officeDocument/2006/relationships/tags" Target="../tags/tag1180.xml"/><Relationship Id="rId89" Type="http://schemas.openxmlformats.org/officeDocument/2006/relationships/tags" Target="../tags/tag1201.xml"/><Relationship Id="rId112" Type="http://schemas.openxmlformats.org/officeDocument/2006/relationships/tags" Target="../tags/tag1224.xml"/><Relationship Id="rId133"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41.xml"/><Relationship Id="rId1" Type="http://schemas.openxmlformats.org/officeDocument/2006/relationships/tags" Target="../tags/tag12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43.xml"/><Relationship Id="rId1" Type="http://schemas.openxmlformats.org/officeDocument/2006/relationships/tags" Target="../tags/tag1242.xml"/><Relationship Id="rId4" Type="http://schemas.openxmlformats.org/officeDocument/2006/relationships/notesSlide" Target="../notesSlides/notesSlide19.xml"/></Relationships>
</file>

<file path=ppt/slides/_rels/slide44.xml.rels><?xml version="1.0" encoding="UTF-8" standalone="yes"?>
<Relationships xmlns="http://schemas.openxmlformats.org/package/2006/relationships"><Relationship Id="rId26" Type="http://schemas.openxmlformats.org/officeDocument/2006/relationships/tags" Target="../tags/tag1269.xml"/><Relationship Id="rId21" Type="http://schemas.openxmlformats.org/officeDocument/2006/relationships/tags" Target="../tags/tag1264.xml"/><Relationship Id="rId42" Type="http://schemas.openxmlformats.org/officeDocument/2006/relationships/tags" Target="../tags/tag1285.xml"/><Relationship Id="rId47" Type="http://schemas.openxmlformats.org/officeDocument/2006/relationships/tags" Target="../tags/tag1290.xml"/><Relationship Id="rId63" Type="http://schemas.openxmlformats.org/officeDocument/2006/relationships/tags" Target="../tags/tag1306.xml"/><Relationship Id="rId68" Type="http://schemas.openxmlformats.org/officeDocument/2006/relationships/tags" Target="../tags/tag1311.xml"/><Relationship Id="rId84" Type="http://schemas.openxmlformats.org/officeDocument/2006/relationships/tags" Target="../tags/tag1327.xml"/><Relationship Id="rId89" Type="http://schemas.openxmlformats.org/officeDocument/2006/relationships/tags" Target="../tags/tag1332.xml"/><Relationship Id="rId16" Type="http://schemas.openxmlformats.org/officeDocument/2006/relationships/tags" Target="../tags/tag1259.xml"/><Relationship Id="rId11" Type="http://schemas.openxmlformats.org/officeDocument/2006/relationships/tags" Target="../tags/tag1254.xml"/><Relationship Id="rId32" Type="http://schemas.openxmlformats.org/officeDocument/2006/relationships/tags" Target="../tags/tag1275.xml"/><Relationship Id="rId37" Type="http://schemas.openxmlformats.org/officeDocument/2006/relationships/tags" Target="../tags/tag1280.xml"/><Relationship Id="rId53" Type="http://schemas.openxmlformats.org/officeDocument/2006/relationships/tags" Target="../tags/tag1296.xml"/><Relationship Id="rId58" Type="http://schemas.openxmlformats.org/officeDocument/2006/relationships/tags" Target="../tags/tag1301.xml"/><Relationship Id="rId74" Type="http://schemas.openxmlformats.org/officeDocument/2006/relationships/tags" Target="../tags/tag1317.xml"/><Relationship Id="rId79" Type="http://schemas.openxmlformats.org/officeDocument/2006/relationships/tags" Target="../tags/tag1322.xml"/><Relationship Id="rId5" Type="http://schemas.openxmlformats.org/officeDocument/2006/relationships/tags" Target="../tags/tag1248.xml"/><Relationship Id="rId90" Type="http://schemas.openxmlformats.org/officeDocument/2006/relationships/tags" Target="../tags/tag1333.xml"/><Relationship Id="rId22" Type="http://schemas.openxmlformats.org/officeDocument/2006/relationships/tags" Target="../tags/tag1265.xml"/><Relationship Id="rId27" Type="http://schemas.openxmlformats.org/officeDocument/2006/relationships/tags" Target="../tags/tag1270.xml"/><Relationship Id="rId43" Type="http://schemas.openxmlformats.org/officeDocument/2006/relationships/tags" Target="../tags/tag1286.xml"/><Relationship Id="rId48" Type="http://schemas.openxmlformats.org/officeDocument/2006/relationships/tags" Target="../tags/tag1291.xml"/><Relationship Id="rId64" Type="http://schemas.openxmlformats.org/officeDocument/2006/relationships/tags" Target="../tags/tag1307.xml"/><Relationship Id="rId69" Type="http://schemas.openxmlformats.org/officeDocument/2006/relationships/tags" Target="../tags/tag1312.xml"/><Relationship Id="rId8" Type="http://schemas.openxmlformats.org/officeDocument/2006/relationships/tags" Target="../tags/tag1251.xml"/><Relationship Id="rId51" Type="http://schemas.openxmlformats.org/officeDocument/2006/relationships/tags" Target="../tags/tag1294.xml"/><Relationship Id="rId72" Type="http://schemas.openxmlformats.org/officeDocument/2006/relationships/tags" Target="../tags/tag1315.xml"/><Relationship Id="rId80" Type="http://schemas.openxmlformats.org/officeDocument/2006/relationships/tags" Target="../tags/tag1323.xml"/><Relationship Id="rId85" Type="http://schemas.openxmlformats.org/officeDocument/2006/relationships/tags" Target="../tags/tag1328.xml"/><Relationship Id="rId93" Type="http://schemas.openxmlformats.org/officeDocument/2006/relationships/notesSlide" Target="../notesSlides/notesSlide20.xml"/><Relationship Id="rId3" Type="http://schemas.openxmlformats.org/officeDocument/2006/relationships/tags" Target="../tags/tag1246.xml"/><Relationship Id="rId12" Type="http://schemas.openxmlformats.org/officeDocument/2006/relationships/tags" Target="../tags/tag1255.xml"/><Relationship Id="rId17" Type="http://schemas.openxmlformats.org/officeDocument/2006/relationships/tags" Target="../tags/tag1260.xml"/><Relationship Id="rId25" Type="http://schemas.openxmlformats.org/officeDocument/2006/relationships/tags" Target="../tags/tag1268.xml"/><Relationship Id="rId33" Type="http://schemas.openxmlformats.org/officeDocument/2006/relationships/tags" Target="../tags/tag1276.xml"/><Relationship Id="rId38" Type="http://schemas.openxmlformats.org/officeDocument/2006/relationships/tags" Target="../tags/tag1281.xml"/><Relationship Id="rId46" Type="http://schemas.openxmlformats.org/officeDocument/2006/relationships/tags" Target="../tags/tag1289.xml"/><Relationship Id="rId59" Type="http://schemas.openxmlformats.org/officeDocument/2006/relationships/tags" Target="../tags/tag1302.xml"/><Relationship Id="rId67" Type="http://schemas.openxmlformats.org/officeDocument/2006/relationships/tags" Target="../tags/tag1310.xml"/><Relationship Id="rId20" Type="http://schemas.openxmlformats.org/officeDocument/2006/relationships/tags" Target="../tags/tag1263.xml"/><Relationship Id="rId41" Type="http://schemas.openxmlformats.org/officeDocument/2006/relationships/tags" Target="../tags/tag1284.xml"/><Relationship Id="rId54" Type="http://schemas.openxmlformats.org/officeDocument/2006/relationships/tags" Target="../tags/tag1297.xml"/><Relationship Id="rId62" Type="http://schemas.openxmlformats.org/officeDocument/2006/relationships/tags" Target="../tags/tag1305.xml"/><Relationship Id="rId70" Type="http://schemas.openxmlformats.org/officeDocument/2006/relationships/tags" Target="../tags/tag1313.xml"/><Relationship Id="rId75" Type="http://schemas.openxmlformats.org/officeDocument/2006/relationships/tags" Target="../tags/tag1318.xml"/><Relationship Id="rId83" Type="http://schemas.openxmlformats.org/officeDocument/2006/relationships/tags" Target="../tags/tag1326.xml"/><Relationship Id="rId88" Type="http://schemas.openxmlformats.org/officeDocument/2006/relationships/tags" Target="../tags/tag1331.xml"/><Relationship Id="rId91" Type="http://schemas.openxmlformats.org/officeDocument/2006/relationships/tags" Target="../tags/tag1334.xml"/><Relationship Id="rId1" Type="http://schemas.openxmlformats.org/officeDocument/2006/relationships/tags" Target="../tags/tag1244.xml"/><Relationship Id="rId6" Type="http://schemas.openxmlformats.org/officeDocument/2006/relationships/tags" Target="../tags/tag1249.xml"/><Relationship Id="rId15" Type="http://schemas.openxmlformats.org/officeDocument/2006/relationships/tags" Target="../tags/tag1258.xml"/><Relationship Id="rId23" Type="http://schemas.openxmlformats.org/officeDocument/2006/relationships/tags" Target="../tags/tag1266.xml"/><Relationship Id="rId28" Type="http://schemas.openxmlformats.org/officeDocument/2006/relationships/tags" Target="../tags/tag1271.xml"/><Relationship Id="rId36" Type="http://schemas.openxmlformats.org/officeDocument/2006/relationships/tags" Target="../tags/tag1279.xml"/><Relationship Id="rId49" Type="http://schemas.openxmlformats.org/officeDocument/2006/relationships/tags" Target="../tags/tag1292.xml"/><Relationship Id="rId57" Type="http://schemas.openxmlformats.org/officeDocument/2006/relationships/tags" Target="../tags/tag1300.xml"/><Relationship Id="rId10" Type="http://schemas.openxmlformats.org/officeDocument/2006/relationships/tags" Target="../tags/tag1253.xml"/><Relationship Id="rId31" Type="http://schemas.openxmlformats.org/officeDocument/2006/relationships/tags" Target="../tags/tag1274.xml"/><Relationship Id="rId44" Type="http://schemas.openxmlformats.org/officeDocument/2006/relationships/tags" Target="../tags/tag1287.xml"/><Relationship Id="rId52" Type="http://schemas.openxmlformats.org/officeDocument/2006/relationships/tags" Target="../tags/tag1295.xml"/><Relationship Id="rId60" Type="http://schemas.openxmlformats.org/officeDocument/2006/relationships/tags" Target="../tags/tag1303.xml"/><Relationship Id="rId65" Type="http://schemas.openxmlformats.org/officeDocument/2006/relationships/tags" Target="../tags/tag1308.xml"/><Relationship Id="rId73" Type="http://schemas.openxmlformats.org/officeDocument/2006/relationships/tags" Target="../tags/tag1316.xml"/><Relationship Id="rId78" Type="http://schemas.openxmlformats.org/officeDocument/2006/relationships/tags" Target="../tags/tag1321.xml"/><Relationship Id="rId81" Type="http://schemas.openxmlformats.org/officeDocument/2006/relationships/tags" Target="../tags/tag1324.xml"/><Relationship Id="rId86" Type="http://schemas.openxmlformats.org/officeDocument/2006/relationships/tags" Target="../tags/tag1329.xml"/><Relationship Id="rId4" Type="http://schemas.openxmlformats.org/officeDocument/2006/relationships/tags" Target="../tags/tag1247.xml"/><Relationship Id="rId9" Type="http://schemas.openxmlformats.org/officeDocument/2006/relationships/tags" Target="../tags/tag1252.xml"/><Relationship Id="rId13" Type="http://schemas.openxmlformats.org/officeDocument/2006/relationships/tags" Target="../tags/tag1256.xml"/><Relationship Id="rId18" Type="http://schemas.openxmlformats.org/officeDocument/2006/relationships/tags" Target="../tags/tag1261.xml"/><Relationship Id="rId39" Type="http://schemas.openxmlformats.org/officeDocument/2006/relationships/tags" Target="../tags/tag1282.xml"/><Relationship Id="rId34" Type="http://schemas.openxmlformats.org/officeDocument/2006/relationships/tags" Target="../tags/tag1277.xml"/><Relationship Id="rId50" Type="http://schemas.openxmlformats.org/officeDocument/2006/relationships/tags" Target="../tags/tag1293.xml"/><Relationship Id="rId55" Type="http://schemas.openxmlformats.org/officeDocument/2006/relationships/tags" Target="../tags/tag1298.xml"/><Relationship Id="rId76" Type="http://schemas.openxmlformats.org/officeDocument/2006/relationships/tags" Target="../tags/tag1319.xml"/><Relationship Id="rId7" Type="http://schemas.openxmlformats.org/officeDocument/2006/relationships/tags" Target="../tags/tag1250.xml"/><Relationship Id="rId71" Type="http://schemas.openxmlformats.org/officeDocument/2006/relationships/tags" Target="../tags/tag1314.xml"/><Relationship Id="rId92" Type="http://schemas.openxmlformats.org/officeDocument/2006/relationships/slideLayout" Target="../slideLayouts/slideLayout4.xml"/><Relationship Id="rId2" Type="http://schemas.openxmlformats.org/officeDocument/2006/relationships/tags" Target="../tags/tag1245.xml"/><Relationship Id="rId29" Type="http://schemas.openxmlformats.org/officeDocument/2006/relationships/tags" Target="../tags/tag1272.xml"/><Relationship Id="rId24" Type="http://schemas.openxmlformats.org/officeDocument/2006/relationships/tags" Target="../tags/tag1267.xml"/><Relationship Id="rId40" Type="http://schemas.openxmlformats.org/officeDocument/2006/relationships/tags" Target="../tags/tag1283.xml"/><Relationship Id="rId45" Type="http://schemas.openxmlformats.org/officeDocument/2006/relationships/tags" Target="../tags/tag1288.xml"/><Relationship Id="rId66" Type="http://schemas.openxmlformats.org/officeDocument/2006/relationships/tags" Target="../tags/tag1309.xml"/><Relationship Id="rId87" Type="http://schemas.openxmlformats.org/officeDocument/2006/relationships/tags" Target="../tags/tag1330.xml"/><Relationship Id="rId61" Type="http://schemas.openxmlformats.org/officeDocument/2006/relationships/tags" Target="../tags/tag1304.xml"/><Relationship Id="rId82" Type="http://schemas.openxmlformats.org/officeDocument/2006/relationships/tags" Target="../tags/tag1325.xml"/><Relationship Id="rId19" Type="http://schemas.openxmlformats.org/officeDocument/2006/relationships/tags" Target="../tags/tag1262.xml"/><Relationship Id="rId14" Type="http://schemas.openxmlformats.org/officeDocument/2006/relationships/tags" Target="../tags/tag1257.xml"/><Relationship Id="rId30" Type="http://schemas.openxmlformats.org/officeDocument/2006/relationships/tags" Target="../tags/tag1273.xml"/><Relationship Id="rId35" Type="http://schemas.openxmlformats.org/officeDocument/2006/relationships/tags" Target="../tags/tag1278.xml"/><Relationship Id="rId56" Type="http://schemas.openxmlformats.org/officeDocument/2006/relationships/tags" Target="../tags/tag1299.xml"/><Relationship Id="rId77" Type="http://schemas.openxmlformats.org/officeDocument/2006/relationships/tags" Target="../tags/tag1320.xml"/></Relationships>
</file>

<file path=ppt/slides/_rels/slide45.xml.rels><?xml version="1.0" encoding="UTF-8" standalone="yes"?>
<Relationships xmlns="http://schemas.openxmlformats.org/package/2006/relationships"><Relationship Id="rId26" Type="http://schemas.openxmlformats.org/officeDocument/2006/relationships/tags" Target="../tags/tag1360.xml"/><Relationship Id="rId21" Type="http://schemas.openxmlformats.org/officeDocument/2006/relationships/tags" Target="../tags/tag1355.xml"/><Relationship Id="rId42" Type="http://schemas.openxmlformats.org/officeDocument/2006/relationships/tags" Target="../tags/tag1376.xml"/><Relationship Id="rId47" Type="http://schemas.openxmlformats.org/officeDocument/2006/relationships/tags" Target="../tags/tag1381.xml"/><Relationship Id="rId63" Type="http://schemas.openxmlformats.org/officeDocument/2006/relationships/tags" Target="../tags/tag1397.xml"/><Relationship Id="rId68" Type="http://schemas.openxmlformats.org/officeDocument/2006/relationships/tags" Target="../tags/tag1402.xml"/><Relationship Id="rId84" Type="http://schemas.openxmlformats.org/officeDocument/2006/relationships/tags" Target="../tags/tag1418.xml"/><Relationship Id="rId89" Type="http://schemas.openxmlformats.org/officeDocument/2006/relationships/tags" Target="../tags/tag1423.xml"/><Relationship Id="rId112" Type="http://schemas.openxmlformats.org/officeDocument/2006/relationships/tags" Target="../tags/tag1446.xml"/><Relationship Id="rId16" Type="http://schemas.openxmlformats.org/officeDocument/2006/relationships/tags" Target="../tags/tag1350.xml"/><Relationship Id="rId107" Type="http://schemas.openxmlformats.org/officeDocument/2006/relationships/tags" Target="../tags/tag1441.xml"/><Relationship Id="rId11" Type="http://schemas.openxmlformats.org/officeDocument/2006/relationships/tags" Target="../tags/tag1345.xml"/><Relationship Id="rId32" Type="http://schemas.openxmlformats.org/officeDocument/2006/relationships/tags" Target="../tags/tag1366.xml"/><Relationship Id="rId37" Type="http://schemas.openxmlformats.org/officeDocument/2006/relationships/tags" Target="../tags/tag1371.xml"/><Relationship Id="rId53" Type="http://schemas.openxmlformats.org/officeDocument/2006/relationships/tags" Target="../tags/tag1387.xml"/><Relationship Id="rId58" Type="http://schemas.openxmlformats.org/officeDocument/2006/relationships/tags" Target="../tags/tag1392.xml"/><Relationship Id="rId74" Type="http://schemas.openxmlformats.org/officeDocument/2006/relationships/tags" Target="../tags/tag1408.xml"/><Relationship Id="rId79" Type="http://schemas.openxmlformats.org/officeDocument/2006/relationships/tags" Target="../tags/tag1413.xml"/><Relationship Id="rId102" Type="http://schemas.openxmlformats.org/officeDocument/2006/relationships/tags" Target="../tags/tag1436.xml"/><Relationship Id="rId5" Type="http://schemas.openxmlformats.org/officeDocument/2006/relationships/tags" Target="../tags/tag1339.xml"/><Relationship Id="rId90" Type="http://schemas.openxmlformats.org/officeDocument/2006/relationships/tags" Target="../tags/tag1424.xml"/><Relationship Id="rId95" Type="http://schemas.openxmlformats.org/officeDocument/2006/relationships/tags" Target="../tags/tag1429.xml"/><Relationship Id="rId22" Type="http://schemas.openxmlformats.org/officeDocument/2006/relationships/tags" Target="../tags/tag1356.xml"/><Relationship Id="rId27" Type="http://schemas.openxmlformats.org/officeDocument/2006/relationships/tags" Target="../tags/tag1361.xml"/><Relationship Id="rId43" Type="http://schemas.openxmlformats.org/officeDocument/2006/relationships/tags" Target="../tags/tag1377.xml"/><Relationship Id="rId48" Type="http://schemas.openxmlformats.org/officeDocument/2006/relationships/tags" Target="../tags/tag1382.xml"/><Relationship Id="rId64" Type="http://schemas.openxmlformats.org/officeDocument/2006/relationships/tags" Target="../tags/tag1398.xml"/><Relationship Id="rId69" Type="http://schemas.openxmlformats.org/officeDocument/2006/relationships/tags" Target="../tags/tag1403.xml"/><Relationship Id="rId113" Type="http://schemas.openxmlformats.org/officeDocument/2006/relationships/tags" Target="../tags/tag1447.xml"/><Relationship Id="rId80" Type="http://schemas.openxmlformats.org/officeDocument/2006/relationships/tags" Target="../tags/tag1414.xml"/><Relationship Id="rId85" Type="http://schemas.openxmlformats.org/officeDocument/2006/relationships/tags" Target="../tags/tag1419.xml"/><Relationship Id="rId12" Type="http://schemas.openxmlformats.org/officeDocument/2006/relationships/tags" Target="../tags/tag1346.xml"/><Relationship Id="rId17" Type="http://schemas.openxmlformats.org/officeDocument/2006/relationships/tags" Target="../tags/tag1351.xml"/><Relationship Id="rId33" Type="http://schemas.openxmlformats.org/officeDocument/2006/relationships/tags" Target="../tags/tag1367.xml"/><Relationship Id="rId38" Type="http://schemas.openxmlformats.org/officeDocument/2006/relationships/tags" Target="../tags/tag1372.xml"/><Relationship Id="rId59" Type="http://schemas.openxmlformats.org/officeDocument/2006/relationships/tags" Target="../tags/tag1393.xml"/><Relationship Id="rId103" Type="http://schemas.openxmlformats.org/officeDocument/2006/relationships/tags" Target="../tags/tag1437.xml"/><Relationship Id="rId108" Type="http://schemas.openxmlformats.org/officeDocument/2006/relationships/tags" Target="../tags/tag1442.xml"/><Relationship Id="rId54" Type="http://schemas.openxmlformats.org/officeDocument/2006/relationships/tags" Target="../tags/tag1388.xml"/><Relationship Id="rId70" Type="http://schemas.openxmlformats.org/officeDocument/2006/relationships/tags" Target="../tags/tag1404.xml"/><Relationship Id="rId75" Type="http://schemas.openxmlformats.org/officeDocument/2006/relationships/tags" Target="../tags/tag1409.xml"/><Relationship Id="rId91" Type="http://schemas.openxmlformats.org/officeDocument/2006/relationships/tags" Target="../tags/tag1425.xml"/><Relationship Id="rId96" Type="http://schemas.openxmlformats.org/officeDocument/2006/relationships/tags" Target="../tags/tag1430.xml"/><Relationship Id="rId1" Type="http://schemas.openxmlformats.org/officeDocument/2006/relationships/tags" Target="../tags/tag1335.xml"/><Relationship Id="rId6" Type="http://schemas.openxmlformats.org/officeDocument/2006/relationships/tags" Target="../tags/tag1340.xml"/><Relationship Id="rId15" Type="http://schemas.openxmlformats.org/officeDocument/2006/relationships/tags" Target="../tags/tag1349.xml"/><Relationship Id="rId23" Type="http://schemas.openxmlformats.org/officeDocument/2006/relationships/tags" Target="../tags/tag1357.xml"/><Relationship Id="rId28" Type="http://schemas.openxmlformats.org/officeDocument/2006/relationships/tags" Target="../tags/tag1362.xml"/><Relationship Id="rId36" Type="http://schemas.openxmlformats.org/officeDocument/2006/relationships/tags" Target="../tags/tag1370.xml"/><Relationship Id="rId49" Type="http://schemas.openxmlformats.org/officeDocument/2006/relationships/tags" Target="../tags/tag1383.xml"/><Relationship Id="rId57" Type="http://schemas.openxmlformats.org/officeDocument/2006/relationships/tags" Target="../tags/tag1391.xml"/><Relationship Id="rId106" Type="http://schemas.openxmlformats.org/officeDocument/2006/relationships/tags" Target="../tags/tag1440.xml"/><Relationship Id="rId114" Type="http://schemas.openxmlformats.org/officeDocument/2006/relationships/slideLayout" Target="../slideLayouts/slideLayout4.xml"/><Relationship Id="rId10" Type="http://schemas.openxmlformats.org/officeDocument/2006/relationships/tags" Target="../tags/tag1344.xml"/><Relationship Id="rId31" Type="http://schemas.openxmlformats.org/officeDocument/2006/relationships/tags" Target="../tags/tag1365.xml"/><Relationship Id="rId44" Type="http://schemas.openxmlformats.org/officeDocument/2006/relationships/tags" Target="../tags/tag1378.xml"/><Relationship Id="rId52" Type="http://schemas.openxmlformats.org/officeDocument/2006/relationships/tags" Target="../tags/tag1386.xml"/><Relationship Id="rId60" Type="http://schemas.openxmlformats.org/officeDocument/2006/relationships/tags" Target="../tags/tag1394.xml"/><Relationship Id="rId65" Type="http://schemas.openxmlformats.org/officeDocument/2006/relationships/tags" Target="../tags/tag1399.xml"/><Relationship Id="rId73" Type="http://schemas.openxmlformats.org/officeDocument/2006/relationships/tags" Target="../tags/tag1407.xml"/><Relationship Id="rId78" Type="http://schemas.openxmlformats.org/officeDocument/2006/relationships/tags" Target="../tags/tag1412.xml"/><Relationship Id="rId81" Type="http://schemas.openxmlformats.org/officeDocument/2006/relationships/tags" Target="../tags/tag1415.xml"/><Relationship Id="rId86" Type="http://schemas.openxmlformats.org/officeDocument/2006/relationships/tags" Target="../tags/tag1420.xml"/><Relationship Id="rId94" Type="http://schemas.openxmlformats.org/officeDocument/2006/relationships/tags" Target="../tags/tag1428.xml"/><Relationship Id="rId99" Type="http://schemas.openxmlformats.org/officeDocument/2006/relationships/tags" Target="../tags/tag1433.xml"/><Relationship Id="rId101" Type="http://schemas.openxmlformats.org/officeDocument/2006/relationships/tags" Target="../tags/tag1435.xml"/><Relationship Id="rId4" Type="http://schemas.openxmlformats.org/officeDocument/2006/relationships/tags" Target="../tags/tag1338.xml"/><Relationship Id="rId9" Type="http://schemas.openxmlformats.org/officeDocument/2006/relationships/tags" Target="../tags/tag1343.xml"/><Relationship Id="rId13" Type="http://schemas.openxmlformats.org/officeDocument/2006/relationships/tags" Target="../tags/tag1347.xml"/><Relationship Id="rId18" Type="http://schemas.openxmlformats.org/officeDocument/2006/relationships/tags" Target="../tags/tag1352.xml"/><Relationship Id="rId39" Type="http://schemas.openxmlformats.org/officeDocument/2006/relationships/tags" Target="../tags/tag1373.xml"/><Relationship Id="rId109" Type="http://schemas.openxmlformats.org/officeDocument/2006/relationships/tags" Target="../tags/tag1443.xml"/><Relationship Id="rId34" Type="http://schemas.openxmlformats.org/officeDocument/2006/relationships/tags" Target="../tags/tag1368.xml"/><Relationship Id="rId50" Type="http://schemas.openxmlformats.org/officeDocument/2006/relationships/tags" Target="../tags/tag1384.xml"/><Relationship Id="rId55" Type="http://schemas.openxmlformats.org/officeDocument/2006/relationships/tags" Target="../tags/tag1389.xml"/><Relationship Id="rId76" Type="http://schemas.openxmlformats.org/officeDocument/2006/relationships/tags" Target="../tags/tag1410.xml"/><Relationship Id="rId97" Type="http://schemas.openxmlformats.org/officeDocument/2006/relationships/tags" Target="../tags/tag1431.xml"/><Relationship Id="rId104" Type="http://schemas.openxmlformats.org/officeDocument/2006/relationships/tags" Target="../tags/tag1438.xml"/><Relationship Id="rId7" Type="http://schemas.openxmlformats.org/officeDocument/2006/relationships/tags" Target="../tags/tag1341.xml"/><Relationship Id="rId71" Type="http://schemas.openxmlformats.org/officeDocument/2006/relationships/tags" Target="../tags/tag1405.xml"/><Relationship Id="rId92" Type="http://schemas.openxmlformats.org/officeDocument/2006/relationships/tags" Target="../tags/tag1426.xml"/><Relationship Id="rId2" Type="http://schemas.openxmlformats.org/officeDocument/2006/relationships/tags" Target="../tags/tag1336.xml"/><Relationship Id="rId29" Type="http://schemas.openxmlformats.org/officeDocument/2006/relationships/tags" Target="../tags/tag1363.xml"/><Relationship Id="rId24" Type="http://schemas.openxmlformats.org/officeDocument/2006/relationships/tags" Target="../tags/tag1358.xml"/><Relationship Id="rId40" Type="http://schemas.openxmlformats.org/officeDocument/2006/relationships/tags" Target="../tags/tag1374.xml"/><Relationship Id="rId45" Type="http://schemas.openxmlformats.org/officeDocument/2006/relationships/tags" Target="../tags/tag1379.xml"/><Relationship Id="rId66" Type="http://schemas.openxmlformats.org/officeDocument/2006/relationships/tags" Target="../tags/tag1400.xml"/><Relationship Id="rId87" Type="http://schemas.openxmlformats.org/officeDocument/2006/relationships/tags" Target="../tags/tag1421.xml"/><Relationship Id="rId110" Type="http://schemas.openxmlformats.org/officeDocument/2006/relationships/tags" Target="../tags/tag1444.xml"/><Relationship Id="rId115" Type="http://schemas.openxmlformats.org/officeDocument/2006/relationships/notesSlide" Target="../notesSlides/notesSlide21.xml"/><Relationship Id="rId61" Type="http://schemas.openxmlformats.org/officeDocument/2006/relationships/tags" Target="../tags/tag1395.xml"/><Relationship Id="rId82" Type="http://schemas.openxmlformats.org/officeDocument/2006/relationships/tags" Target="../tags/tag1416.xml"/><Relationship Id="rId19" Type="http://schemas.openxmlformats.org/officeDocument/2006/relationships/tags" Target="../tags/tag1353.xml"/><Relationship Id="rId14" Type="http://schemas.openxmlformats.org/officeDocument/2006/relationships/tags" Target="../tags/tag1348.xml"/><Relationship Id="rId30" Type="http://schemas.openxmlformats.org/officeDocument/2006/relationships/tags" Target="../tags/tag1364.xml"/><Relationship Id="rId35" Type="http://schemas.openxmlformats.org/officeDocument/2006/relationships/tags" Target="../tags/tag1369.xml"/><Relationship Id="rId56" Type="http://schemas.openxmlformats.org/officeDocument/2006/relationships/tags" Target="../tags/tag1390.xml"/><Relationship Id="rId77" Type="http://schemas.openxmlformats.org/officeDocument/2006/relationships/tags" Target="../tags/tag1411.xml"/><Relationship Id="rId100" Type="http://schemas.openxmlformats.org/officeDocument/2006/relationships/tags" Target="../tags/tag1434.xml"/><Relationship Id="rId105" Type="http://schemas.openxmlformats.org/officeDocument/2006/relationships/tags" Target="../tags/tag1439.xml"/><Relationship Id="rId8" Type="http://schemas.openxmlformats.org/officeDocument/2006/relationships/tags" Target="../tags/tag1342.xml"/><Relationship Id="rId51" Type="http://schemas.openxmlformats.org/officeDocument/2006/relationships/tags" Target="../tags/tag1385.xml"/><Relationship Id="rId72" Type="http://schemas.openxmlformats.org/officeDocument/2006/relationships/tags" Target="../tags/tag1406.xml"/><Relationship Id="rId93" Type="http://schemas.openxmlformats.org/officeDocument/2006/relationships/tags" Target="../tags/tag1427.xml"/><Relationship Id="rId98" Type="http://schemas.openxmlformats.org/officeDocument/2006/relationships/tags" Target="../tags/tag1432.xml"/><Relationship Id="rId3" Type="http://schemas.openxmlformats.org/officeDocument/2006/relationships/tags" Target="../tags/tag1337.xml"/><Relationship Id="rId25" Type="http://schemas.openxmlformats.org/officeDocument/2006/relationships/tags" Target="../tags/tag1359.xml"/><Relationship Id="rId46" Type="http://schemas.openxmlformats.org/officeDocument/2006/relationships/tags" Target="../tags/tag1380.xml"/><Relationship Id="rId67" Type="http://schemas.openxmlformats.org/officeDocument/2006/relationships/tags" Target="../tags/tag1401.xml"/><Relationship Id="rId116" Type="http://schemas.openxmlformats.org/officeDocument/2006/relationships/image" Target="../media/image7.emf"/><Relationship Id="rId20" Type="http://schemas.openxmlformats.org/officeDocument/2006/relationships/tags" Target="../tags/tag1354.xml"/><Relationship Id="rId41" Type="http://schemas.openxmlformats.org/officeDocument/2006/relationships/tags" Target="../tags/tag1375.xml"/><Relationship Id="rId62" Type="http://schemas.openxmlformats.org/officeDocument/2006/relationships/tags" Target="../tags/tag1396.xml"/><Relationship Id="rId83" Type="http://schemas.openxmlformats.org/officeDocument/2006/relationships/tags" Target="../tags/tag1417.xml"/><Relationship Id="rId88" Type="http://schemas.openxmlformats.org/officeDocument/2006/relationships/tags" Target="../tags/tag1422.xml"/><Relationship Id="rId111" Type="http://schemas.openxmlformats.org/officeDocument/2006/relationships/tags" Target="../tags/tag1445.xml"/></Relationships>
</file>

<file path=ppt/slides/_rels/slide46.xml.rels><?xml version="1.0" encoding="UTF-8" standalone="yes"?>
<Relationships xmlns="http://schemas.openxmlformats.org/package/2006/relationships"><Relationship Id="rId26" Type="http://schemas.openxmlformats.org/officeDocument/2006/relationships/tags" Target="../tags/tag1473.xml"/><Relationship Id="rId21" Type="http://schemas.openxmlformats.org/officeDocument/2006/relationships/tags" Target="../tags/tag1468.xml"/><Relationship Id="rId42" Type="http://schemas.openxmlformats.org/officeDocument/2006/relationships/tags" Target="../tags/tag1489.xml"/><Relationship Id="rId47" Type="http://schemas.openxmlformats.org/officeDocument/2006/relationships/tags" Target="../tags/tag1494.xml"/><Relationship Id="rId63" Type="http://schemas.openxmlformats.org/officeDocument/2006/relationships/tags" Target="../tags/tag1510.xml"/><Relationship Id="rId68" Type="http://schemas.openxmlformats.org/officeDocument/2006/relationships/tags" Target="../tags/tag1515.xml"/><Relationship Id="rId84" Type="http://schemas.openxmlformats.org/officeDocument/2006/relationships/tags" Target="../tags/tag1531.xml"/><Relationship Id="rId89" Type="http://schemas.openxmlformats.org/officeDocument/2006/relationships/tags" Target="../tags/tag1536.xml"/><Relationship Id="rId112" Type="http://schemas.openxmlformats.org/officeDocument/2006/relationships/tags" Target="../tags/tag1559.xml"/><Relationship Id="rId16" Type="http://schemas.openxmlformats.org/officeDocument/2006/relationships/tags" Target="../tags/tag1463.xml"/><Relationship Id="rId107" Type="http://schemas.openxmlformats.org/officeDocument/2006/relationships/tags" Target="../tags/tag1554.xml"/><Relationship Id="rId11" Type="http://schemas.openxmlformats.org/officeDocument/2006/relationships/tags" Target="../tags/tag1458.xml"/><Relationship Id="rId32" Type="http://schemas.openxmlformats.org/officeDocument/2006/relationships/tags" Target="../tags/tag1479.xml"/><Relationship Id="rId37" Type="http://schemas.openxmlformats.org/officeDocument/2006/relationships/tags" Target="../tags/tag1484.xml"/><Relationship Id="rId53" Type="http://schemas.openxmlformats.org/officeDocument/2006/relationships/tags" Target="../tags/tag1500.xml"/><Relationship Id="rId58" Type="http://schemas.openxmlformats.org/officeDocument/2006/relationships/tags" Target="../tags/tag1505.xml"/><Relationship Id="rId74" Type="http://schemas.openxmlformats.org/officeDocument/2006/relationships/tags" Target="../tags/tag1521.xml"/><Relationship Id="rId79" Type="http://schemas.openxmlformats.org/officeDocument/2006/relationships/tags" Target="../tags/tag1526.xml"/><Relationship Id="rId102" Type="http://schemas.openxmlformats.org/officeDocument/2006/relationships/tags" Target="../tags/tag1549.xml"/><Relationship Id="rId5" Type="http://schemas.openxmlformats.org/officeDocument/2006/relationships/tags" Target="../tags/tag1452.xml"/><Relationship Id="rId90" Type="http://schemas.openxmlformats.org/officeDocument/2006/relationships/tags" Target="../tags/tag1537.xml"/><Relationship Id="rId95" Type="http://schemas.openxmlformats.org/officeDocument/2006/relationships/tags" Target="../tags/tag1542.xml"/><Relationship Id="rId22" Type="http://schemas.openxmlformats.org/officeDocument/2006/relationships/tags" Target="../tags/tag1469.xml"/><Relationship Id="rId27" Type="http://schemas.openxmlformats.org/officeDocument/2006/relationships/tags" Target="../tags/tag1474.xml"/><Relationship Id="rId43" Type="http://schemas.openxmlformats.org/officeDocument/2006/relationships/tags" Target="../tags/tag1490.xml"/><Relationship Id="rId48" Type="http://schemas.openxmlformats.org/officeDocument/2006/relationships/tags" Target="../tags/tag1495.xml"/><Relationship Id="rId64" Type="http://schemas.openxmlformats.org/officeDocument/2006/relationships/tags" Target="../tags/tag1511.xml"/><Relationship Id="rId69" Type="http://schemas.openxmlformats.org/officeDocument/2006/relationships/tags" Target="../tags/tag1516.xml"/><Relationship Id="rId113" Type="http://schemas.openxmlformats.org/officeDocument/2006/relationships/slideLayout" Target="../slideLayouts/slideLayout4.xml"/><Relationship Id="rId80" Type="http://schemas.openxmlformats.org/officeDocument/2006/relationships/tags" Target="../tags/tag1527.xml"/><Relationship Id="rId85" Type="http://schemas.openxmlformats.org/officeDocument/2006/relationships/tags" Target="../tags/tag1532.xml"/><Relationship Id="rId12" Type="http://schemas.openxmlformats.org/officeDocument/2006/relationships/tags" Target="../tags/tag1459.xml"/><Relationship Id="rId17" Type="http://schemas.openxmlformats.org/officeDocument/2006/relationships/tags" Target="../tags/tag1464.xml"/><Relationship Id="rId33" Type="http://schemas.openxmlformats.org/officeDocument/2006/relationships/tags" Target="../tags/tag1480.xml"/><Relationship Id="rId38" Type="http://schemas.openxmlformats.org/officeDocument/2006/relationships/tags" Target="../tags/tag1485.xml"/><Relationship Id="rId59" Type="http://schemas.openxmlformats.org/officeDocument/2006/relationships/tags" Target="../tags/tag1506.xml"/><Relationship Id="rId103" Type="http://schemas.openxmlformats.org/officeDocument/2006/relationships/tags" Target="../tags/tag1550.xml"/><Relationship Id="rId108" Type="http://schemas.openxmlformats.org/officeDocument/2006/relationships/tags" Target="../tags/tag1555.xml"/><Relationship Id="rId54" Type="http://schemas.openxmlformats.org/officeDocument/2006/relationships/tags" Target="../tags/tag1501.xml"/><Relationship Id="rId70" Type="http://schemas.openxmlformats.org/officeDocument/2006/relationships/tags" Target="../tags/tag1517.xml"/><Relationship Id="rId75" Type="http://schemas.openxmlformats.org/officeDocument/2006/relationships/tags" Target="../tags/tag1522.xml"/><Relationship Id="rId91" Type="http://schemas.openxmlformats.org/officeDocument/2006/relationships/tags" Target="../tags/tag1538.xml"/><Relationship Id="rId96" Type="http://schemas.openxmlformats.org/officeDocument/2006/relationships/tags" Target="../tags/tag1543.xml"/><Relationship Id="rId1" Type="http://schemas.openxmlformats.org/officeDocument/2006/relationships/tags" Target="../tags/tag1448.xml"/><Relationship Id="rId6" Type="http://schemas.openxmlformats.org/officeDocument/2006/relationships/tags" Target="../tags/tag1453.xml"/><Relationship Id="rId15" Type="http://schemas.openxmlformats.org/officeDocument/2006/relationships/tags" Target="../tags/tag1462.xml"/><Relationship Id="rId23" Type="http://schemas.openxmlformats.org/officeDocument/2006/relationships/tags" Target="../tags/tag1470.xml"/><Relationship Id="rId28" Type="http://schemas.openxmlformats.org/officeDocument/2006/relationships/tags" Target="../tags/tag1475.xml"/><Relationship Id="rId36" Type="http://schemas.openxmlformats.org/officeDocument/2006/relationships/tags" Target="../tags/tag1483.xml"/><Relationship Id="rId49" Type="http://schemas.openxmlformats.org/officeDocument/2006/relationships/tags" Target="../tags/tag1496.xml"/><Relationship Id="rId57" Type="http://schemas.openxmlformats.org/officeDocument/2006/relationships/tags" Target="../tags/tag1504.xml"/><Relationship Id="rId106" Type="http://schemas.openxmlformats.org/officeDocument/2006/relationships/tags" Target="../tags/tag1553.xml"/><Relationship Id="rId114" Type="http://schemas.openxmlformats.org/officeDocument/2006/relationships/notesSlide" Target="../notesSlides/notesSlide22.xml"/><Relationship Id="rId10" Type="http://schemas.openxmlformats.org/officeDocument/2006/relationships/tags" Target="../tags/tag1457.xml"/><Relationship Id="rId31" Type="http://schemas.openxmlformats.org/officeDocument/2006/relationships/tags" Target="../tags/tag1478.xml"/><Relationship Id="rId44" Type="http://schemas.openxmlformats.org/officeDocument/2006/relationships/tags" Target="../tags/tag1491.xml"/><Relationship Id="rId52" Type="http://schemas.openxmlformats.org/officeDocument/2006/relationships/tags" Target="../tags/tag1499.xml"/><Relationship Id="rId60" Type="http://schemas.openxmlformats.org/officeDocument/2006/relationships/tags" Target="../tags/tag1507.xml"/><Relationship Id="rId65" Type="http://schemas.openxmlformats.org/officeDocument/2006/relationships/tags" Target="../tags/tag1512.xml"/><Relationship Id="rId73" Type="http://schemas.openxmlformats.org/officeDocument/2006/relationships/tags" Target="../tags/tag1520.xml"/><Relationship Id="rId78" Type="http://schemas.openxmlformats.org/officeDocument/2006/relationships/tags" Target="../tags/tag1525.xml"/><Relationship Id="rId81" Type="http://schemas.openxmlformats.org/officeDocument/2006/relationships/tags" Target="../tags/tag1528.xml"/><Relationship Id="rId86" Type="http://schemas.openxmlformats.org/officeDocument/2006/relationships/tags" Target="../tags/tag1533.xml"/><Relationship Id="rId94" Type="http://schemas.openxmlformats.org/officeDocument/2006/relationships/tags" Target="../tags/tag1541.xml"/><Relationship Id="rId99" Type="http://schemas.openxmlformats.org/officeDocument/2006/relationships/tags" Target="../tags/tag1546.xml"/><Relationship Id="rId101" Type="http://schemas.openxmlformats.org/officeDocument/2006/relationships/tags" Target="../tags/tag1548.xml"/><Relationship Id="rId4" Type="http://schemas.openxmlformats.org/officeDocument/2006/relationships/tags" Target="../tags/tag1451.xml"/><Relationship Id="rId9" Type="http://schemas.openxmlformats.org/officeDocument/2006/relationships/tags" Target="../tags/tag1456.xml"/><Relationship Id="rId13" Type="http://schemas.openxmlformats.org/officeDocument/2006/relationships/tags" Target="../tags/tag1460.xml"/><Relationship Id="rId18" Type="http://schemas.openxmlformats.org/officeDocument/2006/relationships/tags" Target="../tags/tag1465.xml"/><Relationship Id="rId39" Type="http://schemas.openxmlformats.org/officeDocument/2006/relationships/tags" Target="../tags/tag1486.xml"/><Relationship Id="rId109" Type="http://schemas.openxmlformats.org/officeDocument/2006/relationships/tags" Target="../tags/tag1556.xml"/><Relationship Id="rId34" Type="http://schemas.openxmlformats.org/officeDocument/2006/relationships/tags" Target="../tags/tag1481.xml"/><Relationship Id="rId50" Type="http://schemas.openxmlformats.org/officeDocument/2006/relationships/tags" Target="../tags/tag1497.xml"/><Relationship Id="rId55" Type="http://schemas.openxmlformats.org/officeDocument/2006/relationships/tags" Target="../tags/tag1502.xml"/><Relationship Id="rId76" Type="http://schemas.openxmlformats.org/officeDocument/2006/relationships/tags" Target="../tags/tag1523.xml"/><Relationship Id="rId97" Type="http://schemas.openxmlformats.org/officeDocument/2006/relationships/tags" Target="../tags/tag1544.xml"/><Relationship Id="rId104" Type="http://schemas.openxmlformats.org/officeDocument/2006/relationships/tags" Target="../tags/tag1551.xml"/><Relationship Id="rId7" Type="http://schemas.openxmlformats.org/officeDocument/2006/relationships/tags" Target="../tags/tag1454.xml"/><Relationship Id="rId71" Type="http://schemas.openxmlformats.org/officeDocument/2006/relationships/tags" Target="../tags/tag1518.xml"/><Relationship Id="rId92" Type="http://schemas.openxmlformats.org/officeDocument/2006/relationships/tags" Target="../tags/tag1539.xml"/><Relationship Id="rId2" Type="http://schemas.openxmlformats.org/officeDocument/2006/relationships/tags" Target="../tags/tag1449.xml"/><Relationship Id="rId29" Type="http://schemas.openxmlformats.org/officeDocument/2006/relationships/tags" Target="../tags/tag1476.xml"/><Relationship Id="rId24" Type="http://schemas.openxmlformats.org/officeDocument/2006/relationships/tags" Target="../tags/tag1471.xml"/><Relationship Id="rId40" Type="http://schemas.openxmlformats.org/officeDocument/2006/relationships/tags" Target="../tags/tag1487.xml"/><Relationship Id="rId45" Type="http://schemas.openxmlformats.org/officeDocument/2006/relationships/tags" Target="../tags/tag1492.xml"/><Relationship Id="rId66" Type="http://schemas.openxmlformats.org/officeDocument/2006/relationships/tags" Target="../tags/tag1513.xml"/><Relationship Id="rId87" Type="http://schemas.openxmlformats.org/officeDocument/2006/relationships/tags" Target="../tags/tag1534.xml"/><Relationship Id="rId110" Type="http://schemas.openxmlformats.org/officeDocument/2006/relationships/tags" Target="../tags/tag1557.xml"/><Relationship Id="rId115" Type="http://schemas.openxmlformats.org/officeDocument/2006/relationships/customXml" Target="../ink/ink3.xml"/><Relationship Id="rId61" Type="http://schemas.openxmlformats.org/officeDocument/2006/relationships/tags" Target="../tags/tag1508.xml"/><Relationship Id="rId82" Type="http://schemas.openxmlformats.org/officeDocument/2006/relationships/tags" Target="../tags/tag1529.xml"/><Relationship Id="rId19" Type="http://schemas.openxmlformats.org/officeDocument/2006/relationships/tags" Target="../tags/tag1466.xml"/><Relationship Id="rId14" Type="http://schemas.openxmlformats.org/officeDocument/2006/relationships/tags" Target="../tags/tag1461.xml"/><Relationship Id="rId30" Type="http://schemas.openxmlformats.org/officeDocument/2006/relationships/tags" Target="../tags/tag1477.xml"/><Relationship Id="rId35" Type="http://schemas.openxmlformats.org/officeDocument/2006/relationships/tags" Target="../tags/tag1482.xml"/><Relationship Id="rId56" Type="http://schemas.openxmlformats.org/officeDocument/2006/relationships/tags" Target="../tags/tag1503.xml"/><Relationship Id="rId77" Type="http://schemas.openxmlformats.org/officeDocument/2006/relationships/tags" Target="../tags/tag1524.xml"/><Relationship Id="rId100" Type="http://schemas.openxmlformats.org/officeDocument/2006/relationships/tags" Target="../tags/tag1547.xml"/><Relationship Id="rId105" Type="http://schemas.openxmlformats.org/officeDocument/2006/relationships/tags" Target="../tags/tag1552.xml"/><Relationship Id="rId8" Type="http://schemas.openxmlformats.org/officeDocument/2006/relationships/tags" Target="../tags/tag1455.xml"/><Relationship Id="rId51" Type="http://schemas.openxmlformats.org/officeDocument/2006/relationships/tags" Target="../tags/tag1498.xml"/><Relationship Id="rId72" Type="http://schemas.openxmlformats.org/officeDocument/2006/relationships/tags" Target="../tags/tag1519.xml"/><Relationship Id="rId93" Type="http://schemas.openxmlformats.org/officeDocument/2006/relationships/tags" Target="../tags/tag1540.xml"/><Relationship Id="rId98" Type="http://schemas.openxmlformats.org/officeDocument/2006/relationships/tags" Target="../tags/tag1545.xml"/><Relationship Id="rId3" Type="http://schemas.openxmlformats.org/officeDocument/2006/relationships/tags" Target="../tags/tag1450.xml"/><Relationship Id="rId25" Type="http://schemas.openxmlformats.org/officeDocument/2006/relationships/tags" Target="../tags/tag1472.xml"/><Relationship Id="rId46" Type="http://schemas.openxmlformats.org/officeDocument/2006/relationships/tags" Target="../tags/tag1493.xml"/><Relationship Id="rId67" Type="http://schemas.openxmlformats.org/officeDocument/2006/relationships/tags" Target="../tags/tag1514.xml"/><Relationship Id="rId116" Type="http://schemas.openxmlformats.org/officeDocument/2006/relationships/image" Target="../media/image15.emf"/><Relationship Id="rId20" Type="http://schemas.openxmlformats.org/officeDocument/2006/relationships/tags" Target="../tags/tag1467.xml"/><Relationship Id="rId41" Type="http://schemas.openxmlformats.org/officeDocument/2006/relationships/tags" Target="../tags/tag1488.xml"/><Relationship Id="rId62" Type="http://schemas.openxmlformats.org/officeDocument/2006/relationships/tags" Target="../tags/tag1509.xml"/><Relationship Id="rId83" Type="http://schemas.openxmlformats.org/officeDocument/2006/relationships/tags" Target="../tags/tag1530.xml"/><Relationship Id="rId88" Type="http://schemas.openxmlformats.org/officeDocument/2006/relationships/tags" Target="../tags/tag1535.xml"/><Relationship Id="rId111" Type="http://schemas.openxmlformats.org/officeDocument/2006/relationships/tags" Target="../tags/tag1558.xml"/></Relationships>
</file>

<file path=ppt/slides/_rels/slide47.xml.rels><?xml version="1.0" encoding="UTF-8" standalone="yes"?>
<Relationships xmlns="http://schemas.openxmlformats.org/package/2006/relationships"><Relationship Id="rId13" Type="http://schemas.openxmlformats.org/officeDocument/2006/relationships/tags" Target="../tags/tag1572.xml"/><Relationship Id="rId18" Type="http://schemas.openxmlformats.org/officeDocument/2006/relationships/tags" Target="../tags/tag1577.xml"/><Relationship Id="rId26" Type="http://schemas.openxmlformats.org/officeDocument/2006/relationships/tags" Target="../tags/tag1585.xml"/><Relationship Id="rId3" Type="http://schemas.openxmlformats.org/officeDocument/2006/relationships/tags" Target="../tags/tag1562.xml"/><Relationship Id="rId21" Type="http://schemas.openxmlformats.org/officeDocument/2006/relationships/tags" Target="../tags/tag1580.xml"/><Relationship Id="rId34" Type="http://schemas.openxmlformats.org/officeDocument/2006/relationships/slideLayout" Target="../slideLayouts/slideLayout2.xml"/><Relationship Id="rId7" Type="http://schemas.openxmlformats.org/officeDocument/2006/relationships/tags" Target="../tags/tag1566.xml"/><Relationship Id="rId12" Type="http://schemas.openxmlformats.org/officeDocument/2006/relationships/tags" Target="../tags/tag1571.xml"/><Relationship Id="rId17" Type="http://schemas.openxmlformats.org/officeDocument/2006/relationships/tags" Target="../tags/tag1576.xml"/><Relationship Id="rId25" Type="http://schemas.openxmlformats.org/officeDocument/2006/relationships/tags" Target="../tags/tag1584.xml"/><Relationship Id="rId33" Type="http://schemas.openxmlformats.org/officeDocument/2006/relationships/tags" Target="../tags/tag1592.xml"/><Relationship Id="rId2" Type="http://schemas.openxmlformats.org/officeDocument/2006/relationships/tags" Target="../tags/tag1561.xml"/><Relationship Id="rId16" Type="http://schemas.openxmlformats.org/officeDocument/2006/relationships/tags" Target="../tags/tag1575.xml"/><Relationship Id="rId20" Type="http://schemas.openxmlformats.org/officeDocument/2006/relationships/tags" Target="../tags/tag1579.xml"/><Relationship Id="rId29" Type="http://schemas.openxmlformats.org/officeDocument/2006/relationships/tags" Target="../tags/tag1588.xml"/><Relationship Id="rId1" Type="http://schemas.openxmlformats.org/officeDocument/2006/relationships/tags" Target="../tags/tag1560.xml"/><Relationship Id="rId6" Type="http://schemas.openxmlformats.org/officeDocument/2006/relationships/tags" Target="../tags/tag1565.xml"/><Relationship Id="rId11" Type="http://schemas.openxmlformats.org/officeDocument/2006/relationships/tags" Target="../tags/tag1570.xml"/><Relationship Id="rId24" Type="http://schemas.openxmlformats.org/officeDocument/2006/relationships/tags" Target="../tags/tag1583.xml"/><Relationship Id="rId32" Type="http://schemas.openxmlformats.org/officeDocument/2006/relationships/tags" Target="../tags/tag1591.xml"/><Relationship Id="rId5" Type="http://schemas.openxmlformats.org/officeDocument/2006/relationships/tags" Target="../tags/tag1564.xml"/><Relationship Id="rId15" Type="http://schemas.openxmlformats.org/officeDocument/2006/relationships/tags" Target="../tags/tag1574.xml"/><Relationship Id="rId23" Type="http://schemas.openxmlformats.org/officeDocument/2006/relationships/tags" Target="../tags/tag1582.xml"/><Relationship Id="rId28" Type="http://schemas.openxmlformats.org/officeDocument/2006/relationships/tags" Target="../tags/tag1587.xml"/><Relationship Id="rId10" Type="http://schemas.openxmlformats.org/officeDocument/2006/relationships/tags" Target="../tags/tag1569.xml"/><Relationship Id="rId19" Type="http://schemas.openxmlformats.org/officeDocument/2006/relationships/tags" Target="../tags/tag1578.xml"/><Relationship Id="rId31" Type="http://schemas.openxmlformats.org/officeDocument/2006/relationships/tags" Target="../tags/tag1590.xml"/><Relationship Id="rId4" Type="http://schemas.openxmlformats.org/officeDocument/2006/relationships/tags" Target="../tags/tag1563.xml"/><Relationship Id="rId9" Type="http://schemas.openxmlformats.org/officeDocument/2006/relationships/tags" Target="../tags/tag1568.xml"/><Relationship Id="rId14" Type="http://schemas.openxmlformats.org/officeDocument/2006/relationships/tags" Target="../tags/tag1573.xml"/><Relationship Id="rId22" Type="http://schemas.openxmlformats.org/officeDocument/2006/relationships/tags" Target="../tags/tag1581.xml"/><Relationship Id="rId27" Type="http://schemas.openxmlformats.org/officeDocument/2006/relationships/tags" Target="../tags/tag1586.xml"/><Relationship Id="rId30" Type="http://schemas.openxmlformats.org/officeDocument/2006/relationships/tags" Target="../tags/tag1589.xml"/><Relationship Id="rId35" Type="http://schemas.openxmlformats.org/officeDocument/2006/relationships/notesSlide" Target="../notesSlides/notesSlide23.xml"/><Relationship Id="rId8" Type="http://schemas.openxmlformats.org/officeDocument/2006/relationships/tags" Target="../tags/tag1567.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94.xml"/><Relationship Id="rId1" Type="http://schemas.openxmlformats.org/officeDocument/2006/relationships/tags" Target="../tags/tag1593.xml"/><Relationship Id="rId4" Type="http://schemas.openxmlformats.org/officeDocument/2006/relationships/notesSlide" Target="../notesSlides/notesSlide24.xml"/></Relationships>
</file>

<file path=ppt/slides/_rels/slide49.xml.rels><?xml version="1.0" encoding="UTF-8" standalone="yes"?>
<Relationships xmlns="http://schemas.openxmlformats.org/package/2006/relationships"><Relationship Id="rId117" Type="http://schemas.openxmlformats.org/officeDocument/2006/relationships/tags" Target="../tags/tag1711.xml"/><Relationship Id="rId21" Type="http://schemas.openxmlformats.org/officeDocument/2006/relationships/tags" Target="../tags/tag1615.xml"/><Relationship Id="rId42" Type="http://schemas.openxmlformats.org/officeDocument/2006/relationships/tags" Target="../tags/tag1636.xml"/><Relationship Id="rId63" Type="http://schemas.openxmlformats.org/officeDocument/2006/relationships/tags" Target="../tags/tag1657.xml"/><Relationship Id="rId84" Type="http://schemas.openxmlformats.org/officeDocument/2006/relationships/tags" Target="../tags/tag1678.xml"/><Relationship Id="rId138" Type="http://schemas.openxmlformats.org/officeDocument/2006/relationships/notesSlide" Target="../notesSlides/notesSlide25.xml"/><Relationship Id="rId16" Type="http://schemas.openxmlformats.org/officeDocument/2006/relationships/tags" Target="../tags/tag1610.xml"/><Relationship Id="rId107" Type="http://schemas.openxmlformats.org/officeDocument/2006/relationships/tags" Target="../tags/tag1701.xml"/><Relationship Id="rId11" Type="http://schemas.openxmlformats.org/officeDocument/2006/relationships/tags" Target="../tags/tag1605.xml"/><Relationship Id="rId32" Type="http://schemas.openxmlformats.org/officeDocument/2006/relationships/tags" Target="../tags/tag1626.xml"/><Relationship Id="rId37" Type="http://schemas.openxmlformats.org/officeDocument/2006/relationships/tags" Target="../tags/tag1631.xml"/><Relationship Id="rId53" Type="http://schemas.openxmlformats.org/officeDocument/2006/relationships/tags" Target="../tags/tag1647.xml"/><Relationship Id="rId58" Type="http://schemas.openxmlformats.org/officeDocument/2006/relationships/tags" Target="../tags/tag1652.xml"/><Relationship Id="rId74" Type="http://schemas.openxmlformats.org/officeDocument/2006/relationships/tags" Target="../tags/tag1668.xml"/><Relationship Id="rId79" Type="http://schemas.openxmlformats.org/officeDocument/2006/relationships/tags" Target="../tags/tag1673.xml"/><Relationship Id="rId102" Type="http://schemas.openxmlformats.org/officeDocument/2006/relationships/tags" Target="../tags/tag1696.xml"/><Relationship Id="rId123" Type="http://schemas.openxmlformats.org/officeDocument/2006/relationships/tags" Target="../tags/tag1717.xml"/><Relationship Id="rId128" Type="http://schemas.openxmlformats.org/officeDocument/2006/relationships/tags" Target="../tags/tag1722.xml"/><Relationship Id="rId5" Type="http://schemas.openxmlformats.org/officeDocument/2006/relationships/tags" Target="../tags/tag1599.xml"/><Relationship Id="rId90" Type="http://schemas.openxmlformats.org/officeDocument/2006/relationships/tags" Target="../tags/tag1684.xml"/><Relationship Id="rId95" Type="http://schemas.openxmlformats.org/officeDocument/2006/relationships/tags" Target="../tags/tag1689.xml"/><Relationship Id="rId22" Type="http://schemas.openxmlformats.org/officeDocument/2006/relationships/tags" Target="../tags/tag1616.xml"/><Relationship Id="rId27" Type="http://schemas.openxmlformats.org/officeDocument/2006/relationships/tags" Target="../tags/tag1621.xml"/><Relationship Id="rId43" Type="http://schemas.openxmlformats.org/officeDocument/2006/relationships/tags" Target="../tags/tag1637.xml"/><Relationship Id="rId48" Type="http://schemas.openxmlformats.org/officeDocument/2006/relationships/tags" Target="../tags/tag1642.xml"/><Relationship Id="rId64" Type="http://schemas.openxmlformats.org/officeDocument/2006/relationships/tags" Target="../tags/tag1658.xml"/><Relationship Id="rId69" Type="http://schemas.openxmlformats.org/officeDocument/2006/relationships/tags" Target="../tags/tag1663.xml"/><Relationship Id="rId113" Type="http://schemas.openxmlformats.org/officeDocument/2006/relationships/tags" Target="../tags/tag1707.xml"/><Relationship Id="rId118" Type="http://schemas.openxmlformats.org/officeDocument/2006/relationships/tags" Target="../tags/tag1712.xml"/><Relationship Id="rId134" Type="http://schemas.openxmlformats.org/officeDocument/2006/relationships/tags" Target="../tags/tag1728.xml"/><Relationship Id="rId80" Type="http://schemas.openxmlformats.org/officeDocument/2006/relationships/tags" Target="../tags/tag1674.xml"/><Relationship Id="rId85" Type="http://schemas.openxmlformats.org/officeDocument/2006/relationships/tags" Target="../tags/tag1679.xml"/><Relationship Id="rId12" Type="http://schemas.openxmlformats.org/officeDocument/2006/relationships/tags" Target="../tags/tag1606.xml"/><Relationship Id="rId17" Type="http://schemas.openxmlformats.org/officeDocument/2006/relationships/tags" Target="../tags/tag1611.xml"/><Relationship Id="rId33" Type="http://schemas.openxmlformats.org/officeDocument/2006/relationships/tags" Target="../tags/tag1627.xml"/><Relationship Id="rId38" Type="http://schemas.openxmlformats.org/officeDocument/2006/relationships/tags" Target="../tags/tag1632.xml"/><Relationship Id="rId59" Type="http://schemas.openxmlformats.org/officeDocument/2006/relationships/tags" Target="../tags/tag1653.xml"/><Relationship Id="rId103" Type="http://schemas.openxmlformats.org/officeDocument/2006/relationships/tags" Target="../tags/tag1697.xml"/><Relationship Id="rId108" Type="http://schemas.openxmlformats.org/officeDocument/2006/relationships/tags" Target="../tags/tag1702.xml"/><Relationship Id="rId124" Type="http://schemas.openxmlformats.org/officeDocument/2006/relationships/tags" Target="../tags/tag1718.xml"/><Relationship Id="rId129" Type="http://schemas.openxmlformats.org/officeDocument/2006/relationships/tags" Target="../tags/tag1723.xml"/><Relationship Id="rId54" Type="http://schemas.openxmlformats.org/officeDocument/2006/relationships/tags" Target="../tags/tag1648.xml"/><Relationship Id="rId70" Type="http://schemas.openxmlformats.org/officeDocument/2006/relationships/tags" Target="../tags/tag1664.xml"/><Relationship Id="rId75" Type="http://schemas.openxmlformats.org/officeDocument/2006/relationships/tags" Target="../tags/tag1669.xml"/><Relationship Id="rId91" Type="http://schemas.openxmlformats.org/officeDocument/2006/relationships/tags" Target="../tags/tag1685.xml"/><Relationship Id="rId96" Type="http://schemas.openxmlformats.org/officeDocument/2006/relationships/tags" Target="../tags/tag1690.xml"/><Relationship Id="rId1" Type="http://schemas.openxmlformats.org/officeDocument/2006/relationships/tags" Target="../tags/tag1595.xml"/><Relationship Id="rId6" Type="http://schemas.openxmlformats.org/officeDocument/2006/relationships/tags" Target="../tags/tag1600.xml"/><Relationship Id="rId23" Type="http://schemas.openxmlformats.org/officeDocument/2006/relationships/tags" Target="../tags/tag1617.xml"/><Relationship Id="rId28" Type="http://schemas.openxmlformats.org/officeDocument/2006/relationships/tags" Target="../tags/tag1622.xml"/><Relationship Id="rId49" Type="http://schemas.openxmlformats.org/officeDocument/2006/relationships/tags" Target="../tags/tag1643.xml"/><Relationship Id="rId114" Type="http://schemas.openxmlformats.org/officeDocument/2006/relationships/tags" Target="../tags/tag1708.xml"/><Relationship Id="rId119" Type="http://schemas.openxmlformats.org/officeDocument/2006/relationships/tags" Target="../tags/tag1713.xml"/><Relationship Id="rId44" Type="http://schemas.openxmlformats.org/officeDocument/2006/relationships/tags" Target="../tags/tag1638.xml"/><Relationship Id="rId60" Type="http://schemas.openxmlformats.org/officeDocument/2006/relationships/tags" Target="../tags/tag1654.xml"/><Relationship Id="rId65" Type="http://schemas.openxmlformats.org/officeDocument/2006/relationships/tags" Target="../tags/tag1659.xml"/><Relationship Id="rId81" Type="http://schemas.openxmlformats.org/officeDocument/2006/relationships/tags" Target="../tags/tag1675.xml"/><Relationship Id="rId86" Type="http://schemas.openxmlformats.org/officeDocument/2006/relationships/tags" Target="../tags/tag1680.xml"/><Relationship Id="rId130" Type="http://schemas.openxmlformats.org/officeDocument/2006/relationships/tags" Target="../tags/tag1724.xml"/><Relationship Id="rId135" Type="http://schemas.openxmlformats.org/officeDocument/2006/relationships/tags" Target="../tags/tag1729.xml"/><Relationship Id="rId13" Type="http://schemas.openxmlformats.org/officeDocument/2006/relationships/tags" Target="../tags/tag1607.xml"/><Relationship Id="rId18" Type="http://schemas.openxmlformats.org/officeDocument/2006/relationships/tags" Target="../tags/tag1612.xml"/><Relationship Id="rId39" Type="http://schemas.openxmlformats.org/officeDocument/2006/relationships/tags" Target="../tags/tag1633.xml"/><Relationship Id="rId109" Type="http://schemas.openxmlformats.org/officeDocument/2006/relationships/tags" Target="../tags/tag1703.xml"/><Relationship Id="rId34" Type="http://schemas.openxmlformats.org/officeDocument/2006/relationships/tags" Target="../tags/tag1628.xml"/><Relationship Id="rId50" Type="http://schemas.openxmlformats.org/officeDocument/2006/relationships/tags" Target="../tags/tag1644.xml"/><Relationship Id="rId55" Type="http://schemas.openxmlformats.org/officeDocument/2006/relationships/tags" Target="../tags/tag1649.xml"/><Relationship Id="rId76" Type="http://schemas.openxmlformats.org/officeDocument/2006/relationships/tags" Target="../tags/tag1670.xml"/><Relationship Id="rId97" Type="http://schemas.openxmlformats.org/officeDocument/2006/relationships/tags" Target="../tags/tag1691.xml"/><Relationship Id="rId104" Type="http://schemas.openxmlformats.org/officeDocument/2006/relationships/tags" Target="../tags/tag1698.xml"/><Relationship Id="rId120" Type="http://schemas.openxmlformats.org/officeDocument/2006/relationships/tags" Target="../tags/tag1714.xml"/><Relationship Id="rId125" Type="http://schemas.openxmlformats.org/officeDocument/2006/relationships/tags" Target="../tags/tag1719.xml"/><Relationship Id="rId7" Type="http://schemas.openxmlformats.org/officeDocument/2006/relationships/tags" Target="../tags/tag1601.xml"/><Relationship Id="rId71" Type="http://schemas.openxmlformats.org/officeDocument/2006/relationships/tags" Target="../tags/tag1665.xml"/><Relationship Id="rId92" Type="http://schemas.openxmlformats.org/officeDocument/2006/relationships/tags" Target="../tags/tag1686.xml"/><Relationship Id="rId2" Type="http://schemas.openxmlformats.org/officeDocument/2006/relationships/tags" Target="../tags/tag1596.xml"/><Relationship Id="rId29" Type="http://schemas.openxmlformats.org/officeDocument/2006/relationships/tags" Target="../tags/tag1623.xml"/><Relationship Id="rId24" Type="http://schemas.openxmlformats.org/officeDocument/2006/relationships/tags" Target="../tags/tag1618.xml"/><Relationship Id="rId40" Type="http://schemas.openxmlformats.org/officeDocument/2006/relationships/tags" Target="../tags/tag1634.xml"/><Relationship Id="rId45" Type="http://schemas.openxmlformats.org/officeDocument/2006/relationships/tags" Target="../tags/tag1639.xml"/><Relationship Id="rId66" Type="http://schemas.openxmlformats.org/officeDocument/2006/relationships/tags" Target="../tags/tag1660.xml"/><Relationship Id="rId87" Type="http://schemas.openxmlformats.org/officeDocument/2006/relationships/tags" Target="../tags/tag1681.xml"/><Relationship Id="rId110" Type="http://schemas.openxmlformats.org/officeDocument/2006/relationships/tags" Target="../tags/tag1704.xml"/><Relationship Id="rId115" Type="http://schemas.openxmlformats.org/officeDocument/2006/relationships/tags" Target="../tags/tag1709.xml"/><Relationship Id="rId131" Type="http://schemas.openxmlformats.org/officeDocument/2006/relationships/tags" Target="../tags/tag1725.xml"/><Relationship Id="rId136" Type="http://schemas.openxmlformats.org/officeDocument/2006/relationships/tags" Target="../tags/tag1730.xml"/><Relationship Id="rId61" Type="http://schemas.openxmlformats.org/officeDocument/2006/relationships/tags" Target="../tags/tag1655.xml"/><Relationship Id="rId82" Type="http://schemas.openxmlformats.org/officeDocument/2006/relationships/tags" Target="../tags/tag1676.xml"/><Relationship Id="rId19" Type="http://schemas.openxmlformats.org/officeDocument/2006/relationships/tags" Target="../tags/tag1613.xml"/><Relationship Id="rId14" Type="http://schemas.openxmlformats.org/officeDocument/2006/relationships/tags" Target="../tags/tag1608.xml"/><Relationship Id="rId30" Type="http://schemas.openxmlformats.org/officeDocument/2006/relationships/tags" Target="../tags/tag1624.xml"/><Relationship Id="rId35" Type="http://schemas.openxmlformats.org/officeDocument/2006/relationships/tags" Target="../tags/tag1629.xml"/><Relationship Id="rId56" Type="http://schemas.openxmlformats.org/officeDocument/2006/relationships/tags" Target="../tags/tag1650.xml"/><Relationship Id="rId77" Type="http://schemas.openxmlformats.org/officeDocument/2006/relationships/tags" Target="../tags/tag1671.xml"/><Relationship Id="rId100" Type="http://schemas.openxmlformats.org/officeDocument/2006/relationships/tags" Target="../tags/tag1694.xml"/><Relationship Id="rId105" Type="http://schemas.openxmlformats.org/officeDocument/2006/relationships/tags" Target="../tags/tag1699.xml"/><Relationship Id="rId126" Type="http://schemas.openxmlformats.org/officeDocument/2006/relationships/tags" Target="../tags/tag1720.xml"/><Relationship Id="rId8" Type="http://schemas.openxmlformats.org/officeDocument/2006/relationships/tags" Target="../tags/tag1602.xml"/><Relationship Id="rId51" Type="http://schemas.openxmlformats.org/officeDocument/2006/relationships/tags" Target="../tags/tag1645.xml"/><Relationship Id="rId72" Type="http://schemas.openxmlformats.org/officeDocument/2006/relationships/tags" Target="../tags/tag1666.xml"/><Relationship Id="rId93" Type="http://schemas.openxmlformats.org/officeDocument/2006/relationships/tags" Target="../tags/tag1687.xml"/><Relationship Id="rId98" Type="http://schemas.openxmlformats.org/officeDocument/2006/relationships/tags" Target="../tags/tag1692.xml"/><Relationship Id="rId121" Type="http://schemas.openxmlformats.org/officeDocument/2006/relationships/tags" Target="../tags/tag1715.xml"/><Relationship Id="rId3" Type="http://schemas.openxmlformats.org/officeDocument/2006/relationships/tags" Target="../tags/tag1597.xml"/><Relationship Id="rId25" Type="http://schemas.openxmlformats.org/officeDocument/2006/relationships/tags" Target="../tags/tag1619.xml"/><Relationship Id="rId46" Type="http://schemas.openxmlformats.org/officeDocument/2006/relationships/tags" Target="../tags/tag1640.xml"/><Relationship Id="rId67" Type="http://schemas.openxmlformats.org/officeDocument/2006/relationships/tags" Target="../tags/tag1661.xml"/><Relationship Id="rId116" Type="http://schemas.openxmlformats.org/officeDocument/2006/relationships/tags" Target="../tags/tag1710.xml"/><Relationship Id="rId137" Type="http://schemas.openxmlformats.org/officeDocument/2006/relationships/slideLayout" Target="../slideLayouts/slideLayout4.xml"/><Relationship Id="rId20" Type="http://schemas.openxmlformats.org/officeDocument/2006/relationships/tags" Target="../tags/tag1614.xml"/><Relationship Id="rId41" Type="http://schemas.openxmlformats.org/officeDocument/2006/relationships/tags" Target="../tags/tag1635.xml"/><Relationship Id="rId62" Type="http://schemas.openxmlformats.org/officeDocument/2006/relationships/tags" Target="../tags/tag1656.xml"/><Relationship Id="rId83" Type="http://schemas.openxmlformats.org/officeDocument/2006/relationships/tags" Target="../tags/tag1677.xml"/><Relationship Id="rId88" Type="http://schemas.openxmlformats.org/officeDocument/2006/relationships/tags" Target="../tags/tag1682.xml"/><Relationship Id="rId111" Type="http://schemas.openxmlformats.org/officeDocument/2006/relationships/tags" Target="../tags/tag1705.xml"/><Relationship Id="rId132" Type="http://schemas.openxmlformats.org/officeDocument/2006/relationships/tags" Target="../tags/tag1726.xml"/><Relationship Id="rId15" Type="http://schemas.openxmlformats.org/officeDocument/2006/relationships/tags" Target="../tags/tag1609.xml"/><Relationship Id="rId36" Type="http://schemas.openxmlformats.org/officeDocument/2006/relationships/tags" Target="../tags/tag1630.xml"/><Relationship Id="rId57" Type="http://schemas.openxmlformats.org/officeDocument/2006/relationships/tags" Target="../tags/tag1651.xml"/><Relationship Id="rId106" Type="http://schemas.openxmlformats.org/officeDocument/2006/relationships/tags" Target="../tags/tag1700.xml"/><Relationship Id="rId127" Type="http://schemas.openxmlformats.org/officeDocument/2006/relationships/tags" Target="../tags/tag1721.xml"/><Relationship Id="rId10" Type="http://schemas.openxmlformats.org/officeDocument/2006/relationships/tags" Target="../tags/tag1604.xml"/><Relationship Id="rId31" Type="http://schemas.openxmlformats.org/officeDocument/2006/relationships/tags" Target="../tags/tag1625.xml"/><Relationship Id="rId52" Type="http://schemas.openxmlformats.org/officeDocument/2006/relationships/tags" Target="../tags/tag1646.xml"/><Relationship Id="rId73" Type="http://schemas.openxmlformats.org/officeDocument/2006/relationships/tags" Target="../tags/tag1667.xml"/><Relationship Id="rId78" Type="http://schemas.openxmlformats.org/officeDocument/2006/relationships/tags" Target="../tags/tag1672.xml"/><Relationship Id="rId94" Type="http://schemas.openxmlformats.org/officeDocument/2006/relationships/tags" Target="../tags/tag1688.xml"/><Relationship Id="rId99" Type="http://schemas.openxmlformats.org/officeDocument/2006/relationships/tags" Target="../tags/tag1693.xml"/><Relationship Id="rId101" Type="http://schemas.openxmlformats.org/officeDocument/2006/relationships/tags" Target="../tags/tag1695.xml"/><Relationship Id="rId122" Type="http://schemas.openxmlformats.org/officeDocument/2006/relationships/tags" Target="../tags/tag1716.xml"/><Relationship Id="rId4" Type="http://schemas.openxmlformats.org/officeDocument/2006/relationships/tags" Target="../tags/tag1598.xml"/><Relationship Id="rId9" Type="http://schemas.openxmlformats.org/officeDocument/2006/relationships/tags" Target="../tags/tag1603.xml"/><Relationship Id="rId26" Type="http://schemas.openxmlformats.org/officeDocument/2006/relationships/tags" Target="../tags/tag1620.xml"/><Relationship Id="rId47" Type="http://schemas.openxmlformats.org/officeDocument/2006/relationships/tags" Target="../tags/tag1641.xml"/><Relationship Id="rId68" Type="http://schemas.openxmlformats.org/officeDocument/2006/relationships/tags" Target="../tags/tag1662.xml"/><Relationship Id="rId89" Type="http://schemas.openxmlformats.org/officeDocument/2006/relationships/tags" Target="../tags/tag1683.xml"/><Relationship Id="rId112" Type="http://schemas.openxmlformats.org/officeDocument/2006/relationships/tags" Target="../tags/tag1706.xml"/><Relationship Id="rId133" Type="http://schemas.openxmlformats.org/officeDocument/2006/relationships/tags" Target="../tags/tag17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tags" Target="../tags/tag1733.xml"/><Relationship Id="rId2" Type="http://schemas.openxmlformats.org/officeDocument/2006/relationships/tags" Target="../tags/tag1732.xml"/><Relationship Id="rId1" Type="http://schemas.openxmlformats.org/officeDocument/2006/relationships/tags" Target="../tags/tag1731.xml"/><Relationship Id="rId6" Type="http://schemas.openxmlformats.org/officeDocument/2006/relationships/notesSlide" Target="../notesSlides/notesSlide26.xml"/><Relationship Id="rId5" Type="http://schemas.openxmlformats.org/officeDocument/2006/relationships/slideLayout" Target="../slideLayouts/slideLayout2.xml"/><Relationship Id="rId4" Type="http://schemas.openxmlformats.org/officeDocument/2006/relationships/tags" Target="../tags/tag1734.xml"/></Relationships>
</file>

<file path=ppt/slides/_rels/slide51.xml.rels><?xml version="1.0" encoding="UTF-8" standalone="yes"?>
<Relationships xmlns="http://schemas.openxmlformats.org/package/2006/relationships"><Relationship Id="rId8" Type="http://schemas.openxmlformats.org/officeDocument/2006/relationships/tags" Target="../tags/tag1742.xml"/><Relationship Id="rId13" Type="http://schemas.openxmlformats.org/officeDocument/2006/relationships/tags" Target="../tags/tag1747.xml"/><Relationship Id="rId18" Type="http://schemas.openxmlformats.org/officeDocument/2006/relationships/tags" Target="../tags/tag1752.xml"/><Relationship Id="rId3" Type="http://schemas.openxmlformats.org/officeDocument/2006/relationships/tags" Target="../tags/tag1737.xml"/><Relationship Id="rId7" Type="http://schemas.openxmlformats.org/officeDocument/2006/relationships/tags" Target="../tags/tag1741.xml"/><Relationship Id="rId12" Type="http://schemas.openxmlformats.org/officeDocument/2006/relationships/tags" Target="../tags/tag1746.xml"/><Relationship Id="rId17" Type="http://schemas.openxmlformats.org/officeDocument/2006/relationships/tags" Target="../tags/tag1751.xml"/><Relationship Id="rId2" Type="http://schemas.openxmlformats.org/officeDocument/2006/relationships/tags" Target="../tags/tag1736.xml"/><Relationship Id="rId16" Type="http://schemas.openxmlformats.org/officeDocument/2006/relationships/tags" Target="../tags/tag1750.xml"/><Relationship Id="rId20" Type="http://schemas.openxmlformats.org/officeDocument/2006/relationships/slideLayout" Target="../slideLayouts/slideLayout4.xml"/><Relationship Id="rId1" Type="http://schemas.openxmlformats.org/officeDocument/2006/relationships/tags" Target="../tags/tag1735.xml"/><Relationship Id="rId6" Type="http://schemas.openxmlformats.org/officeDocument/2006/relationships/tags" Target="../tags/tag1740.xml"/><Relationship Id="rId11" Type="http://schemas.openxmlformats.org/officeDocument/2006/relationships/tags" Target="../tags/tag1745.xml"/><Relationship Id="rId5" Type="http://schemas.openxmlformats.org/officeDocument/2006/relationships/tags" Target="../tags/tag1739.xml"/><Relationship Id="rId15" Type="http://schemas.openxmlformats.org/officeDocument/2006/relationships/tags" Target="../tags/tag1749.xml"/><Relationship Id="rId10" Type="http://schemas.openxmlformats.org/officeDocument/2006/relationships/tags" Target="../tags/tag1744.xml"/><Relationship Id="rId19" Type="http://schemas.openxmlformats.org/officeDocument/2006/relationships/tags" Target="../tags/tag1753.xml"/><Relationship Id="rId4" Type="http://schemas.openxmlformats.org/officeDocument/2006/relationships/tags" Target="../tags/tag1738.xml"/><Relationship Id="rId9" Type="http://schemas.openxmlformats.org/officeDocument/2006/relationships/tags" Target="../tags/tag1743.xml"/><Relationship Id="rId14" Type="http://schemas.openxmlformats.org/officeDocument/2006/relationships/tags" Target="../tags/tag1748.xml"/></Relationships>
</file>

<file path=ppt/slides/_rels/slide52.xml.rels><?xml version="1.0" encoding="UTF-8" standalone="yes"?>
<Relationships xmlns="http://schemas.openxmlformats.org/package/2006/relationships"><Relationship Id="rId13" Type="http://schemas.openxmlformats.org/officeDocument/2006/relationships/tags" Target="../tags/tag1766.xml"/><Relationship Id="rId18" Type="http://schemas.openxmlformats.org/officeDocument/2006/relationships/tags" Target="../tags/tag1771.xml"/><Relationship Id="rId26" Type="http://schemas.openxmlformats.org/officeDocument/2006/relationships/tags" Target="../tags/tag1779.xml"/><Relationship Id="rId39" Type="http://schemas.openxmlformats.org/officeDocument/2006/relationships/tags" Target="../tags/tag1792.xml"/><Relationship Id="rId21" Type="http://schemas.openxmlformats.org/officeDocument/2006/relationships/tags" Target="../tags/tag1774.xml"/><Relationship Id="rId34" Type="http://schemas.openxmlformats.org/officeDocument/2006/relationships/tags" Target="../tags/tag1787.xml"/><Relationship Id="rId7" Type="http://schemas.openxmlformats.org/officeDocument/2006/relationships/tags" Target="../tags/tag1760.xml"/><Relationship Id="rId12" Type="http://schemas.openxmlformats.org/officeDocument/2006/relationships/tags" Target="../tags/tag1765.xml"/><Relationship Id="rId17" Type="http://schemas.openxmlformats.org/officeDocument/2006/relationships/tags" Target="../tags/tag1770.xml"/><Relationship Id="rId25" Type="http://schemas.openxmlformats.org/officeDocument/2006/relationships/tags" Target="../tags/tag1778.xml"/><Relationship Id="rId33" Type="http://schemas.openxmlformats.org/officeDocument/2006/relationships/tags" Target="../tags/tag1786.xml"/><Relationship Id="rId38" Type="http://schemas.openxmlformats.org/officeDocument/2006/relationships/tags" Target="../tags/tag1791.xml"/><Relationship Id="rId2" Type="http://schemas.openxmlformats.org/officeDocument/2006/relationships/tags" Target="../tags/tag1755.xml"/><Relationship Id="rId16" Type="http://schemas.openxmlformats.org/officeDocument/2006/relationships/tags" Target="../tags/tag1769.xml"/><Relationship Id="rId20" Type="http://schemas.openxmlformats.org/officeDocument/2006/relationships/tags" Target="../tags/tag1773.xml"/><Relationship Id="rId29" Type="http://schemas.openxmlformats.org/officeDocument/2006/relationships/tags" Target="../tags/tag1782.xml"/><Relationship Id="rId1" Type="http://schemas.openxmlformats.org/officeDocument/2006/relationships/tags" Target="../tags/tag1754.xml"/><Relationship Id="rId6" Type="http://schemas.openxmlformats.org/officeDocument/2006/relationships/tags" Target="../tags/tag1759.xml"/><Relationship Id="rId11" Type="http://schemas.openxmlformats.org/officeDocument/2006/relationships/tags" Target="../tags/tag1764.xml"/><Relationship Id="rId24" Type="http://schemas.openxmlformats.org/officeDocument/2006/relationships/tags" Target="../tags/tag1777.xml"/><Relationship Id="rId32" Type="http://schemas.openxmlformats.org/officeDocument/2006/relationships/tags" Target="../tags/tag1785.xml"/><Relationship Id="rId37" Type="http://schemas.openxmlformats.org/officeDocument/2006/relationships/tags" Target="../tags/tag1790.xml"/><Relationship Id="rId40" Type="http://schemas.openxmlformats.org/officeDocument/2006/relationships/slideLayout" Target="../slideLayouts/slideLayout4.xml"/><Relationship Id="rId5" Type="http://schemas.openxmlformats.org/officeDocument/2006/relationships/tags" Target="../tags/tag1758.xml"/><Relationship Id="rId15" Type="http://schemas.openxmlformats.org/officeDocument/2006/relationships/tags" Target="../tags/tag1768.xml"/><Relationship Id="rId23" Type="http://schemas.openxmlformats.org/officeDocument/2006/relationships/tags" Target="../tags/tag1776.xml"/><Relationship Id="rId28" Type="http://schemas.openxmlformats.org/officeDocument/2006/relationships/tags" Target="../tags/tag1781.xml"/><Relationship Id="rId36" Type="http://schemas.openxmlformats.org/officeDocument/2006/relationships/tags" Target="../tags/tag1789.xml"/><Relationship Id="rId10" Type="http://schemas.openxmlformats.org/officeDocument/2006/relationships/tags" Target="../tags/tag1763.xml"/><Relationship Id="rId19" Type="http://schemas.openxmlformats.org/officeDocument/2006/relationships/tags" Target="../tags/tag1772.xml"/><Relationship Id="rId31" Type="http://schemas.openxmlformats.org/officeDocument/2006/relationships/tags" Target="../tags/tag1784.xml"/><Relationship Id="rId4" Type="http://schemas.openxmlformats.org/officeDocument/2006/relationships/tags" Target="../tags/tag1757.xml"/><Relationship Id="rId9" Type="http://schemas.openxmlformats.org/officeDocument/2006/relationships/tags" Target="../tags/tag1762.xml"/><Relationship Id="rId14" Type="http://schemas.openxmlformats.org/officeDocument/2006/relationships/tags" Target="../tags/tag1767.xml"/><Relationship Id="rId22" Type="http://schemas.openxmlformats.org/officeDocument/2006/relationships/tags" Target="../tags/tag1775.xml"/><Relationship Id="rId27" Type="http://schemas.openxmlformats.org/officeDocument/2006/relationships/tags" Target="../tags/tag1780.xml"/><Relationship Id="rId30" Type="http://schemas.openxmlformats.org/officeDocument/2006/relationships/tags" Target="../tags/tag1783.xml"/><Relationship Id="rId35" Type="http://schemas.openxmlformats.org/officeDocument/2006/relationships/tags" Target="../tags/tag1788.xml"/><Relationship Id="rId8" Type="http://schemas.openxmlformats.org/officeDocument/2006/relationships/tags" Target="../tags/tag1761.xml"/><Relationship Id="rId3" Type="http://schemas.openxmlformats.org/officeDocument/2006/relationships/tags" Target="../tags/tag1756.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94.xml"/><Relationship Id="rId1" Type="http://schemas.openxmlformats.org/officeDocument/2006/relationships/tags" Target="../tags/tag1793.xml"/><Relationship Id="rId4" Type="http://schemas.openxmlformats.org/officeDocument/2006/relationships/notesSlide" Target="../notesSlides/notesSlide27.xml"/></Relationships>
</file>

<file path=ppt/slides/_rels/slide54.xml.rels><?xml version="1.0" encoding="UTF-8" standalone="yes"?>
<Relationships xmlns="http://schemas.openxmlformats.org/package/2006/relationships"><Relationship Id="rId8" Type="http://schemas.openxmlformats.org/officeDocument/2006/relationships/tags" Target="../tags/tag1802.xml"/><Relationship Id="rId13" Type="http://schemas.openxmlformats.org/officeDocument/2006/relationships/tags" Target="../tags/tag1807.xml"/><Relationship Id="rId18" Type="http://schemas.openxmlformats.org/officeDocument/2006/relationships/tags" Target="../tags/tag1812.xml"/><Relationship Id="rId26" Type="http://schemas.openxmlformats.org/officeDocument/2006/relationships/image" Target="../media/image8.emf"/><Relationship Id="rId3" Type="http://schemas.openxmlformats.org/officeDocument/2006/relationships/tags" Target="../tags/tag1797.xml"/><Relationship Id="rId21" Type="http://schemas.openxmlformats.org/officeDocument/2006/relationships/tags" Target="../tags/tag1815.xml"/><Relationship Id="rId7" Type="http://schemas.openxmlformats.org/officeDocument/2006/relationships/tags" Target="../tags/tag1801.xml"/><Relationship Id="rId12" Type="http://schemas.openxmlformats.org/officeDocument/2006/relationships/tags" Target="../tags/tag1806.xml"/><Relationship Id="rId17" Type="http://schemas.openxmlformats.org/officeDocument/2006/relationships/tags" Target="../tags/tag1811.xml"/><Relationship Id="rId25" Type="http://schemas.openxmlformats.org/officeDocument/2006/relationships/notesSlide" Target="../notesSlides/notesSlide28.xml"/><Relationship Id="rId2" Type="http://schemas.openxmlformats.org/officeDocument/2006/relationships/tags" Target="../tags/tag1796.xml"/><Relationship Id="rId16" Type="http://schemas.openxmlformats.org/officeDocument/2006/relationships/tags" Target="../tags/tag1810.xml"/><Relationship Id="rId20" Type="http://schemas.openxmlformats.org/officeDocument/2006/relationships/tags" Target="../tags/tag1814.xml"/><Relationship Id="rId1" Type="http://schemas.openxmlformats.org/officeDocument/2006/relationships/tags" Target="../tags/tag1795.xml"/><Relationship Id="rId6" Type="http://schemas.openxmlformats.org/officeDocument/2006/relationships/tags" Target="../tags/tag1800.xml"/><Relationship Id="rId11" Type="http://schemas.openxmlformats.org/officeDocument/2006/relationships/tags" Target="../tags/tag1805.xml"/><Relationship Id="rId24" Type="http://schemas.openxmlformats.org/officeDocument/2006/relationships/slideLayout" Target="../slideLayouts/slideLayout4.xml"/><Relationship Id="rId5" Type="http://schemas.openxmlformats.org/officeDocument/2006/relationships/tags" Target="../tags/tag1799.xml"/><Relationship Id="rId15" Type="http://schemas.openxmlformats.org/officeDocument/2006/relationships/tags" Target="../tags/tag1809.xml"/><Relationship Id="rId23" Type="http://schemas.openxmlformats.org/officeDocument/2006/relationships/tags" Target="../tags/tag1817.xml"/><Relationship Id="rId10" Type="http://schemas.openxmlformats.org/officeDocument/2006/relationships/tags" Target="../tags/tag1804.xml"/><Relationship Id="rId19" Type="http://schemas.openxmlformats.org/officeDocument/2006/relationships/tags" Target="../tags/tag1813.xml"/><Relationship Id="rId4" Type="http://schemas.openxmlformats.org/officeDocument/2006/relationships/tags" Target="../tags/tag1798.xml"/><Relationship Id="rId9" Type="http://schemas.openxmlformats.org/officeDocument/2006/relationships/tags" Target="../tags/tag1803.xml"/><Relationship Id="rId14" Type="http://schemas.openxmlformats.org/officeDocument/2006/relationships/tags" Target="../tags/tag1808.xml"/><Relationship Id="rId22" Type="http://schemas.openxmlformats.org/officeDocument/2006/relationships/tags" Target="../tags/tag1816.xml"/></Relationships>
</file>

<file path=ppt/slides/_rels/slide55.xml.rels><?xml version="1.0" encoding="UTF-8" standalone="yes"?>
<Relationships xmlns="http://schemas.openxmlformats.org/package/2006/relationships"><Relationship Id="rId13" Type="http://schemas.openxmlformats.org/officeDocument/2006/relationships/tags" Target="../tags/tag1830.xml"/><Relationship Id="rId18" Type="http://schemas.openxmlformats.org/officeDocument/2006/relationships/tags" Target="../tags/tag1835.xml"/><Relationship Id="rId26" Type="http://schemas.openxmlformats.org/officeDocument/2006/relationships/tags" Target="../tags/tag1843.xml"/><Relationship Id="rId39" Type="http://schemas.openxmlformats.org/officeDocument/2006/relationships/tags" Target="../tags/tag1856.xml"/><Relationship Id="rId21" Type="http://schemas.openxmlformats.org/officeDocument/2006/relationships/tags" Target="../tags/tag1838.xml"/><Relationship Id="rId34" Type="http://schemas.openxmlformats.org/officeDocument/2006/relationships/tags" Target="../tags/tag1851.xml"/><Relationship Id="rId42" Type="http://schemas.openxmlformats.org/officeDocument/2006/relationships/tags" Target="../tags/tag1859.xml"/><Relationship Id="rId47" Type="http://schemas.openxmlformats.org/officeDocument/2006/relationships/tags" Target="../tags/tag1864.xml"/><Relationship Id="rId50" Type="http://schemas.openxmlformats.org/officeDocument/2006/relationships/tags" Target="../tags/tag1867.xml"/><Relationship Id="rId55" Type="http://schemas.openxmlformats.org/officeDocument/2006/relationships/notesSlide" Target="../notesSlides/notesSlide29.xml"/><Relationship Id="rId7" Type="http://schemas.openxmlformats.org/officeDocument/2006/relationships/tags" Target="../tags/tag1824.xml"/><Relationship Id="rId2" Type="http://schemas.openxmlformats.org/officeDocument/2006/relationships/tags" Target="../tags/tag1819.xml"/><Relationship Id="rId16" Type="http://schemas.openxmlformats.org/officeDocument/2006/relationships/tags" Target="../tags/tag1833.xml"/><Relationship Id="rId29" Type="http://schemas.openxmlformats.org/officeDocument/2006/relationships/tags" Target="../tags/tag1846.xml"/><Relationship Id="rId11" Type="http://schemas.openxmlformats.org/officeDocument/2006/relationships/tags" Target="../tags/tag1828.xml"/><Relationship Id="rId24" Type="http://schemas.openxmlformats.org/officeDocument/2006/relationships/tags" Target="../tags/tag1841.xml"/><Relationship Id="rId32" Type="http://schemas.openxmlformats.org/officeDocument/2006/relationships/tags" Target="../tags/tag1849.xml"/><Relationship Id="rId37" Type="http://schemas.openxmlformats.org/officeDocument/2006/relationships/tags" Target="../tags/tag1854.xml"/><Relationship Id="rId40" Type="http://schemas.openxmlformats.org/officeDocument/2006/relationships/tags" Target="../tags/tag1857.xml"/><Relationship Id="rId45" Type="http://schemas.openxmlformats.org/officeDocument/2006/relationships/tags" Target="../tags/tag1862.xml"/><Relationship Id="rId53" Type="http://schemas.openxmlformats.org/officeDocument/2006/relationships/tags" Target="../tags/tag1870.xml"/><Relationship Id="rId5" Type="http://schemas.openxmlformats.org/officeDocument/2006/relationships/tags" Target="../tags/tag1822.xml"/><Relationship Id="rId10" Type="http://schemas.openxmlformats.org/officeDocument/2006/relationships/tags" Target="../tags/tag1827.xml"/><Relationship Id="rId19" Type="http://schemas.openxmlformats.org/officeDocument/2006/relationships/tags" Target="../tags/tag1836.xml"/><Relationship Id="rId31" Type="http://schemas.openxmlformats.org/officeDocument/2006/relationships/tags" Target="../tags/tag1848.xml"/><Relationship Id="rId44" Type="http://schemas.openxmlformats.org/officeDocument/2006/relationships/tags" Target="../tags/tag1861.xml"/><Relationship Id="rId52" Type="http://schemas.openxmlformats.org/officeDocument/2006/relationships/tags" Target="../tags/tag1869.xml"/><Relationship Id="rId4" Type="http://schemas.openxmlformats.org/officeDocument/2006/relationships/tags" Target="../tags/tag1821.xml"/><Relationship Id="rId9" Type="http://schemas.openxmlformats.org/officeDocument/2006/relationships/tags" Target="../tags/tag1826.xml"/><Relationship Id="rId14" Type="http://schemas.openxmlformats.org/officeDocument/2006/relationships/tags" Target="../tags/tag1831.xml"/><Relationship Id="rId22" Type="http://schemas.openxmlformats.org/officeDocument/2006/relationships/tags" Target="../tags/tag1839.xml"/><Relationship Id="rId27" Type="http://schemas.openxmlformats.org/officeDocument/2006/relationships/tags" Target="../tags/tag1844.xml"/><Relationship Id="rId30" Type="http://schemas.openxmlformats.org/officeDocument/2006/relationships/tags" Target="../tags/tag1847.xml"/><Relationship Id="rId35" Type="http://schemas.openxmlformats.org/officeDocument/2006/relationships/tags" Target="../tags/tag1852.xml"/><Relationship Id="rId43" Type="http://schemas.openxmlformats.org/officeDocument/2006/relationships/tags" Target="../tags/tag1860.xml"/><Relationship Id="rId48" Type="http://schemas.openxmlformats.org/officeDocument/2006/relationships/tags" Target="../tags/tag1865.xml"/><Relationship Id="rId8" Type="http://schemas.openxmlformats.org/officeDocument/2006/relationships/tags" Target="../tags/tag1825.xml"/><Relationship Id="rId51" Type="http://schemas.openxmlformats.org/officeDocument/2006/relationships/tags" Target="../tags/tag1868.xml"/><Relationship Id="rId3" Type="http://schemas.openxmlformats.org/officeDocument/2006/relationships/tags" Target="../tags/tag1820.xml"/><Relationship Id="rId12" Type="http://schemas.openxmlformats.org/officeDocument/2006/relationships/tags" Target="../tags/tag1829.xml"/><Relationship Id="rId17" Type="http://schemas.openxmlformats.org/officeDocument/2006/relationships/tags" Target="../tags/tag1834.xml"/><Relationship Id="rId25" Type="http://schemas.openxmlformats.org/officeDocument/2006/relationships/tags" Target="../tags/tag1842.xml"/><Relationship Id="rId33" Type="http://schemas.openxmlformats.org/officeDocument/2006/relationships/tags" Target="../tags/tag1850.xml"/><Relationship Id="rId38" Type="http://schemas.openxmlformats.org/officeDocument/2006/relationships/tags" Target="../tags/tag1855.xml"/><Relationship Id="rId46" Type="http://schemas.openxmlformats.org/officeDocument/2006/relationships/tags" Target="../tags/tag1863.xml"/><Relationship Id="rId20" Type="http://schemas.openxmlformats.org/officeDocument/2006/relationships/tags" Target="../tags/tag1837.xml"/><Relationship Id="rId41" Type="http://schemas.openxmlformats.org/officeDocument/2006/relationships/tags" Target="../tags/tag1858.xml"/><Relationship Id="rId54" Type="http://schemas.openxmlformats.org/officeDocument/2006/relationships/slideLayout" Target="../slideLayouts/slideLayout4.xml"/><Relationship Id="rId1" Type="http://schemas.openxmlformats.org/officeDocument/2006/relationships/tags" Target="../tags/tag1818.xml"/><Relationship Id="rId6" Type="http://schemas.openxmlformats.org/officeDocument/2006/relationships/tags" Target="../tags/tag1823.xml"/><Relationship Id="rId15" Type="http://schemas.openxmlformats.org/officeDocument/2006/relationships/tags" Target="../tags/tag1832.xml"/><Relationship Id="rId23" Type="http://schemas.openxmlformats.org/officeDocument/2006/relationships/tags" Target="../tags/tag1840.xml"/><Relationship Id="rId28" Type="http://schemas.openxmlformats.org/officeDocument/2006/relationships/tags" Target="../tags/tag1845.xml"/><Relationship Id="rId36" Type="http://schemas.openxmlformats.org/officeDocument/2006/relationships/tags" Target="../tags/tag1853.xml"/><Relationship Id="rId49" Type="http://schemas.openxmlformats.org/officeDocument/2006/relationships/tags" Target="../tags/tag1866.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72.xml"/><Relationship Id="rId1" Type="http://schemas.openxmlformats.org/officeDocument/2006/relationships/tags" Target="../tags/tag1871.xml"/><Relationship Id="rId4" Type="http://schemas.openxmlformats.org/officeDocument/2006/relationships/notesSlide" Target="../notesSlides/notesSlide30.xml"/></Relationships>
</file>

<file path=ppt/slides/_rels/slide57.xml.rels><?xml version="1.0" encoding="UTF-8" standalone="yes"?>
<Relationships xmlns="http://schemas.openxmlformats.org/package/2006/relationships"><Relationship Id="rId8" Type="http://schemas.openxmlformats.org/officeDocument/2006/relationships/tags" Target="../tags/tag1880.xml"/><Relationship Id="rId13" Type="http://schemas.openxmlformats.org/officeDocument/2006/relationships/tags" Target="../tags/tag1885.xml"/><Relationship Id="rId18" Type="http://schemas.openxmlformats.org/officeDocument/2006/relationships/tags" Target="../tags/tag1890.xml"/><Relationship Id="rId3" Type="http://schemas.openxmlformats.org/officeDocument/2006/relationships/tags" Target="../tags/tag1875.xml"/><Relationship Id="rId21" Type="http://schemas.openxmlformats.org/officeDocument/2006/relationships/image" Target="../media/image9.emf"/><Relationship Id="rId7" Type="http://schemas.openxmlformats.org/officeDocument/2006/relationships/tags" Target="../tags/tag1879.xml"/><Relationship Id="rId12" Type="http://schemas.openxmlformats.org/officeDocument/2006/relationships/tags" Target="../tags/tag1884.xml"/><Relationship Id="rId17" Type="http://schemas.openxmlformats.org/officeDocument/2006/relationships/tags" Target="../tags/tag1889.xml"/><Relationship Id="rId2" Type="http://schemas.openxmlformats.org/officeDocument/2006/relationships/tags" Target="../tags/tag1874.xml"/><Relationship Id="rId16" Type="http://schemas.openxmlformats.org/officeDocument/2006/relationships/tags" Target="../tags/tag1888.xml"/><Relationship Id="rId20" Type="http://schemas.openxmlformats.org/officeDocument/2006/relationships/slideLayout" Target="../slideLayouts/slideLayout4.xml"/><Relationship Id="rId1" Type="http://schemas.openxmlformats.org/officeDocument/2006/relationships/tags" Target="../tags/tag1873.xml"/><Relationship Id="rId6" Type="http://schemas.openxmlformats.org/officeDocument/2006/relationships/tags" Target="../tags/tag1878.xml"/><Relationship Id="rId11" Type="http://schemas.openxmlformats.org/officeDocument/2006/relationships/tags" Target="../tags/tag1883.xml"/><Relationship Id="rId5" Type="http://schemas.openxmlformats.org/officeDocument/2006/relationships/tags" Target="../tags/tag1877.xml"/><Relationship Id="rId15" Type="http://schemas.openxmlformats.org/officeDocument/2006/relationships/tags" Target="../tags/tag1887.xml"/><Relationship Id="rId10" Type="http://schemas.openxmlformats.org/officeDocument/2006/relationships/tags" Target="../tags/tag1882.xml"/><Relationship Id="rId19" Type="http://schemas.openxmlformats.org/officeDocument/2006/relationships/tags" Target="../tags/tag1891.xml"/><Relationship Id="rId4" Type="http://schemas.openxmlformats.org/officeDocument/2006/relationships/tags" Target="../tags/tag1876.xml"/><Relationship Id="rId9" Type="http://schemas.openxmlformats.org/officeDocument/2006/relationships/tags" Target="../tags/tag1881.xml"/><Relationship Id="rId14" Type="http://schemas.openxmlformats.org/officeDocument/2006/relationships/tags" Target="../tags/tag1886.xml"/></Relationships>
</file>

<file path=ppt/slides/_rels/slide58.xml.rels><?xml version="1.0" encoding="UTF-8" standalone="yes"?>
<Relationships xmlns="http://schemas.openxmlformats.org/package/2006/relationships"><Relationship Id="rId13" Type="http://schemas.openxmlformats.org/officeDocument/2006/relationships/tags" Target="../tags/tag1904.xml"/><Relationship Id="rId18" Type="http://schemas.openxmlformats.org/officeDocument/2006/relationships/tags" Target="../tags/tag1909.xml"/><Relationship Id="rId26" Type="http://schemas.openxmlformats.org/officeDocument/2006/relationships/tags" Target="../tags/tag1917.xml"/><Relationship Id="rId39" Type="http://schemas.openxmlformats.org/officeDocument/2006/relationships/tags" Target="../tags/tag1930.xml"/><Relationship Id="rId21" Type="http://schemas.openxmlformats.org/officeDocument/2006/relationships/tags" Target="../tags/tag1912.xml"/><Relationship Id="rId34" Type="http://schemas.openxmlformats.org/officeDocument/2006/relationships/tags" Target="../tags/tag1925.xml"/><Relationship Id="rId42" Type="http://schemas.openxmlformats.org/officeDocument/2006/relationships/tags" Target="../tags/tag1933.xml"/><Relationship Id="rId47" Type="http://schemas.openxmlformats.org/officeDocument/2006/relationships/tags" Target="../tags/tag1938.xml"/><Relationship Id="rId50" Type="http://schemas.openxmlformats.org/officeDocument/2006/relationships/tags" Target="../tags/tag1941.xml"/><Relationship Id="rId55" Type="http://schemas.openxmlformats.org/officeDocument/2006/relationships/tags" Target="../tags/tag1946.xml"/><Relationship Id="rId7" Type="http://schemas.openxmlformats.org/officeDocument/2006/relationships/tags" Target="../tags/tag1898.xml"/><Relationship Id="rId2" Type="http://schemas.openxmlformats.org/officeDocument/2006/relationships/tags" Target="../tags/tag1893.xml"/><Relationship Id="rId16" Type="http://schemas.openxmlformats.org/officeDocument/2006/relationships/tags" Target="../tags/tag1907.xml"/><Relationship Id="rId29" Type="http://schemas.openxmlformats.org/officeDocument/2006/relationships/tags" Target="../tags/tag1920.xml"/><Relationship Id="rId11" Type="http://schemas.openxmlformats.org/officeDocument/2006/relationships/tags" Target="../tags/tag1902.xml"/><Relationship Id="rId24" Type="http://schemas.openxmlformats.org/officeDocument/2006/relationships/tags" Target="../tags/tag1915.xml"/><Relationship Id="rId32" Type="http://schemas.openxmlformats.org/officeDocument/2006/relationships/tags" Target="../tags/tag1923.xml"/><Relationship Id="rId37" Type="http://schemas.openxmlformats.org/officeDocument/2006/relationships/tags" Target="../tags/tag1928.xml"/><Relationship Id="rId40" Type="http://schemas.openxmlformats.org/officeDocument/2006/relationships/tags" Target="../tags/tag1931.xml"/><Relationship Id="rId45" Type="http://schemas.openxmlformats.org/officeDocument/2006/relationships/tags" Target="../tags/tag1936.xml"/><Relationship Id="rId53" Type="http://schemas.openxmlformats.org/officeDocument/2006/relationships/tags" Target="../tags/tag1944.xml"/><Relationship Id="rId5" Type="http://schemas.openxmlformats.org/officeDocument/2006/relationships/tags" Target="../tags/tag1896.xml"/><Relationship Id="rId10" Type="http://schemas.openxmlformats.org/officeDocument/2006/relationships/tags" Target="../tags/tag1901.xml"/><Relationship Id="rId19" Type="http://schemas.openxmlformats.org/officeDocument/2006/relationships/tags" Target="../tags/tag1910.xml"/><Relationship Id="rId31" Type="http://schemas.openxmlformats.org/officeDocument/2006/relationships/tags" Target="../tags/tag1922.xml"/><Relationship Id="rId44" Type="http://schemas.openxmlformats.org/officeDocument/2006/relationships/tags" Target="../tags/tag1935.xml"/><Relationship Id="rId52" Type="http://schemas.openxmlformats.org/officeDocument/2006/relationships/tags" Target="../tags/tag1943.xml"/><Relationship Id="rId4" Type="http://schemas.openxmlformats.org/officeDocument/2006/relationships/tags" Target="../tags/tag1895.xml"/><Relationship Id="rId9" Type="http://schemas.openxmlformats.org/officeDocument/2006/relationships/tags" Target="../tags/tag1900.xml"/><Relationship Id="rId14" Type="http://schemas.openxmlformats.org/officeDocument/2006/relationships/tags" Target="../tags/tag1905.xml"/><Relationship Id="rId22" Type="http://schemas.openxmlformats.org/officeDocument/2006/relationships/tags" Target="../tags/tag1913.xml"/><Relationship Id="rId27" Type="http://schemas.openxmlformats.org/officeDocument/2006/relationships/tags" Target="../tags/tag1918.xml"/><Relationship Id="rId30" Type="http://schemas.openxmlformats.org/officeDocument/2006/relationships/tags" Target="../tags/tag1921.xml"/><Relationship Id="rId35" Type="http://schemas.openxmlformats.org/officeDocument/2006/relationships/tags" Target="../tags/tag1926.xml"/><Relationship Id="rId43" Type="http://schemas.openxmlformats.org/officeDocument/2006/relationships/tags" Target="../tags/tag1934.xml"/><Relationship Id="rId48" Type="http://schemas.openxmlformats.org/officeDocument/2006/relationships/tags" Target="../tags/tag1939.xml"/><Relationship Id="rId56" Type="http://schemas.openxmlformats.org/officeDocument/2006/relationships/slideLayout" Target="../slideLayouts/slideLayout4.xml"/><Relationship Id="rId8" Type="http://schemas.openxmlformats.org/officeDocument/2006/relationships/tags" Target="../tags/tag1899.xml"/><Relationship Id="rId51" Type="http://schemas.openxmlformats.org/officeDocument/2006/relationships/tags" Target="../tags/tag1942.xml"/><Relationship Id="rId3" Type="http://schemas.openxmlformats.org/officeDocument/2006/relationships/tags" Target="../tags/tag1894.xml"/><Relationship Id="rId12" Type="http://schemas.openxmlformats.org/officeDocument/2006/relationships/tags" Target="../tags/tag1903.xml"/><Relationship Id="rId17" Type="http://schemas.openxmlformats.org/officeDocument/2006/relationships/tags" Target="../tags/tag1908.xml"/><Relationship Id="rId25" Type="http://schemas.openxmlformats.org/officeDocument/2006/relationships/tags" Target="../tags/tag1916.xml"/><Relationship Id="rId33" Type="http://schemas.openxmlformats.org/officeDocument/2006/relationships/tags" Target="../tags/tag1924.xml"/><Relationship Id="rId38" Type="http://schemas.openxmlformats.org/officeDocument/2006/relationships/tags" Target="../tags/tag1929.xml"/><Relationship Id="rId46" Type="http://schemas.openxmlformats.org/officeDocument/2006/relationships/tags" Target="../tags/tag1937.xml"/><Relationship Id="rId20" Type="http://schemas.openxmlformats.org/officeDocument/2006/relationships/tags" Target="../tags/tag1911.xml"/><Relationship Id="rId41" Type="http://schemas.openxmlformats.org/officeDocument/2006/relationships/tags" Target="../tags/tag1932.xml"/><Relationship Id="rId54" Type="http://schemas.openxmlformats.org/officeDocument/2006/relationships/tags" Target="../tags/tag1945.xml"/><Relationship Id="rId1" Type="http://schemas.openxmlformats.org/officeDocument/2006/relationships/tags" Target="../tags/tag1892.xml"/><Relationship Id="rId6" Type="http://schemas.openxmlformats.org/officeDocument/2006/relationships/tags" Target="../tags/tag1897.xml"/><Relationship Id="rId15" Type="http://schemas.openxmlformats.org/officeDocument/2006/relationships/tags" Target="../tags/tag1906.xml"/><Relationship Id="rId23" Type="http://schemas.openxmlformats.org/officeDocument/2006/relationships/tags" Target="../tags/tag1914.xml"/><Relationship Id="rId28" Type="http://schemas.openxmlformats.org/officeDocument/2006/relationships/tags" Target="../tags/tag1919.xml"/><Relationship Id="rId36" Type="http://schemas.openxmlformats.org/officeDocument/2006/relationships/tags" Target="../tags/tag1927.xml"/><Relationship Id="rId49" Type="http://schemas.openxmlformats.org/officeDocument/2006/relationships/tags" Target="../tags/tag1940.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48.xml"/><Relationship Id="rId1" Type="http://schemas.openxmlformats.org/officeDocument/2006/relationships/tags" Target="../tags/tag1947.xml"/><Relationship Id="rId4" Type="http://schemas.openxmlformats.org/officeDocument/2006/relationships/notesSlide" Target="../notesSlides/notesSlide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8" Type="http://schemas.openxmlformats.org/officeDocument/2006/relationships/tags" Target="../tags/tag1956.xml"/><Relationship Id="rId13" Type="http://schemas.openxmlformats.org/officeDocument/2006/relationships/tags" Target="../tags/tag1961.xml"/><Relationship Id="rId18" Type="http://schemas.openxmlformats.org/officeDocument/2006/relationships/tags" Target="../tags/tag1966.xml"/><Relationship Id="rId3" Type="http://schemas.openxmlformats.org/officeDocument/2006/relationships/tags" Target="../tags/tag1951.xml"/><Relationship Id="rId21" Type="http://schemas.openxmlformats.org/officeDocument/2006/relationships/tags" Target="../tags/tag1969.xml"/><Relationship Id="rId7" Type="http://schemas.openxmlformats.org/officeDocument/2006/relationships/tags" Target="../tags/tag1955.xml"/><Relationship Id="rId12" Type="http://schemas.openxmlformats.org/officeDocument/2006/relationships/tags" Target="../tags/tag1960.xml"/><Relationship Id="rId17" Type="http://schemas.openxmlformats.org/officeDocument/2006/relationships/tags" Target="../tags/tag1965.xml"/><Relationship Id="rId2" Type="http://schemas.openxmlformats.org/officeDocument/2006/relationships/tags" Target="../tags/tag1950.xml"/><Relationship Id="rId16" Type="http://schemas.openxmlformats.org/officeDocument/2006/relationships/tags" Target="../tags/tag1964.xml"/><Relationship Id="rId20" Type="http://schemas.openxmlformats.org/officeDocument/2006/relationships/tags" Target="../tags/tag1968.xml"/><Relationship Id="rId1" Type="http://schemas.openxmlformats.org/officeDocument/2006/relationships/tags" Target="../tags/tag1949.xml"/><Relationship Id="rId6" Type="http://schemas.openxmlformats.org/officeDocument/2006/relationships/tags" Target="../tags/tag1954.xml"/><Relationship Id="rId11" Type="http://schemas.openxmlformats.org/officeDocument/2006/relationships/tags" Target="../tags/tag1959.xml"/><Relationship Id="rId5" Type="http://schemas.openxmlformats.org/officeDocument/2006/relationships/tags" Target="../tags/tag1953.xml"/><Relationship Id="rId15" Type="http://schemas.openxmlformats.org/officeDocument/2006/relationships/tags" Target="../tags/tag1963.xml"/><Relationship Id="rId23" Type="http://schemas.openxmlformats.org/officeDocument/2006/relationships/image" Target="../media/image10.emf"/><Relationship Id="rId10" Type="http://schemas.openxmlformats.org/officeDocument/2006/relationships/tags" Target="../tags/tag1958.xml"/><Relationship Id="rId19" Type="http://schemas.openxmlformats.org/officeDocument/2006/relationships/tags" Target="../tags/tag1967.xml"/><Relationship Id="rId4" Type="http://schemas.openxmlformats.org/officeDocument/2006/relationships/tags" Target="../tags/tag1952.xml"/><Relationship Id="rId9" Type="http://schemas.openxmlformats.org/officeDocument/2006/relationships/tags" Target="../tags/tag1957.xml"/><Relationship Id="rId14" Type="http://schemas.openxmlformats.org/officeDocument/2006/relationships/tags" Target="../tags/tag1962.xml"/><Relationship Id="rId22"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3" Type="http://schemas.openxmlformats.org/officeDocument/2006/relationships/tags" Target="../tags/tag1982.xml"/><Relationship Id="rId18" Type="http://schemas.openxmlformats.org/officeDocument/2006/relationships/tags" Target="../tags/tag1987.xml"/><Relationship Id="rId26" Type="http://schemas.openxmlformats.org/officeDocument/2006/relationships/tags" Target="../tags/tag1995.xml"/><Relationship Id="rId39" Type="http://schemas.openxmlformats.org/officeDocument/2006/relationships/tags" Target="../tags/tag2008.xml"/><Relationship Id="rId21" Type="http://schemas.openxmlformats.org/officeDocument/2006/relationships/tags" Target="../tags/tag1990.xml"/><Relationship Id="rId34" Type="http://schemas.openxmlformats.org/officeDocument/2006/relationships/tags" Target="../tags/tag2003.xml"/><Relationship Id="rId42" Type="http://schemas.openxmlformats.org/officeDocument/2006/relationships/tags" Target="../tags/tag2011.xml"/><Relationship Id="rId7" Type="http://schemas.openxmlformats.org/officeDocument/2006/relationships/tags" Target="../tags/tag1976.xml"/><Relationship Id="rId2" Type="http://schemas.openxmlformats.org/officeDocument/2006/relationships/tags" Target="../tags/tag1971.xml"/><Relationship Id="rId16" Type="http://schemas.openxmlformats.org/officeDocument/2006/relationships/tags" Target="../tags/tag1985.xml"/><Relationship Id="rId20" Type="http://schemas.openxmlformats.org/officeDocument/2006/relationships/tags" Target="../tags/tag1989.xml"/><Relationship Id="rId29" Type="http://schemas.openxmlformats.org/officeDocument/2006/relationships/tags" Target="../tags/tag1998.xml"/><Relationship Id="rId41" Type="http://schemas.openxmlformats.org/officeDocument/2006/relationships/tags" Target="../tags/tag2010.xml"/><Relationship Id="rId1" Type="http://schemas.openxmlformats.org/officeDocument/2006/relationships/tags" Target="../tags/tag1970.xml"/><Relationship Id="rId6" Type="http://schemas.openxmlformats.org/officeDocument/2006/relationships/tags" Target="../tags/tag1975.xml"/><Relationship Id="rId11" Type="http://schemas.openxmlformats.org/officeDocument/2006/relationships/tags" Target="../tags/tag1980.xml"/><Relationship Id="rId24" Type="http://schemas.openxmlformats.org/officeDocument/2006/relationships/tags" Target="../tags/tag1993.xml"/><Relationship Id="rId32" Type="http://schemas.openxmlformats.org/officeDocument/2006/relationships/tags" Target="../tags/tag2001.xml"/><Relationship Id="rId37" Type="http://schemas.openxmlformats.org/officeDocument/2006/relationships/tags" Target="../tags/tag2006.xml"/><Relationship Id="rId40" Type="http://schemas.openxmlformats.org/officeDocument/2006/relationships/tags" Target="../tags/tag2009.xml"/><Relationship Id="rId5" Type="http://schemas.openxmlformats.org/officeDocument/2006/relationships/tags" Target="../tags/tag1974.xml"/><Relationship Id="rId15" Type="http://schemas.openxmlformats.org/officeDocument/2006/relationships/tags" Target="../tags/tag1984.xml"/><Relationship Id="rId23" Type="http://schemas.openxmlformats.org/officeDocument/2006/relationships/tags" Target="../tags/tag1992.xml"/><Relationship Id="rId28" Type="http://schemas.openxmlformats.org/officeDocument/2006/relationships/tags" Target="../tags/tag1997.xml"/><Relationship Id="rId36" Type="http://schemas.openxmlformats.org/officeDocument/2006/relationships/tags" Target="../tags/tag2005.xml"/><Relationship Id="rId10" Type="http://schemas.openxmlformats.org/officeDocument/2006/relationships/tags" Target="../tags/tag1979.xml"/><Relationship Id="rId19" Type="http://schemas.openxmlformats.org/officeDocument/2006/relationships/tags" Target="../tags/tag1988.xml"/><Relationship Id="rId31" Type="http://schemas.openxmlformats.org/officeDocument/2006/relationships/tags" Target="../tags/tag2000.xml"/><Relationship Id="rId4" Type="http://schemas.openxmlformats.org/officeDocument/2006/relationships/tags" Target="../tags/tag1973.xml"/><Relationship Id="rId9" Type="http://schemas.openxmlformats.org/officeDocument/2006/relationships/tags" Target="../tags/tag1978.xml"/><Relationship Id="rId14" Type="http://schemas.openxmlformats.org/officeDocument/2006/relationships/tags" Target="../tags/tag1983.xml"/><Relationship Id="rId22" Type="http://schemas.openxmlformats.org/officeDocument/2006/relationships/tags" Target="../tags/tag1991.xml"/><Relationship Id="rId27" Type="http://schemas.openxmlformats.org/officeDocument/2006/relationships/tags" Target="../tags/tag1996.xml"/><Relationship Id="rId30" Type="http://schemas.openxmlformats.org/officeDocument/2006/relationships/tags" Target="../tags/tag1999.xml"/><Relationship Id="rId35" Type="http://schemas.openxmlformats.org/officeDocument/2006/relationships/tags" Target="../tags/tag2004.xml"/><Relationship Id="rId43" Type="http://schemas.openxmlformats.org/officeDocument/2006/relationships/slideLayout" Target="../slideLayouts/slideLayout4.xml"/><Relationship Id="rId8" Type="http://schemas.openxmlformats.org/officeDocument/2006/relationships/tags" Target="../tags/tag1977.xml"/><Relationship Id="rId3" Type="http://schemas.openxmlformats.org/officeDocument/2006/relationships/tags" Target="../tags/tag1972.xml"/><Relationship Id="rId12" Type="http://schemas.openxmlformats.org/officeDocument/2006/relationships/tags" Target="../tags/tag1981.xml"/><Relationship Id="rId17" Type="http://schemas.openxmlformats.org/officeDocument/2006/relationships/tags" Target="../tags/tag1986.xml"/><Relationship Id="rId25" Type="http://schemas.openxmlformats.org/officeDocument/2006/relationships/tags" Target="../tags/tag1994.xml"/><Relationship Id="rId33" Type="http://schemas.openxmlformats.org/officeDocument/2006/relationships/tags" Target="../tags/tag2002.xml"/><Relationship Id="rId38" Type="http://schemas.openxmlformats.org/officeDocument/2006/relationships/tags" Target="../tags/tag2007.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13.xml"/><Relationship Id="rId1" Type="http://schemas.openxmlformats.org/officeDocument/2006/relationships/tags" Target="../tags/tag2012.xml"/><Relationship Id="rId4" Type="http://schemas.openxmlformats.org/officeDocument/2006/relationships/notesSlide" Target="../notesSlides/notesSlide32.xml"/></Relationships>
</file>

<file path=ppt/slides/_rels/slide63.xml.rels><?xml version="1.0" encoding="UTF-8" standalone="yes"?>
<Relationships xmlns="http://schemas.openxmlformats.org/package/2006/relationships"><Relationship Id="rId8" Type="http://schemas.openxmlformats.org/officeDocument/2006/relationships/tags" Target="../tags/tag2021.xml"/><Relationship Id="rId3" Type="http://schemas.openxmlformats.org/officeDocument/2006/relationships/tags" Target="../tags/tag2016.xml"/><Relationship Id="rId7" Type="http://schemas.openxmlformats.org/officeDocument/2006/relationships/tags" Target="../tags/tag2020.xml"/><Relationship Id="rId2" Type="http://schemas.openxmlformats.org/officeDocument/2006/relationships/tags" Target="../tags/tag2015.xml"/><Relationship Id="rId1" Type="http://schemas.openxmlformats.org/officeDocument/2006/relationships/tags" Target="../tags/tag2014.xml"/><Relationship Id="rId6" Type="http://schemas.openxmlformats.org/officeDocument/2006/relationships/tags" Target="../tags/tag2019.xml"/><Relationship Id="rId11" Type="http://schemas.openxmlformats.org/officeDocument/2006/relationships/image" Target="../media/image11.emf"/><Relationship Id="rId5" Type="http://schemas.openxmlformats.org/officeDocument/2006/relationships/tags" Target="../tags/tag2018.xml"/><Relationship Id="rId10" Type="http://schemas.openxmlformats.org/officeDocument/2006/relationships/slideLayout" Target="../slideLayouts/slideLayout4.xml"/><Relationship Id="rId4" Type="http://schemas.openxmlformats.org/officeDocument/2006/relationships/tags" Target="../tags/tag2017.xml"/><Relationship Id="rId9" Type="http://schemas.openxmlformats.org/officeDocument/2006/relationships/tags" Target="../tags/tag2022.xml"/></Relationships>
</file>

<file path=ppt/slides/_rels/slide64.xml.rels><?xml version="1.0" encoding="UTF-8" standalone="yes"?>
<Relationships xmlns="http://schemas.openxmlformats.org/package/2006/relationships"><Relationship Id="rId8" Type="http://schemas.openxmlformats.org/officeDocument/2006/relationships/tags" Target="../tags/tag2030.xml"/><Relationship Id="rId13" Type="http://schemas.openxmlformats.org/officeDocument/2006/relationships/tags" Target="../tags/tag2035.xml"/><Relationship Id="rId18" Type="http://schemas.openxmlformats.org/officeDocument/2006/relationships/tags" Target="../tags/tag2040.xml"/><Relationship Id="rId3" Type="http://schemas.openxmlformats.org/officeDocument/2006/relationships/tags" Target="../tags/tag2025.xml"/><Relationship Id="rId21" Type="http://schemas.openxmlformats.org/officeDocument/2006/relationships/slideLayout" Target="../slideLayouts/slideLayout4.xml"/><Relationship Id="rId7" Type="http://schemas.openxmlformats.org/officeDocument/2006/relationships/tags" Target="../tags/tag2029.xml"/><Relationship Id="rId12" Type="http://schemas.openxmlformats.org/officeDocument/2006/relationships/tags" Target="../tags/tag2034.xml"/><Relationship Id="rId17" Type="http://schemas.openxmlformats.org/officeDocument/2006/relationships/tags" Target="../tags/tag2039.xml"/><Relationship Id="rId2" Type="http://schemas.openxmlformats.org/officeDocument/2006/relationships/tags" Target="../tags/tag2024.xml"/><Relationship Id="rId16" Type="http://schemas.openxmlformats.org/officeDocument/2006/relationships/tags" Target="../tags/tag2038.xml"/><Relationship Id="rId20" Type="http://schemas.openxmlformats.org/officeDocument/2006/relationships/tags" Target="../tags/tag2042.xml"/><Relationship Id="rId1" Type="http://schemas.openxmlformats.org/officeDocument/2006/relationships/tags" Target="../tags/tag2023.xml"/><Relationship Id="rId6" Type="http://schemas.openxmlformats.org/officeDocument/2006/relationships/tags" Target="../tags/tag2028.xml"/><Relationship Id="rId11" Type="http://schemas.openxmlformats.org/officeDocument/2006/relationships/tags" Target="../tags/tag2033.xml"/><Relationship Id="rId5" Type="http://schemas.openxmlformats.org/officeDocument/2006/relationships/tags" Target="../tags/tag2027.xml"/><Relationship Id="rId15" Type="http://schemas.openxmlformats.org/officeDocument/2006/relationships/tags" Target="../tags/tag2037.xml"/><Relationship Id="rId10" Type="http://schemas.openxmlformats.org/officeDocument/2006/relationships/tags" Target="../tags/tag2032.xml"/><Relationship Id="rId19" Type="http://schemas.openxmlformats.org/officeDocument/2006/relationships/tags" Target="../tags/tag2041.xml"/><Relationship Id="rId4" Type="http://schemas.openxmlformats.org/officeDocument/2006/relationships/tags" Target="../tags/tag2026.xml"/><Relationship Id="rId9" Type="http://schemas.openxmlformats.org/officeDocument/2006/relationships/tags" Target="../tags/tag2031.xml"/><Relationship Id="rId14" Type="http://schemas.openxmlformats.org/officeDocument/2006/relationships/tags" Target="../tags/tag2036.xml"/></Relationships>
</file>

<file path=ppt/slides/_rels/slide65.xml.rels><?xml version="1.0" encoding="UTF-8" standalone="yes"?>
<Relationships xmlns="http://schemas.openxmlformats.org/package/2006/relationships"><Relationship Id="rId26" Type="http://schemas.openxmlformats.org/officeDocument/2006/relationships/tags" Target="../tags/tag2068.xml"/><Relationship Id="rId21" Type="http://schemas.openxmlformats.org/officeDocument/2006/relationships/tags" Target="../tags/tag2063.xml"/><Relationship Id="rId42" Type="http://schemas.openxmlformats.org/officeDocument/2006/relationships/tags" Target="../tags/tag2084.xml"/><Relationship Id="rId47" Type="http://schemas.openxmlformats.org/officeDocument/2006/relationships/tags" Target="../tags/tag2089.xml"/><Relationship Id="rId63" Type="http://schemas.openxmlformats.org/officeDocument/2006/relationships/tags" Target="../tags/tag2105.xml"/><Relationship Id="rId68" Type="http://schemas.openxmlformats.org/officeDocument/2006/relationships/tags" Target="../tags/tag2110.xml"/><Relationship Id="rId84" Type="http://schemas.openxmlformats.org/officeDocument/2006/relationships/tags" Target="../tags/tag2126.xml"/><Relationship Id="rId89" Type="http://schemas.openxmlformats.org/officeDocument/2006/relationships/tags" Target="../tags/tag2131.xml"/><Relationship Id="rId16" Type="http://schemas.openxmlformats.org/officeDocument/2006/relationships/tags" Target="../tags/tag2058.xml"/><Relationship Id="rId11" Type="http://schemas.openxmlformats.org/officeDocument/2006/relationships/tags" Target="../tags/tag2053.xml"/><Relationship Id="rId32" Type="http://schemas.openxmlformats.org/officeDocument/2006/relationships/tags" Target="../tags/tag2074.xml"/><Relationship Id="rId37" Type="http://schemas.openxmlformats.org/officeDocument/2006/relationships/tags" Target="../tags/tag2079.xml"/><Relationship Id="rId53" Type="http://schemas.openxmlformats.org/officeDocument/2006/relationships/tags" Target="../tags/tag2095.xml"/><Relationship Id="rId58" Type="http://schemas.openxmlformats.org/officeDocument/2006/relationships/tags" Target="../tags/tag2100.xml"/><Relationship Id="rId74" Type="http://schemas.openxmlformats.org/officeDocument/2006/relationships/tags" Target="../tags/tag2116.xml"/><Relationship Id="rId79" Type="http://schemas.openxmlformats.org/officeDocument/2006/relationships/tags" Target="../tags/tag2121.xml"/><Relationship Id="rId102" Type="http://schemas.openxmlformats.org/officeDocument/2006/relationships/slideLayout" Target="../slideLayouts/slideLayout5.xml"/><Relationship Id="rId5" Type="http://schemas.openxmlformats.org/officeDocument/2006/relationships/tags" Target="../tags/tag2047.xml"/><Relationship Id="rId90" Type="http://schemas.openxmlformats.org/officeDocument/2006/relationships/tags" Target="../tags/tag2132.xml"/><Relationship Id="rId95" Type="http://schemas.openxmlformats.org/officeDocument/2006/relationships/tags" Target="../tags/tag2137.xml"/><Relationship Id="rId22" Type="http://schemas.openxmlformats.org/officeDocument/2006/relationships/tags" Target="../tags/tag2064.xml"/><Relationship Id="rId27" Type="http://schemas.openxmlformats.org/officeDocument/2006/relationships/tags" Target="../tags/tag2069.xml"/><Relationship Id="rId43" Type="http://schemas.openxmlformats.org/officeDocument/2006/relationships/tags" Target="../tags/tag2085.xml"/><Relationship Id="rId48" Type="http://schemas.openxmlformats.org/officeDocument/2006/relationships/tags" Target="../tags/tag2090.xml"/><Relationship Id="rId64" Type="http://schemas.openxmlformats.org/officeDocument/2006/relationships/tags" Target="../tags/tag2106.xml"/><Relationship Id="rId69" Type="http://schemas.openxmlformats.org/officeDocument/2006/relationships/tags" Target="../tags/tag2111.xml"/><Relationship Id="rId80" Type="http://schemas.openxmlformats.org/officeDocument/2006/relationships/tags" Target="../tags/tag2122.xml"/><Relationship Id="rId85" Type="http://schemas.openxmlformats.org/officeDocument/2006/relationships/tags" Target="../tags/tag2127.xml"/><Relationship Id="rId12" Type="http://schemas.openxmlformats.org/officeDocument/2006/relationships/tags" Target="../tags/tag2054.xml"/><Relationship Id="rId17" Type="http://schemas.openxmlformats.org/officeDocument/2006/relationships/tags" Target="../tags/tag2059.xml"/><Relationship Id="rId25" Type="http://schemas.openxmlformats.org/officeDocument/2006/relationships/tags" Target="../tags/tag2067.xml"/><Relationship Id="rId33" Type="http://schemas.openxmlformats.org/officeDocument/2006/relationships/tags" Target="../tags/tag2075.xml"/><Relationship Id="rId38" Type="http://schemas.openxmlformats.org/officeDocument/2006/relationships/tags" Target="../tags/tag2080.xml"/><Relationship Id="rId46" Type="http://schemas.openxmlformats.org/officeDocument/2006/relationships/tags" Target="../tags/tag2088.xml"/><Relationship Id="rId59" Type="http://schemas.openxmlformats.org/officeDocument/2006/relationships/tags" Target="../tags/tag2101.xml"/><Relationship Id="rId67" Type="http://schemas.openxmlformats.org/officeDocument/2006/relationships/tags" Target="../tags/tag2109.xml"/><Relationship Id="rId20" Type="http://schemas.openxmlformats.org/officeDocument/2006/relationships/tags" Target="../tags/tag2062.xml"/><Relationship Id="rId41" Type="http://schemas.openxmlformats.org/officeDocument/2006/relationships/tags" Target="../tags/tag2083.xml"/><Relationship Id="rId54" Type="http://schemas.openxmlformats.org/officeDocument/2006/relationships/tags" Target="../tags/tag2096.xml"/><Relationship Id="rId62" Type="http://schemas.openxmlformats.org/officeDocument/2006/relationships/tags" Target="../tags/tag2104.xml"/><Relationship Id="rId70" Type="http://schemas.openxmlformats.org/officeDocument/2006/relationships/tags" Target="../tags/tag2112.xml"/><Relationship Id="rId75" Type="http://schemas.openxmlformats.org/officeDocument/2006/relationships/tags" Target="../tags/tag2117.xml"/><Relationship Id="rId83" Type="http://schemas.openxmlformats.org/officeDocument/2006/relationships/tags" Target="../tags/tag2125.xml"/><Relationship Id="rId88" Type="http://schemas.openxmlformats.org/officeDocument/2006/relationships/tags" Target="../tags/tag2130.xml"/><Relationship Id="rId91" Type="http://schemas.openxmlformats.org/officeDocument/2006/relationships/tags" Target="../tags/tag2133.xml"/><Relationship Id="rId96" Type="http://schemas.openxmlformats.org/officeDocument/2006/relationships/tags" Target="../tags/tag2138.xml"/><Relationship Id="rId1" Type="http://schemas.openxmlformats.org/officeDocument/2006/relationships/tags" Target="../tags/tag2043.xml"/><Relationship Id="rId6" Type="http://schemas.openxmlformats.org/officeDocument/2006/relationships/tags" Target="../tags/tag2048.xml"/><Relationship Id="rId15" Type="http://schemas.openxmlformats.org/officeDocument/2006/relationships/tags" Target="../tags/tag2057.xml"/><Relationship Id="rId23" Type="http://schemas.openxmlformats.org/officeDocument/2006/relationships/tags" Target="../tags/tag2065.xml"/><Relationship Id="rId28" Type="http://schemas.openxmlformats.org/officeDocument/2006/relationships/tags" Target="../tags/tag2070.xml"/><Relationship Id="rId36" Type="http://schemas.openxmlformats.org/officeDocument/2006/relationships/tags" Target="../tags/tag2078.xml"/><Relationship Id="rId49" Type="http://schemas.openxmlformats.org/officeDocument/2006/relationships/tags" Target="../tags/tag2091.xml"/><Relationship Id="rId57" Type="http://schemas.openxmlformats.org/officeDocument/2006/relationships/tags" Target="../tags/tag2099.xml"/><Relationship Id="rId10" Type="http://schemas.openxmlformats.org/officeDocument/2006/relationships/tags" Target="../tags/tag2052.xml"/><Relationship Id="rId31" Type="http://schemas.openxmlformats.org/officeDocument/2006/relationships/tags" Target="../tags/tag2073.xml"/><Relationship Id="rId44" Type="http://schemas.openxmlformats.org/officeDocument/2006/relationships/tags" Target="../tags/tag2086.xml"/><Relationship Id="rId52" Type="http://schemas.openxmlformats.org/officeDocument/2006/relationships/tags" Target="../tags/tag2094.xml"/><Relationship Id="rId60" Type="http://schemas.openxmlformats.org/officeDocument/2006/relationships/tags" Target="../tags/tag2102.xml"/><Relationship Id="rId65" Type="http://schemas.openxmlformats.org/officeDocument/2006/relationships/tags" Target="../tags/tag2107.xml"/><Relationship Id="rId73" Type="http://schemas.openxmlformats.org/officeDocument/2006/relationships/tags" Target="../tags/tag2115.xml"/><Relationship Id="rId78" Type="http://schemas.openxmlformats.org/officeDocument/2006/relationships/tags" Target="../tags/tag2120.xml"/><Relationship Id="rId81" Type="http://schemas.openxmlformats.org/officeDocument/2006/relationships/tags" Target="../tags/tag2123.xml"/><Relationship Id="rId86" Type="http://schemas.openxmlformats.org/officeDocument/2006/relationships/tags" Target="../tags/tag2128.xml"/><Relationship Id="rId94" Type="http://schemas.openxmlformats.org/officeDocument/2006/relationships/tags" Target="../tags/tag2136.xml"/><Relationship Id="rId99" Type="http://schemas.openxmlformats.org/officeDocument/2006/relationships/tags" Target="../tags/tag2141.xml"/><Relationship Id="rId101" Type="http://schemas.openxmlformats.org/officeDocument/2006/relationships/tags" Target="../tags/tag2143.xml"/><Relationship Id="rId4" Type="http://schemas.openxmlformats.org/officeDocument/2006/relationships/tags" Target="../tags/tag2046.xml"/><Relationship Id="rId9" Type="http://schemas.openxmlformats.org/officeDocument/2006/relationships/tags" Target="../tags/tag2051.xml"/><Relationship Id="rId13" Type="http://schemas.openxmlformats.org/officeDocument/2006/relationships/tags" Target="../tags/tag2055.xml"/><Relationship Id="rId18" Type="http://schemas.openxmlformats.org/officeDocument/2006/relationships/tags" Target="../tags/tag2060.xml"/><Relationship Id="rId39" Type="http://schemas.openxmlformats.org/officeDocument/2006/relationships/tags" Target="../tags/tag2081.xml"/><Relationship Id="rId34" Type="http://schemas.openxmlformats.org/officeDocument/2006/relationships/tags" Target="../tags/tag2076.xml"/><Relationship Id="rId50" Type="http://schemas.openxmlformats.org/officeDocument/2006/relationships/tags" Target="../tags/tag2092.xml"/><Relationship Id="rId55" Type="http://schemas.openxmlformats.org/officeDocument/2006/relationships/tags" Target="../tags/tag2097.xml"/><Relationship Id="rId76" Type="http://schemas.openxmlformats.org/officeDocument/2006/relationships/tags" Target="../tags/tag2118.xml"/><Relationship Id="rId97" Type="http://schemas.openxmlformats.org/officeDocument/2006/relationships/tags" Target="../tags/tag2139.xml"/><Relationship Id="rId7" Type="http://schemas.openxmlformats.org/officeDocument/2006/relationships/tags" Target="../tags/tag2049.xml"/><Relationship Id="rId71" Type="http://schemas.openxmlformats.org/officeDocument/2006/relationships/tags" Target="../tags/tag2113.xml"/><Relationship Id="rId92" Type="http://schemas.openxmlformats.org/officeDocument/2006/relationships/tags" Target="../tags/tag2134.xml"/><Relationship Id="rId2" Type="http://schemas.openxmlformats.org/officeDocument/2006/relationships/tags" Target="../tags/tag2044.xml"/><Relationship Id="rId29" Type="http://schemas.openxmlformats.org/officeDocument/2006/relationships/tags" Target="../tags/tag2071.xml"/><Relationship Id="rId24" Type="http://schemas.openxmlformats.org/officeDocument/2006/relationships/tags" Target="../tags/tag2066.xml"/><Relationship Id="rId40" Type="http://schemas.openxmlformats.org/officeDocument/2006/relationships/tags" Target="../tags/tag2082.xml"/><Relationship Id="rId45" Type="http://schemas.openxmlformats.org/officeDocument/2006/relationships/tags" Target="../tags/tag2087.xml"/><Relationship Id="rId66" Type="http://schemas.openxmlformats.org/officeDocument/2006/relationships/tags" Target="../tags/tag2108.xml"/><Relationship Id="rId87" Type="http://schemas.openxmlformats.org/officeDocument/2006/relationships/tags" Target="../tags/tag2129.xml"/><Relationship Id="rId61" Type="http://schemas.openxmlformats.org/officeDocument/2006/relationships/tags" Target="../tags/tag2103.xml"/><Relationship Id="rId82" Type="http://schemas.openxmlformats.org/officeDocument/2006/relationships/tags" Target="../tags/tag2124.xml"/><Relationship Id="rId19" Type="http://schemas.openxmlformats.org/officeDocument/2006/relationships/tags" Target="../tags/tag2061.xml"/><Relationship Id="rId14" Type="http://schemas.openxmlformats.org/officeDocument/2006/relationships/tags" Target="../tags/tag2056.xml"/><Relationship Id="rId30" Type="http://schemas.openxmlformats.org/officeDocument/2006/relationships/tags" Target="../tags/tag2072.xml"/><Relationship Id="rId35" Type="http://schemas.openxmlformats.org/officeDocument/2006/relationships/tags" Target="../tags/tag2077.xml"/><Relationship Id="rId56" Type="http://schemas.openxmlformats.org/officeDocument/2006/relationships/tags" Target="../tags/tag2098.xml"/><Relationship Id="rId77" Type="http://schemas.openxmlformats.org/officeDocument/2006/relationships/tags" Target="../tags/tag2119.xml"/><Relationship Id="rId100" Type="http://schemas.openxmlformats.org/officeDocument/2006/relationships/tags" Target="../tags/tag2142.xml"/><Relationship Id="rId8" Type="http://schemas.openxmlformats.org/officeDocument/2006/relationships/tags" Target="../tags/tag2050.xml"/><Relationship Id="rId51" Type="http://schemas.openxmlformats.org/officeDocument/2006/relationships/tags" Target="../tags/tag2093.xml"/><Relationship Id="rId72" Type="http://schemas.openxmlformats.org/officeDocument/2006/relationships/tags" Target="../tags/tag2114.xml"/><Relationship Id="rId93" Type="http://schemas.openxmlformats.org/officeDocument/2006/relationships/tags" Target="../tags/tag2135.xml"/><Relationship Id="rId98" Type="http://schemas.openxmlformats.org/officeDocument/2006/relationships/tags" Target="../tags/tag2140.xml"/><Relationship Id="rId3" Type="http://schemas.openxmlformats.org/officeDocument/2006/relationships/tags" Target="../tags/tag2045.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45.xml"/><Relationship Id="rId1" Type="http://schemas.openxmlformats.org/officeDocument/2006/relationships/tags" Target="../tags/tag2144.xml"/><Relationship Id="rId4" Type="http://schemas.openxmlformats.org/officeDocument/2006/relationships/notesSlide" Target="../notesSlides/notesSlide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Performance and Pipelining</a:t>
            </a:r>
            <a:endParaRPr lang="en-US" dirty="0"/>
          </a:p>
        </p:txBody>
      </p:sp>
      <p:sp>
        <p:nvSpPr>
          <p:cNvPr id="3" name="Subtitle 2"/>
          <p:cNvSpPr>
            <a:spLocks noGrp="1"/>
          </p:cNvSpPr>
          <p:nvPr>
            <p:ph type="subTitle" idx="1"/>
          </p:nvPr>
        </p:nvSpPr>
        <p:spPr>
          <a:xfrm>
            <a:off x="609600" y="3886200"/>
            <a:ext cx="7848600" cy="2057400"/>
          </a:xfrm>
        </p:spPr>
        <p:txBody>
          <a:bodyPr/>
          <a:lstStyle/>
          <a:p>
            <a:r>
              <a:rPr lang="en-US" b="1" dirty="0" smtClean="0"/>
              <a:t>Prof. Hakim Weatherspoon</a:t>
            </a:r>
          </a:p>
          <a:p>
            <a:r>
              <a:rPr lang="en-US" b="1" dirty="0" smtClean="0"/>
              <a:t>CS 3410, </a:t>
            </a:r>
            <a:r>
              <a:rPr lang="en-US" b="1" smtClean="0"/>
              <a:t>Spring 2015</a:t>
            </a:r>
            <a:endParaRPr lang="en-US" b="1" dirty="0" smtClean="0"/>
          </a:p>
          <a:p>
            <a:r>
              <a:rPr lang="en-US" dirty="0" smtClean="0"/>
              <a:t>Computer Science</a:t>
            </a:r>
          </a:p>
          <a:p>
            <a:r>
              <a:rPr lang="en-US" dirty="0" smtClean="0"/>
              <a:t>Cornell University</a:t>
            </a:r>
            <a:endParaRPr lang="en-US" dirty="0"/>
          </a:p>
        </p:txBody>
      </p:sp>
      <p:sp>
        <p:nvSpPr>
          <p:cNvPr id="4" name="TextBox 3"/>
          <p:cNvSpPr txBox="1"/>
          <p:nvPr/>
        </p:nvSpPr>
        <p:spPr>
          <a:xfrm>
            <a:off x="228600" y="5943600"/>
            <a:ext cx="4624330" cy="523220"/>
          </a:xfrm>
          <a:prstGeom prst="rect">
            <a:avLst/>
          </a:prstGeom>
          <a:noFill/>
        </p:spPr>
        <p:txBody>
          <a:bodyPr wrap="none" rtlCol="0">
            <a:spAutoFit/>
          </a:bodyPr>
          <a:lstStyle/>
          <a:p>
            <a:r>
              <a:rPr lang="en-US" sz="2800" dirty="0" smtClean="0">
                <a:solidFill>
                  <a:schemeClr val="bg1"/>
                </a:solidFill>
              </a:rPr>
              <a:t>See P&amp;H Chapter: </a:t>
            </a:r>
            <a:r>
              <a:rPr lang="en-US" sz="2800" dirty="0" smtClean="0">
                <a:solidFill>
                  <a:schemeClr val="accent5">
                    <a:lumMod val="60000"/>
                    <a:lumOff val="40000"/>
                  </a:schemeClr>
                </a:solidFill>
              </a:rPr>
              <a:t>1.6, 4.5-4.6</a:t>
            </a:r>
          </a:p>
        </p:txBody>
      </p:sp>
    </p:spTree>
    <p:extLst>
      <p:ext uri="{BB962C8B-B14F-4D97-AF65-F5344CB8AC3E}">
        <p14:creationId xmlns:p14="http://schemas.microsoft.com/office/powerpoint/2010/main" val="2481947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Multi-Cycle Instructions</a:t>
            </a:r>
            <a:endParaRPr lang="en-US" dirty="0"/>
          </a:p>
        </p:txBody>
      </p:sp>
      <p:sp>
        <p:nvSpPr>
          <p:cNvPr id="3" name="Content Placeholder 2"/>
          <p:cNvSpPr>
            <a:spLocks noGrp="1"/>
          </p:cNvSpPr>
          <p:nvPr>
            <p:ph idx="1"/>
            <p:custDataLst>
              <p:tags r:id="rId2"/>
            </p:custDataLst>
          </p:nvPr>
        </p:nvSpPr>
        <p:spPr>
          <a:xfrm>
            <a:off x="228600" y="685800"/>
            <a:ext cx="8686800" cy="3657600"/>
          </a:xfrm>
        </p:spPr>
        <p:txBody>
          <a:bodyPr>
            <a:normAutofit/>
          </a:bodyPr>
          <a:lstStyle/>
          <a:p>
            <a:r>
              <a:rPr lang="en-US" dirty="0" smtClean="0"/>
              <a:t>But what to do when operations take diff. times?</a:t>
            </a:r>
          </a:p>
          <a:p>
            <a:r>
              <a:rPr lang="en-US" dirty="0" err="1" smtClean="0"/>
              <a:t>E.g</a:t>
            </a:r>
            <a:r>
              <a:rPr lang="en-US" dirty="0" smtClean="0"/>
              <a:t>: Assume:</a:t>
            </a:r>
          </a:p>
          <a:p>
            <a:pPr lvl="1"/>
            <a:r>
              <a:rPr lang="en-US" dirty="0" smtClean="0"/>
              <a:t>load/store: 100 ns</a:t>
            </a:r>
          </a:p>
          <a:p>
            <a:pPr lvl="1"/>
            <a:r>
              <a:rPr lang="en-US" dirty="0" smtClean="0"/>
              <a:t>arithmetic: 50 ns</a:t>
            </a:r>
          </a:p>
          <a:p>
            <a:pPr lvl="1"/>
            <a:r>
              <a:rPr lang="en-US" dirty="0" smtClean="0"/>
              <a:t>branches: 33 ns</a:t>
            </a:r>
          </a:p>
        </p:txBody>
      </p:sp>
      <p:sp>
        <p:nvSpPr>
          <p:cNvPr id="6" name="Content Placeholder 2"/>
          <p:cNvSpPr txBox="1">
            <a:spLocks/>
          </p:cNvSpPr>
          <p:nvPr>
            <p:custDataLst>
              <p:tags r:id="rId3"/>
            </p:custDataLst>
          </p:nvPr>
        </p:nvSpPr>
        <p:spPr>
          <a:xfrm>
            <a:off x="228600" y="4343400"/>
            <a:ext cx="4419600" cy="2057400"/>
          </a:xfrm>
          <a:prstGeom prst="rect">
            <a:avLst/>
          </a:prstGeom>
        </p:spPr>
        <p:txBody>
          <a:bodyPr vert="horz" lIns="91440" tIns="45720" rIns="91440" bIns="45720" rtlCol="0">
            <a:noAutofit/>
          </a:bodyPr>
          <a:lstStyle/>
          <a:p>
            <a:pPr marL="458788" lvl="1" indent="-285750">
              <a:spcBef>
                <a:spcPct val="20000"/>
              </a:spcBef>
              <a:buClr>
                <a:schemeClr val="accent1"/>
              </a:buClr>
            </a:pPr>
            <a:r>
              <a:rPr lang="en-US" sz="2600" dirty="0" smtClean="0">
                <a:solidFill>
                  <a:schemeClr val="accent5">
                    <a:lumMod val="60000"/>
                    <a:lumOff val="40000"/>
                  </a:schemeClr>
                </a:solidFill>
              </a:rPr>
              <a:t>Single-Cycle CPU</a:t>
            </a:r>
            <a:endParaRPr lang="en-US" sz="2600" dirty="0" smtClean="0">
              <a:solidFill>
                <a:schemeClr val="accent5">
                  <a:lumMod val="60000"/>
                  <a:lumOff val="40000"/>
                </a:schemeClr>
              </a:solidFill>
              <a:cs typeface="Arial" pitchFamily="34" charset="0"/>
            </a:endParaRPr>
          </a:p>
          <a:p>
            <a:pPr marL="458788" marR="0" lvl="1" indent="-28575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sz="2600" dirty="0" smtClean="0">
                <a:solidFill>
                  <a:schemeClr val="bg1"/>
                </a:solidFill>
                <a:cs typeface="Arial" pitchFamily="34" charset="0"/>
              </a:rPr>
              <a:t>	10</a:t>
            </a:r>
            <a:r>
              <a:rPr kumimoji="0" lang="en-US" sz="2600" b="0" i="0" u="none" strike="noStrike" kern="1200" cap="none" spc="0" normalizeH="0" baseline="0" noProof="0" dirty="0" smtClean="0">
                <a:ln>
                  <a:noFill/>
                </a:ln>
                <a:solidFill>
                  <a:schemeClr val="bg1"/>
                </a:solidFill>
                <a:effectLst/>
                <a:uLnTx/>
                <a:uFillTx/>
                <a:ea typeface="+mn-ea"/>
                <a:cs typeface="Arial" pitchFamily="34" charset="0"/>
              </a:rPr>
              <a:t> MHz (100 ns cycle) with</a:t>
            </a:r>
          </a:p>
          <a:p>
            <a:pPr marL="917575" marR="0" lvl="2" indent="-228600" algn="l" defTabSz="914400" rtl="0" eaLnBrk="1" fontAlgn="auto" latinLnBrk="0" hangingPunct="1">
              <a:lnSpc>
                <a:spcPct val="100000"/>
              </a:lnSpc>
              <a:spcBef>
                <a:spcPct val="20000"/>
              </a:spcBef>
              <a:spcAft>
                <a:spcPts val="0"/>
              </a:spcAft>
              <a:buClr>
                <a:schemeClr val="accent5">
                  <a:lumMod val="60000"/>
                  <a:lumOff val="40000"/>
                </a:schemeClr>
              </a:buClr>
              <a:buSzTx/>
              <a:buFont typeface="Calibri" pitchFamily="34" charset="0"/>
              <a:buChar char="–"/>
              <a:tabLst/>
              <a:defRPr/>
            </a:pPr>
            <a:r>
              <a:rPr kumimoji="0" lang="en-US" sz="2200" b="0" i="0" u="none" strike="noStrike" kern="1200" cap="none" spc="0" normalizeH="0" baseline="0" noProof="0" dirty="0" smtClean="0">
                <a:ln>
                  <a:noFill/>
                </a:ln>
                <a:solidFill>
                  <a:schemeClr val="bg1"/>
                </a:solidFill>
                <a:effectLst/>
                <a:uLnTx/>
                <a:uFillTx/>
                <a:ea typeface="+mn-ea"/>
                <a:cs typeface="Arial" pitchFamily="34" charset="0"/>
              </a:rPr>
              <a:t>1 cycle per instruction</a:t>
            </a:r>
          </a:p>
        </p:txBody>
      </p:sp>
      <p:sp>
        <p:nvSpPr>
          <p:cNvPr id="4" name="TextBox 3"/>
          <p:cNvSpPr txBox="1"/>
          <p:nvPr/>
        </p:nvSpPr>
        <p:spPr>
          <a:xfrm>
            <a:off x="6324600" y="1828800"/>
            <a:ext cx="2415213" cy="1569660"/>
          </a:xfrm>
          <a:prstGeom prst="rect">
            <a:avLst/>
          </a:prstGeom>
          <a:noFill/>
        </p:spPr>
        <p:txBody>
          <a:bodyPr wrap="none" rtlCol="0">
            <a:spAutoFit/>
          </a:bodyPr>
          <a:lstStyle/>
          <a:p>
            <a:r>
              <a:rPr lang="en-US" sz="2400" dirty="0" err="1">
                <a:solidFill>
                  <a:schemeClr val="accent5">
                    <a:lumMod val="60000"/>
                    <a:lumOff val="40000"/>
                  </a:schemeClr>
                </a:solidFill>
              </a:rPr>
              <a:t>m</a:t>
            </a:r>
            <a:r>
              <a:rPr lang="en-US" sz="2400" dirty="0" err="1" smtClean="0">
                <a:solidFill>
                  <a:schemeClr val="accent5">
                    <a:lumMod val="60000"/>
                    <a:lumOff val="40000"/>
                  </a:schemeClr>
                </a:solidFill>
              </a:rPr>
              <a:t>s</a:t>
            </a:r>
            <a:r>
              <a:rPr lang="en-US" sz="2400" dirty="0" smtClean="0">
                <a:solidFill>
                  <a:schemeClr val="accent5">
                    <a:lumMod val="60000"/>
                    <a:lumOff val="40000"/>
                  </a:schemeClr>
                </a:solidFill>
              </a:rPr>
              <a:t> = 10</a:t>
            </a:r>
            <a:r>
              <a:rPr lang="en-US" sz="2400" baseline="30000" dirty="0" smtClean="0">
                <a:solidFill>
                  <a:schemeClr val="accent5">
                    <a:lumMod val="60000"/>
                    <a:lumOff val="40000"/>
                  </a:schemeClr>
                </a:solidFill>
              </a:rPr>
              <a:t>-3</a:t>
            </a:r>
            <a:r>
              <a:rPr lang="en-US" sz="2400" dirty="0" smtClean="0">
                <a:solidFill>
                  <a:schemeClr val="accent5">
                    <a:lumMod val="60000"/>
                    <a:lumOff val="40000"/>
                  </a:schemeClr>
                </a:solidFill>
              </a:rPr>
              <a:t> second</a:t>
            </a:r>
          </a:p>
          <a:p>
            <a:r>
              <a:rPr lang="en-US" sz="2400" dirty="0" smtClean="0">
                <a:solidFill>
                  <a:schemeClr val="accent5">
                    <a:lumMod val="60000"/>
                    <a:lumOff val="40000"/>
                  </a:schemeClr>
                </a:solidFill>
              </a:rPr>
              <a:t>us = 10</a:t>
            </a:r>
            <a:r>
              <a:rPr lang="en-US" sz="2400" baseline="30000" dirty="0" smtClean="0">
                <a:solidFill>
                  <a:schemeClr val="accent5">
                    <a:lumMod val="60000"/>
                    <a:lumOff val="40000"/>
                  </a:schemeClr>
                </a:solidFill>
              </a:rPr>
              <a:t>-6</a:t>
            </a:r>
            <a:r>
              <a:rPr lang="en-US" sz="2400" dirty="0" smtClean="0">
                <a:solidFill>
                  <a:schemeClr val="accent5">
                    <a:lumMod val="60000"/>
                    <a:lumOff val="40000"/>
                  </a:schemeClr>
                </a:solidFill>
              </a:rPr>
              <a:t> seconds</a:t>
            </a:r>
          </a:p>
          <a:p>
            <a:r>
              <a:rPr lang="en-US" sz="2400" dirty="0" smtClean="0">
                <a:solidFill>
                  <a:schemeClr val="accent5">
                    <a:lumMod val="60000"/>
                    <a:lumOff val="40000"/>
                  </a:schemeClr>
                </a:solidFill>
              </a:rPr>
              <a:t>ns = 10</a:t>
            </a:r>
            <a:r>
              <a:rPr lang="en-US" sz="2400" baseline="30000" dirty="0" smtClean="0">
                <a:solidFill>
                  <a:schemeClr val="accent5">
                    <a:lumMod val="60000"/>
                    <a:lumOff val="40000"/>
                  </a:schemeClr>
                </a:solidFill>
              </a:rPr>
              <a:t>-9</a:t>
            </a:r>
            <a:r>
              <a:rPr lang="en-US" sz="2400" dirty="0" smtClean="0">
                <a:solidFill>
                  <a:schemeClr val="accent5">
                    <a:lumMod val="60000"/>
                    <a:lumOff val="40000"/>
                  </a:schemeClr>
                </a:solidFill>
              </a:rPr>
              <a:t> </a:t>
            </a:r>
            <a:r>
              <a:rPr lang="en-US" sz="2400" dirty="0" smtClean="0">
                <a:solidFill>
                  <a:schemeClr val="accent5">
                    <a:lumMod val="60000"/>
                    <a:lumOff val="40000"/>
                  </a:schemeClr>
                </a:solidFill>
              </a:rPr>
              <a:t>seconds</a:t>
            </a:r>
          </a:p>
          <a:p>
            <a:r>
              <a:rPr lang="en-US" sz="2400" dirty="0" err="1" smtClean="0">
                <a:solidFill>
                  <a:schemeClr val="accent5">
                    <a:lumMod val="60000"/>
                    <a:lumOff val="40000"/>
                  </a:schemeClr>
                </a:solidFill>
              </a:rPr>
              <a:t>ps</a:t>
            </a:r>
            <a:r>
              <a:rPr lang="en-US" sz="2400" dirty="0" smtClean="0">
                <a:solidFill>
                  <a:schemeClr val="accent5">
                    <a:lumMod val="60000"/>
                    <a:lumOff val="40000"/>
                  </a:schemeClr>
                </a:solidFill>
              </a:rPr>
              <a:t> </a:t>
            </a:r>
            <a:r>
              <a:rPr lang="en-US" sz="2400" dirty="0">
                <a:solidFill>
                  <a:schemeClr val="accent5">
                    <a:lumMod val="60000"/>
                    <a:lumOff val="40000"/>
                  </a:schemeClr>
                </a:solidFill>
              </a:rPr>
              <a:t>= </a:t>
            </a:r>
            <a:r>
              <a:rPr lang="en-US" sz="2400" dirty="0" smtClean="0">
                <a:solidFill>
                  <a:schemeClr val="accent5">
                    <a:lumMod val="60000"/>
                    <a:lumOff val="40000"/>
                  </a:schemeClr>
                </a:solidFill>
              </a:rPr>
              <a:t>10</a:t>
            </a:r>
            <a:r>
              <a:rPr lang="en-US" sz="2400" baseline="30000" dirty="0" smtClean="0">
                <a:solidFill>
                  <a:schemeClr val="accent5">
                    <a:lumMod val="60000"/>
                    <a:lumOff val="40000"/>
                  </a:schemeClr>
                </a:solidFill>
              </a:rPr>
              <a:t>-12</a:t>
            </a:r>
            <a:r>
              <a:rPr lang="en-US" sz="2400" dirty="0" smtClean="0">
                <a:solidFill>
                  <a:schemeClr val="accent5">
                    <a:lumMod val="60000"/>
                    <a:lumOff val="40000"/>
                  </a:schemeClr>
                </a:solidFill>
              </a:rPr>
              <a:t> seconds</a:t>
            </a:r>
            <a:endParaRPr lang="en-US" sz="2400" dirty="0">
              <a:solidFill>
                <a:schemeClr val="accent5">
                  <a:lumMod val="60000"/>
                  <a:lumOff val="40000"/>
                </a:schemeClr>
              </a:solidFill>
            </a:endParaRPr>
          </a:p>
        </p:txBody>
      </p:sp>
      <p:sp>
        <p:nvSpPr>
          <p:cNvPr id="7" name="TextBox 6"/>
          <p:cNvSpPr txBox="1"/>
          <p:nvPr/>
        </p:nvSpPr>
        <p:spPr>
          <a:xfrm>
            <a:off x="4343400" y="1828800"/>
            <a:ext cx="1141659" cy="461665"/>
          </a:xfrm>
          <a:prstGeom prst="rect">
            <a:avLst/>
          </a:prstGeom>
          <a:noFill/>
        </p:spPr>
        <p:txBody>
          <a:bodyPr wrap="none" rtlCol="0">
            <a:spAutoFit/>
          </a:bodyPr>
          <a:lstStyle/>
          <a:p>
            <a:r>
              <a:rPr lang="en-US" sz="2400" dirty="0" smtClean="0">
                <a:solidFill>
                  <a:schemeClr val="accent5">
                    <a:lumMod val="60000"/>
                    <a:lumOff val="40000"/>
                  </a:schemeClr>
                </a:solidFill>
              </a:rPr>
              <a:t>10 MHz</a:t>
            </a:r>
            <a:endParaRPr lang="en-US" sz="2400" dirty="0">
              <a:solidFill>
                <a:schemeClr val="accent5">
                  <a:lumMod val="60000"/>
                  <a:lumOff val="40000"/>
                </a:schemeClr>
              </a:solidFill>
            </a:endParaRPr>
          </a:p>
        </p:txBody>
      </p:sp>
      <p:cxnSp>
        <p:nvCxnSpPr>
          <p:cNvPr id="9" name="Straight Arrow Connector 8"/>
          <p:cNvCxnSpPr/>
          <p:nvPr/>
        </p:nvCxnSpPr>
        <p:spPr>
          <a:xfrm flipH="1">
            <a:off x="3733800" y="2209800"/>
            <a:ext cx="609600" cy="0"/>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337470" y="2362200"/>
            <a:ext cx="1141659" cy="461665"/>
          </a:xfrm>
          <a:prstGeom prst="rect">
            <a:avLst/>
          </a:prstGeom>
          <a:noFill/>
        </p:spPr>
        <p:txBody>
          <a:bodyPr wrap="none" rtlCol="0">
            <a:spAutoFit/>
          </a:bodyPr>
          <a:lstStyle/>
          <a:p>
            <a:r>
              <a:rPr lang="en-US" sz="2400" dirty="0" smtClean="0">
                <a:solidFill>
                  <a:schemeClr val="accent5">
                    <a:lumMod val="60000"/>
                    <a:lumOff val="40000"/>
                  </a:schemeClr>
                </a:solidFill>
              </a:rPr>
              <a:t>20 MHz</a:t>
            </a:r>
            <a:endParaRPr lang="en-US" sz="2400" dirty="0">
              <a:solidFill>
                <a:schemeClr val="accent5">
                  <a:lumMod val="60000"/>
                  <a:lumOff val="40000"/>
                </a:schemeClr>
              </a:solidFill>
            </a:endParaRPr>
          </a:p>
        </p:txBody>
      </p:sp>
      <p:cxnSp>
        <p:nvCxnSpPr>
          <p:cNvPr id="12" name="Straight Arrow Connector 11"/>
          <p:cNvCxnSpPr/>
          <p:nvPr/>
        </p:nvCxnSpPr>
        <p:spPr>
          <a:xfrm flipH="1">
            <a:off x="3733800" y="2743200"/>
            <a:ext cx="609600" cy="0"/>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37470" y="2891135"/>
            <a:ext cx="1141659" cy="461665"/>
          </a:xfrm>
          <a:prstGeom prst="rect">
            <a:avLst/>
          </a:prstGeom>
          <a:noFill/>
        </p:spPr>
        <p:txBody>
          <a:bodyPr wrap="none" rtlCol="0">
            <a:spAutoFit/>
          </a:bodyPr>
          <a:lstStyle/>
          <a:p>
            <a:r>
              <a:rPr lang="en-US" sz="2400" dirty="0" smtClean="0">
                <a:solidFill>
                  <a:schemeClr val="accent5">
                    <a:lumMod val="60000"/>
                    <a:lumOff val="40000"/>
                  </a:schemeClr>
                </a:solidFill>
              </a:rPr>
              <a:t>30 MHz</a:t>
            </a:r>
            <a:endParaRPr lang="en-US" sz="2400" dirty="0">
              <a:solidFill>
                <a:schemeClr val="accent5">
                  <a:lumMod val="60000"/>
                  <a:lumOff val="40000"/>
                </a:schemeClr>
              </a:solidFill>
            </a:endParaRPr>
          </a:p>
        </p:txBody>
      </p:sp>
      <p:cxnSp>
        <p:nvCxnSpPr>
          <p:cNvPr id="14" name="Straight Arrow Connector 13"/>
          <p:cNvCxnSpPr/>
          <p:nvPr/>
        </p:nvCxnSpPr>
        <p:spPr>
          <a:xfrm flipH="1">
            <a:off x="3733800" y="3200400"/>
            <a:ext cx="609600" cy="0"/>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806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7"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Multi-Cycle Instructions</a:t>
            </a:r>
            <a:endParaRPr lang="en-US" dirty="0"/>
          </a:p>
        </p:txBody>
      </p:sp>
      <p:sp>
        <p:nvSpPr>
          <p:cNvPr id="3" name="Content Placeholder 2"/>
          <p:cNvSpPr>
            <a:spLocks noGrp="1"/>
          </p:cNvSpPr>
          <p:nvPr>
            <p:ph idx="1"/>
            <p:custDataLst>
              <p:tags r:id="rId2"/>
            </p:custDataLst>
          </p:nvPr>
        </p:nvSpPr>
        <p:spPr>
          <a:xfrm>
            <a:off x="228600" y="685800"/>
            <a:ext cx="8686800" cy="3657600"/>
          </a:xfrm>
        </p:spPr>
        <p:txBody>
          <a:bodyPr>
            <a:normAutofit/>
          </a:bodyPr>
          <a:lstStyle/>
          <a:p>
            <a:pPr marL="0" lvl="1" indent="0">
              <a:buNone/>
            </a:pPr>
            <a:r>
              <a:rPr lang="en-US" sz="3200" dirty="0" smtClean="0"/>
              <a:t>Multiple cycles to complete a single instruction</a:t>
            </a:r>
            <a:endParaRPr lang="en-US" dirty="0" smtClean="0"/>
          </a:p>
          <a:p>
            <a:r>
              <a:rPr lang="en-US" dirty="0" err="1" smtClean="0"/>
              <a:t>E.g</a:t>
            </a:r>
            <a:r>
              <a:rPr lang="en-US" dirty="0" smtClean="0"/>
              <a:t>: Assume:</a:t>
            </a:r>
          </a:p>
          <a:p>
            <a:pPr lvl="1"/>
            <a:r>
              <a:rPr lang="en-US" dirty="0" smtClean="0"/>
              <a:t>load/store: 100 ns</a:t>
            </a:r>
          </a:p>
          <a:p>
            <a:pPr lvl="1"/>
            <a:r>
              <a:rPr lang="en-US" dirty="0" smtClean="0"/>
              <a:t>arithmetic: 50 ns</a:t>
            </a:r>
          </a:p>
          <a:p>
            <a:pPr lvl="1"/>
            <a:r>
              <a:rPr lang="en-US" dirty="0" smtClean="0"/>
              <a:t>branches: 33 ns</a:t>
            </a:r>
          </a:p>
        </p:txBody>
      </p:sp>
      <p:sp>
        <p:nvSpPr>
          <p:cNvPr id="5" name="Content Placeholder 2"/>
          <p:cNvSpPr txBox="1">
            <a:spLocks/>
          </p:cNvSpPr>
          <p:nvPr>
            <p:custDataLst>
              <p:tags r:id="rId3"/>
            </p:custDataLst>
          </p:nvPr>
        </p:nvSpPr>
        <p:spPr>
          <a:xfrm>
            <a:off x="4800600" y="4348843"/>
            <a:ext cx="4114800" cy="2057400"/>
          </a:xfrm>
          <a:prstGeom prst="rect">
            <a:avLst/>
          </a:prstGeom>
        </p:spPr>
        <p:txBody>
          <a:bodyPr vert="horz" lIns="91440" tIns="45720" rIns="91440" bIns="45720" rtlCol="0">
            <a:normAutofit fontScale="92500" lnSpcReduction="10000"/>
          </a:bodyPr>
          <a:lstStyle/>
          <a:p>
            <a:pPr marL="458788" marR="0" lvl="1" indent="-28575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sz="2800" dirty="0" smtClean="0">
                <a:solidFill>
                  <a:schemeClr val="accent5">
                    <a:lumMod val="60000"/>
                    <a:lumOff val="40000"/>
                  </a:schemeClr>
                </a:solidFill>
                <a:latin typeface="Calibri" pitchFamily="34" charset="0"/>
                <a:cs typeface="Arial" pitchFamily="34" charset="0"/>
              </a:rPr>
              <a:t>Multi-Cycle CPU</a:t>
            </a:r>
            <a:endParaRPr kumimoji="0" lang="en-US" sz="2800" b="0" i="0" u="none" strike="noStrike" kern="1200" cap="none" spc="0" normalizeH="0" baseline="0" noProof="0" dirty="0" smtClean="0">
              <a:ln>
                <a:noFill/>
              </a:ln>
              <a:solidFill>
                <a:schemeClr val="accent5">
                  <a:lumMod val="60000"/>
                  <a:lumOff val="40000"/>
                </a:schemeClr>
              </a:solidFill>
              <a:effectLst/>
              <a:uLnTx/>
              <a:uFillTx/>
              <a:latin typeface="Calibri" pitchFamily="34" charset="0"/>
              <a:cs typeface="Arial" pitchFamily="34" charset="0"/>
            </a:endParaRPr>
          </a:p>
          <a:p>
            <a:pPr marL="458788" marR="0" lvl="1" indent="-28575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	30 MHz (33 ns cycle) with</a:t>
            </a:r>
          </a:p>
          <a:p>
            <a:pPr marL="1031875" marR="0" lvl="2" indent="-342900" algn="l" defTabSz="914400" rtl="0" eaLnBrk="1" fontAlgn="auto" latinLnBrk="0" hangingPunct="1">
              <a:lnSpc>
                <a:spcPct val="100000"/>
              </a:lnSpc>
              <a:spcBef>
                <a:spcPct val="20000"/>
              </a:spcBef>
              <a:spcAft>
                <a:spcPts val="0"/>
              </a:spcAft>
              <a:buClr>
                <a:srgbClr val="00F6FF"/>
              </a:buClr>
              <a:buSzTx/>
              <a:buFont typeface="Arial"/>
              <a:buChar char="•"/>
              <a:tabLst/>
              <a:defRPr/>
            </a:pPr>
            <a:r>
              <a:rPr kumimoji="0" lang="en-US" sz="24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3 cycles per load/store</a:t>
            </a:r>
          </a:p>
          <a:p>
            <a:pPr marL="1031875" marR="0" lvl="2" indent="-342900" algn="l" defTabSz="914400" rtl="0" eaLnBrk="1" fontAlgn="auto" latinLnBrk="0" hangingPunct="1">
              <a:lnSpc>
                <a:spcPct val="100000"/>
              </a:lnSpc>
              <a:spcBef>
                <a:spcPct val="20000"/>
              </a:spcBef>
              <a:spcAft>
                <a:spcPts val="0"/>
              </a:spcAft>
              <a:buClr>
                <a:srgbClr val="00F6FF"/>
              </a:buClr>
              <a:buSzTx/>
              <a:buFont typeface="Arial"/>
              <a:buChar char="•"/>
              <a:tabLst/>
              <a:defRPr/>
            </a:pPr>
            <a:r>
              <a:rPr kumimoji="0" lang="en-US" sz="24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2 cycles per arithmetic</a:t>
            </a:r>
          </a:p>
          <a:p>
            <a:pPr marL="1031875" marR="0" lvl="2" indent="-342900" algn="l" defTabSz="914400" rtl="0" eaLnBrk="1" fontAlgn="auto" latinLnBrk="0" hangingPunct="1">
              <a:lnSpc>
                <a:spcPct val="100000"/>
              </a:lnSpc>
              <a:spcBef>
                <a:spcPct val="20000"/>
              </a:spcBef>
              <a:spcAft>
                <a:spcPts val="0"/>
              </a:spcAft>
              <a:buClr>
                <a:srgbClr val="00F6FF"/>
              </a:buClr>
              <a:buSzTx/>
              <a:buFont typeface="Arial"/>
              <a:buChar char="•"/>
              <a:tabLst/>
              <a:defRPr/>
            </a:pPr>
            <a:r>
              <a:rPr kumimoji="0" lang="en-US" sz="24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1 cycle per branch</a:t>
            </a:r>
          </a:p>
          <a:p>
            <a:pPr marL="458788" marR="0" lvl="1" indent="-28575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endPar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endParaRPr>
          </a:p>
        </p:txBody>
      </p:sp>
      <p:sp>
        <p:nvSpPr>
          <p:cNvPr id="4" name="TextBox 3"/>
          <p:cNvSpPr txBox="1"/>
          <p:nvPr/>
        </p:nvSpPr>
        <p:spPr>
          <a:xfrm>
            <a:off x="6324600" y="1828800"/>
            <a:ext cx="2415213" cy="1569660"/>
          </a:xfrm>
          <a:prstGeom prst="rect">
            <a:avLst/>
          </a:prstGeom>
          <a:noFill/>
        </p:spPr>
        <p:txBody>
          <a:bodyPr wrap="none" rtlCol="0">
            <a:spAutoFit/>
          </a:bodyPr>
          <a:lstStyle/>
          <a:p>
            <a:r>
              <a:rPr lang="en-US" sz="2400" dirty="0" err="1">
                <a:solidFill>
                  <a:schemeClr val="accent5">
                    <a:lumMod val="60000"/>
                    <a:lumOff val="40000"/>
                  </a:schemeClr>
                </a:solidFill>
              </a:rPr>
              <a:t>m</a:t>
            </a:r>
            <a:r>
              <a:rPr lang="en-US" sz="2400" dirty="0" err="1" smtClean="0">
                <a:solidFill>
                  <a:schemeClr val="accent5">
                    <a:lumMod val="60000"/>
                    <a:lumOff val="40000"/>
                  </a:schemeClr>
                </a:solidFill>
              </a:rPr>
              <a:t>s</a:t>
            </a:r>
            <a:r>
              <a:rPr lang="en-US" sz="2400" dirty="0" smtClean="0">
                <a:solidFill>
                  <a:schemeClr val="accent5">
                    <a:lumMod val="60000"/>
                    <a:lumOff val="40000"/>
                  </a:schemeClr>
                </a:solidFill>
              </a:rPr>
              <a:t> = 10</a:t>
            </a:r>
            <a:r>
              <a:rPr lang="en-US" sz="2400" baseline="30000" dirty="0" smtClean="0">
                <a:solidFill>
                  <a:schemeClr val="accent5">
                    <a:lumMod val="60000"/>
                    <a:lumOff val="40000"/>
                  </a:schemeClr>
                </a:solidFill>
              </a:rPr>
              <a:t>-3</a:t>
            </a:r>
            <a:r>
              <a:rPr lang="en-US" sz="2400" dirty="0" smtClean="0">
                <a:solidFill>
                  <a:schemeClr val="accent5">
                    <a:lumMod val="60000"/>
                    <a:lumOff val="40000"/>
                  </a:schemeClr>
                </a:solidFill>
              </a:rPr>
              <a:t> second</a:t>
            </a:r>
          </a:p>
          <a:p>
            <a:r>
              <a:rPr lang="en-US" sz="2400" dirty="0" smtClean="0">
                <a:solidFill>
                  <a:schemeClr val="accent5">
                    <a:lumMod val="60000"/>
                    <a:lumOff val="40000"/>
                  </a:schemeClr>
                </a:solidFill>
              </a:rPr>
              <a:t>us = 10</a:t>
            </a:r>
            <a:r>
              <a:rPr lang="en-US" sz="2400" baseline="30000" dirty="0" smtClean="0">
                <a:solidFill>
                  <a:schemeClr val="accent5">
                    <a:lumMod val="60000"/>
                    <a:lumOff val="40000"/>
                  </a:schemeClr>
                </a:solidFill>
              </a:rPr>
              <a:t>-6</a:t>
            </a:r>
            <a:r>
              <a:rPr lang="en-US" sz="2400" dirty="0" smtClean="0">
                <a:solidFill>
                  <a:schemeClr val="accent5">
                    <a:lumMod val="60000"/>
                    <a:lumOff val="40000"/>
                  </a:schemeClr>
                </a:solidFill>
              </a:rPr>
              <a:t> seconds</a:t>
            </a:r>
          </a:p>
          <a:p>
            <a:r>
              <a:rPr lang="en-US" sz="2400" dirty="0" smtClean="0">
                <a:solidFill>
                  <a:schemeClr val="accent5">
                    <a:lumMod val="60000"/>
                    <a:lumOff val="40000"/>
                  </a:schemeClr>
                </a:solidFill>
              </a:rPr>
              <a:t>ns = 10</a:t>
            </a:r>
            <a:r>
              <a:rPr lang="en-US" sz="2400" baseline="30000" dirty="0" smtClean="0">
                <a:solidFill>
                  <a:schemeClr val="accent5">
                    <a:lumMod val="60000"/>
                    <a:lumOff val="40000"/>
                  </a:schemeClr>
                </a:solidFill>
              </a:rPr>
              <a:t>-9</a:t>
            </a:r>
            <a:r>
              <a:rPr lang="en-US" sz="2400" dirty="0" smtClean="0">
                <a:solidFill>
                  <a:schemeClr val="accent5">
                    <a:lumMod val="60000"/>
                    <a:lumOff val="40000"/>
                  </a:schemeClr>
                </a:solidFill>
              </a:rPr>
              <a:t> </a:t>
            </a:r>
            <a:r>
              <a:rPr lang="en-US" sz="2400" dirty="0" smtClean="0">
                <a:solidFill>
                  <a:schemeClr val="accent5">
                    <a:lumMod val="60000"/>
                    <a:lumOff val="40000"/>
                  </a:schemeClr>
                </a:solidFill>
              </a:rPr>
              <a:t>seconds</a:t>
            </a:r>
          </a:p>
          <a:p>
            <a:r>
              <a:rPr lang="en-US" sz="2400" dirty="0" err="1" smtClean="0">
                <a:solidFill>
                  <a:schemeClr val="accent5">
                    <a:lumMod val="60000"/>
                    <a:lumOff val="40000"/>
                  </a:schemeClr>
                </a:solidFill>
              </a:rPr>
              <a:t>ps</a:t>
            </a:r>
            <a:r>
              <a:rPr lang="en-US" sz="2400" dirty="0" smtClean="0">
                <a:solidFill>
                  <a:schemeClr val="accent5">
                    <a:lumMod val="60000"/>
                    <a:lumOff val="40000"/>
                  </a:schemeClr>
                </a:solidFill>
              </a:rPr>
              <a:t> </a:t>
            </a:r>
            <a:r>
              <a:rPr lang="en-US" sz="2400" dirty="0">
                <a:solidFill>
                  <a:schemeClr val="accent5">
                    <a:lumMod val="60000"/>
                    <a:lumOff val="40000"/>
                  </a:schemeClr>
                </a:solidFill>
              </a:rPr>
              <a:t>= </a:t>
            </a:r>
            <a:r>
              <a:rPr lang="en-US" sz="2400" dirty="0" smtClean="0">
                <a:solidFill>
                  <a:schemeClr val="accent5">
                    <a:lumMod val="60000"/>
                    <a:lumOff val="40000"/>
                  </a:schemeClr>
                </a:solidFill>
              </a:rPr>
              <a:t>10</a:t>
            </a:r>
            <a:r>
              <a:rPr lang="en-US" sz="2400" baseline="30000" dirty="0" smtClean="0">
                <a:solidFill>
                  <a:schemeClr val="accent5">
                    <a:lumMod val="60000"/>
                    <a:lumOff val="40000"/>
                  </a:schemeClr>
                </a:solidFill>
              </a:rPr>
              <a:t>-12</a:t>
            </a:r>
            <a:r>
              <a:rPr lang="en-US" sz="2400" dirty="0" smtClean="0">
                <a:solidFill>
                  <a:schemeClr val="accent5">
                    <a:lumMod val="60000"/>
                    <a:lumOff val="40000"/>
                  </a:schemeClr>
                </a:solidFill>
              </a:rPr>
              <a:t> seconds</a:t>
            </a:r>
            <a:endParaRPr lang="en-US" sz="2400" dirty="0">
              <a:solidFill>
                <a:schemeClr val="accent5">
                  <a:lumMod val="60000"/>
                  <a:lumOff val="40000"/>
                </a:schemeClr>
              </a:solidFill>
            </a:endParaRPr>
          </a:p>
        </p:txBody>
      </p:sp>
      <p:sp>
        <p:nvSpPr>
          <p:cNvPr id="7" name="TextBox 6"/>
          <p:cNvSpPr txBox="1"/>
          <p:nvPr/>
        </p:nvSpPr>
        <p:spPr>
          <a:xfrm>
            <a:off x="4349330" y="1828800"/>
            <a:ext cx="1141659" cy="461665"/>
          </a:xfrm>
          <a:prstGeom prst="rect">
            <a:avLst/>
          </a:prstGeom>
          <a:noFill/>
        </p:spPr>
        <p:txBody>
          <a:bodyPr wrap="none" rtlCol="0">
            <a:spAutoFit/>
          </a:bodyPr>
          <a:lstStyle/>
          <a:p>
            <a:r>
              <a:rPr lang="en-US" sz="2400" dirty="0" smtClean="0">
                <a:solidFill>
                  <a:schemeClr val="accent5">
                    <a:lumMod val="60000"/>
                    <a:lumOff val="40000"/>
                  </a:schemeClr>
                </a:solidFill>
              </a:rPr>
              <a:t>10 MHz</a:t>
            </a:r>
            <a:endParaRPr lang="en-US" sz="2400" dirty="0">
              <a:solidFill>
                <a:schemeClr val="accent5">
                  <a:lumMod val="60000"/>
                  <a:lumOff val="40000"/>
                </a:schemeClr>
              </a:solidFill>
            </a:endParaRPr>
          </a:p>
        </p:txBody>
      </p:sp>
      <p:cxnSp>
        <p:nvCxnSpPr>
          <p:cNvPr id="9" name="Straight Arrow Connector 8"/>
          <p:cNvCxnSpPr/>
          <p:nvPr/>
        </p:nvCxnSpPr>
        <p:spPr>
          <a:xfrm flipH="1">
            <a:off x="3739730" y="2209800"/>
            <a:ext cx="609600" cy="0"/>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343400" y="2362200"/>
            <a:ext cx="1141659" cy="461665"/>
          </a:xfrm>
          <a:prstGeom prst="rect">
            <a:avLst/>
          </a:prstGeom>
          <a:noFill/>
        </p:spPr>
        <p:txBody>
          <a:bodyPr wrap="none" rtlCol="0">
            <a:spAutoFit/>
          </a:bodyPr>
          <a:lstStyle/>
          <a:p>
            <a:r>
              <a:rPr lang="en-US" sz="2400" dirty="0" smtClean="0">
                <a:solidFill>
                  <a:schemeClr val="accent5">
                    <a:lumMod val="60000"/>
                    <a:lumOff val="40000"/>
                  </a:schemeClr>
                </a:solidFill>
              </a:rPr>
              <a:t>20 MHz</a:t>
            </a:r>
            <a:endParaRPr lang="en-US" sz="2400" dirty="0">
              <a:solidFill>
                <a:schemeClr val="accent5">
                  <a:lumMod val="60000"/>
                  <a:lumOff val="40000"/>
                </a:schemeClr>
              </a:solidFill>
            </a:endParaRPr>
          </a:p>
        </p:txBody>
      </p:sp>
      <p:cxnSp>
        <p:nvCxnSpPr>
          <p:cNvPr id="12" name="Straight Arrow Connector 11"/>
          <p:cNvCxnSpPr/>
          <p:nvPr/>
        </p:nvCxnSpPr>
        <p:spPr>
          <a:xfrm flipH="1">
            <a:off x="3733800" y="2743200"/>
            <a:ext cx="609600" cy="0"/>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43400" y="2891135"/>
            <a:ext cx="1141659" cy="461665"/>
          </a:xfrm>
          <a:prstGeom prst="rect">
            <a:avLst/>
          </a:prstGeom>
          <a:noFill/>
        </p:spPr>
        <p:txBody>
          <a:bodyPr wrap="none" rtlCol="0">
            <a:spAutoFit/>
          </a:bodyPr>
          <a:lstStyle/>
          <a:p>
            <a:r>
              <a:rPr lang="en-US" sz="2400" dirty="0" smtClean="0">
                <a:solidFill>
                  <a:schemeClr val="accent5">
                    <a:lumMod val="60000"/>
                    <a:lumOff val="40000"/>
                  </a:schemeClr>
                </a:solidFill>
              </a:rPr>
              <a:t>30 MHz</a:t>
            </a:r>
            <a:endParaRPr lang="en-US" sz="2400" dirty="0">
              <a:solidFill>
                <a:schemeClr val="accent5">
                  <a:lumMod val="60000"/>
                  <a:lumOff val="40000"/>
                </a:schemeClr>
              </a:solidFill>
            </a:endParaRPr>
          </a:p>
        </p:txBody>
      </p:sp>
      <p:cxnSp>
        <p:nvCxnSpPr>
          <p:cNvPr id="14" name="Straight Arrow Connector 13"/>
          <p:cNvCxnSpPr/>
          <p:nvPr/>
        </p:nvCxnSpPr>
        <p:spPr>
          <a:xfrm flipH="1">
            <a:off x="3733800" y="3198167"/>
            <a:ext cx="609600" cy="0"/>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Content Placeholder 2"/>
          <p:cNvSpPr txBox="1">
            <a:spLocks/>
          </p:cNvSpPr>
          <p:nvPr>
            <p:custDataLst>
              <p:tags r:id="rId4"/>
            </p:custDataLst>
          </p:nvPr>
        </p:nvSpPr>
        <p:spPr>
          <a:xfrm>
            <a:off x="228600" y="4343400"/>
            <a:ext cx="4419600" cy="2057400"/>
          </a:xfrm>
          <a:prstGeom prst="rect">
            <a:avLst/>
          </a:prstGeom>
        </p:spPr>
        <p:txBody>
          <a:bodyPr vert="horz" lIns="91440" tIns="45720" rIns="91440" bIns="45720" rtlCol="0">
            <a:noAutofit/>
          </a:bodyPr>
          <a:lstStyle/>
          <a:p>
            <a:pPr marL="458788" lvl="1" indent="-285750">
              <a:spcBef>
                <a:spcPct val="20000"/>
              </a:spcBef>
              <a:buClr>
                <a:schemeClr val="accent1"/>
              </a:buClr>
            </a:pPr>
            <a:r>
              <a:rPr lang="en-US" sz="2600" dirty="0" smtClean="0">
                <a:solidFill>
                  <a:schemeClr val="accent5">
                    <a:lumMod val="60000"/>
                    <a:lumOff val="40000"/>
                  </a:schemeClr>
                </a:solidFill>
              </a:rPr>
              <a:t>Single-Cycle CPU</a:t>
            </a:r>
            <a:endParaRPr lang="en-US" sz="2600" dirty="0" smtClean="0">
              <a:solidFill>
                <a:schemeClr val="accent5">
                  <a:lumMod val="60000"/>
                  <a:lumOff val="40000"/>
                </a:schemeClr>
              </a:solidFill>
              <a:cs typeface="Arial" pitchFamily="34" charset="0"/>
            </a:endParaRPr>
          </a:p>
          <a:p>
            <a:pPr marL="458788" marR="0" lvl="1" indent="-28575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sz="2600" dirty="0" smtClean="0">
                <a:solidFill>
                  <a:schemeClr val="bg1"/>
                </a:solidFill>
                <a:cs typeface="Arial" pitchFamily="34" charset="0"/>
              </a:rPr>
              <a:t>	10</a:t>
            </a:r>
            <a:r>
              <a:rPr kumimoji="0" lang="en-US" sz="2600" b="0" i="0" u="none" strike="noStrike" kern="1200" cap="none" spc="0" normalizeH="0" baseline="0" noProof="0" dirty="0" smtClean="0">
                <a:ln>
                  <a:noFill/>
                </a:ln>
                <a:solidFill>
                  <a:schemeClr val="bg1"/>
                </a:solidFill>
                <a:effectLst/>
                <a:uLnTx/>
                <a:uFillTx/>
                <a:ea typeface="+mn-ea"/>
                <a:cs typeface="Arial" pitchFamily="34" charset="0"/>
              </a:rPr>
              <a:t> MHz (100 ns cycle) with</a:t>
            </a:r>
          </a:p>
          <a:p>
            <a:pPr marL="917575" marR="0" lvl="2" indent="-228600" algn="l" defTabSz="914400" rtl="0" eaLnBrk="1" fontAlgn="auto" latinLnBrk="0" hangingPunct="1">
              <a:lnSpc>
                <a:spcPct val="100000"/>
              </a:lnSpc>
              <a:spcBef>
                <a:spcPct val="20000"/>
              </a:spcBef>
              <a:spcAft>
                <a:spcPts val="0"/>
              </a:spcAft>
              <a:buClr>
                <a:schemeClr val="accent5">
                  <a:lumMod val="60000"/>
                  <a:lumOff val="40000"/>
                </a:schemeClr>
              </a:buClr>
              <a:buSzTx/>
              <a:buFont typeface="Calibri" pitchFamily="34" charset="0"/>
              <a:buChar char="–"/>
              <a:tabLst/>
              <a:defRPr/>
            </a:pPr>
            <a:r>
              <a:rPr kumimoji="0" lang="en-US" sz="2200" b="0" i="0" u="none" strike="noStrike" kern="1200" cap="none" spc="0" normalizeH="0" baseline="0" noProof="0" dirty="0" smtClean="0">
                <a:ln>
                  <a:noFill/>
                </a:ln>
                <a:solidFill>
                  <a:schemeClr val="bg1"/>
                </a:solidFill>
                <a:effectLst/>
                <a:uLnTx/>
                <a:uFillTx/>
                <a:ea typeface="+mn-ea"/>
                <a:cs typeface="Arial" pitchFamily="34" charset="0"/>
              </a:rPr>
              <a:t>1 cycle per instruction</a:t>
            </a:r>
          </a:p>
        </p:txBody>
      </p:sp>
      <p:sp>
        <p:nvSpPr>
          <p:cNvPr id="6" name="TextBox 5"/>
          <p:cNvSpPr txBox="1"/>
          <p:nvPr/>
        </p:nvSpPr>
        <p:spPr>
          <a:xfrm>
            <a:off x="914400" y="3769435"/>
            <a:ext cx="7107843" cy="523220"/>
          </a:xfrm>
          <a:prstGeom prst="rect">
            <a:avLst/>
          </a:prstGeom>
          <a:noFill/>
        </p:spPr>
        <p:txBody>
          <a:bodyPr wrap="none" rtlCol="0">
            <a:spAutoFit/>
          </a:bodyPr>
          <a:lstStyle/>
          <a:p>
            <a:r>
              <a:rPr lang="en-US" sz="2800" dirty="0" smtClean="0"/>
              <a:t>Which one is faster: Single- or Multi-Cycle CPU?</a:t>
            </a:r>
            <a:endParaRPr lang="en-US" sz="2800" dirty="0"/>
          </a:p>
        </p:txBody>
      </p:sp>
    </p:spTree>
    <p:extLst>
      <p:ext uri="{BB962C8B-B14F-4D97-AF65-F5344CB8AC3E}">
        <p14:creationId xmlns:p14="http://schemas.microsoft.com/office/powerpoint/2010/main" val="266855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Cycles Per Instruction (CPI)</a:t>
            </a:r>
            <a:endParaRPr lang="en-US" dirty="0"/>
          </a:p>
        </p:txBody>
      </p:sp>
      <p:sp>
        <p:nvSpPr>
          <p:cNvPr id="3" name="Content Placeholder 2"/>
          <p:cNvSpPr>
            <a:spLocks noGrp="1"/>
          </p:cNvSpPr>
          <p:nvPr>
            <p:ph idx="1"/>
            <p:custDataLst>
              <p:tags r:id="rId2"/>
            </p:custDataLst>
          </p:nvPr>
        </p:nvSpPr>
        <p:spPr>
          <a:xfrm>
            <a:off x="228600" y="838200"/>
            <a:ext cx="8686800" cy="4191000"/>
          </a:xfrm>
        </p:spPr>
        <p:txBody>
          <a:bodyPr>
            <a:normAutofit/>
          </a:bodyPr>
          <a:lstStyle/>
          <a:p>
            <a:r>
              <a:rPr lang="en-US" sz="2400" i="1" dirty="0" smtClean="0">
                <a:solidFill>
                  <a:schemeClr val="accent5">
                    <a:lumMod val="60000"/>
                    <a:lumOff val="40000"/>
                  </a:schemeClr>
                </a:solidFill>
              </a:rPr>
              <a:t>Instruction mix</a:t>
            </a:r>
            <a:r>
              <a:rPr lang="en-US" sz="2400" i="1" dirty="0" smtClean="0">
                <a:solidFill>
                  <a:srgbClr val="00F6FF"/>
                </a:solidFill>
              </a:rPr>
              <a:t> </a:t>
            </a:r>
            <a:r>
              <a:rPr lang="en-US" sz="2400" dirty="0" smtClean="0"/>
              <a:t>for some program P, assume:</a:t>
            </a:r>
          </a:p>
          <a:p>
            <a:pPr lvl="1"/>
            <a:r>
              <a:rPr lang="en-US" sz="2400" dirty="0" smtClean="0"/>
              <a:t>25% load/store  ( 3 cycles / instruction)</a:t>
            </a:r>
          </a:p>
          <a:p>
            <a:pPr lvl="1"/>
            <a:r>
              <a:rPr lang="en-US" sz="2400" dirty="0" smtClean="0"/>
              <a:t>60% arithmetic  ( 2 cycles / instruction)</a:t>
            </a:r>
          </a:p>
          <a:p>
            <a:pPr lvl="1"/>
            <a:r>
              <a:rPr lang="en-US" sz="2400" dirty="0" smtClean="0"/>
              <a:t>15% branches    ( 1 cycle / instruction)</a:t>
            </a:r>
          </a:p>
          <a:p>
            <a:endParaRPr lang="en-US" sz="2400" dirty="0" smtClean="0"/>
          </a:p>
          <a:p>
            <a:r>
              <a:rPr lang="en-US" sz="2400" dirty="0" smtClean="0"/>
              <a:t>Multi-Cycle performance for program P:</a:t>
            </a:r>
          </a:p>
          <a:p>
            <a:r>
              <a:rPr lang="en-US" sz="2400" dirty="0" smtClean="0"/>
              <a:t>	3 * .25 + 2 * .60 + 1 * .15 = 2.1</a:t>
            </a:r>
          </a:p>
          <a:p>
            <a:r>
              <a:rPr lang="en-US" sz="2400" dirty="0" smtClean="0"/>
              <a:t>	average </a:t>
            </a:r>
            <a:r>
              <a:rPr lang="en-US" sz="2400" i="1" dirty="0" smtClean="0">
                <a:solidFill>
                  <a:schemeClr val="accent5">
                    <a:lumMod val="60000"/>
                    <a:lumOff val="40000"/>
                  </a:schemeClr>
                </a:solidFill>
              </a:rPr>
              <a:t>cycles per instruction </a:t>
            </a:r>
            <a:r>
              <a:rPr lang="en-US" sz="2400" dirty="0" smtClean="0">
                <a:solidFill>
                  <a:schemeClr val="accent5">
                    <a:lumMod val="60000"/>
                    <a:lumOff val="40000"/>
                  </a:schemeClr>
                </a:solidFill>
              </a:rPr>
              <a:t>(CPI)</a:t>
            </a:r>
            <a:r>
              <a:rPr lang="en-US" sz="2400" dirty="0" smtClean="0">
                <a:solidFill>
                  <a:srgbClr val="00F6FF"/>
                </a:solidFill>
              </a:rPr>
              <a:t> </a:t>
            </a:r>
            <a:r>
              <a:rPr lang="en-US" sz="2400" dirty="0" smtClean="0"/>
              <a:t>= 2.1</a:t>
            </a:r>
          </a:p>
        </p:txBody>
      </p:sp>
      <p:sp>
        <p:nvSpPr>
          <p:cNvPr id="5" name="Rectangle 4"/>
          <p:cNvSpPr/>
          <p:nvPr>
            <p:custDataLst>
              <p:tags r:id="rId3"/>
            </p:custDataLst>
          </p:nvPr>
        </p:nvSpPr>
        <p:spPr>
          <a:xfrm>
            <a:off x="304800" y="4343400"/>
            <a:ext cx="4114800" cy="1384995"/>
          </a:xfrm>
          <a:prstGeom prst="rect">
            <a:avLst/>
          </a:prstGeom>
        </p:spPr>
        <p:txBody>
          <a:bodyPr wrap="square">
            <a:spAutoFit/>
          </a:bodyPr>
          <a:lstStyle/>
          <a:p>
            <a:pPr>
              <a:spcBef>
                <a:spcPts val="0"/>
              </a:spcBef>
            </a:pPr>
            <a:r>
              <a:rPr lang="en-US" sz="2800" dirty="0" smtClean="0">
                <a:solidFill>
                  <a:schemeClr val="bg1"/>
                </a:solidFill>
              </a:rPr>
              <a:t>Multi-Cycle @ 30 MHz</a:t>
            </a:r>
          </a:p>
          <a:p>
            <a:pPr>
              <a:spcBef>
                <a:spcPts val="0"/>
              </a:spcBef>
            </a:pPr>
            <a:endParaRPr lang="en-US" sz="2800" dirty="0" smtClean="0">
              <a:solidFill>
                <a:schemeClr val="bg1"/>
              </a:solidFill>
            </a:endParaRPr>
          </a:p>
          <a:p>
            <a:pPr>
              <a:spcBef>
                <a:spcPts val="0"/>
              </a:spcBef>
            </a:pPr>
            <a:r>
              <a:rPr lang="en-US" sz="2800" dirty="0" smtClean="0">
                <a:solidFill>
                  <a:schemeClr val="bg1"/>
                </a:solidFill>
              </a:rPr>
              <a:t>Single-Cycle @ 10 MHz</a:t>
            </a:r>
          </a:p>
        </p:txBody>
      </p:sp>
      <p:sp>
        <p:nvSpPr>
          <p:cNvPr id="4" name="TextBox 3"/>
          <p:cNvSpPr txBox="1"/>
          <p:nvPr/>
        </p:nvSpPr>
        <p:spPr>
          <a:xfrm>
            <a:off x="4062584" y="4343400"/>
            <a:ext cx="5005216" cy="1785104"/>
          </a:xfrm>
          <a:prstGeom prst="rect">
            <a:avLst/>
          </a:prstGeom>
          <a:noFill/>
        </p:spPr>
        <p:txBody>
          <a:bodyPr wrap="none" rtlCol="0">
            <a:spAutoFit/>
          </a:bodyPr>
          <a:lstStyle/>
          <a:p>
            <a:r>
              <a:rPr lang="en-US" sz="2200" dirty="0" smtClean="0">
                <a:solidFill>
                  <a:schemeClr val="accent5">
                    <a:lumMod val="60000"/>
                    <a:lumOff val="40000"/>
                  </a:schemeClr>
                </a:solidFill>
              </a:rPr>
              <a:t>30M cycles/sec </a:t>
            </a:r>
            <a:r>
              <a:rPr lang="en-US" sz="2200" dirty="0" smtClean="0">
                <a:solidFill>
                  <a:schemeClr val="accent5">
                    <a:lumMod val="60000"/>
                    <a:lumOff val="40000"/>
                  </a:schemeClr>
                </a:solidFill>
                <a:sym typeface="Symbol"/>
              </a:rPr>
              <a:t>2.1 cycles/</a:t>
            </a:r>
            <a:r>
              <a:rPr lang="en-US" sz="2200" dirty="0" err="1" smtClean="0">
                <a:solidFill>
                  <a:schemeClr val="accent5">
                    <a:lumMod val="60000"/>
                    <a:lumOff val="40000"/>
                  </a:schemeClr>
                </a:solidFill>
                <a:sym typeface="Symbol"/>
              </a:rPr>
              <a:t>instr</a:t>
            </a:r>
            <a:r>
              <a:rPr lang="en-US" sz="2200" dirty="0" smtClean="0">
                <a:solidFill>
                  <a:schemeClr val="accent5">
                    <a:lumMod val="60000"/>
                    <a:lumOff val="40000"/>
                  </a:schemeClr>
                </a:solidFill>
              </a:rPr>
              <a:t> ≈15 MIPS</a:t>
            </a:r>
          </a:p>
          <a:p>
            <a:r>
              <a:rPr lang="en-US" sz="2200" dirty="0" err="1" smtClean="0">
                <a:solidFill>
                  <a:schemeClr val="accent5">
                    <a:lumMod val="60000"/>
                    <a:lumOff val="40000"/>
                  </a:schemeClr>
                </a:solidFill>
              </a:rPr>
              <a:t>vs</a:t>
            </a:r>
            <a:endParaRPr lang="en-US" sz="2200" dirty="0" smtClean="0">
              <a:solidFill>
                <a:schemeClr val="accent5">
                  <a:lumMod val="60000"/>
                  <a:lumOff val="40000"/>
                </a:schemeClr>
              </a:solidFill>
            </a:endParaRPr>
          </a:p>
          <a:p>
            <a:r>
              <a:rPr lang="en-US" sz="2200" dirty="0" smtClean="0">
                <a:solidFill>
                  <a:schemeClr val="accent5">
                    <a:lumMod val="60000"/>
                    <a:lumOff val="40000"/>
                  </a:schemeClr>
                </a:solidFill>
              </a:rPr>
              <a:t>10 MIPS</a:t>
            </a:r>
          </a:p>
          <a:p>
            <a:endParaRPr lang="en-US" sz="2200" dirty="0">
              <a:solidFill>
                <a:schemeClr val="accent5">
                  <a:lumMod val="60000"/>
                  <a:lumOff val="40000"/>
                </a:schemeClr>
              </a:solidFill>
            </a:endParaRPr>
          </a:p>
          <a:p>
            <a:r>
              <a:rPr lang="en-US" sz="2200" dirty="0" smtClean="0">
                <a:solidFill>
                  <a:schemeClr val="accent5">
                    <a:lumMod val="60000"/>
                    <a:lumOff val="40000"/>
                  </a:schemeClr>
                </a:solidFill>
              </a:rPr>
              <a:t>MIPS = millions of instructions per second</a:t>
            </a:r>
            <a:endParaRPr lang="en-US" sz="2200" dirty="0">
              <a:solidFill>
                <a:schemeClr val="accent5">
                  <a:lumMod val="60000"/>
                  <a:lumOff val="40000"/>
                </a:schemeClr>
              </a:solidFill>
            </a:endParaRPr>
          </a:p>
        </p:txBody>
      </p:sp>
      <p:cxnSp>
        <p:nvCxnSpPr>
          <p:cNvPr id="8" name="Straight Arrow Connector 7"/>
          <p:cNvCxnSpPr/>
          <p:nvPr/>
        </p:nvCxnSpPr>
        <p:spPr>
          <a:xfrm flipH="1">
            <a:off x="3657600" y="4572000"/>
            <a:ext cx="404984" cy="0"/>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1"/>
          </p:cNvCxnSpPr>
          <p:nvPr/>
        </p:nvCxnSpPr>
        <p:spPr>
          <a:xfrm flipH="1">
            <a:off x="3860092" y="5235952"/>
            <a:ext cx="202492" cy="174248"/>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924800" y="4343400"/>
            <a:ext cx="1143000" cy="463897"/>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038600" y="5022503"/>
            <a:ext cx="1143000" cy="463897"/>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144436" y="5029200"/>
            <a:ext cx="3809376" cy="430887"/>
          </a:xfrm>
          <a:prstGeom prst="rect">
            <a:avLst/>
          </a:prstGeom>
          <a:noFill/>
        </p:spPr>
        <p:txBody>
          <a:bodyPr wrap="none" rtlCol="0">
            <a:spAutoFit/>
          </a:bodyPr>
          <a:lstStyle/>
          <a:p>
            <a:r>
              <a:rPr lang="en-US" sz="2200" dirty="0">
                <a:solidFill>
                  <a:schemeClr val="accent5">
                    <a:lumMod val="60000"/>
                    <a:lumOff val="40000"/>
                  </a:schemeClr>
                </a:solidFill>
              </a:rPr>
              <a:t>= 10M </a:t>
            </a:r>
            <a:r>
              <a:rPr lang="en-US" sz="2200" dirty="0" smtClean="0">
                <a:solidFill>
                  <a:schemeClr val="accent5">
                    <a:lumMod val="60000"/>
                    <a:lumOff val="40000"/>
                  </a:schemeClr>
                </a:solidFill>
              </a:rPr>
              <a:t>cycles/sec </a:t>
            </a:r>
            <a:r>
              <a:rPr lang="en-US" sz="2200" dirty="0" smtClean="0">
                <a:solidFill>
                  <a:schemeClr val="accent5">
                    <a:lumMod val="60000"/>
                    <a:lumOff val="40000"/>
                  </a:schemeClr>
                </a:solidFill>
                <a:sym typeface="Symbol"/>
              </a:rPr>
              <a:t> 1 cycle/</a:t>
            </a:r>
            <a:r>
              <a:rPr lang="en-US" sz="2200" dirty="0" err="1" smtClean="0">
                <a:solidFill>
                  <a:schemeClr val="accent5">
                    <a:lumMod val="60000"/>
                    <a:lumOff val="40000"/>
                  </a:schemeClr>
                </a:solidFill>
                <a:sym typeface="Symbol"/>
              </a:rPr>
              <a:t>instr</a:t>
            </a:r>
            <a:endParaRPr lang="en-US" sz="2200" dirty="0">
              <a:solidFill>
                <a:schemeClr val="accent5">
                  <a:lumMod val="60000"/>
                  <a:lumOff val="40000"/>
                </a:schemeClr>
              </a:solidFill>
            </a:endParaRPr>
          </a:p>
        </p:txBody>
      </p:sp>
    </p:spTree>
    <p:extLst>
      <p:ext uri="{BB962C8B-B14F-4D97-AF65-F5344CB8AC3E}">
        <p14:creationId xmlns:p14="http://schemas.microsoft.com/office/powerpoint/2010/main" val="122525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3"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Time</a:t>
            </a:r>
            <a:endParaRPr lang="en-US" dirty="0"/>
          </a:p>
        </p:txBody>
      </p:sp>
      <p:sp>
        <p:nvSpPr>
          <p:cNvPr id="3" name="Content Placeholder 2"/>
          <p:cNvSpPr>
            <a:spLocks noGrp="1"/>
          </p:cNvSpPr>
          <p:nvPr>
            <p:ph idx="1"/>
          </p:nvPr>
        </p:nvSpPr>
        <p:spPr>
          <a:xfrm>
            <a:off x="152400" y="838200"/>
            <a:ext cx="9220200" cy="5638800"/>
          </a:xfrm>
        </p:spPr>
        <p:txBody>
          <a:bodyPr/>
          <a:lstStyle/>
          <a:p>
            <a:r>
              <a:rPr lang="en-US" dirty="0" smtClean="0"/>
              <a:t>CPU Time = # Instructions x CPI x Clock Cycle Time</a:t>
            </a:r>
          </a:p>
          <a:p>
            <a:endParaRPr lang="en-US" dirty="0" smtClean="0"/>
          </a:p>
          <a:p>
            <a:endParaRPr lang="en-US" dirty="0" smtClean="0"/>
          </a:p>
          <a:p>
            <a:r>
              <a:rPr lang="en-US" dirty="0"/>
              <a:t>E.g. Say for a program with 400k instructions, 30 MHz</a:t>
            </a:r>
            <a:r>
              <a:rPr lang="en-US" dirty="0" smtClean="0"/>
              <a:t>:</a:t>
            </a:r>
            <a:endParaRPr lang="en-US" dirty="0"/>
          </a:p>
          <a:p>
            <a:r>
              <a:rPr lang="en-US" dirty="0" smtClean="0"/>
              <a:t>CPU [Execution] Time = ?</a:t>
            </a:r>
          </a:p>
        </p:txBody>
      </p:sp>
      <p:sp>
        <p:nvSpPr>
          <p:cNvPr id="5" name="Rounded Rectangle 4"/>
          <p:cNvSpPr/>
          <p:nvPr/>
        </p:nvSpPr>
        <p:spPr>
          <a:xfrm>
            <a:off x="152400" y="762000"/>
            <a:ext cx="8763000" cy="76200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28800" y="1600200"/>
            <a:ext cx="6178294" cy="584775"/>
          </a:xfrm>
          <a:prstGeom prst="rect">
            <a:avLst/>
          </a:prstGeom>
          <a:noFill/>
        </p:spPr>
        <p:txBody>
          <a:bodyPr wrap="none" rtlCol="0">
            <a:spAutoFit/>
          </a:bodyPr>
          <a:lstStyle/>
          <a:p>
            <a:r>
              <a:rPr lang="en-US" sz="3200" dirty="0" smtClean="0">
                <a:solidFill>
                  <a:schemeClr val="accent5">
                    <a:lumMod val="60000"/>
                    <a:lumOff val="40000"/>
                  </a:schemeClr>
                </a:solidFill>
              </a:rPr>
              <a:t>= </a:t>
            </a:r>
            <a:r>
              <a:rPr lang="en-US" sz="3200" dirty="0" err="1" smtClean="0">
                <a:solidFill>
                  <a:schemeClr val="accent5">
                    <a:lumMod val="60000"/>
                    <a:lumOff val="40000"/>
                  </a:schemeClr>
                </a:solidFill>
              </a:rPr>
              <a:t>Instr</a:t>
            </a:r>
            <a:r>
              <a:rPr lang="en-US" sz="3200" dirty="0" smtClean="0">
                <a:solidFill>
                  <a:schemeClr val="accent5">
                    <a:lumMod val="60000"/>
                    <a:lumOff val="40000"/>
                  </a:schemeClr>
                </a:solidFill>
              </a:rPr>
              <a:t> x cycles/</a:t>
            </a:r>
            <a:r>
              <a:rPr lang="en-US" sz="3200" dirty="0" err="1" smtClean="0">
                <a:solidFill>
                  <a:schemeClr val="accent5">
                    <a:lumMod val="60000"/>
                    <a:lumOff val="40000"/>
                  </a:schemeClr>
                </a:solidFill>
              </a:rPr>
              <a:t>instr</a:t>
            </a:r>
            <a:r>
              <a:rPr lang="en-US" sz="3200" dirty="0" smtClean="0">
                <a:solidFill>
                  <a:schemeClr val="accent5">
                    <a:lumMod val="60000"/>
                    <a:lumOff val="40000"/>
                  </a:schemeClr>
                </a:solidFill>
              </a:rPr>
              <a:t> x seconds/cycle</a:t>
            </a:r>
            <a:endParaRPr lang="en-US" sz="3200" dirty="0">
              <a:solidFill>
                <a:schemeClr val="accent5">
                  <a:lumMod val="60000"/>
                  <a:lumOff val="40000"/>
                </a:schemeClr>
              </a:solidFill>
            </a:endParaRPr>
          </a:p>
        </p:txBody>
      </p:sp>
    </p:spTree>
    <p:extLst>
      <p:ext uri="{BB962C8B-B14F-4D97-AF65-F5344CB8AC3E}">
        <p14:creationId xmlns:p14="http://schemas.microsoft.com/office/powerpoint/2010/main" val="318588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Time</a:t>
            </a:r>
            <a:endParaRPr lang="en-US" dirty="0"/>
          </a:p>
        </p:txBody>
      </p:sp>
      <p:sp>
        <p:nvSpPr>
          <p:cNvPr id="3" name="Content Placeholder 2"/>
          <p:cNvSpPr>
            <a:spLocks noGrp="1"/>
          </p:cNvSpPr>
          <p:nvPr>
            <p:ph idx="1"/>
          </p:nvPr>
        </p:nvSpPr>
        <p:spPr>
          <a:xfrm>
            <a:off x="152400" y="838200"/>
            <a:ext cx="9144000" cy="5638800"/>
          </a:xfrm>
        </p:spPr>
        <p:txBody>
          <a:bodyPr/>
          <a:lstStyle/>
          <a:p>
            <a:r>
              <a:rPr lang="en-US" dirty="0" smtClean="0"/>
              <a:t>CPU Time = # Instructions x CPI x Clock Cycle Time</a:t>
            </a:r>
          </a:p>
          <a:p>
            <a:endParaRPr lang="en-US" dirty="0" smtClean="0"/>
          </a:p>
          <a:p>
            <a:endParaRPr lang="en-US" dirty="0" smtClean="0"/>
          </a:p>
          <a:p>
            <a:r>
              <a:rPr lang="en-US" dirty="0" smtClean="0"/>
              <a:t>E.g. Say for a program with 400k instructions, 30 MHz:</a:t>
            </a:r>
          </a:p>
          <a:p>
            <a:r>
              <a:rPr lang="en-US" dirty="0" smtClean="0"/>
              <a:t>CPU [Execution] Time = 400k x 2.1 x 33 ns = 27 </a:t>
            </a:r>
            <a:r>
              <a:rPr lang="en-US" dirty="0" err="1" smtClean="0"/>
              <a:t>ms</a:t>
            </a:r>
            <a:endParaRPr lang="en-US" dirty="0"/>
          </a:p>
        </p:txBody>
      </p:sp>
      <p:sp>
        <p:nvSpPr>
          <p:cNvPr id="5" name="Rounded Rectangle 4"/>
          <p:cNvSpPr/>
          <p:nvPr/>
        </p:nvSpPr>
        <p:spPr>
          <a:xfrm>
            <a:off x="152400" y="762000"/>
            <a:ext cx="8763000" cy="76200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28800" y="1600200"/>
            <a:ext cx="6178294" cy="584775"/>
          </a:xfrm>
          <a:prstGeom prst="rect">
            <a:avLst/>
          </a:prstGeom>
          <a:noFill/>
        </p:spPr>
        <p:txBody>
          <a:bodyPr wrap="none" rtlCol="0">
            <a:spAutoFit/>
          </a:bodyPr>
          <a:lstStyle/>
          <a:p>
            <a:r>
              <a:rPr lang="en-US" sz="3200" dirty="0" smtClean="0">
                <a:solidFill>
                  <a:schemeClr val="accent5">
                    <a:lumMod val="60000"/>
                    <a:lumOff val="40000"/>
                  </a:schemeClr>
                </a:solidFill>
              </a:rPr>
              <a:t>= </a:t>
            </a:r>
            <a:r>
              <a:rPr lang="en-US" sz="3200" dirty="0" err="1" smtClean="0">
                <a:solidFill>
                  <a:schemeClr val="accent5">
                    <a:lumMod val="60000"/>
                    <a:lumOff val="40000"/>
                  </a:schemeClr>
                </a:solidFill>
              </a:rPr>
              <a:t>Instr</a:t>
            </a:r>
            <a:r>
              <a:rPr lang="en-US" sz="3200" dirty="0" smtClean="0">
                <a:solidFill>
                  <a:schemeClr val="accent5">
                    <a:lumMod val="60000"/>
                    <a:lumOff val="40000"/>
                  </a:schemeClr>
                </a:solidFill>
              </a:rPr>
              <a:t> x cycles/</a:t>
            </a:r>
            <a:r>
              <a:rPr lang="en-US" sz="3200" dirty="0" err="1" smtClean="0">
                <a:solidFill>
                  <a:schemeClr val="accent5">
                    <a:lumMod val="60000"/>
                    <a:lumOff val="40000"/>
                  </a:schemeClr>
                </a:solidFill>
              </a:rPr>
              <a:t>instr</a:t>
            </a:r>
            <a:r>
              <a:rPr lang="en-US" sz="3200" dirty="0" smtClean="0">
                <a:solidFill>
                  <a:schemeClr val="accent5">
                    <a:lumMod val="60000"/>
                    <a:lumOff val="40000"/>
                  </a:schemeClr>
                </a:solidFill>
              </a:rPr>
              <a:t> x seconds/cycle</a:t>
            </a:r>
            <a:endParaRPr lang="en-US" sz="3200" dirty="0">
              <a:solidFill>
                <a:schemeClr val="accent5">
                  <a:lumMod val="60000"/>
                  <a:lumOff val="40000"/>
                </a:schemeClr>
              </a:solidFill>
            </a:endParaRPr>
          </a:p>
        </p:txBody>
      </p:sp>
    </p:spTree>
    <p:extLst>
      <p:ext uri="{BB962C8B-B14F-4D97-AF65-F5344CB8AC3E}">
        <p14:creationId xmlns:p14="http://schemas.microsoft.com/office/powerpoint/2010/main" val="13162474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Time</a:t>
            </a:r>
            <a:endParaRPr lang="en-US" dirty="0"/>
          </a:p>
        </p:txBody>
      </p:sp>
      <p:sp>
        <p:nvSpPr>
          <p:cNvPr id="3" name="Content Placeholder 2"/>
          <p:cNvSpPr>
            <a:spLocks noGrp="1"/>
          </p:cNvSpPr>
          <p:nvPr>
            <p:ph idx="1"/>
          </p:nvPr>
        </p:nvSpPr>
        <p:spPr>
          <a:xfrm>
            <a:off x="152400" y="838200"/>
            <a:ext cx="9144000" cy="6400800"/>
          </a:xfrm>
        </p:spPr>
        <p:txBody>
          <a:bodyPr/>
          <a:lstStyle/>
          <a:p>
            <a:r>
              <a:rPr lang="en-US" dirty="0" smtClean="0"/>
              <a:t>CPU Time = # Instructions x CPI x Clock Cycle Time</a:t>
            </a:r>
          </a:p>
          <a:p>
            <a:endParaRPr lang="en-US" dirty="0" smtClean="0"/>
          </a:p>
          <a:p>
            <a:endParaRPr lang="en-US" dirty="0" smtClean="0"/>
          </a:p>
          <a:p>
            <a:r>
              <a:rPr lang="en-US" dirty="0" smtClean="0"/>
              <a:t>E.g. Say for a program with 400k instructions, 30 MHz:</a:t>
            </a:r>
          </a:p>
          <a:p>
            <a:r>
              <a:rPr lang="en-US" dirty="0" smtClean="0"/>
              <a:t>CPU [Execution] Time = 400k x 2.1 x 33 ns = 27 </a:t>
            </a:r>
            <a:r>
              <a:rPr lang="en-US" dirty="0" err="1" smtClean="0"/>
              <a:t>ms</a:t>
            </a:r>
            <a:endParaRPr lang="en-US" dirty="0" smtClean="0"/>
          </a:p>
          <a:p>
            <a:endParaRPr lang="en-US" dirty="0"/>
          </a:p>
          <a:p>
            <a:r>
              <a:rPr lang="en-US" dirty="0" smtClean="0"/>
              <a:t>How do we increase performance?</a:t>
            </a:r>
          </a:p>
          <a:p>
            <a:pPr marL="457200" indent="-457200">
              <a:buClr>
                <a:schemeClr val="accent5">
                  <a:lumMod val="60000"/>
                  <a:lumOff val="40000"/>
                </a:schemeClr>
              </a:buClr>
              <a:buFont typeface="Arial" panose="020B0604020202020204" pitchFamily="34" charset="0"/>
              <a:buChar char="•"/>
            </a:pPr>
            <a:r>
              <a:rPr lang="en-US" sz="2800" dirty="0" smtClean="0"/>
              <a:t>Need to reduce CPU time</a:t>
            </a:r>
          </a:p>
          <a:p>
            <a:pPr marL="1200150" lvl="1" indent="-457200">
              <a:buFont typeface="Wingdings" panose="05000000000000000000" pitchFamily="2" charset="2"/>
              <a:buChar char="§"/>
            </a:pPr>
            <a:r>
              <a:rPr lang="en-US" sz="2400" dirty="0" smtClean="0"/>
              <a:t>Reduce #instructions</a:t>
            </a:r>
          </a:p>
          <a:p>
            <a:pPr marL="1200150" lvl="1" indent="-457200">
              <a:buFont typeface="Wingdings" panose="05000000000000000000" pitchFamily="2" charset="2"/>
              <a:buChar char="§"/>
            </a:pPr>
            <a:r>
              <a:rPr lang="en-US" sz="2400" dirty="0" smtClean="0"/>
              <a:t>Reduce CPI</a:t>
            </a:r>
          </a:p>
          <a:p>
            <a:pPr marL="1200150" lvl="1" indent="-457200">
              <a:buFont typeface="Wingdings" panose="05000000000000000000" pitchFamily="2" charset="2"/>
              <a:buChar char="§"/>
            </a:pPr>
            <a:r>
              <a:rPr lang="en-US" sz="2400" dirty="0" smtClean="0"/>
              <a:t>Reduce Clock Cycle Time</a:t>
            </a:r>
            <a:endParaRPr lang="en-US" sz="2400" dirty="0"/>
          </a:p>
        </p:txBody>
      </p:sp>
      <p:sp>
        <p:nvSpPr>
          <p:cNvPr id="5" name="Rounded Rectangle 4"/>
          <p:cNvSpPr/>
          <p:nvPr/>
        </p:nvSpPr>
        <p:spPr>
          <a:xfrm>
            <a:off x="152400" y="762000"/>
            <a:ext cx="8763000" cy="76200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28800" y="1600200"/>
            <a:ext cx="6178294" cy="584775"/>
          </a:xfrm>
          <a:prstGeom prst="rect">
            <a:avLst/>
          </a:prstGeom>
          <a:noFill/>
        </p:spPr>
        <p:txBody>
          <a:bodyPr wrap="none" rtlCol="0">
            <a:spAutoFit/>
          </a:bodyPr>
          <a:lstStyle/>
          <a:p>
            <a:r>
              <a:rPr lang="en-US" sz="3200" dirty="0" smtClean="0">
                <a:solidFill>
                  <a:schemeClr val="accent5">
                    <a:lumMod val="60000"/>
                    <a:lumOff val="40000"/>
                  </a:schemeClr>
                </a:solidFill>
              </a:rPr>
              <a:t>= </a:t>
            </a:r>
            <a:r>
              <a:rPr lang="en-US" sz="3200" dirty="0" err="1" smtClean="0">
                <a:solidFill>
                  <a:schemeClr val="accent5">
                    <a:lumMod val="60000"/>
                    <a:lumOff val="40000"/>
                  </a:schemeClr>
                </a:solidFill>
              </a:rPr>
              <a:t>Instr</a:t>
            </a:r>
            <a:r>
              <a:rPr lang="en-US" sz="3200" dirty="0" smtClean="0">
                <a:solidFill>
                  <a:schemeClr val="accent5">
                    <a:lumMod val="60000"/>
                    <a:lumOff val="40000"/>
                  </a:schemeClr>
                </a:solidFill>
              </a:rPr>
              <a:t> x cycles/</a:t>
            </a:r>
            <a:r>
              <a:rPr lang="en-US" sz="3200" dirty="0" err="1" smtClean="0">
                <a:solidFill>
                  <a:schemeClr val="accent5">
                    <a:lumMod val="60000"/>
                    <a:lumOff val="40000"/>
                  </a:schemeClr>
                </a:solidFill>
              </a:rPr>
              <a:t>instr</a:t>
            </a:r>
            <a:r>
              <a:rPr lang="en-US" sz="3200" dirty="0" smtClean="0">
                <a:solidFill>
                  <a:schemeClr val="accent5">
                    <a:lumMod val="60000"/>
                    <a:lumOff val="40000"/>
                  </a:schemeClr>
                </a:solidFill>
              </a:rPr>
              <a:t> x seconds/cycle</a:t>
            </a:r>
            <a:endParaRPr lang="en-US" sz="3200" dirty="0">
              <a:solidFill>
                <a:schemeClr val="accent5">
                  <a:lumMod val="60000"/>
                  <a:lumOff val="40000"/>
                </a:schemeClr>
              </a:solidFill>
            </a:endParaRPr>
          </a:p>
        </p:txBody>
      </p:sp>
    </p:spTree>
    <p:extLst>
      <p:ext uri="{BB962C8B-B14F-4D97-AF65-F5344CB8AC3E}">
        <p14:creationId xmlns:p14="http://schemas.microsoft.com/office/powerpoint/2010/main" val="32866654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Example</a:t>
            </a:r>
            <a:endParaRPr lang="en-US" dirty="0"/>
          </a:p>
        </p:txBody>
      </p:sp>
      <p:sp>
        <p:nvSpPr>
          <p:cNvPr id="3" name="Content Placeholder 2"/>
          <p:cNvSpPr>
            <a:spLocks noGrp="1"/>
          </p:cNvSpPr>
          <p:nvPr>
            <p:ph idx="1"/>
            <p:custDataLst>
              <p:tags r:id="rId2"/>
            </p:custDataLst>
          </p:nvPr>
        </p:nvSpPr>
        <p:spPr>
          <a:xfrm>
            <a:off x="228600" y="990600"/>
            <a:ext cx="9144000" cy="3048000"/>
          </a:xfrm>
        </p:spPr>
        <p:txBody>
          <a:bodyPr>
            <a:normAutofit fontScale="92500" lnSpcReduction="20000"/>
          </a:bodyPr>
          <a:lstStyle/>
          <a:p>
            <a:r>
              <a:rPr lang="en-US" dirty="0" smtClean="0">
                <a:solidFill>
                  <a:schemeClr val="accent5">
                    <a:lumMod val="60000"/>
                    <a:lumOff val="40000"/>
                  </a:schemeClr>
                </a:solidFill>
              </a:rPr>
              <a:t>Goal:</a:t>
            </a:r>
            <a:r>
              <a:rPr lang="en-US" dirty="0" smtClean="0">
                <a:solidFill>
                  <a:srgbClr val="00F6FF"/>
                </a:solidFill>
              </a:rPr>
              <a:t> </a:t>
            </a:r>
            <a:r>
              <a:rPr lang="en-US" dirty="0" smtClean="0"/>
              <a:t>Make Multi-Cycle @ 30 MHz CPU (15MIPS) run 2x faster by making arithmetic instructions faster</a:t>
            </a:r>
          </a:p>
          <a:p>
            <a:endParaRPr lang="en-US" dirty="0" smtClean="0"/>
          </a:p>
          <a:p>
            <a:r>
              <a:rPr lang="en-US" i="1" dirty="0" smtClean="0">
                <a:solidFill>
                  <a:schemeClr val="accent5">
                    <a:lumMod val="60000"/>
                    <a:lumOff val="40000"/>
                  </a:schemeClr>
                </a:solidFill>
              </a:rPr>
              <a:t>Instruction mix</a:t>
            </a:r>
            <a:r>
              <a:rPr lang="en-US" i="1" dirty="0" smtClean="0">
                <a:solidFill>
                  <a:srgbClr val="00F6FF"/>
                </a:solidFill>
              </a:rPr>
              <a:t> </a:t>
            </a:r>
            <a:r>
              <a:rPr lang="en-US" dirty="0" smtClean="0"/>
              <a:t>(for P):</a:t>
            </a:r>
          </a:p>
          <a:p>
            <a:pPr lvl="1"/>
            <a:r>
              <a:rPr lang="en-US" dirty="0" smtClean="0"/>
              <a:t>25% load/store,  CPI = 3 </a:t>
            </a:r>
          </a:p>
          <a:p>
            <a:pPr lvl="1"/>
            <a:r>
              <a:rPr lang="en-US" dirty="0" smtClean="0"/>
              <a:t>60% arithmetic,  CPI = </a:t>
            </a:r>
            <a:r>
              <a:rPr lang="en-US" dirty="0" smtClean="0">
                <a:solidFill>
                  <a:schemeClr val="bg1"/>
                </a:solidFill>
              </a:rPr>
              <a:t>2</a:t>
            </a:r>
            <a:endParaRPr lang="en-US" strike="sngStrike" dirty="0" smtClean="0">
              <a:solidFill>
                <a:schemeClr val="bg1"/>
              </a:solidFill>
            </a:endParaRPr>
          </a:p>
          <a:p>
            <a:pPr lvl="1"/>
            <a:r>
              <a:rPr lang="en-US" dirty="0" smtClean="0"/>
              <a:t>15% branches,    CPI = 1</a:t>
            </a:r>
          </a:p>
          <a:p>
            <a:pPr lvl="1"/>
            <a:endParaRPr lang="en-US" dirty="0"/>
          </a:p>
          <a:p>
            <a:endParaRPr lang="en-US" dirty="0" smtClean="0"/>
          </a:p>
          <a:p>
            <a:endParaRPr lang="en-US" dirty="0"/>
          </a:p>
          <a:p>
            <a:endParaRPr lang="en-US" dirty="0" smtClean="0"/>
          </a:p>
          <a:p>
            <a:endParaRPr lang="en-US" dirty="0" smtClean="0"/>
          </a:p>
          <a:p>
            <a:endParaRPr lang="en-US" dirty="0" smtClean="0"/>
          </a:p>
        </p:txBody>
      </p:sp>
      <p:sp>
        <p:nvSpPr>
          <p:cNvPr id="5" name="TextBox 4"/>
          <p:cNvSpPr txBox="1"/>
          <p:nvPr/>
        </p:nvSpPr>
        <p:spPr>
          <a:xfrm>
            <a:off x="3200400" y="3733800"/>
            <a:ext cx="5589992" cy="1077218"/>
          </a:xfrm>
          <a:prstGeom prst="rect">
            <a:avLst/>
          </a:prstGeom>
          <a:noFill/>
        </p:spPr>
        <p:txBody>
          <a:bodyPr wrap="none" rtlCol="0">
            <a:spAutoFit/>
          </a:bodyPr>
          <a:lstStyle/>
          <a:p>
            <a:r>
              <a:rPr lang="en-US" sz="3200" dirty="0" smtClean="0">
                <a:solidFill>
                  <a:schemeClr val="accent5">
                    <a:lumMod val="60000"/>
                    <a:lumOff val="40000"/>
                  </a:schemeClr>
                </a:solidFill>
              </a:rPr>
              <a:t>CPI = 0.25 x 3 + 0.6 x 2 + 0.15 x 1</a:t>
            </a:r>
          </a:p>
          <a:p>
            <a:r>
              <a:rPr lang="en-US" sz="3200" dirty="0">
                <a:solidFill>
                  <a:schemeClr val="accent5">
                    <a:lumMod val="60000"/>
                    <a:lumOff val="40000"/>
                  </a:schemeClr>
                </a:solidFill>
              </a:rPr>
              <a:t> </a:t>
            </a:r>
            <a:r>
              <a:rPr lang="en-US" sz="3200" dirty="0" smtClean="0">
                <a:solidFill>
                  <a:schemeClr val="accent5">
                    <a:lumMod val="60000"/>
                    <a:lumOff val="40000"/>
                  </a:schemeClr>
                </a:solidFill>
              </a:rPr>
              <a:t>      = 2.1</a:t>
            </a:r>
            <a:endParaRPr lang="en-US" sz="3200" dirty="0">
              <a:solidFill>
                <a:schemeClr val="accent5">
                  <a:lumMod val="60000"/>
                  <a:lumOff val="40000"/>
                </a:schemeClr>
              </a:solidFill>
            </a:endParaRPr>
          </a:p>
        </p:txBody>
      </p:sp>
      <p:sp>
        <p:nvSpPr>
          <p:cNvPr id="7" name="TextBox 6"/>
          <p:cNvSpPr txBox="1"/>
          <p:nvPr/>
        </p:nvSpPr>
        <p:spPr>
          <a:xfrm>
            <a:off x="152400" y="5257800"/>
            <a:ext cx="5606150" cy="954107"/>
          </a:xfrm>
          <a:prstGeom prst="rect">
            <a:avLst/>
          </a:prstGeom>
          <a:noFill/>
        </p:spPr>
        <p:txBody>
          <a:bodyPr wrap="none" rtlCol="0">
            <a:spAutoFit/>
          </a:bodyPr>
          <a:lstStyle/>
          <a:p>
            <a:r>
              <a:rPr lang="en-US" sz="2800" dirty="0" smtClean="0"/>
              <a:t>Goal: Make processor run 2x faster, </a:t>
            </a:r>
          </a:p>
          <a:p>
            <a:r>
              <a:rPr lang="en-US" sz="2800" dirty="0" smtClean="0"/>
              <a:t>           i.e. 30 MIPS instead of 15 MIPS</a:t>
            </a:r>
            <a:endParaRPr lang="en-US" sz="2800" dirty="0"/>
          </a:p>
        </p:txBody>
      </p:sp>
    </p:spTree>
    <p:extLst>
      <p:ext uri="{BB962C8B-B14F-4D97-AF65-F5344CB8AC3E}">
        <p14:creationId xmlns:p14="http://schemas.microsoft.com/office/powerpoint/2010/main" val="3473882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Example</a:t>
            </a:r>
            <a:endParaRPr lang="en-US" dirty="0"/>
          </a:p>
        </p:txBody>
      </p:sp>
      <p:sp>
        <p:nvSpPr>
          <p:cNvPr id="3" name="Content Placeholder 2"/>
          <p:cNvSpPr>
            <a:spLocks noGrp="1"/>
          </p:cNvSpPr>
          <p:nvPr>
            <p:ph idx="1"/>
            <p:custDataLst>
              <p:tags r:id="rId2"/>
            </p:custDataLst>
          </p:nvPr>
        </p:nvSpPr>
        <p:spPr>
          <a:xfrm>
            <a:off x="228600" y="990600"/>
            <a:ext cx="8915400" cy="5715000"/>
          </a:xfrm>
        </p:spPr>
        <p:txBody>
          <a:bodyPr>
            <a:normAutofit fontScale="92500" lnSpcReduction="20000"/>
          </a:bodyPr>
          <a:lstStyle/>
          <a:p>
            <a:r>
              <a:rPr lang="en-US" dirty="0" smtClean="0">
                <a:solidFill>
                  <a:schemeClr val="accent5">
                    <a:lumMod val="60000"/>
                    <a:lumOff val="40000"/>
                  </a:schemeClr>
                </a:solidFill>
              </a:rPr>
              <a:t>Goal:</a:t>
            </a:r>
            <a:r>
              <a:rPr lang="en-US" dirty="0" smtClean="0">
                <a:solidFill>
                  <a:srgbClr val="00F6FF"/>
                </a:solidFill>
              </a:rPr>
              <a:t> </a:t>
            </a:r>
            <a:r>
              <a:rPr lang="en-US" dirty="0" smtClean="0"/>
              <a:t>Make Multi-Cycle @ 30 MHz CPU (15MIPS) run 2x faster by making arithmetic instructions faster</a:t>
            </a:r>
          </a:p>
          <a:p>
            <a:endParaRPr lang="en-US" dirty="0" smtClean="0"/>
          </a:p>
          <a:p>
            <a:r>
              <a:rPr lang="en-US" i="1" dirty="0" smtClean="0">
                <a:solidFill>
                  <a:schemeClr val="accent5">
                    <a:lumMod val="60000"/>
                    <a:lumOff val="40000"/>
                  </a:schemeClr>
                </a:solidFill>
              </a:rPr>
              <a:t>Instruction mix</a:t>
            </a:r>
            <a:r>
              <a:rPr lang="en-US" i="1" dirty="0" smtClean="0">
                <a:solidFill>
                  <a:srgbClr val="00F6FF"/>
                </a:solidFill>
              </a:rPr>
              <a:t> </a:t>
            </a:r>
            <a:r>
              <a:rPr lang="en-US" dirty="0" smtClean="0"/>
              <a:t>(for P):</a:t>
            </a:r>
          </a:p>
          <a:p>
            <a:pPr lvl="1"/>
            <a:r>
              <a:rPr lang="en-US" dirty="0" smtClean="0"/>
              <a:t>25% load/store,  CPI = 3 </a:t>
            </a:r>
          </a:p>
          <a:p>
            <a:pPr lvl="1"/>
            <a:r>
              <a:rPr lang="en-US" dirty="0" smtClean="0"/>
              <a:t>60% arithmetic,  CPI = </a:t>
            </a:r>
            <a:r>
              <a:rPr lang="en-US" strike="sngStrike" dirty="0" smtClean="0"/>
              <a:t>2</a:t>
            </a:r>
            <a:r>
              <a:rPr lang="en-US" dirty="0" smtClean="0"/>
              <a:t> </a:t>
            </a:r>
            <a:r>
              <a:rPr lang="en-US" dirty="0" smtClean="0">
                <a:solidFill>
                  <a:schemeClr val="accent5">
                    <a:lumMod val="60000"/>
                    <a:lumOff val="40000"/>
                  </a:schemeClr>
                </a:solidFill>
              </a:rPr>
              <a:t>1</a:t>
            </a:r>
            <a:endParaRPr lang="en-US" strike="sngStrike" dirty="0" smtClean="0">
              <a:solidFill>
                <a:schemeClr val="accent5">
                  <a:lumMod val="60000"/>
                  <a:lumOff val="40000"/>
                </a:schemeClr>
              </a:solidFill>
            </a:endParaRPr>
          </a:p>
          <a:p>
            <a:pPr lvl="1"/>
            <a:r>
              <a:rPr lang="en-US" dirty="0" smtClean="0"/>
              <a:t>15% branches,    CPI = 1</a:t>
            </a:r>
          </a:p>
          <a:p>
            <a:pPr lvl="1"/>
            <a:endParaRPr lang="en-US" dirty="0"/>
          </a:p>
          <a:p>
            <a:endParaRPr lang="en-US" dirty="0" smtClean="0"/>
          </a:p>
          <a:p>
            <a:endParaRPr lang="en-US" dirty="0"/>
          </a:p>
          <a:p>
            <a:r>
              <a:rPr lang="en-US" dirty="0" smtClean="0"/>
              <a:t>First lets try CPI of 1 for arithmetic. </a:t>
            </a:r>
          </a:p>
          <a:p>
            <a:r>
              <a:rPr lang="en-US" dirty="0"/>
              <a:t>	</a:t>
            </a:r>
            <a:r>
              <a:rPr lang="en-US" dirty="0" smtClean="0"/>
              <a:t>Is that 2x faster overall? </a:t>
            </a:r>
          </a:p>
          <a:p>
            <a:r>
              <a:rPr lang="en-US" dirty="0" smtClean="0"/>
              <a:t>	How much does it improve performance?</a:t>
            </a:r>
          </a:p>
        </p:txBody>
      </p:sp>
      <p:sp>
        <p:nvSpPr>
          <p:cNvPr id="5" name="TextBox 4"/>
          <p:cNvSpPr txBox="1"/>
          <p:nvPr/>
        </p:nvSpPr>
        <p:spPr>
          <a:xfrm>
            <a:off x="3200400" y="3733800"/>
            <a:ext cx="5589992" cy="1077218"/>
          </a:xfrm>
          <a:prstGeom prst="rect">
            <a:avLst/>
          </a:prstGeom>
          <a:noFill/>
        </p:spPr>
        <p:txBody>
          <a:bodyPr wrap="none" rtlCol="0">
            <a:spAutoFit/>
          </a:bodyPr>
          <a:lstStyle/>
          <a:p>
            <a:r>
              <a:rPr lang="en-US" sz="3200" dirty="0" smtClean="0">
                <a:solidFill>
                  <a:schemeClr val="accent5">
                    <a:lumMod val="60000"/>
                    <a:lumOff val="40000"/>
                  </a:schemeClr>
                </a:solidFill>
              </a:rPr>
              <a:t>CPI = 0.25 x 3 + 0.6 x </a:t>
            </a:r>
            <a:r>
              <a:rPr lang="en-US" sz="3200" u="sng" dirty="0" smtClean="0">
                <a:solidFill>
                  <a:schemeClr val="accent5">
                    <a:lumMod val="60000"/>
                    <a:lumOff val="40000"/>
                  </a:schemeClr>
                </a:solidFill>
              </a:rPr>
              <a:t>1</a:t>
            </a:r>
            <a:r>
              <a:rPr lang="en-US" sz="3200" dirty="0" smtClean="0">
                <a:solidFill>
                  <a:schemeClr val="accent5">
                    <a:lumMod val="60000"/>
                    <a:lumOff val="40000"/>
                  </a:schemeClr>
                </a:solidFill>
              </a:rPr>
              <a:t> + 0.15 x 1</a:t>
            </a:r>
          </a:p>
          <a:p>
            <a:r>
              <a:rPr lang="en-US" sz="3200" dirty="0">
                <a:solidFill>
                  <a:schemeClr val="accent5">
                    <a:lumMod val="60000"/>
                    <a:lumOff val="40000"/>
                  </a:schemeClr>
                </a:solidFill>
              </a:rPr>
              <a:t> </a:t>
            </a:r>
            <a:r>
              <a:rPr lang="en-US" sz="3200" dirty="0" smtClean="0">
                <a:solidFill>
                  <a:schemeClr val="accent5">
                    <a:lumMod val="60000"/>
                    <a:lumOff val="40000"/>
                  </a:schemeClr>
                </a:solidFill>
              </a:rPr>
              <a:t>      = 1.5</a:t>
            </a:r>
            <a:endParaRPr lang="en-US" sz="3200" dirty="0">
              <a:solidFill>
                <a:schemeClr val="accent5">
                  <a:lumMod val="60000"/>
                  <a:lumOff val="40000"/>
                </a:schemeClr>
              </a:solidFill>
            </a:endParaRPr>
          </a:p>
        </p:txBody>
      </p:sp>
      <p:sp>
        <p:nvSpPr>
          <p:cNvPr id="6" name="TextBox 5"/>
          <p:cNvSpPr txBox="1"/>
          <p:nvPr/>
        </p:nvSpPr>
        <p:spPr>
          <a:xfrm>
            <a:off x="4961164" y="5609217"/>
            <a:ext cx="636713" cy="553998"/>
          </a:xfrm>
          <a:prstGeom prst="rect">
            <a:avLst/>
          </a:prstGeom>
          <a:noFill/>
        </p:spPr>
        <p:txBody>
          <a:bodyPr wrap="none" rtlCol="0">
            <a:spAutoFit/>
          </a:bodyPr>
          <a:lstStyle/>
          <a:p>
            <a:r>
              <a:rPr lang="en-US" sz="3000" dirty="0" smtClean="0"/>
              <a:t>No</a:t>
            </a:r>
            <a:endParaRPr lang="en-US" sz="3000" dirty="0"/>
          </a:p>
        </p:txBody>
      </p:sp>
      <p:sp>
        <p:nvSpPr>
          <p:cNvPr id="7" name="Oval 6"/>
          <p:cNvSpPr/>
          <p:nvPr/>
        </p:nvSpPr>
        <p:spPr>
          <a:xfrm>
            <a:off x="3810000" y="4267200"/>
            <a:ext cx="1295400" cy="5334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906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Example</a:t>
            </a:r>
            <a:endParaRPr lang="en-US" dirty="0"/>
          </a:p>
        </p:txBody>
      </p:sp>
      <p:sp>
        <p:nvSpPr>
          <p:cNvPr id="3" name="Content Placeholder 2"/>
          <p:cNvSpPr>
            <a:spLocks noGrp="1"/>
          </p:cNvSpPr>
          <p:nvPr>
            <p:ph idx="1"/>
            <p:custDataLst>
              <p:tags r:id="rId2"/>
            </p:custDataLst>
          </p:nvPr>
        </p:nvSpPr>
        <p:spPr>
          <a:xfrm>
            <a:off x="228600" y="990600"/>
            <a:ext cx="9448800" cy="5715000"/>
          </a:xfrm>
        </p:spPr>
        <p:txBody>
          <a:bodyPr>
            <a:normAutofit fontScale="92500" lnSpcReduction="20000"/>
          </a:bodyPr>
          <a:lstStyle/>
          <a:p>
            <a:r>
              <a:rPr lang="en-US" dirty="0" smtClean="0">
                <a:solidFill>
                  <a:schemeClr val="accent5">
                    <a:lumMod val="60000"/>
                    <a:lumOff val="40000"/>
                  </a:schemeClr>
                </a:solidFill>
              </a:rPr>
              <a:t>Goal:</a:t>
            </a:r>
            <a:r>
              <a:rPr lang="en-US" dirty="0" smtClean="0">
                <a:solidFill>
                  <a:srgbClr val="00F6FF"/>
                </a:solidFill>
              </a:rPr>
              <a:t> </a:t>
            </a:r>
            <a:r>
              <a:rPr lang="en-US" dirty="0" smtClean="0"/>
              <a:t>Make Multi-Cycle @ 30 MHz CPU (15MIPS) run 2x faster by making arithmetic instructions faster</a:t>
            </a:r>
          </a:p>
          <a:p>
            <a:endParaRPr lang="en-US" dirty="0" smtClean="0"/>
          </a:p>
          <a:p>
            <a:r>
              <a:rPr lang="en-US" i="1" dirty="0" smtClean="0">
                <a:solidFill>
                  <a:schemeClr val="accent5">
                    <a:lumMod val="60000"/>
                    <a:lumOff val="40000"/>
                  </a:schemeClr>
                </a:solidFill>
              </a:rPr>
              <a:t>Instruction mix</a:t>
            </a:r>
            <a:r>
              <a:rPr lang="en-US" i="1" dirty="0" smtClean="0">
                <a:solidFill>
                  <a:srgbClr val="00F6FF"/>
                </a:solidFill>
              </a:rPr>
              <a:t> </a:t>
            </a:r>
            <a:r>
              <a:rPr lang="en-US" dirty="0" smtClean="0"/>
              <a:t>(for P):</a:t>
            </a:r>
          </a:p>
          <a:p>
            <a:pPr lvl="1"/>
            <a:r>
              <a:rPr lang="en-US" dirty="0" smtClean="0"/>
              <a:t>25% load/store,  CPI = 3 </a:t>
            </a:r>
          </a:p>
          <a:p>
            <a:pPr lvl="1"/>
            <a:r>
              <a:rPr lang="en-US" dirty="0" smtClean="0"/>
              <a:t>60% arithmetic,  CPI = </a:t>
            </a:r>
            <a:r>
              <a:rPr lang="en-US" strike="sngStrike" dirty="0" smtClean="0"/>
              <a:t>2</a:t>
            </a:r>
            <a:r>
              <a:rPr lang="en-US" dirty="0" smtClean="0"/>
              <a:t> </a:t>
            </a:r>
            <a:r>
              <a:rPr lang="en-US" dirty="0">
                <a:solidFill>
                  <a:schemeClr val="accent5">
                    <a:lumMod val="60000"/>
                    <a:lumOff val="40000"/>
                  </a:schemeClr>
                </a:solidFill>
              </a:rPr>
              <a:t>X</a:t>
            </a:r>
            <a:endParaRPr lang="en-US" strike="sngStrike" dirty="0" smtClean="0">
              <a:solidFill>
                <a:schemeClr val="accent5">
                  <a:lumMod val="60000"/>
                  <a:lumOff val="40000"/>
                </a:schemeClr>
              </a:solidFill>
            </a:endParaRPr>
          </a:p>
          <a:p>
            <a:pPr lvl="1"/>
            <a:r>
              <a:rPr lang="en-US" dirty="0" smtClean="0"/>
              <a:t>15% branches,    CPI = 1</a:t>
            </a:r>
          </a:p>
          <a:p>
            <a:pPr lvl="1"/>
            <a:endParaRPr lang="en-US" dirty="0"/>
          </a:p>
          <a:p>
            <a:endParaRPr lang="en-US" dirty="0" smtClean="0"/>
          </a:p>
          <a:p>
            <a:endParaRPr lang="en-US" dirty="0"/>
          </a:p>
          <a:p>
            <a:r>
              <a:rPr lang="en-US" dirty="0" smtClean="0"/>
              <a:t>But, want to half our CPI from 2.1 to 1.05.</a:t>
            </a:r>
          </a:p>
          <a:p>
            <a:r>
              <a:rPr lang="en-US" dirty="0" smtClean="0"/>
              <a:t>    Let </a:t>
            </a:r>
            <a:r>
              <a:rPr lang="en-US" dirty="0" smtClean="0"/>
              <a:t>new </a:t>
            </a:r>
            <a:r>
              <a:rPr lang="en-US" dirty="0" smtClean="0"/>
              <a:t>arithmetic operation have a CPI of X. </a:t>
            </a:r>
            <a:r>
              <a:rPr lang="en-US" dirty="0" smtClean="0"/>
              <a:t>   X </a:t>
            </a:r>
            <a:r>
              <a:rPr lang="en-US" dirty="0" smtClean="0"/>
              <a:t>=?</a:t>
            </a:r>
          </a:p>
          <a:p>
            <a:r>
              <a:rPr lang="en-US" dirty="0" smtClean="0"/>
              <a:t>    Then, X = 0.25, which is a significant improvement</a:t>
            </a:r>
          </a:p>
        </p:txBody>
      </p:sp>
      <p:sp>
        <p:nvSpPr>
          <p:cNvPr id="5" name="TextBox 4"/>
          <p:cNvSpPr txBox="1"/>
          <p:nvPr/>
        </p:nvSpPr>
        <p:spPr>
          <a:xfrm>
            <a:off x="2362200" y="3733800"/>
            <a:ext cx="6715300" cy="1569660"/>
          </a:xfrm>
          <a:prstGeom prst="rect">
            <a:avLst/>
          </a:prstGeom>
          <a:noFill/>
        </p:spPr>
        <p:txBody>
          <a:bodyPr wrap="none" rtlCol="0">
            <a:spAutoFit/>
          </a:bodyPr>
          <a:lstStyle/>
          <a:p>
            <a:r>
              <a:rPr lang="en-US" sz="3200" dirty="0" smtClean="0">
                <a:solidFill>
                  <a:schemeClr val="accent5">
                    <a:lumMod val="60000"/>
                    <a:lumOff val="40000"/>
                  </a:schemeClr>
                </a:solidFill>
              </a:rPr>
              <a:t>CPI = 1.05 = 0.25 x 3 + 0.6 x </a:t>
            </a:r>
            <a:r>
              <a:rPr lang="en-US" sz="3200" u="sng" dirty="0" err="1">
                <a:solidFill>
                  <a:schemeClr val="accent5">
                    <a:lumMod val="60000"/>
                    <a:lumOff val="40000"/>
                  </a:schemeClr>
                </a:solidFill>
              </a:rPr>
              <a:t>X</a:t>
            </a:r>
            <a:r>
              <a:rPr lang="en-US" sz="3200" dirty="0" smtClean="0">
                <a:solidFill>
                  <a:schemeClr val="accent5">
                    <a:lumMod val="60000"/>
                    <a:lumOff val="40000"/>
                  </a:schemeClr>
                </a:solidFill>
              </a:rPr>
              <a:t> + 0.15 x 1</a:t>
            </a:r>
          </a:p>
          <a:p>
            <a:r>
              <a:rPr lang="en-US" sz="3200" dirty="0">
                <a:solidFill>
                  <a:schemeClr val="accent5">
                    <a:lumMod val="60000"/>
                    <a:lumOff val="40000"/>
                  </a:schemeClr>
                </a:solidFill>
              </a:rPr>
              <a:t> </a:t>
            </a:r>
            <a:r>
              <a:rPr lang="en-US" sz="3200" dirty="0" smtClean="0">
                <a:solidFill>
                  <a:schemeClr val="accent5">
                    <a:lumMod val="60000"/>
                    <a:lumOff val="40000"/>
                  </a:schemeClr>
                </a:solidFill>
              </a:rPr>
              <a:t>         1.05 = .75 + 0.6X + 0.15</a:t>
            </a:r>
          </a:p>
          <a:p>
            <a:r>
              <a:rPr lang="en-US" sz="3200" dirty="0">
                <a:solidFill>
                  <a:schemeClr val="accent5">
                    <a:lumMod val="60000"/>
                    <a:lumOff val="40000"/>
                  </a:schemeClr>
                </a:solidFill>
              </a:rPr>
              <a:t> </a:t>
            </a:r>
            <a:r>
              <a:rPr lang="en-US" sz="3200" dirty="0" smtClean="0">
                <a:solidFill>
                  <a:schemeClr val="accent5">
                    <a:lumMod val="60000"/>
                    <a:lumOff val="40000"/>
                  </a:schemeClr>
                </a:solidFill>
              </a:rPr>
              <a:t>              X = 0.25</a:t>
            </a:r>
            <a:endParaRPr lang="en-US" sz="3200" dirty="0">
              <a:solidFill>
                <a:schemeClr val="accent5">
                  <a:lumMod val="60000"/>
                  <a:lumOff val="40000"/>
                </a:schemeClr>
              </a:solidFill>
            </a:endParaRPr>
          </a:p>
        </p:txBody>
      </p:sp>
    </p:spTree>
    <p:extLst>
      <p:ext uri="{BB962C8B-B14F-4D97-AF65-F5344CB8AC3E}">
        <p14:creationId xmlns:p14="http://schemas.microsoft.com/office/powerpoint/2010/main" val="628300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Example</a:t>
            </a:r>
            <a:endParaRPr lang="en-US" dirty="0"/>
          </a:p>
        </p:txBody>
      </p:sp>
      <p:sp>
        <p:nvSpPr>
          <p:cNvPr id="3" name="Content Placeholder 2"/>
          <p:cNvSpPr>
            <a:spLocks noGrp="1"/>
          </p:cNvSpPr>
          <p:nvPr>
            <p:ph idx="1"/>
            <p:custDataLst>
              <p:tags r:id="rId2"/>
            </p:custDataLst>
          </p:nvPr>
        </p:nvSpPr>
        <p:spPr>
          <a:xfrm>
            <a:off x="228600" y="990600"/>
            <a:ext cx="8915400" cy="5486400"/>
          </a:xfrm>
        </p:spPr>
        <p:txBody>
          <a:bodyPr>
            <a:normAutofit/>
          </a:bodyPr>
          <a:lstStyle/>
          <a:p>
            <a:pPr>
              <a:lnSpc>
                <a:spcPct val="80000"/>
              </a:lnSpc>
            </a:pPr>
            <a:r>
              <a:rPr lang="en-US" sz="3000" dirty="0" smtClean="0">
                <a:solidFill>
                  <a:schemeClr val="accent5">
                    <a:lumMod val="60000"/>
                    <a:lumOff val="40000"/>
                  </a:schemeClr>
                </a:solidFill>
              </a:rPr>
              <a:t>Goal:</a:t>
            </a:r>
            <a:r>
              <a:rPr lang="en-US" sz="3000" dirty="0" smtClean="0">
                <a:solidFill>
                  <a:srgbClr val="00F6FF"/>
                </a:solidFill>
              </a:rPr>
              <a:t> </a:t>
            </a:r>
            <a:r>
              <a:rPr lang="en-US" sz="3000" dirty="0" smtClean="0"/>
              <a:t>Make Multi-Cycle @ 30 MHz CPU (15MIPS) run 2x faster by making arithmetic instructions faster</a:t>
            </a:r>
          </a:p>
          <a:p>
            <a:pPr>
              <a:lnSpc>
                <a:spcPct val="80000"/>
              </a:lnSpc>
            </a:pPr>
            <a:endParaRPr lang="en-US" sz="3000" dirty="0" smtClean="0"/>
          </a:p>
          <a:p>
            <a:pPr>
              <a:lnSpc>
                <a:spcPct val="80000"/>
              </a:lnSpc>
            </a:pPr>
            <a:r>
              <a:rPr lang="en-US" sz="3000" i="1" dirty="0" smtClean="0">
                <a:solidFill>
                  <a:schemeClr val="accent5">
                    <a:lumMod val="60000"/>
                    <a:lumOff val="40000"/>
                  </a:schemeClr>
                </a:solidFill>
              </a:rPr>
              <a:t>Instruction mix</a:t>
            </a:r>
            <a:r>
              <a:rPr lang="en-US" sz="3000" i="1" dirty="0" smtClean="0">
                <a:solidFill>
                  <a:srgbClr val="00F6FF"/>
                </a:solidFill>
              </a:rPr>
              <a:t> </a:t>
            </a:r>
            <a:r>
              <a:rPr lang="en-US" sz="3000" dirty="0" smtClean="0"/>
              <a:t>(for P):</a:t>
            </a:r>
          </a:p>
          <a:p>
            <a:pPr lvl="1">
              <a:lnSpc>
                <a:spcPct val="80000"/>
              </a:lnSpc>
            </a:pPr>
            <a:r>
              <a:rPr lang="en-US" sz="2600" dirty="0" smtClean="0"/>
              <a:t>25% load/store,  CPI = 3 </a:t>
            </a:r>
          </a:p>
          <a:p>
            <a:pPr lvl="1">
              <a:lnSpc>
                <a:spcPct val="80000"/>
              </a:lnSpc>
            </a:pPr>
            <a:r>
              <a:rPr lang="en-US" sz="2600" dirty="0" smtClean="0"/>
              <a:t>60% arithmetic,  CPI = </a:t>
            </a:r>
            <a:r>
              <a:rPr lang="en-US" sz="2600" strike="sngStrike" dirty="0" smtClean="0"/>
              <a:t>2</a:t>
            </a:r>
            <a:r>
              <a:rPr lang="en-US" sz="2600" dirty="0" smtClean="0"/>
              <a:t> </a:t>
            </a:r>
            <a:r>
              <a:rPr lang="en-US" sz="2600" dirty="0" smtClean="0">
                <a:solidFill>
                  <a:schemeClr val="accent5">
                    <a:lumMod val="60000"/>
                    <a:lumOff val="40000"/>
                  </a:schemeClr>
                </a:solidFill>
              </a:rPr>
              <a:t>0.25</a:t>
            </a:r>
            <a:endParaRPr lang="en-US" sz="2600" dirty="0" smtClean="0">
              <a:solidFill>
                <a:schemeClr val="accent5">
                  <a:lumMod val="60000"/>
                  <a:lumOff val="40000"/>
                </a:schemeClr>
              </a:solidFill>
            </a:endParaRPr>
          </a:p>
          <a:p>
            <a:pPr lvl="1">
              <a:lnSpc>
                <a:spcPct val="80000"/>
              </a:lnSpc>
            </a:pPr>
            <a:r>
              <a:rPr lang="en-US" sz="2600" dirty="0" smtClean="0"/>
              <a:t>15% branches,    CPI = 1</a:t>
            </a:r>
          </a:p>
          <a:p>
            <a:pPr lvl="1">
              <a:lnSpc>
                <a:spcPct val="80000"/>
              </a:lnSpc>
            </a:pPr>
            <a:endParaRPr lang="en-US" sz="2600" dirty="0"/>
          </a:p>
          <a:p>
            <a:pPr indent="-285750">
              <a:lnSpc>
                <a:spcPct val="80000"/>
              </a:lnSpc>
            </a:pPr>
            <a:r>
              <a:rPr lang="en-US" dirty="0" smtClean="0">
                <a:solidFill>
                  <a:schemeClr val="accent5">
                    <a:lumMod val="60000"/>
                    <a:lumOff val="40000"/>
                  </a:schemeClr>
                </a:solidFill>
              </a:rPr>
              <a:t>To double performance CPI for arithmetic operations have to go from 2 to 0.25</a:t>
            </a:r>
            <a:endParaRPr lang="en-US" sz="3600" dirty="0" smtClean="0">
              <a:solidFill>
                <a:schemeClr val="accent5">
                  <a:lumMod val="60000"/>
                  <a:lumOff val="40000"/>
                </a:schemeClr>
              </a:solidFill>
            </a:endParaRPr>
          </a:p>
          <a:p>
            <a:endParaRPr lang="en-US" dirty="0" smtClean="0">
              <a:solidFill>
                <a:srgbClr val="00F6FF"/>
              </a:solidFill>
            </a:endParaRPr>
          </a:p>
        </p:txBody>
      </p:sp>
    </p:spTree>
    <p:extLst>
      <p:ext uri="{BB962C8B-B14F-4D97-AF65-F5344CB8AC3E}">
        <p14:creationId xmlns:p14="http://schemas.microsoft.com/office/powerpoint/2010/main" val="962508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8" name="Picture 4" descr="http://i2.cdn.turner.com/cnnnext/dam/assets/150216142434-visit-ithaca-exlarge-16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40871"/>
            <a:ext cx="10744200" cy="6033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542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228600" y="838200"/>
            <a:ext cx="8686800" cy="5638800"/>
          </a:xfrm>
        </p:spPr>
        <p:txBody>
          <a:bodyPr>
            <a:normAutofit/>
          </a:bodyPr>
          <a:lstStyle/>
          <a:p>
            <a:r>
              <a:rPr lang="en-US" dirty="0" smtClean="0">
                <a:solidFill>
                  <a:schemeClr val="accent5">
                    <a:lumMod val="60000"/>
                    <a:lumOff val="40000"/>
                  </a:schemeClr>
                </a:solidFill>
              </a:rPr>
              <a:t>Amdahl’s Law</a:t>
            </a:r>
          </a:p>
          <a:p>
            <a:r>
              <a:rPr lang="en-US" sz="2600" dirty="0" smtClean="0"/>
              <a:t>Execution time after improvement =</a:t>
            </a:r>
          </a:p>
          <a:p>
            <a:endParaRPr lang="en-US" sz="2200" dirty="0" smtClean="0"/>
          </a:p>
          <a:p>
            <a:endParaRPr lang="en-US" sz="2200" dirty="0" smtClean="0"/>
          </a:p>
          <a:p>
            <a:r>
              <a:rPr lang="en-US" sz="2800" dirty="0" smtClean="0"/>
              <a:t>Or: Speedup is limited by popularity of improved feature</a:t>
            </a:r>
          </a:p>
          <a:p>
            <a:endParaRPr lang="en-US" sz="2800" dirty="0" smtClean="0"/>
          </a:p>
          <a:p>
            <a:r>
              <a:rPr lang="en-US" sz="2800" dirty="0" smtClean="0"/>
              <a:t>Corollary: Make the common case fast</a:t>
            </a:r>
          </a:p>
          <a:p>
            <a:r>
              <a:rPr lang="en-US" sz="2800" dirty="0" smtClean="0"/>
              <a:t>Caveat: Law of diminishing returns</a:t>
            </a:r>
          </a:p>
          <a:p>
            <a:endParaRPr lang="en-US" sz="2800" dirty="0" smtClean="0"/>
          </a:p>
          <a:p>
            <a:endParaRPr lang="en-US" sz="2800" dirty="0"/>
          </a:p>
        </p:txBody>
      </p:sp>
      <p:sp>
        <p:nvSpPr>
          <p:cNvPr id="2" name="Title 1"/>
          <p:cNvSpPr>
            <a:spLocks noGrp="1"/>
          </p:cNvSpPr>
          <p:nvPr>
            <p:ph type="title"/>
            <p:custDataLst>
              <p:tags r:id="rId2"/>
            </p:custDataLst>
          </p:nvPr>
        </p:nvSpPr>
        <p:spPr/>
        <p:txBody>
          <a:bodyPr>
            <a:normAutofit fontScale="90000"/>
          </a:bodyPr>
          <a:lstStyle/>
          <a:p>
            <a:r>
              <a:rPr lang="en-US" dirty="0" smtClean="0"/>
              <a:t>Amdahl’s Law</a:t>
            </a:r>
            <a:endParaRPr lang="en-US" dirty="0"/>
          </a:p>
        </p:txBody>
      </p:sp>
      <p:sp>
        <p:nvSpPr>
          <p:cNvPr id="4" name="Rectangle 3"/>
          <p:cNvSpPr/>
          <p:nvPr>
            <p:custDataLst>
              <p:tags r:id="rId3"/>
            </p:custDataLst>
          </p:nvPr>
        </p:nvSpPr>
        <p:spPr>
          <a:xfrm>
            <a:off x="513036" y="1737189"/>
            <a:ext cx="4841133" cy="430887"/>
          </a:xfrm>
          <a:prstGeom prst="rect">
            <a:avLst/>
          </a:prstGeom>
        </p:spPr>
        <p:txBody>
          <a:bodyPr wrap="none">
            <a:spAutoFit/>
          </a:bodyPr>
          <a:lstStyle/>
          <a:p>
            <a:r>
              <a:rPr lang="en-US" sz="2200" dirty="0" smtClean="0">
                <a:solidFill>
                  <a:schemeClr val="bg1"/>
                </a:solidFill>
              </a:rPr>
              <a:t>execution time affected by improvement</a:t>
            </a:r>
            <a:endParaRPr lang="en-US" sz="2200" dirty="0">
              <a:solidFill>
                <a:schemeClr val="bg1"/>
              </a:solidFill>
            </a:endParaRPr>
          </a:p>
        </p:txBody>
      </p:sp>
      <p:sp>
        <p:nvSpPr>
          <p:cNvPr id="5" name="Rectangle 4"/>
          <p:cNvSpPr/>
          <p:nvPr>
            <p:custDataLst>
              <p:tags r:id="rId4"/>
            </p:custDataLst>
          </p:nvPr>
        </p:nvSpPr>
        <p:spPr>
          <a:xfrm>
            <a:off x="1316525" y="2159913"/>
            <a:ext cx="2995372" cy="430887"/>
          </a:xfrm>
          <a:prstGeom prst="rect">
            <a:avLst/>
          </a:prstGeom>
        </p:spPr>
        <p:txBody>
          <a:bodyPr wrap="none">
            <a:spAutoFit/>
          </a:bodyPr>
          <a:lstStyle/>
          <a:p>
            <a:r>
              <a:rPr lang="en-US" sz="2200" dirty="0" smtClean="0">
                <a:solidFill>
                  <a:schemeClr val="bg1"/>
                </a:solidFill>
              </a:rPr>
              <a:t>amount of improvement</a:t>
            </a:r>
            <a:endParaRPr lang="en-US" sz="2200" dirty="0">
              <a:solidFill>
                <a:schemeClr val="bg1"/>
              </a:solidFill>
            </a:endParaRPr>
          </a:p>
        </p:txBody>
      </p:sp>
      <p:cxnSp>
        <p:nvCxnSpPr>
          <p:cNvPr id="7" name="Straight Connector 6"/>
          <p:cNvCxnSpPr/>
          <p:nvPr>
            <p:custDataLst>
              <p:tags r:id="rId5"/>
            </p:custDataLst>
          </p:nvPr>
        </p:nvCxnSpPr>
        <p:spPr>
          <a:xfrm>
            <a:off x="513036" y="2168076"/>
            <a:ext cx="455229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custDataLst>
              <p:tags r:id="rId6"/>
            </p:custDataLst>
          </p:nvPr>
        </p:nvSpPr>
        <p:spPr>
          <a:xfrm>
            <a:off x="5298308" y="1931313"/>
            <a:ext cx="3452612" cy="430887"/>
          </a:xfrm>
          <a:prstGeom prst="rect">
            <a:avLst/>
          </a:prstGeom>
        </p:spPr>
        <p:txBody>
          <a:bodyPr wrap="none">
            <a:spAutoFit/>
          </a:bodyPr>
          <a:lstStyle/>
          <a:p>
            <a:r>
              <a:rPr lang="en-US" sz="2200" dirty="0" smtClean="0">
                <a:solidFill>
                  <a:schemeClr val="bg1"/>
                </a:solidFill>
              </a:rPr>
              <a:t>+  execution time unaffected</a:t>
            </a:r>
            <a:endParaRPr lang="en-US" sz="2200" dirty="0">
              <a:solidFill>
                <a:schemeClr val="bg1"/>
              </a:solidFill>
            </a:endParaRPr>
          </a:p>
        </p:txBody>
      </p:sp>
      <p:sp>
        <p:nvSpPr>
          <p:cNvPr id="10" name="Rounded Rectangular Callout 9" hidden="1"/>
          <p:cNvSpPr/>
          <p:nvPr>
            <p:custDataLst>
              <p:tags r:id="rId7"/>
            </p:custDataLst>
          </p:nvPr>
        </p:nvSpPr>
        <p:spPr>
          <a:xfrm>
            <a:off x="5334000" y="3352800"/>
            <a:ext cx="1981200" cy="609600"/>
          </a:xfrm>
          <a:prstGeom prst="wedgeRoundRectCallout">
            <a:avLst>
              <a:gd name="adj1" fmla="val -51743"/>
              <a:gd name="adj2" fmla="val -79243"/>
              <a:gd name="adj3" fmla="val 16667"/>
            </a:avLst>
          </a:prstGeom>
          <a:noFill/>
          <a:ln w="28575">
            <a:solidFill>
              <a:schemeClr val="accent4">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4"/>
                </a:solidFill>
              </a:rPr>
              <a:t>contribution to execution time</a:t>
            </a:r>
            <a:endParaRPr lang="en-US" dirty="0">
              <a:solidFill>
                <a:schemeClr val="accent4"/>
              </a:solidFill>
            </a:endParaRPr>
          </a:p>
        </p:txBody>
      </p:sp>
    </p:spTree>
    <p:extLst>
      <p:ext uri="{BB962C8B-B14F-4D97-AF65-F5344CB8AC3E}">
        <p14:creationId xmlns:p14="http://schemas.microsoft.com/office/powerpoint/2010/main" val="31039080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62" name="Line 34"/>
          <p:cNvSpPr>
            <a:spLocks noChangeShapeType="1"/>
          </p:cNvSpPr>
          <p:nvPr>
            <p:custDataLst>
              <p:tags r:id="rId1"/>
            </p:custDataLst>
          </p:nvPr>
        </p:nvSpPr>
        <p:spPr bwMode="auto">
          <a:xfrm flipV="1">
            <a:off x="2286000" y="4191000"/>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2"/>
            </p:custDataLst>
          </p:nvPr>
        </p:nvSpPr>
        <p:spPr bwMode="auto">
          <a:xfrm>
            <a:off x="3733800" y="22098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3"/>
            </p:custDataLst>
          </p:nvPr>
        </p:nvSpPr>
        <p:spPr bwMode="auto">
          <a:xfrm>
            <a:off x="3733800" y="30480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4"/>
            </p:custDataLst>
          </p:nvPr>
        </p:nvSpPr>
        <p:spPr bwMode="auto">
          <a:xfrm flipV="1">
            <a:off x="8686800" y="114300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5"/>
            </p:custDataLst>
          </p:nvPr>
        </p:nvSpPr>
        <p:spPr bwMode="auto">
          <a:xfrm flipH="1">
            <a:off x="6629400" y="25908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6"/>
            </p:custDataLst>
          </p:nvPr>
        </p:nvSpPr>
        <p:spPr bwMode="auto">
          <a:xfrm flipV="1">
            <a:off x="1981200" y="11430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7"/>
            </p:custDataLst>
          </p:nvPr>
        </p:nvSpPr>
        <p:spPr bwMode="auto">
          <a:xfrm flipV="1">
            <a:off x="1981200" y="2895600"/>
            <a:ext cx="228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2249780" name="Text Box 52"/>
          <p:cNvSpPr txBox="1">
            <a:spLocks noChangeArrowheads="1"/>
          </p:cNvSpPr>
          <p:nvPr>
            <p:custDataLst>
              <p:tags r:id="rId8"/>
            </p:custDataLst>
          </p:nvPr>
        </p:nvSpPr>
        <p:spPr bwMode="auto">
          <a:xfrm>
            <a:off x="6172200" y="24384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56" name="Line 8"/>
          <p:cNvSpPr>
            <a:spLocks noChangeShapeType="1"/>
          </p:cNvSpPr>
          <p:nvPr>
            <p:custDataLst>
              <p:tags r:id="rId9"/>
            </p:custDataLst>
          </p:nvPr>
        </p:nvSpPr>
        <p:spPr bwMode="auto">
          <a:xfrm>
            <a:off x="761998" y="29718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10"/>
            </p:custDataLst>
          </p:nvPr>
        </p:nvSpPr>
        <p:spPr bwMode="auto">
          <a:xfrm>
            <a:off x="381000" y="37338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11"/>
            </p:custDataLst>
          </p:nvPr>
        </p:nvSpPr>
        <p:spPr bwMode="auto">
          <a:xfrm flipH="1">
            <a:off x="1295400" y="3352800"/>
            <a:ext cx="0" cy="1143000"/>
          </a:xfrm>
          <a:prstGeom prst="line">
            <a:avLst/>
          </a:prstGeom>
          <a:noFill/>
          <a:ln w="25400" cap="sq">
            <a:solidFill>
              <a:schemeClr val="accent4">
                <a:lumMod val="75000"/>
              </a:schemeClr>
            </a:solidFill>
            <a:round/>
            <a:headEnd type="oval"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12"/>
            </p:custDataLst>
          </p:nvPr>
        </p:nvSpPr>
        <p:spPr bwMode="auto">
          <a:xfrm>
            <a:off x="761998" y="4038598"/>
            <a:ext cx="2" cy="457201"/>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71" name="Line 49"/>
          <p:cNvSpPr>
            <a:spLocks noChangeShapeType="1"/>
          </p:cNvSpPr>
          <p:nvPr>
            <p:custDataLst>
              <p:tags r:id="rId13"/>
            </p:custDataLst>
          </p:nvPr>
        </p:nvSpPr>
        <p:spPr bwMode="auto">
          <a:xfrm flipH="1">
            <a:off x="1981200" y="114300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3" name="Line 49"/>
          <p:cNvSpPr>
            <a:spLocks noChangeShapeType="1"/>
          </p:cNvSpPr>
          <p:nvPr>
            <p:custDataLst>
              <p:tags r:id="rId14"/>
            </p:custDataLst>
          </p:nvPr>
        </p:nvSpPr>
        <p:spPr bwMode="auto">
          <a:xfrm flipH="1" flipV="1">
            <a:off x="1295400" y="2438400"/>
            <a:ext cx="228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48" name="Line 44"/>
          <p:cNvSpPr>
            <a:spLocks noChangeShapeType="1"/>
          </p:cNvSpPr>
          <p:nvPr>
            <p:custDataLst>
              <p:tags r:id="rId15"/>
            </p:custDataLst>
          </p:nvPr>
        </p:nvSpPr>
        <p:spPr bwMode="auto">
          <a:xfrm>
            <a:off x="5791200" y="3200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6"/>
            </p:custDataLst>
          </p:nvPr>
        </p:nvSpPr>
        <p:spPr bwMode="auto">
          <a:xfrm>
            <a:off x="5257800" y="35052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7"/>
            </p:custDataLst>
          </p:nvPr>
        </p:nvSpPr>
        <p:spPr bwMode="auto">
          <a:xfrm>
            <a:off x="2286000" y="48768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2" name="Text Box 29"/>
          <p:cNvSpPr txBox="1">
            <a:spLocks noChangeArrowheads="1"/>
          </p:cNvSpPr>
          <p:nvPr>
            <p:custDataLst>
              <p:tags r:id="rId18"/>
            </p:custDataLst>
          </p:nvPr>
        </p:nvSpPr>
        <p:spPr bwMode="auto">
          <a:xfrm>
            <a:off x="2343960" y="47244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latin typeface="Calibri"/>
              </a:rPr>
              <a:t>imm</a:t>
            </a:r>
            <a:endParaRPr lang="en-US" sz="1600" dirty="0">
              <a:solidFill>
                <a:srgbClr val="FFFFFF"/>
              </a:solidFill>
              <a:latin typeface="Calibri"/>
            </a:endParaRPr>
          </a:p>
        </p:txBody>
      </p:sp>
      <p:sp>
        <p:nvSpPr>
          <p:cNvPr id="75" name="Rectangle 4"/>
          <p:cNvSpPr>
            <a:spLocks noChangeArrowheads="1"/>
          </p:cNvSpPr>
          <p:nvPr>
            <p:custDataLst>
              <p:tags r:id="rId19"/>
            </p:custDataLst>
          </p:nvPr>
        </p:nvSpPr>
        <p:spPr bwMode="auto">
          <a:xfrm>
            <a:off x="304800" y="19050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78" name="Text Box 5"/>
          <p:cNvSpPr txBox="1">
            <a:spLocks noChangeArrowheads="1"/>
          </p:cNvSpPr>
          <p:nvPr>
            <p:custDataLst>
              <p:tags r:id="rId20"/>
            </p:custDataLst>
          </p:nvPr>
        </p:nvSpPr>
        <p:spPr bwMode="auto">
          <a:xfrm>
            <a:off x="6858000" y="41148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0" name="Line 49"/>
          <p:cNvSpPr>
            <a:spLocks noChangeShapeType="1"/>
          </p:cNvSpPr>
          <p:nvPr>
            <p:custDataLst>
              <p:tags r:id="rId21"/>
            </p:custDataLst>
          </p:nvPr>
        </p:nvSpPr>
        <p:spPr bwMode="auto">
          <a:xfrm flipV="1">
            <a:off x="5029200" y="30480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2"/>
            </p:custDataLst>
          </p:nvPr>
        </p:nvSpPr>
        <p:spPr bwMode="auto">
          <a:xfrm>
            <a:off x="5029200" y="39624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2" name="Text Box 5"/>
          <p:cNvSpPr txBox="1">
            <a:spLocks noChangeArrowheads="1"/>
          </p:cNvSpPr>
          <p:nvPr>
            <p:custDataLst>
              <p:tags r:id="rId23"/>
            </p:custDataLst>
          </p:nvPr>
        </p:nvSpPr>
        <p:spPr bwMode="auto">
          <a:xfrm>
            <a:off x="6705600" y="37338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24"/>
            </p:custDataLst>
          </p:nvPr>
        </p:nvSpPr>
        <p:spPr bwMode="auto">
          <a:xfrm>
            <a:off x="7391400" y="37338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4" name="Line 45"/>
          <p:cNvSpPr>
            <a:spLocks noChangeShapeType="1"/>
          </p:cNvSpPr>
          <p:nvPr>
            <p:custDataLst>
              <p:tags r:id="rId25"/>
            </p:custDataLst>
          </p:nvPr>
        </p:nvSpPr>
        <p:spPr bwMode="auto">
          <a:xfrm flipV="1">
            <a:off x="7239000" y="4495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5" name="Text Box 5"/>
          <p:cNvSpPr txBox="1">
            <a:spLocks noChangeArrowheads="1"/>
          </p:cNvSpPr>
          <p:nvPr>
            <p:custDataLst>
              <p:tags r:id="rId26"/>
            </p:custDataLst>
          </p:nvPr>
        </p:nvSpPr>
        <p:spPr bwMode="auto">
          <a:xfrm>
            <a:off x="6781800" y="33528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86" name="Line 44"/>
          <p:cNvSpPr>
            <a:spLocks noChangeShapeType="1"/>
          </p:cNvSpPr>
          <p:nvPr>
            <p:custDataLst>
              <p:tags r:id="rId27"/>
            </p:custDataLst>
          </p:nvPr>
        </p:nvSpPr>
        <p:spPr bwMode="auto">
          <a:xfrm>
            <a:off x="7239000" y="25908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8"/>
            </p:custDataLst>
          </p:nvPr>
        </p:nvSpPr>
        <p:spPr bwMode="auto">
          <a:xfrm flipH="1">
            <a:off x="8458200" y="28194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9"/>
            </p:custDataLst>
          </p:nvPr>
        </p:nvSpPr>
        <p:spPr bwMode="auto">
          <a:xfrm>
            <a:off x="8077200" y="30480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30"/>
            </p:custDataLst>
          </p:nvPr>
        </p:nvSpPr>
        <p:spPr bwMode="auto">
          <a:xfrm>
            <a:off x="8077200" y="30480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31"/>
            </p:custDataLst>
          </p:nvPr>
        </p:nvSpPr>
        <p:spPr bwMode="auto">
          <a:xfrm flipV="1">
            <a:off x="7924800" y="39624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7" name="Line 49"/>
          <p:cNvSpPr>
            <a:spLocks noChangeShapeType="1"/>
          </p:cNvSpPr>
          <p:nvPr>
            <p:custDataLst>
              <p:tags r:id="rId32"/>
            </p:custDataLst>
          </p:nvPr>
        </p:nvSpPr>
        <p:spPr bwMode="auto">
          <a:xfrm flipV="1">
            <a:off x="2123844" y="4648200"/>
            <a:ext cx="152400" cy="1524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93" name="Text Box 29"/>
          <p:cNvSpPr txBox="1">
            <a:spLocks noChangeArrowheads="1"/>
          </p:cNvSpPr>
          <p:nvPr>
            <p:custDataLst>
              <p:tags r:id="rId33"/>
            </p:custDataLst>
          </p:nvPr>
        </p:nvSpPr>
        <p:spPr bwMode="auto">
          <a:xfrm>
            <a:off x="1676400" y="44958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target</a:t>
            </a:r>
            <a:endParaRPr lang="en-US" sz="1600" dirty="0">
              <a:solidFill>
                <a:srgbClr val="FFFFFF"/>
              </a:solidFill>
              <a:latin typeface="Calibri"/>
            </a:endParaRPr>
          </a:p>
        </p:txBody>
      </p:sp>
      <p:sp>
        <p:nvSpPr>
          <p:cNvPr id="94" name="Line 34"/>
          <p:cNvSpPr>
            <a:spLocks noChangeShapeType="1"/>
          </p:cNvSpPr>
          <p:nvPr>
            <p:custDataLst>
              <p:tags r:id="rId34"/>
            </p:custDataLst>
          </p:nvPr>
        </p:nvSpPr>
        <p:spPr bwMode="auto">
          <a:xfrm flipH="1" flipV="1">
            <a:off x="1742844" y="4800600"/>
            <a:ext cx="3810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97" name="Line 45"/>
          <p:cNvSpPr>
            <a:spLocks noChangeShapeType="1"/>
          </p:cNvSpPr>
          <p:nvPr>
            <p:custDataLst>
              <p:tags r:id="rId35"/>
            </p:custDataLst>
          </p:nvPr>
        </p:nvSpPr>
        <p:spPr bwMode="auto">
          <a:xfrm flipH="1" flipV="1">
            <a:off x="1752600" y="5181600"/>
            <a:ext cx="457200" cy="4572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98" name="Line 49"/>
          <p:cNvSpPr>
            <a:spLocks noChangeShapeType="1"/>
          </p:cNvSpPr>
          <p:nvPr>
            <p:custDataLst>
              <p:tags r:id="rId36"/>
            </p:custDataLst>
          </p:nvPr>
        </p:nvSpPr>
        <p:spPr bwMode="auto">
          <a:xfrm flipV="1">
            <a:off x="4800600" y="4191000"/>
            <a:ext cx="0" cy="14478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04" name="Line 49"/>
          <p:cNvSpPr>
            <a:spLocks noChangeShapeType="1"/>
          </p:cNvSpPr>
          <p:nvPr>
            <p:custDataLst>
              <p:tags r:id="rId37"/>
            </p:custDataLst>
          </p:nvPr>
        </p:nvSpPr>
        <p:spPr bwMode="auto">
          <a:xfrm flipV="1">
            <a:off x="2123844" y="4267200"/>
            <a:ext cx="152400" cy="1524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05" name="Line 34"/>
          <p:cNvSpPr>
            <a:spLocks noChangeShapeType="1"/>
          </p:cNvSpPr>
          <p:nvPr>
            <p:custDataLst>
              <p:tags r:id="rId38"/>
            </p:custDataLst>
          </p:nvPr>
        </p:nvSpPr>
        <p:spPr bwMode="auto">
          <a:xfrm flipH="1" flipV="1">
            <a:off x="1742844" y="4419600"/>
            <a:ext cx="3810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06" name="Text Box 29"/>
          <p:cNvSpPr txBox="1">
            <a:spLocks noChangeArrowheads="1"/>
          </p:cNvSpPr>
          <p:nvPr>
            <p:custDataLst>
              <p:tags r:id="rId39"/>
            </p:custDataLst>
          </p:nvPr>
        </p:nvSpPr>
        <p:spPr bwMode="auto">
          <a:xfrm>
            <a:off x="1676400" y="41148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offset</a:t>
            </a:r>
            <a:endParaRPr lang="en-US" sz="1600" dirty="0">
              <a:solidFill>
                <a:srgbClr val="FFFFFF"/>
              </a:solidFill>
              <a:latin typeface="Calibri"/>
            </a:endParaRPr>
          </a:p>
        </p:txBody>
      </p:sp>
      <p:sp>
        <p:nvSpPr>
          <p:cNvPr id="108" name="Line 44"/>
          <p:cNvSpPr>
            <a:spLocks noChangeShapeType="1"/>
          </p:cNvSpPr>
          <p:nvPr>
            <p:custDataLst>
              <p:tags r:id="rId40"/>
            </p:custDataLst>
          </p:nvPr>
        </p:nvSpPr>
        <p:spPr bwMode="auto">
          <a:xfrm flipH="1">
            <a:off x="4419600" y="36576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96" name="Line 45"/>
          <p:cNvSpPr>
            <a:spLocks noChangeShapeType="1"/>
          </p:cNvSpPr>
          <p:nvPr>
            <p:custDataLst>
              <p:tags r:id="rId41"/>
            </p:custDataLst>
          </p:nvPr>
        </p:nvSpPr>
        <p:spPr bwMode="auto">
          <a:xfrm flipH="1">
            <a:off x="3810000" y="4191000"/>
            <a:ext cx="2286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3" name="Line 45"/>
          <p:cNvSpPr>
            <a:spLocks noChangeShapeType="1"/>
          </p:cNvSpPr>
          <p:nvPr>
            <p:custDataLst>
              <p:tags r:id="rId42"/>
            </p:custDataLst>
          </p:nvPr>
        </p:nvSpPr>
        <p:spPr bwMode="auto">
          <a:xfrm flipH="1">
            <a:off x="3733800" y="3733800"/>
            <a:ext cx="76200" cy="3048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10" name="Line 49"/>
          <p:cNvSpPr>
            <a:spLocks noChangeShapeType="1"/>
          </p:cNvSpPr>
          <p:nvPr>
            <p:custDataLst>
              <p:tags r:id="rId43"/>
            </p:custDataLst>
          </p:nvPr>
        </p:nvSpPr>
        <p:spPr bwMode="auto">
          <a:xfrm flipV="1">
            <a:off x="3810000" y="3733800"/>
            <a:ext cx="228600" cy="0"/>
          </a:xfrm>
          <a:prstGeom prst="line">
            <a:avLst/>
          </a:prstGeom>
          <a:noFill/>
          <a:ln w="25400" cap="sq">
            <a:solidFill>
              <a:schemeClr val="accent2"/>
            </a:solidFill>
            <a:round/>
            <a:headEnd/>
            <a:tailEnd/>
          </a:ln>
          <a:effectLst/>
        </p:spPr>
        <p:txBody>
          <a:bodyPr wrap="square" anchor="ctr" anchorCtr="1">
            <a:noAutofit/>
          </a:bodyPr>
          <a:lstStyle/>
          <a:p>
            <a:endParaRPr lang="en-US" dirty="0"/>
          </a:p>
        </p:txBody>
      </p:sp>
      <p:sp>
        <p:nvSpPr>
          <p:cNvPr id="111" name="Text Box 11"/>
          <p:cNvSpPr txBox="1">
            <a:spLocks noChangeArrowheads="1"/>
          </p:cNvSpPr>
          <p:nvPr>
            <p:custDataLst>
              <p:tags r:id="rId44"/>
            </p:custDataLst>
          </p:nvPr>
        </p:nvSpPr>
        <p:spPr bwMode="auto">
          <a:xfrm>
            <a:off x="4038600" y="40386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rPr>
              <a:t>cmp</a:t>
            </a:r>
            <a:endParaRPr lang="en-US" sz="1600" dirty="0">
              <a:solidFill>
                <a:srgbClr val="FFFFFF"/>
              </a:solidFill>
            </a:endParaRPr>
          </a:p>
        </p:txBody>
      </p:sp>
      <p:sp>
        <p:nvSpPr>
          <p:cNvPr id="112" name="Line 45"/>
          <p:cNvSpPr>
            <a:spLocks noChangeShapeType="1"/>
          </p:cNvSpPr>
          <p:nvPr>
            <p:custDataLst>
              <p:tags r:id="rId45"/>
            </p:custDataLst>
          </p:nvPr>
        </p:nvSpPr>
        <p:spPr bwMode="auto">
          <a:xfrm flipV="1">
            <a:off x="4191000" y="43434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9" name="Line 49"/>
          <p:cNvSpPr>
            <a:spLocks noChangeShapeType="1"/>
          </p:cNvSpPr>
          <p:nvPr>
            <p:custDataLst>
              <p:tags r:id="rId46"/>
            </p:custDataLst>
          </p:nvPr>
        </p:nvSpPr>
        <p:spPr bwMode="auto">
          <a:xfrm>
            <a:off x="2286000" y="3962400"/>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17" name="Oval 24"/>
          <p:cNvSpPr>
            <a:spLocks noChangeArrowheads="1"/>
          </p:cNvSpPr>
          <p:nvPr>
            <p:custDataLst>
              <p:tags r:id="rId47"/>
            </p:custDataLst>
          </p:nvPr>
        </p:nvSpPr>
        <p:spPr bwMode="auto">
          <a:xfrm>
            <a:off x="2590800" y="3962401"/>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sp>
        <p:nvSpPr>
          <p:cNvPr id="118" name="Text Box 11"/>
          <p:cNvSpPr txBox="1">
            <a:spLocks noChangeArrowheads="1"/>
          </p:cNvSpPr>
          <p:nvPr>
            <p:custDataLst>
              <p:tags r:id="rId48"/>
            </p:custDataLst>
          </p:nvPr>
        </p:nvSpPr>
        <p:spPr bwMode="auto">
          <a:xfrm>
            <a:off x="4038600" y="35814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rPr>
              <a:t>=?</a:t>
            </a:r>
            <a:endParaRPr lang="en-US" dirty="0">
              <a:solidFill>
                <a:srgbClr val="FFFFFF"/>
              </a:solidFill>
            </a:endParaRPr>
          </a:p>
        </p:txBody>
      </p:sp>
      <p:sp>
        <p:nvSpPr>
          <p:cNvPr id="120" name="Line 44"/>
          <p:cNvSpPr>
            <a:spLocks noChangeShapeType="1"/>
          </p:cNvSpPr>
          <p:nvPr>
            <p:custDataLst>
              <p:tags r:id="rId49"/>
            </p:custDataLst>
          </p:nvPr>
        </p:nvSpPr>
        <p:spPr bwMode="auto">
          <a:xfrm flipH="1">
            <a:off x="4419600" y="38100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123" name="Line 44"/>
          <p:cNvSpPr>
            <a:spLocks noChangeShapeType="1"/>
          </p:cNvSpPr>
          <p:nvPr>
            <p:custDataLst>
              <p:tags r:id="rId50"/>
            </p:custDataLst>
          </p:nvPr>
        </p:nvSpPr>
        <p:spPr bwMode="auto">
          <a:xfrm flipH="1">
            <a:off x="4419600" y="41910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6" name="Line 44"/>
          <p:cNvSpPr>
            <a:spLocks noChangeShapeType="1"/>
          </p:cNvSpPr>
          <p:nvPr>
            <p:custDataLst>
              <p:tags r:id="rId51"/>
            </p:custDataLst>
          </p:nvPr>
        </p:nvSpPr>
        <p:spPr bwMode="auto">
          <a:xfrm>
            <a:off x="2438400" y="5029200"/>
            <a:ext cx="533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52"/>
            </p:custDataLst>
          </p:nvPr>
        </p:nvSpPr>
        <p:spPr bwMode="auto">
          <a:xfrm flipV="1">
            <a:off x="8382000" y="32004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53"/>
            </p:custDataLst>
          </p:nvPr>
        </p:nvSpPr>
        <p:spPr bwMode="auto">
          <a:xfrm flipV="1">
            <a:off x="6400800" y="32004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54"/>
            </p:custDataLst>
          </p:nvPr>
        </p:nvSpPr>
        <p:spPr bwMode="auto">
          <a:xfrm flipV="1">
            <a:off x="5715000" y="3657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55"/>
            </p:custDataLst>
          </p:nvPr>
        </p:nvSpPr>
        <p:spPr bwMode="auto">
          <a:xfrm flipV="1">
            <a:off x="3200400" y="5181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3" name="Line 45"/>
          <p:cNvSpPr>
            <a:spLocks noChangeShapeType="1"/>
          </p:cNvSpPr>
          <p:nvPr>
            <p:custDataLst>
              <p:tags r:id="rId56"/>
            </p:custDataLst>
          </p:nvPr>
        </p:nvSpPr>
        <p:spPr bwMode="auto">
          <a:xfrm flipV="1">
            <a:off x="1066800" y="5181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57"/>
            </p:custDataLst>
          </p:nvPr>
        </p:nvSpPr>
        <p:spPr>
          <a:xfrm>
            <a:off x="6019800" y="19050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7"/>
          <p:cNvSpPr>
            <a:spLocks noChangeArrowheads="1"/>
          </p:cNvSpPr>
          <p:nvPr>
            <p:custDataLst>
              <p:tags r:id="rId58"/>
            </p:custDataLst>
          </p:nvPr>
        </p:nvSpPr>
        <p:spPr bwMode="auto">
          <a:xfrm>
            <a:off x="457200" y="4495800"/>
            <a:ext cx="1143000" cy="685800"/>
          </a:xfrm>
          <a:prstGeom prst="ellipse">
            <a:avLst/>
          </a:prstGeom>
          <a:no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new </a:t>
            </a:r>
            <a:r>
              <a:rPr lang="en-US" dirty="0" smtClean="0">
                <a:solidFill>
                  <a:srgbClr val="FFFFFF"/>
                </a:solidFill>
                <a:latin typeface="Calibri"/>
              </a:rPr>
              <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4" name="Line 49"/>
          <p:cNvSpPr>
            <a:spLocks noChangeShapeType="1"/>
          </p:cNvSpPr>
          <p:nvPr>
            <p:custDataLst>
              <p:tags r:id="rId59"/>
            </p:custDataLst>
          </p:nvPr>
        </p:nvSpPr>
        <p:spPr bwMode="auto">
          <a:xfrm flipH="1" flipV="1">
            <a:off x="2209800" y="5638800"/>
            <a:ext cx="25908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65" name="Rectangle 19"/>
          <p:cNvSpPr>
            <a:spLocks noChangeArrowheads="1"/>
          </p:cNvSpPr>
          <p:nvPr>
            <p:custDataLst>
              <p:tags r:id="rId60"/>
            </p:custDataLst>
          </p:nvPr>
        </p:nvSpPr>
        <p:spPr bwMode="auto">
          <a:xfrm>
            <a:off x="8305800" y="24384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6" name="Line 49"/>
          <p:cNvSpPr>
            <a:spLocks noChangeShapeType="1"/>
          </p:cNvSpPr>
          <p:nvPr>
            <p:custDataLst>
              <p:tags r:id="rId61"/>
            </p:custDataLst>
          </p:nvPr>
        </p:nvSpPr>
        <p:spPr bwMode="auto">
          <a:xfrm flipH="1" flipV="1">
            <a:off x="1524000" y="24384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7" name="Line 49"/>
          <p:cNvSpPr>
            <a:spLocks noChangeShapeType="1"/>
          </p:cNvSpPr>
          <p:nvPr>
            <p:custDataLst>
              <p:tags r:id="rId62"/>
            </p:custDataLst>
          </p:nvPr>
        </p:nvSpPr>
        <p:spPr bwMode="auto">
          <a:xfrm flipV="1">
            <a:off x="1524000" y="39624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8" name="Rectangle 19"/>
          <p:cNvSpPr>
            <a:spLocks noChangeArrowheads="1"/>
          </p:cNvSpPr>
          <p:nvPr>
            <p:custDataLst>
              <p:tags r:id="rId63"/>
            </p:custDataLst>
          </p:nvPr>
        </p:nvSpPr>
        <p:spPr bwMode="auto">
          <a:xfrm>
            <a:off x="5638800" y="28956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64"/>
            </p:custDataLst>
          </p:nvPr>
        </p:nvSpPr>
        <p:spPr bwMode="auto">
          <a:xfrm>
            <a:off x="6781800" y="3429000"/>
            <a:ext cx="1143000" cy="10668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172" name="Line 48"/>
          <p:cNvSpPr>
            <a:spLocks noChangeShapeType="1"/>
          </p:cNvSpPr>
          <p:nvPr>
            <p:custDataLst>
              <p:tags r:id="rId65"/>
            </p:custDataLst>
          </p:nvPr>
        </p:nvSpPr>
        <p:spPr bwMode="auto">
          <a:xfrm flipH="1">
            <a:off x="2362200" y="31242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74" name="Line 45"/>
          <p:cNvSpPr>
            <a:spLocks noChangeShapeType="1"/>
          </p:cNvSpPr>
          <p:nvPr>
            <p:custDataLst>
              <p:tags r:id="rId66"/>
            </p:custDataLst>
          </p:nvPr>
        </p:nvSpPr>
        <p:spPr bwMode="auto">
          <a:xfrm flipV="1">
            <a:off x="2286000" y="35052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75" name="Rectangle 19"/>
          <p:cNvSpPr>
            <a:spLocks noChangeArrowheads="1"/>
          </p:cNvSpPr>
          <p:nvPr>
            <p:custDataLst>
              <p:tags r:id="rId67"/>
            </p:custDataLst>
          </p:nvPr>
        </p:nvSpPr>
        <p:spPr bwMode="auto">
          <a:xfrm>
            <a:off x="2209800" y="27432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68"/>
            </p:custDataLst>
          </p:nvPr>
        </p:nvSpPr>
        <p:spPr bwMode="auto">
          <a:xfrm>
            <a:off x="2590799" y="19812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78" name="Text Box 29"/>
          <p:cNvSpPr txBox="1">
            <a:spLocks noChangeArrowheads="1"/>
          </p:cNvSpPr>
          <p:nvPr>
            <p:custDataLst>
              <p:tags r:id="rId69"/>
            </p:custDataLst>
          </p:nvPr>
        </p:nvSpPr>
        <p:spPr bwMode="auto">
          <a:xfrm>
            <a:off x="1295400" y="22128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inst</a:t>
            </a:r>
            <a:endParaRPr lang="en-US" sz="1600" dirty="0">
              <a:solidFill>
                <a:srgbClr val="FFFFFF"/>
              </a:solidFill>
              <a:latin typeface="Calibri"/>
            </a:endParaRPr>
          </a:p>
        </p:txBody>
      </p:sp>
      <p:sp>
        <p:nvSpPr>
          <p:cNvPr id="102" name="Line 25"/>
          <p:cNvSpPr>
            <a:spLocks noChangeShapeType="1"/>
          </p:cNvSpPr>
          <p:nvPr>
            <p:custDataLst>
              <p:tags r:id="rId70"/>
            </p:custDataLst>
          </p:nvPr>
        </p:nvSpPr>
        <p:spPr bwMode="auto">
          <a:xfrm flipV="1">
            <a:off x="2743200" y="33528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7" name="Line 25"/>
          <p:cNvSpPr>
            <a:spLocks noChangeShapeType="1"/>
          </p:cNvSpPr>
          <p:nvPr>
            <p:custDataLst>
              <p:tags r:id="rId71"/>
            </p:custDataLst>
          </p:nvPr>
        </p:nvSpPr>
        <p:spPr bwMode="auto">
          <a:xfrm flipV="1">
            <a:off x="3124199" y="33528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19" name="Line 25"/>
          <p:cNvSpPr>
            <a:spLocks noChangeShapeType="1"/>
          </p:cNvSpPr>
          <p:nvPr>
            <p:custDataLst>
              <p:tags r:id="rId72"/>
            </p:custDataLst>
          </p:nvPr>
        </p:nvSpPr>
        <p:spPr bwMode="auto">
          <a:xfrm flipV="1">
            <a:off x="3352799" y="33528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21" name="Line 25"/>
          <p:cNvSpPr>
            <a:spLocks noChangeShapeType="1"/>
          </p:cNvSpPr>
          <p:nvPr>
            <p:custDataLst>
              <p:tags r:id="rId73"/>
            </p:custDataLst>
          </p:nvPr>
        </p:nvSpPr>
        <p:spPr bwMode="auto">
          <a:xfrm flipV="1">
            <a:off x="3581399" y="33528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cxnSp>
        <p:nvCxnSpPr>
          <p:cNvPr id="95" name="Straight Connector 94"/>
          <p:cNvCxnSpPr/>
          <p:nvPr>
            <p:custDataLst>
              <p:tags r:id="rId74"/>
            </p:custDataLst>
          </p:nvPr>
        </p:nvCxnSpPr>
        <p:spPr>
          <a:xfrm>
            <a:off x="1447800" y="33528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99" name="Line 44"/>
          <p:cNvSpPr>
            <a:spLocks noChangeShapeType="1"/>
          </p:cNvSpPr>
          <p:nvPr>
            <p:custDataLst>
              <p:tags r:id="rId75"/>
            </p:custDataLst>
          </p:nvPr>
        </p:nvSpPr>
        <p:spPr bwMode="auto">
          <a:xfrm>
            <a:off x="762000" y="3352800"/>
            <a:ext cx="1447800" cy="0"/>
          </a:xfrm>
          <a:prstGeom prst="line">
            <a:avLst/>
          </a:prstGeom>
          <a:noFill/>
          <a:ln w="25400" cap="sq">
            <a:solidFill>
              <a:schemeClr val="accent4">
                <a:lumMod val="75000"/>
              </a:schemeClr>
            </a:solidFill>
            <a:round/>
            <a:headEnd type="oval" w="med" len="med"/>
            <a:tailEnd type="arrow" w="med" len="med"/>
          </a:ln>
          <a:effectLst/>
        </p:spPr>
        <p:txBody>
          <a:bodyPr wrap="square" anchor="ctr" anchorCtr="1">
            <a:noAutofit/>
          </a:bodyPr>
          <a:lstStyle/>
          <a:p>
            <a:endParaRPr lang="en-US"/>
          </a:p>
        </p:txBody>
      </p:sp>
      <p:cxnSp>
        <p:nvCxnSpPr>
          <p:cNvPr id="100" name="Straight Connector 99"/>
          <p:cNvCxnSpPr/>
          <p:nvPr>
            <p:custDataLst>
              <p:tags r:id="rId76"/>
            </p:custDataLst>
          </p:nvPr>
        </p:nvCxnSpPr>
        <p:spPr>
          <a:xfrm>
            <a:off x="4724400" y="50292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01" name="Line 49"/>
          <p:cNvSpPr>
            <a:spLocks noChangeShapeType="1"/>
          </p:cNvSpPr>
          <p:nvPr>
            <p:custDataLst>
              <p:tags r:id="rId77"/>
            </p:custDataLst>
          </p:nvPr>
        </p:nvSpPr>
        <p:spPr bwMode="auto">
          <a:xfrm flipV="1">
            <a:off x="3657600" y="5029200"/>
            <a:ext cx="1600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13" name="Text Box 11"/>
          <p:cNvSpPr txBox="1">
            <a:spLocks noChangeArrowheads="1"/>
          </p:cNvSpPr>
          <p:nvPr>
            <p:custDataLst>
              <p:tags r:id="rId78"/>
            </p:custDataLst>
          </p:nvPr>
        </p:nvSpPr>
        <p:spPr bwMode="auto">
          <a:xfrm>
            <a:off x="2971800" y="48768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cxnSp>
        <p:nvCxnSpPr>
          <p:cNvPr id="114" name="Straight Connector 113"/>
          <p:cNvCxnSpPr/>
          <p:nvPr>
            <p:custDataLst>
              <p:tags r:id="rId79"/>
            </p:custDataLst>
          </p:nvPr>
        </p:nvCxnSpPr>
        <p:spPr>
          <a:xfrm rot="5400000">
            <a:off x="4724400" y="30480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custDataLst>
              <p:tags r:id="rId80"/>
            </p:custDataLst>
          </p:nvPr>
        </p:nvCxnSpPr>
        <p:spPr>
          <a:xfrm rot="5400000">
            <a:off x="4724400" y="36576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25" name="Line 49"/>
          <p:cNvSpPr>
            <a:spLocks noChangeShapeType="1"/>
          </p:cNvSpPr>
          <p:nvPr>
            <p:custDataLst>
              <p:tags r:id="rId81"/>
            </p:custDataLst>
          </p:nvPr>
        </p:nvSpPr>
        <p:spPr bwMode="auto">
          <a:xfrm flipV="1">
            <a:off x="4800600" y="2209800"/>
            <a:ext cx="0" cy="1981200"/>
          </a:xfrm>
          <a:prstGeom prst="line">
            <a:avLst/>
          </a:prstGeom>
          <a:noFill/>
          <a:ln w="25400" cap="sq">
            <a:solidFill>
              <a:srgbClr val="66FF33"/>
            </a:solidFill>
            <a:round/>
            <a:headEnd type="oval" w="med" len="med"/>
            <a:tailEnd type="oval" w="med" len="med"/>
          </a:ln>
          <a:effectLst/>
        </p:spPr>
        <p:txBody>
          <a:bodyPr wrap="square" anchor="ctr" anchorCtr="1">
            <a:noAutofit/>
          </a:bodyPr>
          <a:lstStyle/>
          <a:p>
            <a:endParaRPr lang="en-US"/>
          </a:p>
        </p:txBody>
      </p:sp>
      <p:cxnSp>
        <p:nvCxnSpPr>
          <p:cNvPr id="127" name="Straight Connector 126"/>
          <p:cNvCxnSpPr/>
          <p:nvPr>
            <p:custDataLst>
              <p:tags r:id="rId82"/>
            </p:custDataLst>
          </p:nvPr>
        </p:nvCxnSpPr>
        <p:spPr>
          <a:xfrm rot="5400000">
            <a:off x="5181600" y="39624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34" name="Line 49"/>
          <p:cNvSpPr>
            <a:spLocks noChangeShapeType="1"/>
          </p:cNvSpPr>
          <p:nvPr>
            <p:custDataLst>
              <p:tags r:id="rId83"/>
            </p:custDataLst>
          </p:nvPr>
        </p:nvSpPr>
        <p:spPr bwMode="auto">
          <a:xfrm>
            <a:off x="5257800" y="35052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grpSp>
        <p:nvGrpSpPr>
          <p:cNvPr id="2" name="Group 135"/>
          <p:cNvGrpSpPr/>
          <p:nvPr>
            <p:custDataLst>
              <p:tags r:id="rId84"/>
            </p:custDataLst>
          </p:nvPr>
        </p:nvGrpSpPr>
        <p:grpSpPr>
          <a:xfrm>
            <a:off x="914400" y="3200400"/>
            <a:ext cx="304800" cy="304800"/>
            <a:chOff x="990600" y="2971800"/>
            <a:chExt cx="304800" cy="304800"/>
          </a:xfrm>
          <a:solidFill>
            <a:schemeClr val="tx1"/>
          </a:solidFill>
        </p:grpSpPr>
        <p:sp>
          <p:nvSpPr>
            <p:cNvPr id="137" name="Freeform 136"/>
            <p:cNvSpPr/>
            <p:nvPr>
              <p:custDataLst>
                <p:tags r:id="rId8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1"/>
            <p:cNvSpPr txBox="1">
              <a:spLocks noChangeArrowheads="1"/>
            </p:cNvSpPr>
            <p:nvPr>
              <p:custDataLst>
                <p:tags r:id="rId9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grpSp>
        <p:nvGrpSpPr>
          <p:cNvPr id="3" name="Group 138"/>
          <p:cNvGrpSpPr/>
          <p:nvPr>
            <p:custDataLst>
              <p:tags r:id="rId85"/>
            </p:custDataLst>
          </p:nvPr>
        </p:nvGrpSpPr>
        <p:grpSpPr>
          <a:xfrm>
            <a:off x="1676400" y="3200400"/>
            <a:ext cx="304800" cy="304800"/>
            <a:chOff x="990600" y="2971800"/>
            <a:chExt cx="304800" cy="304800"/>
          </a:xfrm>
          <a:solidFill>
            <a:schemeClr val="tx1"/>
          </a:solidFill>
        </p:grpSpPr>
        <p:sp>
          <p:nvSpPr>
            <p:cNvPr id="140" name="Freeform 139"/>
            <p:cNvSpPr/>
            <p:nvPr>
              <p:custDataLst>
                <p:tags r:id="rId87"/>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 Box 11"/>
            <p:cNvSpPr txBox="1">
              <a:spLocks noChangeArrowheads="1"/>
            </p:cNvSpPr>
            <p:nvPr>
              <p:custDataLst>
                <p:tags r:id="rId88"/>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92" name="Line 45"/>
          <p:cNvSpPr>
            <a:spLocks noChangeShapeType="1"/>
          </p:cNvSpPr>
          <p:nvPr>
            <p:custDataLst>
              <p:tags r:id="rId86"/>
            </p:custDataLst>
          </p:nvPr>
        </p:nvSpPr>
        <p:spPr bwMode="auto">
          <a:xfrm flipV="1">
            <a:off x="6553200" y="312420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sp>
        <p:nvSpPr>
          <p:cNvPr id="4" name="Title 3"/>
          <p:cNvSpPr>
            <a:spLocks noGrp="1"/>
          </p:cNvSpPr>
          <p:nvPr>
            <p:ph type="title"/>
          </p:nvPr>
        </p:nvSpPr>
        <p:spPr/>
        <p:txBody>
          <a:bodyPr/>
          <a:lstStyle/>
          <a:p>
            <a:r>
              <a:rPr lang="en-US" dirty="0" smtClean="0"/>
              <a:t>Review: Single Cycle </a:t>
            </a:r>
            <a:r>
              <a:rPr lang="en-US" dirty="0"/>
              <a:t>P</a:t>
            </a:r>
            <a:r>
              <a:rPr lang="en-US" dirty="0" smtClean="0"/>
              <a:t>rocessor</a:t>
            </a:r>
            <a:endParaRPr lang="en-US" dirty="0"/>
          </a:p>
        </p:txBody>
      </p:sp>
    </p:spTree>
    <p:extLst>
      <p:ext uri="{BB962C8B-B14F-4D97-AF65-F5344CB8AC3E}">
        <p14:creationId xmlns:p14="http://schemas.microsoft.com/office/powerpoint/2010/main" val="14328653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Single Cycle Processor</a:t>
            </a:r>
            <a:endParaRPr lang="en-US" dirty="0"/>
          </a:p>
        </p:txBody>
      </p:sp>
      <p:sp>
        <p:nvSpPr>
          <p:cNvPr id="3" name="Content Placeholder 2"/>
          <p:cNvSpPr>
            <a:spLocks noGrp="1"/>
          </p:cNvSpPr>
          <p:nvPr>
            <p:ph idx="1"/>
          </p:nvPr>
        </p:nvSpPr>
        <p:spPr>
          <a:xfrm>
            <a:off x="152400" y="838200"/>
            <a:ext cx="8915400" cy="5638800"/>
          </a:xfrm>
        </p:spPr>
        <p:txBody>
          <a:bodyPr>
            <a:normAutofit/>
          </a:bodyPr>
          <a:lstStyle/>
          <a:p>
            <a:r>
              <a:rPr lang="en-US" dirty="0" smtClean="0"/>
              <a:t>Advantages</a:t>
            </a:r>
          </a:p>
          <a:p>
            <a:pPr lvl="1"/>
            <a:r>
              <a:rPr lang="en-US" dirty="0" smtClean="0"/>
              <a:t>Single cycle per instruction make logic and clock simple</a:t>
            </a:r>
          </a:p>
          <a:p>
            <a:r>
              <a:rPr lang="en-US" dirty="0" smtClean="0"/>
              <a:t>Disadvantages</a:t>
            </a:r>
          </a:p>
          <a:p>
            <a:pPr lvl="1"/>
            <a:r>
              <a:rPr lang="en-US" dirty="0" smtClean="0"/>
              <a:t>Since instructions take different time to finish, memory and functional unit are not efficiently utilized</a:t>
            </a:r>
          </a:p>
          <a:p>
            <a:pPr lvl="1"/>
            <a:r>
              <a:rPr lang="en-US" dirty="0" smtClean="0"/>
              <a:t>Cycle time is the longest delay</a:t>
            </a:r>
          </a:p>
          <a:p>
            <a:pPr lvl="2"/>
            <a:r>
              <a:rPr lang="en-US" dirty="0" smtClean="0"/>
              <a:t>Load instruction</a:t>
            </a:r>
          </a:p>
          <a:p>
            <a:pPr lvl="1"/>
            <a:r>
              <a:rPr lang="en-US" dirty="0" smtClean="0"/>
              <a:t>Best possible CPI is 1 (actually &lt; 1 w parallelism)</a:t>
            </a:r>
          </a:p>
          <a:p>
            <a:pPr lvl="2"/>
            <a:r>
              <a:rPr lang="en-US" dirty="0" smtClean="0"/>
              <a:t>However, lower MIPS and longer clock period (lower clock frequency); hence, lower performance</a:t>
            </a:r>
          </a:p>
        </p:txBody>
      </p:sp>
    </p:spTree>
    <p:extLst>
      <p:ext uri="{BB962C8B-B14F-4D97-AF65-F5344CB8AC3E}">
        <p14:creationId xmlns:p14="http://schemas.microsoft.com/office/powerpoint/2010/main" val="14838186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Multi Cycle Processor</a:t>
            </a:r>
            <a:endParaRPr lang="en-US" dirty="0"/>
          </a:p>
        </p:txBody>
      </p:sp>
      <p:sp>
        <p:nvSpPr>
          <p:cNvPr id="3" name="Content Placeholder 2"/>
          <p:cNvSpPr>
            <a:spLocks noGrp="1"/>
          </p:cNvSpPr>
          <p:nvPr>
            <p:ph idx="1"/>
          </p:nvPr>
        </p:nvSpPr>
        <p:spPr>
          <a:xfrm>
            <a:off x="146689" y="914400"/>
            <a:ext cx="8844911" cy="5638800"/>
          </a:xfrm>
        </p:spPr>
        <p:txBody>
          <a:bodyPr>
            <a:normAutofit/>
          </a:bodyPr>
          <a:lstStyle/>
          <a:p>
            <a:r>
              <a:rPr lang="en-US" dirty="0" smtClean="0"/>
              <a:t>Advantages</a:t>
            </a:r>
          </a:p>
          <a:p>
            <a:pPr lvl="1"/>
            <a:r>
              <a:rPr lang="en-US" dirty="0" smtClean="0"/>
              <a:t>Better MIPS and smaller clock period (higher clock frequency)</a:t>
            </a:r>
          </a:p>
          <a:p>
            <a:pPr lvl="1"/>
            <a:r>
              <a:rPr lang="en-US" dirty="0" smtClean="0"/>
              <a:t>Hence, better performance than Single Cycle processor </a:t>
            </a:r>
          </a:p>
          <a:p>
            <a:r>
              <a:rPr lang="en-US" dirty="0" smtClean="0"/>
              <a:t>Disadvantages</a:t>
            </a:r>
          </a:p>
          <a:p>
            <a:pPr lvl="1"/>
            <a:r>
              <a:rPr lang="en-US" dirty="0" smtClean="0"/>
              <a:t>Higher CPI than single cycle processor</a:t>
            </a:r>
          </a:p>
          <a:p>
            <a:pPr lvl="1"/>
            <a:endParaRPr lang="en-US" dirty="0"/>
          </a:p>
          <a:p>
            <a:r>
              <a:rPr lang="en-US" dirty="0" smtClean="0"/>
              <a:t>Pipelining: Want better Performance</a:t>
            </a:r>
            <a:endParaRPr lang="en-US" dirty="0"/>
          </a:p>
          <a:p>
            <a:pPr lvl="1"/>
            <a:r>
              <a:rPr lang="en-US" dirty="0" smtClean="0"/>
              <a:t>want small CPI (close to 1) with high MIPS and short clock period (high clock frequency) </a:t>
            </a:r>
          </a:p>
        </p:txBody>
      </p:sp>
    </p:spTree>
    <p:extLst>
      <p:ext uri="{BB962C8B-B14F-4D97-AF65-F5344CB8AC3E}">
        <p14:creationId xmlns:p14="http://schemas.microsoft.com/office/powerpoint/2010/main" val="322623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Performance</a:t>
            </a:r>
            <a:endParaRPr lang="en-US" dirty="0"/>
          </a:p>
        </p:txBody>
      </p:sp>
      <p:sp>
        <p:nvSpPr>
          <p:cNvPr id="3" name="Content Placeholder 2"/>
          <p:cNvSpPr>
            <a:spLocks noGrp="1"/>
          </p:cNvSpPr>
          <p:nvPr>
            <p:ph idx="1"/>
          </p:nvPr>
        </p:nvSpPr>
        <p:spPr/>
        <p:txBody>
          <a:bodyPr/>
          <a:lstStyle/>
          <a:p>
            <a:r>
              <a:rPr lang="en-US" dirty="0" smtClean="0"/>
              <a:t>Parallelism</a:t>
            </a:r>
          </a:p>
          <a:p>
            <a:endParaRPr lang="en-US" dirty="0"/>
          </a:p>
          <a:p>
            <a:r>
              <a:rPr lang="en-US" dirty="0" smtClean="0"/>
              <a:t>Pipelining</a:t>
            </a:r>
          </a:p>
          <a:p>
            <a:endParaRPr lang="en-US" dirty="0"/>
          </a:p>
          <a:p>
            <a:r>
              <a:rPr lang="en-US" dirty="0" smtClean="0"/>
              <a:t>Both!</a:t>
            </a:r>
            <a:endParaRPr lang="en-US" dirty="0"/>
          </a:p>
        </p:txBody>
      </p:sp>
    </p:spTree>
    <p:extLst>
      <p:ext uri="{BB962C8B-B14F-4D97-AF65-F5344CB8AC3E}">
        <p14:creationId xmlns:p14="http://schemas.microsoft.com/office/powerpoint/2010/main" val="34707765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itle 4"/>
          <p:cNvSpPr txBox="1">
            <a:spLocks/>
          </p:cNvSpPr>
          <p:nvPr>
            <p:custDataLst>
              <p:tags r:id="rId1"/>
            </p:custDataLst>
          </p:nvPr>
        </p:nvSpPr>
        <p:spPr>
          <a:xfrm>
            <a:off x="381000" y="2130425"/>
            <a:ext cx="82296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accent5">
                    <a:lumMod val="60000"/>
                    <a:lumOff val="40000"/>
                  </a:schemeClr>
                </a:solidFill>
                <a:effectLst/>
                <a:uLnTx/>
                <a:uFillTx/>
                <a:latin typeface="Calibri" pitchFamily="34" charset="0"/>
                <a:ea typeface="+mj-ea"/>
                <a:cs typeface="Arial" pitchFamily="34" charset="0"/>
              </a:rPr>
              <a:t>Single Cycle </a:t>
            </a:r>
            <a:r>
              <a:rPr kumimoji="0" lang="en-US" sz="4400" b="0" i="0" u="none" strike="noStrike" kern="1200" cap="none" spc="0" normalizeH="0" baseline="0" noProof="0" dirty="0" err="1" smtClean="0">
                <a:ln>
                  <a:noFill/>
                </a:ln>
                <a:solidFill>
                  <a:schemeClr val="accent5">
                    <a:lumMod val="60000"/>
                    <a:lumOff val="40000"/>
                  </a:schemeClr>
                </a:solidFill>
                <a:effectLst/>
                <a:uLnTx/>
                <a:uFillTx/>
                <a:latin typeface="Calibri" pitchFamily="34" charset="0"/>
                <a:ea typeface="+mj-ea"/>
                <a:cs typeface="Arial" pitchFamily="34" charset="0"/>
              </a:rPr>
              <a:t>vs</a:t>
            </a:r>
            <a:r>
              <a:rPr kumimoji="0" lang="en-US" sz="4400" b="0" i="0" u="none" strike="noStrike" kern="1200" cap="none" spc="0" normalizeH="0" baseline="0" noProof="0" dirty="0" smtClean="0">
                <a:ln>
                  <a:noFill/>
                </a:ln>
                <a:solidFill>
                  <a:schemeClr val="accent5">
                    <a:lumMod val="60000"/>
                    <a:lumOff val="40000"/>
                  </a:schemeClr>
                </a:solidFill>
                <a:effectLst/>
                <a:uLnTx/>
                <a:uFillTx/>
                <a:latin typeface="Calibri" pitchFamily="34" charset="0"/>
                <a:ea typeface="+mj-ea"/>
                <a:cs typeface="Arial" pitchFamily="34" charset="0"/>
              </a:rPr>
              <a:t> Pipelined Processor</a:t>
            </a:r>
            <a:endParaRPr kumimoji="0" lang="en-US" sz="4400" b="0" i="0" u="none" strike="noStrike" kern="1200" cap="none" spc="0" normalizeH="0" baseline="0" noProof="0" dirty="0">
              <a:ln>
                <a:noFill/>
              </a:ln>
              <a:solidFill>
                <a:schemeClr val="accent5">
                  <a:lumMod val="60000"/>
                  <a:lumOff val="40000"/>
                </a:schemeClr>
              </a:solidFill>
              <a:effectLst/>
              <a:uLnTx/>
              <a:uFillTx/>
              <a:latin typeface="Calibri" pitchFamily="34" charset="0"/>
              <a:ea typeface="+mj-ea"/>
              <a:cs typeface="Arial" pitchFamily="34" charset="0"/>
            </a:endParaRPr>
          </a:p>
        </p:txBody>
      </p:sp>
      <p:sp>
        <p:nvSpPr>
          <p:cNvPr id="4" name="Text Placeholder 5"/>
          <p:cNvSpPr txBox="1">
            <a:spLocks/>
          </p:cNvSpPr>
          <p:nvPr>
            <p:custDataLst>
              <p:tags r:id="rId2"/>
            </p:custDataLst>
          </p:nvPr>
        </p:nvSpPr>
        <p:spPr>
          <a:xfrm>
            <a:off x="228600" y="6172200"/>
            <a:ext cx="2971800" cy="457200"/>
          </a:xfrm>
          <a:prstGeom prst="rect">
            <a:avLst/>
          </a:prstGeom>
        </p:spPr>
        <p:txBody>
          <a:bodyPr vert="horz" lIns="91440" tIns="45720" rIns="91440" bIns="45720" rtlCol="0">
            <a:noAutofit/>
          </a:bodyPr>
          <a:lstStyle/>
          <a:p>
            <a:pPr marL="342900" marR="0" lvl="0" indent="-342900" algn="r" defTabSz="914400" rtl="0" eaLnBrk="1" fontAlgn="auto" latinLnBrk="0" hangingPunct="1">
              <a:lnSpc>
                <a:spcPct val="100000"/>
              </a:lnSpc>
              <a:spcBef>
                <a:spcPct val="20000"/>
              </a:spcBef>
              <a:spcAft>
                <a:spcPts val="0"/>
              </a:spcAft>
              <a:buClrTx/>
              <a:buSzPct val="80000"/>
              <a:buFontTx/>
              <a:buNone/>
              <a:tabLst/>
              <a:defRPr/>
            </a:pPr>
            <a:r>
              <a:rPr kumimoji="0" lang="en-US" sz="2400" b="0" i="0" u="none" strike="noStrike" kern="1200" cap="none" spc="0" normalizeH="0" baseline="0" noProof="0" dirty="0" smtClean="0">
                <a:ln>
                  <a:noFill/>
                </a:ln>
                <a:solidFill>
                  <a:schemeClr val="accent5">
                    <a:lumMod val="60000"/>
                    <a:lumOff val="40000"/>
                  </a:schemeClr>
                </a:solidFill>
                <a:effectLst/>
                <a:uLnTx/>
                <a:uFillTx/>
                <a:latin typeface="Calibri" pitchFamily="34" charset="0"/>
                <a:ea typeface="+mn-ea"/>
                <a:cs typeface="Arial" pitchFamily="34" charset="0"/>
              </a:rPr>
              <a:t>See: P&amp;H Chapter 4.5</a:t>
            </a:r>
            <a:endParaRPr kumimoji="0" lang="en-US" sz="2400" b="0" i="0" u="none" strike="noStrike" kern="1200" cap="none" spc="0" normalizeH="0" baseline="0" noProof="0" dirty="0">
              <a:ln>
                <a:noFill/>
              </a:ln>
              <a:solidFill>
                <a:schemeClr val="accent5">
                  <a:lumMod val="60000"/>
                  <a:lumOff val="40000"/>
                </a:schemeClr>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42536127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9175" name="Rectangle 55"/>
          <p:cNvSpPr>
            <a:spLocks noGrp="1" noChangeArrowheads="1"/>
          </p:cNvSpPr>
          <p:nvPr>
            <p:ph type="title"/>
            <p:custDataLst>
              <p:tags r:id="rId1"/>
            </p:custDataLst>
          </p:nvPr>
        </p:nvSpPr>
        <p:spPr/>
        <p:txBody>
          <a:bodyPr>
            <a:normAutofit fontScale="90000"/>
          </a:bodyPr>
          <a:lstStyle/>
          <a:p>
            <a:r>
              <a:rPr lang="en-US" dirty="0" smtClean="0"/>
              <a:t>The Kids</a:t>
            </a:r>
            <a:endParaRPr lang="en-US" dirty="0"/>
          </a:p>
        </p:txBody>
      </p:sp>
      <p:sp>
        <p:nvSpPr>
          <p:cNvPr id="2309122" name="Rectangle 2"/>
          <p:cNvSpPr>
            <a:spLocks noGrp="1" noChangeArrowheads="1"/>
          </p:cNvSpPr>
          <p:nvPr>
            <p:ph idx="4294967295"/>
            <p:custDataLst>
              <p:tags r:id="rId2"/>
            </p:custDataLst>
          </p:nvPr>
        </p:nvSpPr>
        <p:spPr>
          <a:xfrm>
            <a:off x="638986" y="560387"/>
            <a:ext cx="5321139" cy="4524375"/>
          </a:xfrm>
        </p:spPr>
        <p:txBody>
          <a:bodyPr>
            <a:noAutofit/>
          </a:bodyPr>
          <a:lstStyle/>
          <a:p>
            <a:r>
              <a:rPr lang="en-US" dirty="0"/>
              <a:t>Alice</a:t>
            </a:r>
          </a:p>
          <a:p>
            <a:endParaRPr lang="en-US" dirty="0"/>
          </a:p>
          <a:p>
            <a:endParaRPr lang="en-US" dirty="0"/>
          </a:p>
          <a:p>
            <a:r>
              <a:rPr lang="en-US" dirty="0"/>
              <a:t>Bob</a:t>
            </a:r>
          </a:p>
          <a:p>
            <a:endParaRPr lang="en-US" dirty="0"/>
          </a:p>
          <a:p>
            <a:endParaRPr lang="en-US" dirty="0"/>
          </a:p>
          <a:p>
            <a:r>
              <a:rPr lang="en-US" dirty="0"/>
              <a:t>They don’t </a:t>
            </a:r>
            <a:r>
              <a:rPr lang="en-US" dirty="0" smtClean="0"/>
              <a:t>always get along…</a:t>
            </a:r>
            <a:endParaRPr lang="en-US" dirty="0"/>
          </a:p>
          <a:p>
            <a:pPr lvl="1">
              <a:buFontTx/>
              <a:buNone/>
            </a:pPr>
            <a:endParaRPr lang="en-US" dirty="0"/>
          </a:p>
        </p:txBody>
      </p:sp>
      <p:grpSp>
        <p:nvGrpSpPr>
          <p:cNvPr id="2" name="Group 3"/>
          <p:cNvGrpSpPr>
            <a:grpSpLocks/>
          </p:cNvGrpSpPr>
          <p:nvPr>
            <p:custDataLst>
              <p:tags r:id="rId3"/>
            </p:custDataLst>
          </p:nvPr>
        </p:nvGrpSpPr>
        <p:grpSpPr bwMode="auto">
          <a:xfrm>
            <a:off x="5867400" y="381000"/>
            <a:ext cx="1143000" cy="2389187"/>
            <a:chOff x="3696" y="991"/>
            <a:chExt cx="720" cy="1505"/>
          </a:xfrm>
        </p:grpSpPr>
        <p:sp>
          <p:nvSpPr>
            <p:cNvPr id="2309124" name="Oval 4"/>
            <p:cNvSpPr>
              <a:spLocks noChangeArrowheads="1"/>
            </p:cNvSpPr>
            <p:nvPr>
              <p:custDataLst>
                <p:tags r:id="rId35"/>
              </p:custDataLst>
            </p:nvPr>
          </p:nvSpPr>
          <p:spPr bwMode="auto">
            <a:xfrm>
              <a:off x="3984" y="1200"/>
              <a:ext cx="192" cy="240"/>
            </a:xfrm>
            <a:prstGeom prst="ellipse">
              <a:avLst/>
            </a:prstGeom>
            <a:noFill/>
            <a:ln w="9525">
              <a:solidFill>
                <a:srgbClr val="FFFFFF"/>
              </a:solidFill>
              <a:round/>
              <a:headEnd/>
              <a:tailEnd/>
            </a:ln>
            <a:effectLst/>
          </p:spPr>
          <p:txBody>
            <a:bodyPr wrap="none" anchor="ctr"/>
            <a:lstStyle/>
            <a:p>
              <a:endParaRPr lang="en-US"/>
            </a:p>
          </p:txBody>
        </p:sp>
        <p:sp>
          <p:nvSpPr>
            <p:cNvPr id="2309125" name="Line 5"/>
            <p:cNvSpPr>
              <a:spLocks noChangeShapeType="1"/>
            </p:cNvSpPr>
            <p:nvPr>
              <p:custDataLst>
                <p:tags r:id="rId36"/>
              </p:custDataLst>
            </p:nvPr>
          </p:nvSpPr>
          <p:spPr bwMode="auto">
            <a:xfrm>
              <a:off x="4080" y="1440"/>
              <a:ext cx="0" cy="432"/>
            </a:xfrm>
            <a:prstGeom prst="line">
              <a:avLst/>
            </a:prstGeom>
            <a:noFill/>
            <a:ln w="28575">
              <a:solidFill>
                <a:srgbClr val="FFFFFF"/>
              </a:solidFill>
              <a:round/>
              <a:headEnd/>
              <a:tailEnd/>
            </a:ln>
            <a:effectLst/>
          </p:spPr>
          <p:txBody>
            <a:bodyPr/>
            <a:lstStyle/>
            <a:p>
              <a:endParaRPr lang="en-US"/>
            </a:p>
          </p:txBody>
        </p:sp>
        <p:sp>
          <p:nvSpPr>
            <p:cNvPr id="2309126" name="AutoShape 6"/>
            <p:cNvSpPr>
              <a:spLocks noChangeArrowheads="1"/>
            </p:cNvSpPr>
            <p:nvPr>
              <p:custDataLst>
                <p:tags r:id="rId37"/>
              </p:custDataLst>
            </p:nvPr>
          </p:nvSpPr>
          <p:spPr bwMode="auto">
            <a:xfrm>
              <a:off x="3888" y="1872"/>
              <a:ext cx="384" cy="384"/>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2309127" name="Line 7"/>
            <p:cNvSpPr>
              <a:spLocks noChangeShapeType="1"/>
            </p:cNvSpPr>
            <p:nvPr>
              <p:custDataLst>
                <p:tags r:id="rId38"/>
              </p:custDataLst>
            </p:nvPr>
          </p:nvSpPr>
          <p:spPr bwMode="auto">
            <a:xfrm flipV="1">
              <a:off x="3792" y="1536"/>
              <a:ext cx="288" cy="192"/>
            </a:xfrm>
            <a:prstGeom prst="line">
              <a:avLst/>
            </a:prstGeom>
            <a:noFill/>
            <a:ln w="28575">
              <a:solidFill>
                <a:srgbClr val="FFFFFF"/>
              </a:solidFill>
              <a:round/>
              <a:headEnd/>
              <a:tailEnd/>
            </a:ln>
            <a:effectLst/>
          </p:spPr>
          <p:txBody>
            <a:bodyPr/>
            <a:lstStyle/>
            <a:p>
              <a:endParaRPr lang="en-US"/>
            </a:p>
          </p:txBody>
        </p:sp>
        <p:sp>
          <p:nvSpPr>
            <p:cNvPr id="2309128" name="Line 8"/>
            <p:cNvSpPr>
              <a:spLocks noChangeShapeType="1"/>
            </p:cNvSpPr>
            <p:nvPr>
              <p:custDataLst>
                <p:tags r:id="rId39"/>
              </p:custDataLst>
            </p:nvPr>
          </p:nvSpPr>
          <p:spPr bwMode="auto">
            <a:xfrm>
              <a:off x="4080" y="1536"/>
              <a:ext cx="240" cy="192"/>
            </a:xfrm>
            <a:prstGeom prst="line">
              <a:avLst/>
            </a:prstGeom>
            <a:noFill/>
            <a:ln w="28575">
              <a:solidFill>
                <a:srgbClr val="FFFFFF"/>
              </a:solidFill>
              <a:round/>
              <a:headEnd/>
              <a:tailEnd/>
            </a:ln>
            <a:effectLst/>
          </p:spPr>
          <p:txBody>
            <a:bodyPr/>
            <a:lstStyle/>
            <a:p>
              <a:endParaRPr lang="en-US"/>
            </a:p>
          </p:txBody>
        </p:sp>
        <p:sp>
          <p:nvSpPr>
            <p:cNvPr id="2309129" name="Line 9"/>
            <p:cNvSpPr>
              <a:spLocks noChangeShapeType="1"/>
            </p:cNvSpPr>
            <p:nvPr>
              <p:custDataLst>
                <p:tags r:id="rId40"/>
              </p:custDataLst>
            </p:nvPr>
          </p:nvSpPr>
          <p:spPr bwMode="auto">
            <a:xfrm>
              <a:off x="4320" y="1728"/>
              <a:ext cx="96" cy="0"/>
            </a:xfrm>
            <a:prstGeom prst="line">
              <a:avLst/>
            </a:prstGeom>
            <a:noFill/>
            <a:ln w="28575">
              <a:solidFill>
                <a:srgbClr val="FFFFFF"/>
              </a:solidFill>
              <a:round/>
              <a:headEnd/>
              <a:tailEnd/>
            </a:ln>
            <a:effectLst/>
          </p:spPr>
          <p:txBody>
            <a:bodyPr/>
            <a:lstStyle/>
            <a:p>
              <a:endParaRPr lang="en-US"/>
            </a:p>
          </p:txBody>
        </p:sp>
        <p:sp>
          <p:nvSpPr>
            <p:cNvPr id="2309130" name="Line 10"/>
            <p:cNvSpPr>
              <a:spLocks noChangeShapeType="1"/>
            </p:cNvSpPr>
            <p:nvPr>
              <p:custDataLst>
                <p:tags r:id="rId41"/>
              </p:custDataLst>
            </p:nvPr>
          </p:nvSpPr>
          <p:spPr bwMode="auto">
            <a:xfrm>
              <a:off x="4320" y="1728"/>
              <a:ext cx="96" cy="48"/>
            </a:xfrm>
            <a:prstGeom prst="line">
              <a:avLst/>
            </a:prstGeom>
            <a:noFill/>
            <a:ln w="28575">
              <a:solidFill>
                <a:srgbClr val="FFFFFF"/>
              </a:solidFill>
              <a:round/>
              <a:headEnd/>
              <a:tailEnd/>
            </a:ln>
            <a:effectLst/>
          </p:spPr>
          <p:txBody>
            <a:bodyPr/>
            <a:lstStyle/>
            <a:p>
              <a:endParaRPr lang="en-US"/>
            </a:p>
          </p:txBody>
        </p:sp>
        <p:sp>
          <p:nvSpPr>
            <p:cNvPr id="2309131" name="Line 11"/>
            <p:cNvSpPr>
              <a:spLocks noChangeShapeType="1"/>
            </p:cNvSpPr>
            <p:nvPr>
              <p:custDataLst>
                <p:tags r:id="rId42"/>
              </p:custDataLst>
            </p:nvPr>
          </p:nvSpPr>
          <p:spPr bwMode="auto">
            <a:xfrm>
              <a:off x="4320" y="1728"/>
              <a:ext cx="0" cy="96"/>
            </a:xfrm>
            <a:prstGeom prst="line">
              <a:avLst/>
            </a:prstGeom>
            <a:noFill/>
            <a:ln w="28575">
              <a:solidFill>
                <a:srgbClr val="FFFFFF"/>
              </a:solidFill>
              <a:round/>
              <a:headEnd/>
              <a:tailEnd/>
            </a:ln>
            <a:effectLst/>
          </p:spPr>
          <p:txBody>
            <a:bodyPr/>
            <a:lstStyle/>
            <a:p>
              <a:endParaRPr lang="en-US"/>
            </a:p>
          </p:txBody>
        </p:sp>
        <p:sp>
          <p:nvSpPr>
            <p:cNvPr id="2309132" name="Line 12"/>
            <p:cNvSpPr>
              <a:spLocks noChangeShapeType="1"/>
            </p:cNvSpPr>
            <p:nvPr>
              <p:custDataLst>
                <p:tags r:id="rId43"/>
              </p:custDataLst>
            </p:nvPr>
          </p:nvSpPr>
          <p:spPr bwMode="auto">
            <a:xfrm>
              <a:off x="3696" y="1728"/>
              <a:ext cx="96" cy="0"/>
            </a:xfrm>
            <a:prstGeom prst="line">
              <a:avLst/>
            </a:prstGeom>
            <a:noFill/>
            <a:ln w="28575">
              <a:solidFill>
                <a:srgbClr val="FFFFFF"/>
              </a:solidFill>
              <a:round/>
              <a:headEnd/>
              <a:tailEnd/>
            </a:ln>
            <a:effectLst/>
          </p:spPr>
          <p:txBody>
            <a:bodyPr/>
            <a:lstStyle/>
            <a:p>
              <a:endParaRPr lang="en-US"/>
            </a:p>
          </p:txBody>
        </p:sp>
        <p:sp>
          <p:nvSpPr>
            <p:cNvPr id="2309133" name="Line 13"/>
            <p:cNvSpPr>
              <a:spLocks noChangeShapeType="1"/>
            </p:cNvSpPr>
            <p:nvPr>
              <p:custDataLst>
                <p:tags r:id="rId44"/>
              </p:custDataLst>
            </p:nvPr>
          </p:nvSpPr>
          <p:spPr bwMode="auto">
            <a:xfrm>
              <a:off x="3792" y="1728"/>
              <a:ext cx="0" cy="96"/>
            </a:xfrm>
            <a:prstGeom prst="line">
              <a:avLst/>
            </a:prstGeom>
            <a:noFill/>
            <a:ln w="28575">
              <a:solidFill>
                <a:srgbClr val="FFFFFF"/>
              </a:solidFill>
              <a:round/>
              <a:headEnd/>
              <a:tailEnd/>
            </a:ln>
            <a:effectLst/>
          </p:spPr>
          <p:txBody>
            <a:bodyPr/>
            <a:lstStyle/>
            <a:p>
              <a:endParaRPr lang="en-US"/>
            </a:p>
          </p:txBody>
        </p:sp>
        <p:sp>
          <p:nvSpPr>
            <p:cNvPr id="2309134" name="Line 14"/>
            <p:cNvSpPr>
              <a:spLocks noChangeShapeType="1"/>
            </p:cNvSpPr>
            <p:nvPr>
              <p:custDataLst>
                <p:tags r:id="rId45"/>
              </p:custDataLst>
            </p:nvPr>
          </p:nvSpPr>
          <p:spPr bwMode="auto">
            <a:xfrm flipH="1">
              <a:off x="3696" y="1728"/>
              <a:ext cx="96" cy="48"/>
            </a:xfrm>
            <a:prstGeom prst="line">
              <a:avLst/>
            </a:prstGeom>
            <a:noFill/>
            <a:ln w="28575">
              <a:solidFill>
                <a:srgbClr val="FFFFFF"/>
              </a:solidFill>
              <a:round/>
              <a:headEnd/>
              <a:tailEnd/>
            </a:ln>
            <a:effectLst/>
          </p:spPr>
          <p:txBody>
            <a:bodyPr/>
            <a:lstStyle/>
            <a:p>
              <a:endParaRPr lang="en-US"/>
            </a:p>
          </p:txBody>
        </p:sp>
        <p:sp>
          <p:nvSpPr>
            <p:cNvPr id="2309135" name="Freeform 15"/>
            <p:cNvSpPr>
              <a:spLocks/>
            </p:cNvSpPr>
            <p:nvPr>
              <p:custDataLst>
                <p:tags r:id="rId46"/>
              </p:custDataLst>
            </p:nvPr>
          </p:nvSpPr>
          <p:spPr bwMode="auto">
            <a:xfrm>
              <a:off x="4176" y="1275"/>
              <a:ext cx="177" cy="94"/>
            </a:xfrm>
            <a:custGeom>
              <a:avLst/>
              <a:gdLst/>
              <a:ahLst/>
              <a:cxnLst>
                <a:cxn ang="0">
                  <a:pos x="0" y="21"/>
                </a:cxn>
                <a:cxn ang="0">
                  <a:pos x="35" y="94"/>
                </a:cxn>
                <a:cxn ang="0">
                  <a:pos x="45" y="0"/>
                </a:cxn>
                <a:cxn ang="0">
                  <a:pos x="92" y="75"/>
                </a:cxn>
                <a:cxn ang="0">
                  <a:pos x="120" y="0"/>
                </a:cxn>
                <a:cxn ang="0">
                  <a:pos x="177" y="66"/>
                </a:cxn>
              </a:cxnLst>
              <a:rect l="0" t="0" r="r" b="b"/>
              <a:pathLst>
                <a:path w="177" h="94">
                  <a:moveTo>
                    <a:pt x="0" y="21"/>
                  </a:moveTo>
                  <a:lnTo>
                    <a:pt x="35" y="94"/>
                  </a:lnTo>
                  <a:lnTo>
                    <a:pt x="45" y="0"/>
                  </a:lnTo>
                  <a:lnTo>
                    <a:pt x="92" y="75"/>
                  </a:lnTo>
                  <a:lnTo>
                    <a:pt x="120" y="0"/>
                  </a:lnTo>
                  <a:lnTo>
                    <a:pt x="177" y="66"/>
                  </a:lnTo>
                </a:path>
              </a:pathLst>
            </a:custGeom>
            <a:noFill/>
            <a:ln w="28575" cmpd="sng">
              <a:solidFill>
                <a:srgbClr val="FFFF00"/>
              </a:solidFill>
              <a:round/>
              <a:headEnd type="none" w="med" len="med"/>
              <a:tailEnd type="none" w="med" len="med"/>
            </a:ln>
            <a:effectLst/>
          </p:spPr>
          <p:txBody>
            <a:bodyPr/>
            <a:lstStyle/>
            <a:p>
              <a:endParaRPr lang="en-US"/>
            </a:p>
          </p:txBody>
        </p:sp>
        <p:sp>
          <p:nvSpPr>
            <p:cNvPr id="2309136" name="Freeform 16"/>
            <p:cNvSpPr>
              <a:spLocks/>
            </p:cNvSpPr>
            <p:nvPr>
              <p:custDataLst>
                <p:tags r:id="rId47"/>
              </p:custDataLst>
            </p:nvPr>
          </p:nvSpPr>
          <p:spPr bwMode="auto">
            <a:xfrm>
              <a:off x="4128" y="1114"/>
              <a:ext cx="197" cy="104"/>
            </a:xfrm>
            <a:custGeom>
              <a:avLst/>
              <a:gdLst/>
              <a:ahLst/>
              <a:cxnLst>
                <a:cxn ang="0">
                  <a:pos x="0" y="86"/>
                </a:cxn>
                <a:cxn ang="0">
                  <a:pos x="36" y="10"/>
                </a:cxn>
                <a:cxn ang="0">
                  <a:pos x="55" y="104"/>
                </a:cxn>
                <a:cxn ang="0">
                  <a:pos x="102" y="0"/>
                </a:cxn>
                <a:cxn ang="0">
                  <a:pos x="131" y="104"/>
                </a:cxn>
                <a:cxn ang="0">
                  <a:pos x="197" y="76"/>
                </a:cxn>
              </a:cxnLst>
              <a:rect l="0" t="0" r="r" b="b"/>
              <a:pathLst>
                <a:path w="197" h="104">
                  <a:moveTo>
                    <a:pt x="0" y="86"/>
                  </a:moveTo>
                  <a:lnTo>
                    <a:pt x="36" y="10"/>
                  </a:lnTo>
                  <a:lnTo>
                    <a:pt x="55" y="104"/>
                  </a:lnTo>
                  <a:lnTo>
                    <a:pt x="102" y="0"/>
                  </a:lnTo>
                  <a:lnTo>
                    <a:pt x="131" y="104"/>
                  </a:lnTo>
                  <a:lnTo>
                    <a:pt x="197" y="76"/>
                  </a:lnTo>
                </a:path>
              </a:pathLst>
            </a:custGeom>
            <a:noFill/>
            <a:ln w="28575" cmpd="sng">
              <a:solidFill>
                <a:srgbClr val="FFFF00"/>
              </a:solidFill>
              <a:round/>
              <a:headEnd type="none" w="med" len="med"/>
              <a:tailEnd type="none" w="med" len="med"/>
            </a:ln>
            <a:effectLst/>
          </p:spPr>
          <p:txBody>
            <a:bodyPr/>
            <a:lstStyle/>
            <a:p>
              <a:endParaRPr lang="en-US"/>
            </a:p>
          </p:txBody>
        </p:sp>
        <p:sp>
          <p:nvSpPr>
            <p:cNvPr id="2309137" name="Freeform 17"/>
            <p:cNvSpPr>
              <a:spLocks/>
            </p:cNvSpPr>
            <p:nvPr>
              <p:custDataLst>
                <p:tags r:id="rId48"/>
              </p:custDataLst>
            </p:nvPr>
          </p:nvSpPr>
          <p:spPr bwMode="auto">
            <a:xfrm>
              <a:off x="3796" y="1294"/>
              <a:ext cx="188" cy="113"/>
            </a:xfrm>
            <a:custGeom>
              <a:avLst/>
              <a:gdLst/>
              <a:ahLst/>
              <a:cxnLst>
                <a:cxn ang="0">
                  <a:pos x="0" y="56"/>
                </a:cxn>
                <a:cxn ang="0">
                  <a:pos x="66" y="0"/>
                </a:cxn>
                <a:cxn ang="0">
                  <a:pos x="85" y="113"/>
                </a:cxn>
                <a:cxn ang="0">
                  <a:pos x="123" y="0"/>
                </a:cxn>
                <a:cxn ang="0">
                  <a:pos x="151" y="104"/>
                </a:cxn>
                <a:cxn ang="0">
                  <a:pos x="188" y="2"/>
                </a:cxn>
              </a:cxnLst>
              <a:rect l="0" t="0" r="r" b="b"/>
              <a:pathLst>
                <a:path w="188" h="113">
                  <a:moveTo>
                    <a:pt x="0" y="56"/>
                  </a:moveTo>
                  <a:lnTo>
                    <a:pt x="66" y="0"/>
                  </a:lnTo>
                  <a:lnTo>
                    <a:pt x="85" y="113"/>
                  </a:lnTo>
                  <a:lnTo>
                    <a:pt x="123" y="0"/>
                  </a:lnTo>
                  <a:lnTo>
                    <a:pt x="151" y="104"/>
                  </a:lnTo>
                  <a:lnTo>
                    <a:pt x="188" y="2"/>
                  </a:lnTo>
                </a:path>
              </a:pathLst>
            </a:custGeom>
            <a:noFill/>
            <a:ln w="28575" cmpd="sng">
              <a:solidFill>
                <a:srgbClr val="FFFF00"/>
              </a:solidFill>
              <a:round/>
              <a:headEnd type="none" w="med" len="med"/>
              <a:tailEnd type="none" w="med" len="med"/>
            </a:ln>
            <a:effectLst/>
          </p:spPr>
          <p:txBody>
            <a:bodyPr/>
            <a:lstStyle/>
            <a:p>
              <a:endParaRPr lang="en-US"/>
            </a:p>
          </p:txBody>
        </p:sp>
        <p:sp>
          <p:nvSpPr>
            <p:cNvPr id="2309138" name="Freeform 18"/>
            <p:cNvSpPr>
              <a:spLocks/>
            </p:cNvSpPr>
            <p:nvPr>
              <p:custDataLst>
                <p:tags r:id="rId49"/>
              </p:custDataLst>
            </p:nvPr>
          </p:nvSpPr>
          <p:spPr bwMode="auto">
            <a:xfrm>
              <a:off x="3843" y="1143"/>
              <a:ext cx="180" cy="94"/>
            </a:xfrm>
            <a:custGeom>
              <a:avLst/>
              <a:gdLst/>
              <a:ahLst/>
              <a:cxnLst>
                <a:cxn ang="0">
                  <a:pos x="0" y="28"/>
                </a:cxn>
                <a:cxn ang="0">
                  <a:pos x="66" y="66"/>
                </a:cxn>
                <a:cxn ang="0">
                  <a:pos x="104" y="0"/>
                </a:cxn>
                <a:cxn ang="0">
                  <a:pos x="113" y="75"/>
                </a:cxn>
                <a:cxn ang="0">
                  <a:pos x="161" y="18"/>
                </a:cxn>
                <a:cxn ang="0">
                  <a:pos x="180" y="94"/>
                </a:cxn>
              </a:cxnLst>
              <a:rect l="0" t="0" r="r" b="b"/>
              <a:pathLst>
                <a:path w="180" h="94">
                  <a:moveTo>
                    <a:pt x="0" y="28"/>
                  </a:moveTo>
                  <a:lnTo>
                    <a:pt x="66" y="66"/>
                  </a:lnTo>
                  <a:lnTo>
                    <a:pt x="104" y="0"/>
                  </a:lnTo>
                  <a:lnTo>
                    <a:pt x="113" y="75"/>
                  </a:lnTo>
                  <a:lnTo>
                    <a:pt x="161" y="18"/>
                  </a:lnTo>
                  <a:lnTo>
                    <a:pt x="180" y="94"/>
                  </a:lnTo>
                </a:path>
              </a:pathLst>
            </a:custGeom>
            <a:noFill/>
            <a:ln w="28575" cmpd="sng">
              <a:solidFill>
                <a:srgbClr val="FFFF00"/>
              </a:solidFill>
              <a:round/>
              <a:headEnd type="none" w="med" len="med"/>
              <a:tailEnd type="none" w="med" len="med"/>
            </a:ln>
            <a:effectLst/>
          </p:spPr>
          <p:txBody>
            <a:bodyPr/>
            <a:lstStyle/>
            <a:p>
              <a:endParaRPr lang="en-US"/>
            </a:p>
          </p:txBody>
        </p:sp>
        <p:sp>
          <p:nvSpPr>
            <p:cNvPr id="2309139" name="Freeform 19"/>
            <p:cNvSpPr>
              <a:spLocks/>
            </p:cNvSpPr>
            <p:nvPr>
              <p:custDataLst>
                <p:tags r:id="rId50"/>
              </p:custDataLst>
            </p:nvPr>
          </p:nvSpPr>
          <p:spPr bwMode="auto">
            <a:xfrm>
              <a:off x="4023" y="991"/>
              <a:ext cx="75" cy="199"/>
            </a:xfrm>
            <a:custGeom>
              <a:avLst/>
              <a:gdLst/>
              <a:ahLst/>
              <a:cxnLst>
                <a:cxn ang="0">
                  <a:pos x="47" y="199"/>
                </a:cxn>
                <a:cxn ang="0">
                  <a:pos x="0" y="133"/>
                </a:cxn>
                <a:cxn ang="0">
                  <a:pos x="75" y="123"/>
                </a:cxn>
                <a:cxn ang="0">
                  <a:pos x="0" y="76"/>
                </a:cxn>
                <a:cxn ang="0">
                  <a:pos x="75" y="57"/>
                </a:cxn>
                <a:cxn ang="0">
                  <a:pos x="9" y="0"/>
                </a:cxn>
              </a:cxnLst>
              <a:rect l="0" t="0" r="r" b="b"/>
              <a:pathLst>
                <a:path w="75" h="199">
                  <a:moveTo>
                    <a:pt x="47" y="199"/>
                  </a:moveTo>
                  <a:lnTo>
                    <a:pt x="0" y="133"/>
                  </a:lnTo>
                  <a:lnTo>
                    <a:pt x="75" y="123"/>
                  </a:lnTo>
                  <a:lnTo>
                    <a:pt x="0" y="76"/>
                  </a:lnTo>
                  <a:lnTo>
                    <a:pt x="75" y="57"/>
                  </a:lnTo>
                  <a:lnTo>
                    <a:pt x="9" y="0"/>
                  </a:lnTo>
                </a:path>
              </a:pathLst>
            </a:custGeom>
            <a:noFill/>
            <a:ln w="28575" cmpd="sng">
              <a:solidFill>
                <a:srgbClr val="FFFF00"/>
              </a:solidFill>
              <a:round/>
              <a:headEnd type="none" w="med" len="med"/>
              <a:tailEnd type="none" w="med" len="med"/>
            </a:ln>
            <a:effectLst/>
          </p:spPr>
          <p:txBody>
            <a:bodyPr/>
            <a:lstStyle/>
            <a:p>
              <a:endParaRPr lang="en-US"/>
            </a:p>
          </p:txBody>
        </p:sp>
        <p:sp>
          <p:nvSpPr>
            <p:cNvPr id="2309140" name="Line 20"/>
            <p:cNvSpPr>
              <a:spLocks noChangeShapeType="1"/>
            </p:cNvSpPr>
            <p:nvPr>
              <p:custDataLst>
                <p:tags r:id="rId51"/>
              </p:custDataLst>
            </p:nvPr>
          </p:nvSpPr>
          <p:spPr bwMode="auto">
            <a:xfrm>
              <a:off x="3984" y="2256"/>
              <a:ext cx="0" cy="192"/>
            </a:xfrm>
            <a:prstGeom prst="line">
              <a:avLst/>
            </a:prstGeom>
            <a:noFill/>
            <a:ln w="28575">
              <a:solidFill>
                <a:srgbClr val="FFFFFF"/>
              </a:solidFill>
              <a:round/>
              <a:headEnd/>
              <a:tailEnd/>
            </a:ln>
            <a:effectLst/>
          </p:spPr>
          <p:txBody>
            <a:bodyPr/>
            <a:lstStyle/>
            <a:p>
              <a:endParaRPr lang="en-US"/>
            </a:p>
          </p:txBody>
        </p:sp>
        <p:sp>
          <p:nvSpPr>
            <p:cNvPr id="2309141" name="Line 21"/>
            <p:cNvSpPr>
              <a:spLocks noChangeShapeType="1"/>
            </p:cNvSpPr>
            <p:nvPr>
              <p:custDataLst>
                <p:tags r:id="rId52"/>
              </p:custDataLst>
            </p:nvPr>
          </p:nvSpPr>
          <p:spPr bwMode="auto">
            <a:xfrm flipH="1">
              <a:off x="3936" y="2448"/>
              <a:ext cx="48" cy="48"/>
            </a:xfrm>
            <a:prstGeom prst="line">
              <a:avLst/>
            </a:prstGeom>
            <a:noFill/>
            <a:ln w="28575">
              <a:solidFill>
                <a:srgbClr val="FFFFFF"/>
              </a:solidFill>
              <a:round/>
              <a:headEnd/>
              <a:tailEnd/>
            </a:ln>
            <a:effectLst/>
          </p:spPr>
          <p:txBody>
            <a:bodyPr/>
            <a:lstStyle/>
            <a:p>
              <a:endParaRPr lang="en-US"/>
            </a:p>
          </p:txBody>
        </p:sp>
        <p:sp>
          <p:nvSpPr>
            <p:cNvPr id="2309142" name="Line 22"/>
            <p:cNvSpPr>
              <a:spLocks noChangeShapeType="1"/>
            </p:cNvSpPr>
            <p:nvPr>
              <p:custDataLst>
                <p:tags r:id="rId53"/>
              </p:custDataLst>
            </p:nvPr>
          </p:nvSpPr>
          <p:spPr bwMode="auto">
            <a:xfrm>
              <a:off x="3984" y="2448"/>
              <a:ext cx="0" cy="48"/>
            </a:xfrm>
            <a:prstGeom prst="line">
              <a:avLst/>
            </a:prstGeom>
            <a:noFill/>
            <a:ln w="28575">
              <a:solidFill>
                <a:srgbClr val="FFFFFF"/>
              </a:solidFill>
              <a:round/>
              <a:headEnd/>
              <a:tailEnd/>
            </a:ln>
            <a:effectLst/>
          </p:spPr>
          <p:txBody>
            <a:bodyPr/>
            <a:lstStyle/>
            <a:p>
              <a:endParaRPr lang="en-US"/>
            </a:p>
          </p:txBody>
        </p:sp>
        <p:sp>
          <p:nvSpPr>
            <p:cNvPr id="2309143" name="Line 23"/>
            <p:cNvSpPr>
              <a:spLocks noChangeShapeType="1"/>
            </p:cNvSpPr>
            <p:nvPr>
              <p:custDataLst>
                <p:tags r:id="rId54"/>
              </p:custDataLst>
            </p:nvPr>
          </p:nvSpPr>
          <p:spPr bwMode="auto">
            <a:xfrm>
              <a:off x="4176" y="2256"/>
              <a:ext cx="0" cy="192"/>
            </a:xfrm>
            <a:prstGeom prst="line">
              <a:avLst/>
            </a:prstGeom>
            <a:noFill/>
            <a:ln w="28575">
              <a:solidFill>
                <a:srgbClr val="FFFFFF"/>
              </a:solidFill>
              <a:round/>
              <a:headEnd/>
              <a:tailEnd/>
            </a:ln>
            <a:effectLst/>
          </p:spPr>
          <p:txBody>
            <a:bodyPr/>
            <a:lstStyle/>
            <a:p>
              <a:endParaRPr lang="en-US"/>
            </a:p>
          </p:txBody>
        </p:sp>
        <p:sp>
          <p:nvSpPr>
            <p:cNvPr id="2309144" name="Line 24"/>
            <p:cNvSpPr>
              <a:spLocks noChangeShapeType="1"/>
            </p:cNvSpPr>
            <p:nvPr>
              <p:custDataLst>
                <p:tags r:id="rId55"/>
              </p:custDataLst>
            </p:nvPr>
          </p:nvSpPr>
          <p:spPr bwMode="auto">
            <a:xfrm flipH="1">
              <a:off x="4128" y="2448"/>
              <a:ext cx="48" cy="48"/>
            </a:xfrm>
            <a:prstGeom prst="line">
              <a:avLst/>
            </a:prstGeom>
            <a:noFill/>
            <a:ln w="28575">
              <a:solidFill>
                <a:srgbClr val="FFFFFF"/>
              </a:solidFill>
              <a:round/>
              <a:headEnd/>
              <a:tailEnd/>
            </a:ln>
            <a:effectLst/>
          </p:spPr>
          <p:txBody>
            <a:bodyPr/>
            <a:lstStyle/>
            <a:p>
              <a:endParaRPr lang="en-US"/>
            </a:p>
          </p:txBody>
        </p:sp>
        <p:sp>
          <p:nvSpPr>
            <p:cNvPr id="2309145" name="Line 25"/>
            <p:cNvSpPr>
              <a:spLocks noChangeShapeType="1"/>
            </p:cNvSpPr>
            <p:nvPr>
              <p:custDataLst>
                <p:tags r:id="rId56"/>
              </p:custDataLst>
            </p:nvPr>
          </p:nvSpPr>
          <p:spPr bwMode="auto">
            <a:xfrm>
              <a:off x="4176" y="2448"/>
              <a:ext cx="0" cy="48"/>
            </a:xfrm>
            <a:prstGeom prst="line">
              <a:avLst/>
            </a:prstGeom>
            <a:noFill/>
            <a:ln w="28575">
              <a:solidFill>
                <a:srgbClr val="FFFFFF"/>
              </a:solidFill>
              <a:round/>
              <a:headEnd/>
              <a:tailEnd/>
            </a:ln>
            <a:effectLst/>
          </p:spPr>
          <p:txBody>
            <a:bodyPr/>
            <a:lstStyle/>
            <a:p>
              <a:endParaRPr lang="en-US"/>
            </a:p>
          </p:txBody>
        </p:sp>
      </p:grpSp>
      <p:grpSp>
        <p:nvGrpSpPr>
          <p:cNvPr id="3" name="Group 28"/>
          <p:cNvGrpSpPr>
            <a:grpSpLocks/>
          </p:cNvGrpSpPr>
          <p:nvPr>
            <p:custDataLst>
              <p:tags r:id="rId4"/>
            </p:custDataLst>
          </p:nvPr>
        </p:nvGrpSpPr>
        <p:grpSpPr bwMode="auto">
          <a:xfrm>
            <a:off x="7162800" y="1474787"/>
            <a:ext cx="1143000" cy="2312988"/>
            <a:chOff x="4512" y="1680"/>
            <a:chExt cx="720" cy="1457"/>
          </a:xfrm>
        </p:grpSpPr>
        <p:sp>
          <p:nvSpPr>
            <p:cNvPr id="2309149" name="Oval 29"/>
            <p:cNvSpPr>
              <a:spLocks noChangeArrowheads="1"/>
            </p:cNvSpPr>
            <p:nvPr>
              <p:custDataLst>
                <p:tags r:id="rId11"/>
              </p:custDataLst>
            </p:nvPr>
          </p:nvSpPr>
          <p:spPr bwMode="auto">
            <a:xfrm>
              <a:off x="4800" y="1841"/>
              <a:ext cx="192" cy="240"/>
            </a:xfrm>
            <a:prstGeom prst="ellipse">
              <a:avLst/>
            </a:prstGeom>
            <a:noFill/>
            <a:ln w="9525">
              <a:solidFill>
                <a:srgbClr val="FFFFFF"/>
              </a:solidFill>
              <a:round/>
              <a:headEnd/>
              <a:tailEnd/>
            </a:ln>
            <a:effectLst/>
          </p:spPr>
          <p:txBody>
            <a:bodyPr wrap="none" anchor="ctr"/>
            <a:lstStyle/>
            <a:p>
              <a:endParaRPr lang="en-US"/>
            </a:p>
          </p:txBody>
        </p:sp>
        <p:sp>
          <p:nvSpPr>
            <p:cNvPr id="2309150" name="Line 30"/>
            <p:cNvSpPr>
              <a:spLocks noChangeShapeType="1"/>
            </p:cNvSpPr>
            <p:nvPr>
              <p:custDataLst>
                <p:tags r:id="rId12"/>
              </p:custDataLst>
            </p:nvPr>
          </p:nvSpPr>
          <p:spPr bwMode="auto">
            <a:xfrm>
              <a:off x="4896" y="2081"/>
              <a:ext cx="0" cy="432"/>
            </a:xfrm>
            <a:prstGeom prst="line">
              <a:avLst/>
            </a:prstGeom>
            <a:noFill/>
            <a:ln w="28575">
              <a:solidFill>
                <a:srgbClr val="FFFFFF"/>
              </a:solidFill>
              <a:round/>
              <a:headEnd/>
              <a:tailEnd/>
            </a:ln>
            <a:effectLst/>
          </p:spPr>
          <p:txBody>
            <a:bodyPr/>
            <a:lstStyle/>
            <a:p>
              <a:endParaRPr lang="en-US"/>
            </a:p>
          </p:txBody>
        </p:sp>
        <p:sp>
          <p:nvSpPr>
            <p:cNvPr id="2309151" name="Line 31"/>
            <p:cNvSpPr>
              <a:spLocks noChangeShapeType="1"/>
            </p:cNvSpPr>
            <p:nvPr>
              <p:custDataLst>
                <p:tags r:id="rId13"/>
              </p:custDataLst>
            </p:nvPr>
          </p:nvSpPr>
          <p:spPr bwMode="auto">
            <a:xfrm flipV="1">
              <a:off x="4608" y="2177"/>
              <a:ext cx="288" cy="192"/>
            </a:xfrm>
            <a:prstGeom prst="line">
              <a:avLst/>
            </a:prstGeom>
            <a:noFill/>
            <a:ln w="28575">
              <a:solidFill>
                <a:srgbClr val="FFFFFF"/>
              </a:solidFill>
              <a:round/>
              <a:headEnd/>
              <a:tailEnd/>
            </a:ln>
            <a:effectLst/>
          </p:spPr>
          <p:txBody>
            <a:bodyPr/>
            <a:lstStyle/>
            <a:p>
              <a:endParaRPr lang="en-US"/>
            </a:p>
          </p:txBody>
        </p:sp>
        <p:sp>
          <p:nvSpPr>
            <p:cNvPr id="2309152" name="Line 32"/>
            <p:cNvSpPr>
              <a:spLocks noChangeShapeType="1"/>
            </p:cNvSpPr>
            <p:nvPr>
              <p:custDataLst>
                <p:tags r:id="rId14"/>
              </p:custDataLst>
            </p:nvPr>
          </p:nvSpPr>
          <p:spPr bwMode="auto">
            <a:xfrm>
              <a:off x="4896" y="2177"/>
              <a:ext cx="240" cy="192"/>
            </a:xfrm>
            <a:prstGeom prst="line">
              <a:avLst/>
            </a:prstGeom>
            <a:noFill/>
            <a:ln w="28575">
              <a:solidFill>
                <a:srgbClr val="FFFFFF"/>
              </a:solidFill>
              <a:round/>
              <a:headEnd/>
              <a:tailEnd/>
            </a:ln>
            <a:effectLst/>
          </p:spPr>
          <p:txBody>
            <a:bodyPr/>
            <a:lstStyle/>
            <a:p>
              <a:endParaRPr lang="en-US"/>
            </a:p>
          </p:txBody>
        </p:sp>
        <p:sp>
          <p:nvSpPr>
            <p:cNvPr id="2309153" name="Line 33"/>
            <p:cNvSpPr>
              <a:spLocks noChangeShapeType="1"/>
            </p:cNvSpPr>
            <p:nvPr>
              <p:custDataLst>
                <p:tags r:id="rId15"/>
              </p:custDataLst>
            </p:nvPr>
          </p:nvSpPr>
          <p:spPr bwMode="auto">
            <a:xfrm>
              <a:off x="5136" y="2369"/>
              <a:ext cx="96" cy="0"/>
            </a:xfrm>
            <a:prstGeom prst="line">
              <a:avLst/>
            </a:prstGeom>
            <a:noFill/>
            <a:ln w="28575">
              <a:solidFill>
                <a:srgbClr val="FFFFFF"/>
              </a:solidFill>
              <a:round/>
              <a:headEnd/>
              <a:tailEnd/>
            </a:ln>
            <a:effectLst/>
          </p:spPr>
          <p:txBody>
            <a:bodyPr/>
            <a:lstStyle/>
            <a:p>
              <a:endParaRPr lang="en-US"/>
            </a:p>
          </p:txBody>
        </p:sp>
        <p:sp>
          <p:nvSpPr>
            <p:cNvPr id="2309154" name="Line 34"/>
            <p:cNvSpPr>
              <a:spLocks noChangeShapeType="1"/>
            </p:cNvSpPr>
            <p:nvPr>
              <p:custDataLst>
                <p:tags r:id="rId16"/>
              </p:custDataLst>
            </p:nvPr>
          </p:nvSpPr>
          <p:spPr bwMode="auto">
            <a:xfrm>
              <a:off x="5136" y="2369"/>
              <a:ext cx="96" cy="48"/>
            </a:xfrm>
            <a:prstGeom prst="line">
              <a:avLst/>
            </a:prstGeom>
            <a:noFill/>
            <a:ln w="28575">
              <a:solidFill>
                <a:srgbClr val="FFFFFF"/>
              </a:solidFill>
              <a:round/>
              <a:headEnd/>
              <a:tailEnd/>
            </a:ln>
            <a:effectLst/>
          </p:spPr>
          <p:txBody>
            <a:bodyPr/>
            <a:lstStyle/>
            <a:p>
              <a:endParaRPr lang="en-US"/>
            </a:p>
          </p:txBody>
        </p:sp>
        <p:sp>
          <p:nvSpPr>
            <p:cNvPr id="2309155" name="Line 35"/>
            <p:cNvSpPr>
              <a:spLocks noChangeShapeType="1"/>
            </p:cNvSpPr>
            <p:nvPr>
              <p:custDataLst>
                <p:tags r:id="rId17"/>
              </p:custDataLst>
            </p:nvPr>
          </p:nvSpPr>
          <p:spPr bwMode="auto">
            <a:xfrm>
              <a:off x="5136" y="2369"/>
              <a:ext cx="0" cy="96"/>
            </a:xfrm>
            <a:prstGeom prst="line">
              <a:avLst/>
            </a:prstGeom>
            <a:noFill/>
            <a:ln w="28575">
              <a:solidFill>
                <a:srgbClr val="FFFFFF"/>
              </a:solidFill>
              <a:round/>
              <a:headEnd/>
              <a:tailEnd/>
            </a:ln>
            <a:effectLst/>
          </p:spPr>
          <p:txBody>
            <a:bodyPr/>
            <a:lstStyle/>
            <a:p>
              <a:endParaRPr lang="en-US"/>
            </a:p>
          </p:txBody>
        </p:sp>
        <p:sp>
          <p:nvSpPr>
            <p:cNvPr id="2309156" name="Line 36"/>
            <p:cNvSpPr>
              <a:spLocks noChangeShapeType="1"/>
            </p:cNvSpPr>
            <p:nvPr>
              <p:custDataLst>
                <p:tags r:id="rId18"/>
              </p:custDataLst>
            </p:nvPr>
          </p:nvSpPr>
          <p:spPr bwMode="auto">
            <a:xfrm>
              <a:off x="4512" y="2369"/>
              <a:ext cx="96" cy="0"/>
            </a:xfrm>
            <a:prstGeom prst="line">
              <a:avLst/>
            </a:prstGeom>
            <a:noFill/>
            <a:ln w="28575">
              <a:solidFill>
                <a:srgbClr val="FFFFFF"/>
              </a:solidFill>
              <a:round/>
              <a:headEnd/>
              <a:tailEnd/>
            </a:ln>
            <a:effectLst/>
          </p:spPr>
          <p:txBody>
            <a:bodyPr/>
            <a:lstStyle/>
            <a:p>
              <a:endParaRPr lang="en-US"/>
            </a:p>
          </p:txBody>
        </p:sp>
        <p:sp>
          <p:nvSpPr>
            <p:cNvPr id="2309157" name="Line 37"/>
            <p:cNvSpPr>
              <a:spLocks noChangeShapeType="1"/>
            </p:cNvSpPr>
            <p:nvPr>
              <p:custDataLst>
                <p:tags r:id="rId19"/>
              </p:custDataLst>
            </p:nvPr>
          </p:nvSpPr>
          <p:spPr bwMode="auto">
            <a:xfrm>
              <a:off x="4608" y="2369"/>
              <a:ext cx="0" cy="96"/>
            </a:xfrm>
            <a:prstGeom prst="line">
              <a:avLst/>
            </a:prstGeom>
            <a:noFill/>
            <a:ln w="28575">
              <a:solidFill>
                <a:srgbClr val="FFFFFF"/>
              </a:solidFill>
              <a:round/>
              <a:headEnd/>
              <a:tailEnd/>
            </a:ln>
            <a:effectLst/>
          </p:spPr>
          <p:txBody>
            <a:bodyPr/>
            <a:lstStyle/>
            <a:p>
              <a:endParaRPr lang="en-US"/>
            </a:p>
          </p:txBody>
        </p:sp>
        <p:sp>
          <p:nvSpPr>
            <p:cNvPr id="2309158" name="Line 38"/>
            <p:cNvSpPr>
              <a:spLocks noChangeShapeType="1"/>
            </p:cNvSpPr>
            <p:nvPr>
              <p:custDataLst>
                <p:tags r:id="rId20"/>
              </p:custDataLst>
            </p:nvPr>
          </p:nvSpPr>
          <p:spPr bwMode="auto">
            <a:xfrm flipH="1">
              <a:off x="4512" y="2369"/>
              <a:ext cx="96" cy="48"/>
            </a:xfrm>
            <a:prstGeom prst="line">
              <a:avLst/>
            </a:prstGeom>
            <a:noFill/>
            <a:ln w="28575">
              <a:solidFill>
                <a:srgbClr val="FFFFFF"/>
              </a:solidFill>
              <a:round/>
              <a:headEnd/>
              <a:tailEnd/>
            </a:ln>
            <a:effectLst/>
          </p:spPr>
          <p:txBody>
            <a:bodyPr/>
            <a:lstStyle/>
            <a:p>
              <a:endParaRPr lang="en-US"/>
            </a:p>
          </p:txBody>
        </p:sp>
        <p:sp>
          <p:nvSpPr>
            <p:cNvPr id="2309159" name="Line 39"/>
            <p:cNvSpPr>
              <a:spLocks noChangeShapeType="1"/>
            </p:cNvSpPr>
            <p:nvPr>
              <p:custDataLst>
                <p:tags r:id="rId21"/>
              </p:custDataLst>
            </p:nvPr>
          </p:nvSpPr>
          <p:spPr bwMode="auto">
            <a:xfrm>
              <a:off x="4848" y="2897"/>
              <a:ext cx="0" cy="192"/>
            </a:xfrm>
            <a:prstGeom prst="line">
              <a:avLst/>
            </a:prstGeom>
            <a:noFill/>
            <a:ln w="28575">
              <a:solidFill>
                <a:srgbClr val="FFFFFF"/>
              </a:solidFill>
              <a:round/>
              <a:headEnd/>
              <a:tailEnd/>
            </a:ln>
            <a:effectLst/>
          </p:spPr>
          <p:txBody>
            <a:bodyPr/>
            <a:lstStyle/>
            <a:p>
              <a:endParaRPr lang="en-US"/>
            </a:p>
          </p:txBody>
        </p:sp>
        <p:sp>
          <p:nvSpPr>
            <p:cNvPr id="2309160" name="Line 40"/>
            <p:cNvSpPr>
              <a:spLocks noChangeShapeType="1"/>
            </p:cNvSpPr>
            <p:nvPr>
              <p:custDataLst>
                <p:tags r:id="rId22"/>
              </p:custDataLst>
            </p:nvPr>
          </p:nvSpPr>
          <p:spPr bwMode="auto">
            <a:xfrm flipH="1">
              <a:off x="4800" y="3089"/>
              <a:ext cx="48" cy="48"/>
            </a:xfrm>
            <a:prstGeom prst="line">
              <a:avLst/>
            </a:prstGeom>
            <a:noFill/>
            <a:ln w="28575">
              <a:solidFill>
                <a:srgbClr val="FFFFFF"/>
              </a:solidFill>
              <a:round/>
              <a:headEnd/>
              <a:tailEnd/>
            </a:ln>
            <a:effectLst/>
          </p:spPr>
          <p:txBody>
            <a:bodyPr/>
            <a:lstStyle/>
            <a:p>
              <a:endParaRPr lang="en-US"/>
            </a:p>
          </p:txBody>
        </p:sp>
        <p:sp>
          <p:nvSpPr>
            <p:cNvPr id="2309161" name="Line 41"/>
            <p:cNvSpPr>
              <a:spLocks noChangeShapeType="1"/>
            </p:cNvSpPr>
            <p:nvPr>
              <p:custDataLst>
                <p:tags r:id="rId23"/>
              </p:custDataLst>
            </p:nvPr>
          </p:nvSpPr>
          <p:spPr bwMode="auto">
            <a:xfrm>
              <a:off x="4848" y="3089"/>
              <a:ext cx="0" cy="48"/>
            </a:xfrm>
            <a:prstGeom prst="line">
              <a:avLst/>
            </a:prstGeom>
            <a:noFill/>
            <a:ln w="28575">
              <a:solidFill>
                <a:srgbClr val="FFFFFF"/>
              </a:solidFill>
              <a:round/>
              <a:headEnd/>
              <a:tailEnd/>
            </a:ln>
            <a:effectLst/>
          </p:spPr>
          <p:txBody>
            <a:bodyPr/>
            <a:lstStyle/>
            <a:p>
              <a:endParaRPr lang="en-US"/>
            </a:p>
          </p:txBody>
        </p:sp>
        <p:sp>
          <p:nvSpPr>
            <p:cNvPr id="2309162" name="Line 42"/>
            <p:cNvSpPr>
              <a:spLocks noChangeShapeType="1"/>
            </p:cNvSpPr>
            <p:nvPr>
              <p:custDataLst>
                <p:tags r:id="rId24"/>
              </p:custDataLst>
            </p:nvPr>
          </p:nvSpPr>
          <p:spPr bwMode="auto">
            <a:xfrm>
              <a:off x="4992" y="2897"/>
              <a:ext cx="0" cy="192"/>
            </a:xfrm>
            <a:prstGeom prst="line">
              <a:avLst/>
            </a:prstGeom>
            <a:noFill/>
            <a:ln w="28575">
              <a:solidFill>
                <a:srgbClr val="FFFFFF"/>
              </a:solidFill>
              <a:round/>
              <a:headEnd/>
              <a:tailEnd/>
            </a:ln>
            <a:effectLst/>
          </p:spPr>
          <p:txBody>
            <a:bodyPr/>
            <a:lstStyle/>
            <a:p>
              <a:endParaRPr lang="en-US"/>
            </a:p>
          </p:txBody>
        </p:sp>
        <p:sp>
          <p:nvSpPr>
            <p:cNvPr id="2309163" name="Line 43"/>
            <p:cNvSpPr>
              <a:spLocks noChangeShapeType="1"/>
            </p:cNvSpPr>
            <p:nvPr>
              <p:custDataLst>
                <p:tags r:id="rId25"/>
              </p:custDataLst>
            </p:nvPr>
          </p:nvSpPr>
          <p:spPr bwMode="auto">
            <a:xfrm flipH="1">
              <a:off x="4944" y="3089"/>
              <a:ext cx="48" cy="48"/>
            </a:xfrm>
            <a:prstGeom prst="line">
              <a:avLst/>
            </a:prstGeom>
            <a:noFill/>
            <a:ln w="28575">
              <a:solidFill>
                <a:srgbClr val="FFFFFF"/>
              </a:solidFill>
              <a:round/>
              <a:headEnd/>
              <a:tailEnd/>
            </a:ln>
            <a:effectLst/>
          </p:spPr>
          <p:txBody>
            <a:bodyPr/>
            <a:lstStyle/>
            <a:p>
              <a:endParaRPr lang="en-US"/>
            </a:p>
          </p:txBody>
        </p:sp>
        <p:sp>
          <p:nvSpPr>
            <p:cNvPr id="2309164" name="Line 44"/>
            <p:cNvSpPr>
              <a:spLocks noChangeShapeType="1"/>
            </p:cNvSpPr>
            <p:nvPr>
              <p:custDataLst>
                <p:tags r:id="rId26"/>
              </p:custDataLst>
            </p:nvPr>
          </p:nvSpPr>
          <p:spPr bwMode="auto">
            <a:xfrm>
              <a:off x="4992" y="3089"/>
              <a:ext cx="0" cy="48"/>
            </a:xfrm>
            <a:prstGeom prst="line">
              <a:avLst/>
            </a:prstGeom>
            <a:noFill/>
            <a:ln w="28575">
              <a:solidFill>
                <a:srgbClr val="FFFFFF"/>
              </a:solidFill>
              <a:round/>
              <a:headEnd/>
              <a:tailEnd/>
            </a:ln>
            <a:effectLst/>
          </p:spPr>
          <p:txBody>
            <a:bodyPr/>
            <a:lstStyle/>
            <a:p>
              <a:endParaRPr lang="en-US"/>
            </a:p>
          </p:txBody>
        </p:sp>
        <p:sp>
          <p:nvSpPr>
            <p:cNvPr id="2309165" name="Freeform 45"/>
            <p:cNvSpPr>
              <a:spLocks/>
            </p:cNvSpPr>
            <p:nvPr>
              <p:custDataLst>
                <p:tags r:id="rId27"/>
              </p:custDataLst>
            </p:nvPr>
          </p:nvSpPr>
          <p:spPr bwMode="auto">
            <a:xfrm>
              <a:off x="4787" y="2493"/>
              <a:ext cx="255" cy="396"/>
            </a:xfrm>
            <a:custGeom>
              <a:avLst/>
              <a:gdLst/>
              <a:ahLst/>
              <a:cxnLst>
                <a:cxn ang="0">
                  <a:pos x="10" y="0"/>
                </a:cxn>
                <a:cxn ang="0">
                  <a:pos x="255" y="0"/>
                </a:cxn>
                <a:cxn ang="0">
                  <a:pos x="255" y="396"/>
                </a:cxn>
                <a:cxn ang="0">
                  <a:pos x="157" y="387"/>
                </a:cxn>
                <a:cxn ang="0">
                  <a:pos x="157" y="195"/>
                </a:cxn>
                <a:cxn ang="0">
                  <a:pos x="104" y="217"/>
                </a:cxn>
                <a:cxn ang="0">
                  <a:pos x="95" y="387"/>
                </a:cxn>
                <a:cxn ang="0">
                  <a:pos x="0" y="396"/>
                </a:cxn>
                <a:cxn ang="0">
                  <a:pos x="10" y="0"/>
                </a:cxn>
              </a:cxnLst>
              <a:rect l="0" t="0" r="r" b="b"/>
              <a:pathLst>
                <a:path w="255" h="396">
                  <a:moveTo>
                    <a:pt x="10" y="0"/>
                  </a:moveTo>
                  <a:lnTo>
                    <a:pt x="255" y="0"/>
                  </a:lnTo>
                  <a:lnTo>
                    <a:pt x="255" y="396"/>
                  </a:lnTo>
                  <a:lnTo>
                    <a:pt x="157" y="387"/>
                  </a:lnTo>
                  <a:lnTo>
                    <a:pt x="157" y="195"/>
                  </a:lnTo>
                  <a:lnTo>
                    <a:pt x="104" y="217"/>
                  </a:lnTo>
                  <a:lnTo>
                    <a:pt x="95" y="387"/>
                  </a:lnTo>
                  <a:lnTo>
                    <a:pt x="0" y="396"/>
                  </a:lnTo>
                  <a:lnTo>
                    <a:pt x="10" y="0"/>
                  </a:lnTo>
                  <a:close/>
                </a:path>
              </a:pathLst>
            </a:custGeom>
            <a:noFill/>
            <a:ln w="28575">
              <a:solidFill>
                <a:srgbClr val="FFFFFF"/>
              </a:solidFill>
              <a:round/>
              <a:headEnd/>
              <a:tailEnd/>
            </a:ln>
            <a:effectLst/>
          </p:spPr>
          <p:txBody>
            <a:bodyPr/>
            <a:lstStyle/>
            <a:p>
              <a:endParaRPr lang="en-US"/>
            </a:p>
          </p:txBody>
        </p:sp>
        <p:sp>
          <p:nvSpPr>
            <p:cNvPr id="2309166" name="Line 46"/>
            <p:cNvSpPr>
              <a:spLocks noChangeShapeType="1"/>
            </p:cNvSpPr>
            <p:nvPr>
              <p:custDataLst>
                <p:tags r:id="rId28"/>
              </p:custDataLst>
            </p:nvPr>
          </p:nvSpPr>
          <p:spPr bwMode="auto">
            <a:xfrm flipH="1">
              <a:off x="4656" y="1968"/>
              <a:ext cx="144" cy="48"/>
            </a:xfrm>
            <a:prstGeom prst="line">
              <a:avLst/>
            </a:prstGeom>
            <a:noFill/>
            <a:ln w="28575">
              <a:solidFill>
                <a:srgbClr val="CC3300"/>
              </a:solidFill>
              <a:round/>
              <a:headEnd/>
              <a:tailEnd/>
            </a:ln>
            <a:effectLst/>
          </p:spPr>
          <p:txBody>
            <a:bodyPr/>
            <a:lstStyle/>
            <a:p>
              <a:endParaRPr lang="en-US"/>
            </a:p>
          </p:txBody>
        </p:sp>
        <p:sp>
          <p:nvSpPr>
            <p:cNvPr id="2309167" name="Line 47"/>
            <p:cNvSpPr>
              <a:spLocks noChangeShapeType="1"/>
            </p:cNvSpPr>
            <p:nvPr>
              <p:custDataLst>
                <p:tags r:id="rId29"/>
              </p:custDataLst>
            </p:nvPr>
          </p:nvSpPr>
          <p:spPr bwMode="auto">
            <a:xfrm flipH="1" flipV="1">
              <a:off x="4656" y="1872"/>
              <a:ext cx="144" cy="48"/>
            </a:xfrm>
            <a:prstGeom prst="line">
              <a:avLst/>
            </a:prstGeom>
            <a:noFill/>
            <a:ln w="28575">
              <a:solidFill>
                <a:srgbClr val="CC3300"/>
              </a:solidFill>
              <a:round/>
              <a:headEnd/>
              <a:tailEnd/>
            </a:ln>
            <a:effectLst/>
          </p:spPr>
          <p:txBody>
            <a:bodyPr/>
            <a:lstStyle/>
            <a:p>
              <a:endParaRPr lang="en-US"/>
            </a:p>
          </p:txBody>
        </p:sp>
        <p:sp>
          <p:nvSpPr>
            <p:cNvPr id="2309168" name="Line 48"/>
            <p:cNvSpPr>
              <a:spLocks noChangeShapeType="1"/>
            </p:cNvSpPr>
            <p:nvPr>
              <p:custDataLst>
                <p:tags r:id="rId30"/>
              </p:custDataLst>
            </p:nvPr>
          </p:nvSpPr>
          <p:spPr bwMode="auto">
            <a:xfrm flipH="1" flipV="1">
              <a:off x="4704" y="1776"/>
              <a:ext cx="144" cy="96"/>
            </a:xfrm>
            <a:prstGeom prst="line">
              <a:avLst/>
            </a:prstGeom>
            <a:noFill/>
            <a:ln w="28575">
              <a:solidFill>
                <a:srgbClr val="CC3300"/>
              </a:solidFill>
              <a:round/>
              <a:headEnd/>
              <a:tailEnd/>
            </a:ln>
            <a:effectLst/>
          </p:spPr>
          <p:txBody>
            <a:bodyPr/>
            <a:lstStyle/>
            <a:p>
              <a:endParaRPr lang="en-US"/>
            </a:p>
          </p:txBody>
        </p:sp>
        <p:sp>
          <p:nvSpPr>
            <p:cNvPr id="2309169" name="Line 49"/>
            <p:cNvSpPr>
              <a:spLocks noChangeShapeType="1"/>
            </p:cNvSpPr>
            <p:nvPr>
              <p:custDataLst>
                <p:tags r:id="rId31"/>
              </p:custDataLst>
            </p:nvPr>
          </p:nvSpPr>
          <p:spPr bwMode="auto">
            <a:xfrm flipH="1" flipV="1">
              <a:off x="4848" y="1680"/>
              <a:ext cx="48" cy="144"/>
            </a:xfrm>
            <a:prstGeom prst="line">
              <a:avLst/>
            </a:prstGeom>
            <a:noFill/>
            <a:ln w="28575">
              <a:solidFill>
                <a:srgbClr val="BC1010"/>
              </a:solidFill>
              <a:round/>
              <a:headEnd/>
              <a:tailEnd/>
            </a:ln>
            <a:effectLst/>
          </p:spPr>
          <p:txBody>
            <a:bodyPr/>
            <a:lstStyle/>
            <a:p>
              <a:endParaRPr lang="en-US"/>
            </a:p>
          </p:txBody>
        </p:sp>
        <p:sp>
          <p:nvSpPr>
            <p:cNvPr id="2309170" name="Line 50"/>
            <p:cNvSpPr>
              <a:spLocks noChangeShapeType="1"/>
            </p:cNvSpPr>
            <p:nvPr>
              <p:custDataLst>
                <p:tags r:id="rId32"/>
              </p:custDataLst>
            </p:nvPr>
          </p:nvSpPr>
          <p:spPr bwMode="auto">
            <a:xfrm>
              <a:off x="4992" y="1920"/>
              <a:ext cx="48" cy="48"/>
            </a:xfrm>
            <a:prstGeom prst="line">
              <a:avLst/>
            </a:prstGeom>
            <a:noFill/>
            <a:ln w="28575">
              <a:solidFill>
                <a:srgbClr val="CC3300"/>
              </a:solidFill>
              <a:round/>
              <a:headEnd/>
              <a:tailEnd/>
            </a:ln>
            <a:effectLst/>
          </p:spPr>
          <p:txBody>
            <a:bodyPr/>
            <a:lstStyle/>
            <a:p>
              <a:endParaRPr lang="en-US"/>
            </a:p>
          </p:txBody>
        </p:sp>
        <p:sp>
          <p:nvSpPr>
            <p:cNvPr id="2309171" name="Line 51"/>
            <p:cNvSpPr>
              <a:spLocks noChangeShapeType="1"/>
            </p:cNvSpPr>
            <p:nvPr>
              <p:custDataLst>
                <p:tags r:id="rId33"/>
              </p:custDataLst>
            </p:nvPr>
          </p:nvSpPr>
          <p:spPr bwMode="auto">
            <a:xfrm flipV="1">
              <a:off x="4944" y="1728"/>
              <a:ext cx="48" cy="144"/>
            </a:xfrm>
            <a:prstGeom prst="line">
              <a:avLst/>
            </a:prstGeom>
            <a:noFill/>
            <a:ln w="28575">
              <a:solidFill>
                <a:srgbClr val="CC3300"/>
              </a:solidFill>
              <a:round/>
              <a:headEnd/>
              <a:tailEnd/>
            </a:ln>
            <a:effectLst/>
          </p:spPr>
          <p:txBody>
            <a:bodyPr/>
            <a:lstStyle/>
            <a:p>
              <a:endParaRPr lang="en-US"/>
            </a:p>
          </p:txBody>
        </p:sp>
        <p:sp>
          <p:nvSpPr>
            <p:cNvPr id="2309172" name="Line 52"/>
            <p:cNvSpPr>
              <a:spLocks noChangeShapeType="1"/>
            </p:cNvSpPr>
            <p:nvPr>
              <p:custDataLst>
                <p:tags r:id="rId34"/>
              </p:custDataLst>
            </p:nvPr>
          </p:nvSpPr>
          <p:spPr bwMode="auto">
            <a:xfrm>
              <a:off x="4992" y="1968"/>
              <a:ext cx="48" cy="48"/>
            </a:xfrm>
            <a:prstGeom prst="line">
              <a:avLst/>
            </a:prstGeom>
            <a:noFill/>
            <a:ln w="28575">
              <a:solidFill>
                <a:srgbClr val="CC3300"/>
              </a:solidFill>
              <a:round/>
              <a:headEnd/>
              <a:tailEnd/>
            </a:ln>
            <a:effectLst/>
          </p:spPr>
          <p:txBody>
            <a:bodyPr/>
            <a:lstStyle/>
            <a:p>
              <a:endParaRPr lang="en-US"/>
            </a:p>
          </p:txBody>
        </p:sp>
      </p:grpSp>
      <p:grpSp>
        <p:nvGrpSpPr>
          <p:cNvPr id="4" name="Group 57"/>
          <p:cNvGrpSpPr/>
          <p:nvPr>
            <p:custDataLst>
              <p:tags r:id="rId5"/>
            </p:custDataLst>
          </p:nvPr>
        </p:nvGrpSpPr>
        <p:grpSpPr>
          <a:xfrm>
            <a:off x="6357938" y="803275"/>
            <a:ext cx="228600" cy="76200"/>
            <a:chOff x="6357938" y="1995488"/>
            <a:chExt cx="228600" cy="76200"/>
          </a:xfrm>
        </p:grpSpPr>
        <p:sp>
          <p:nvSpPr>
            <p:cNvPr id="56" name="Line 26"/>
            <p:cNvSpPr>
              <a:spLocks noChangeShapeType="1"/>
            </p:cNvSpPr>
            <p:nvPr>
              <p:custDataLst>
                <p:tags r:id="rId9"/>
              </p:custDataLst>
            </p:nvPr>
          </p:nvSpPr>
          <p:spPr bwMode="auto">
            <a:xfrm>
              <a:off x="6357938" y="1995488"/>
              <a:ext cx="76200" cy="76200"/>
            </a:xfrm>
            <a:prstGeom prst="line">
              <a:avLst/>
            </a:prstGeom>
            <a:noFill/>
            <a:ln w="38100">
              <a:solidFill>
                <a:srgbClr val="FFFFFF"/>
              </a:solidFill>
              <a:round/>
              <a:headEnd/>
              <a:tailEnd/>
            </a:ln>
            <a:effectLst/>
          </p:spPr>
          <p:txBody>
            <a:bodyPr/>
            <a:lstStyle/>
            <a:p>
              <a:endParaRPr lang="en-US"/>
            </a:p>
          </p:txBody>
        </p:sp>
        <p:sp>
          <p:nvSpPr>
            <p:cNvPr id="57" name="Line 27"/>
            <p:cNvSpPr>
              <a:spLocks noChangeShapeType="1"/>
            </p:cNvSpPr>
            <p:nvPr>
              <p:custDataLst>
                <p:tags r:id="rId10"/>
              </p:custDataLst>
            </p:nvPr>
          </p:nvSpPr>
          <p:spPr bwMode="auto">
            <a:xfrm flipV="1">
              <a:off x="6510338" y="1995488"/>
              <a:ext cx="76200" cy="76200"/>
            </a:xfrm>
            <a:prstGeom prst="line">
              <a:avLst/>
            </a:prstGeom>
            <a:noFill/>
            <a:ln w="38100">
              <a:solidFill>
                <a:srgbClr val="FFFFFF"/>
              </a:solidFill>
              <a:round/>
              <a:headEnd/>
              <a:tailEnd/>
            </a:ln>
            <a:effectLst/>
          </p:spPr>
          <p:txBody>
            <a:bodyPr/>
            <a:lstStyle/>
            <a:p>
              <a:endParaRPr lang="en-US"/>
            </a:p>
          </p:txBody>
        </p:sp>
      </p:grpSp>
      <p:grpSp>
        <p:nvGrpSpPr>
          <p:cNvPr id="5" name="Group 60"/>
          <p:cNvGrpSpPr/>
          <p:nvPr>
            <p:custDataLst>
              <p:tags r:id="rId6"/>
            </p:custDataLst>
          </p:nvPr>
        </p:nvGrpSpPr>
        <p:grpSpPr>
          <a:xfrm>
            <a:off x="7662863" y="1812925"/>
            <a:ext cx="228600" cy="76200"/>
            <a:chOff x="7662863" y="3005138"/>
            <a:chExt cx="228600" cy="76200"/>
          </a:xfrm>
        </p:grpSpPr>
        <p:sp>
          <p:nvSpPr>
            <p:cNvPr id="59" name="Line 53"/>
            <p:cNvSpPr>
              <a:spLocks noChangeShapeType="1"/>
            </p:cNvSpPr>
            <p:nvPr>
              <p:custDataLst>
                <p:tags r:id="rId7"/>
              </p:custDataLst>
            </p:nvPr>
          </p:nvSpPr>
          <p:spPr bwMode="auto">
            <a:xfrm>
              <a:off x="7662863" y="3005138"/>
              <a:ext cx="76200" cy="76200"/>
            </a:xfrm>
            <a:prstGeom prst="line">
              <a:avLst/>
            </a:prstGeom>
            <a:noFill/>
            <a:ln w="38100">
              <a:solidFill>
                <a:srgbClr val="FFFFFF"/>
              </a:solidFill>
              <a:round/>
              <a:headEnd/>
              <a:tailEnd/>
            </a:ln>
            <a:effectLst/>
          </p:spPr>
          <p:txBody>
            <a:bodyPr/>
            <a:lstStyle/>
            <a:p>
              <a:endParaRPr lang="en-US"/>
            </a:p>
          </p:txBody>
        </p:sp>
        <p:sp>
          <p:nvSpPr>
            <p:cNvPr id="60" name="Line 54"/>
            <p:cNvSpPr>
              <a:spLocks noChangeShapeType="1"/>
            </p:cNvSpPr>
            <p:nvPr>
              <p:custDataLst>
                <p:tags r:id="rId8"/>
              </p:custDataLst>
            </p:nvPr>
          </p:nvSpPr>
          <p:spPr bwMode="auto">
            <a:xfrm flipV="1">
              <a:off x="7815263" y="3005138"/>
              <a:ext cx="76200" cy="76200"/>
            </a:xfrm>
            <a:prstGeom prst="line">
              <a:avLst/>
            </a:prstGeom>
            <a:noFill/>
            <a:ln w="38100">
              <a:solidFill>
                <a:srgbClr val="FFFFFF"/>
              </a:solidFill>
              <a:round/>
              <a:headEnd/>
              <a:tailEnd/>
            </a:ln>
            <a:effectLst/>
          </p:spPr>
          <p:txBody>
            <a:bodyPr/>
            <a:lstStyle/>
            <a:p>
              <a:endParaRPr lang="en-US"/>
            </a:p>
          </p:txBody>
        </p:sp>
      </p:grpSp>
    </p:spTree>
    <p:extLst>
      <p:ext uri="{BB962C8B-B14F-4D97-AF65-F5344CB8AC3E}">
        <p14:creationId xmlns:p14="http://schemas.microsoft.com/office/powerpoint/2010/main" val="283940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0912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0912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The Bicycle</a:t>
            </a:r>
            <a:endParaRPr lang="en-US" dirty="0"/>
          </a:p>
        </p:txBody>
      </p:sp>
      <p:pic>
        <p:nvPicPr>
          <p:cNvPr id="20482" name="Picture 2"/>
          <p:cNvPicPr>
            <a:picLocks noChangeAspect="1" noChangeArrowheads="1"/>
          </p:cNvPicPr>
          <p:nvPr>
            <p:custDataLst>
              <p:tags r:id="rId2"/>
            </p:custDataLst>
          </p:nvPr>
        </p:nvPicPr>
        <p:blipFill>
          <a:blip r:embed="rId4" cstate="print"/>
          <a:srcRect/>
          <a:stretch>
            <a:fillRect/>
          </a:stretch>
        </p:blipFill>
        <p:spPr bwMode="auto">
          <a:xfrm>
            <a:off x="1693221" y="1219200"/>
            <a:ext cx="5240979" cy="5469676"/>
          </a:xfrm>
          <a:prstGeom prst="rect">
            <a:avLst/>
          </a:prstGeom>
          <a:noFill/>
          <a:ln w="9525">
            <a:noFill/>
            <a:miter lim="800000"/>
            <a:headEnd/>
            <a:tailEnd/>
          </a:ln>
        </p:spPr>
      </p:pic>
    </p:spTree>
    <p:extLst>
      <p:ext uri="{BB962C8B-B14F-4D97-AF65-F5344CB8AC3E}">
        <p14:creationId xmlns:p14="http://schemas.microsoft.com/office/powerpoint/2010/main" val="16628904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The Materials</a:t>
            </a:r>
            <a:endParaRPr lang="en-US" dirty="0"/>
          </a:p>
        </p:txBody>
      </p:sp>
      <p:grpSp>
        <p:nvGrpSpPr>
          <p:cNvPr id="3" name="Group 19"/>
          <p:cNvGrpSpPr/>
          <p:nvPr>
            <p:custDataLst>
              <p:tags r:id="rId2"/>
            </p:custDataLst>
          </p:nvPr>
        </p:nvGrpSpPr>
        <p:grpSpPr>
          <a:xfrm>
            <a:off x="762000" y="685800"/>
            <a:ext cx="2271828" cy="2975319"/>
            <a:chOff x="627964" y="597736"/>
            <a:chExt cx="2271828" cy="2975319"/>
          </a:xfrm>
        </p:grpSpPr>
        <p:pic>
          <p:nvPicPr>
            <p:cNvPr id="22536" name="Picture 8"/>
            <p:cNvPicPr>
              <a:picLocks noChangeAspect="1" noChangeArrowheads="1"/>
            </p:cNvPicPr>
            <p:nvPr>
              <p:custDataLst>
                <p:tags r:id="rId12"/>
              </p:custDataLst>
            </p:nvPr>
          </p:nvPicPr>
          <p:blipFill>
            <a:blip r:embed="rId15" cstate="print"/>
            <a:srcRect/>
            <a:stretch>
              <a:fillRect/>
            </a:stretch>
          </p:blipFill>
          <p:spPr bwMode="auto">
            <a:xfrm>
              <a:off x="627964" y="597736"/>
              <a:ext cx="2271828" cy="2435309"/>
            </a:xfrm>
            <a:prstGeom prst="rect">
              <a:avLst/>
            </a:prstGeom>
            <a:noFill/>
            <a:ln w="9525">
              <a:noFill/>
              <a:miter lim="800000"/>
              <a:headEnd/>
              <a:tailEnd/>
            </a:ln>
            <a:effectLst/>
          </p:spPr>
        </p:pic>
        <p:sp>
          <p:nvSpPr>
            <p:cNvPr id="14" name="TextBox 13"/>
            <p:cNvSpPr txBox="1"/>
            <p:nvPr>
              <p:custDataLst>
                <p:tags r:id="rId13"/>
              </p:custDataLst>
            </p:nvPr>
          </p:nvSpPr>
          <p:spPr>
            <a:xfrm>
              <a:off x="1362166" y="3049835"/>
              <a:ext cx="803425" cy="523220"/>
            </a:xfrm>
            <a:prstGeom prst="rect">
              <a:avLst/>
            </a:prstGeom>
            <a:noFill/>
          </p:spPr>
          <p:txBody>
            <a:bodyPr wrap="none" rtlCol="0">
              <a:spAutoFit/>
            </a:bodyPr>
            <a:lstStyle/>
            <a:p>
              <a:r>
                <a:rPr lang="en-US" sz="2800" dirty="0" smtClean="0">
                  <a:solidFill>
                    <a:schemeClr val="bg1"/>
                  </a:solidFill>
                  <a:latin typeface="+mj-lt"/>
                </a:rPr>
                <a:t>Saw</a:t>
              </a:r>
            </a:p>
          </p:txBody>
        </p:sp>
      </p:grpSp>
      <p:grpSp>
        <p:nvGrpSpPr>
          <p:cNvPr id="4" name="Group 20"/>
          <p:cNvGrpSpPr/>
          <p:nvPr>
            <p:custDataLst>
              <p:tags r:id="rId3"/>
            </p:custDataLst>
          </p:nvPr>
        </p:nvGrpSpPr>
        <p:grpSpPr>
          <a:xfrm>
            <a:off x="3886200" y="762000"/>
            <a:ext cx="2327783" cy="2770250"/>
            <a:chOff x="3608797" y="802805"/>
            <a:chExt cx="2327783" cy="2770250"/>
          </a:xfrm>
        </p:grpSpPr>
        <p:pic>
          <p:nvPicPr>
            <p:cNvPr id="22537" name="Picture 9"/>
            <p:cNvPicPr>
              <a:picLocks noChangeAspect="1" noChangeArrowheads="1"/>
            </p:cNvPicPr>
            <p:nvPr>
              <p:custDataLst>
                <p:tags r:id="rId10"/>
              </p:custDataLst>
            </p:nvPr>
          </p:nvPicPr>
          <p:blipFill>
            <a:blip r:embed="rId16" cstate="print"/>
            <a:srcRect/>
            <a:stretch>
              <a:fillRect/>
            </a:stretch>
          </p:blipFill>
          <p:spPr bwMode="auto">
            <a:xfrm>
              <a:off x="3608797" y="802805"/>
              <a:ext cx="2327783" cy="2025171"/>
            </a:xfrm>
            <a:prstGeom prst="rect">
              <a:avLst/>
            </a:prstGeom>
            <a:noFill/>
            <a:ln w="9525">
              <a:noFill/>
              <a:miter lim="800000"/>
              <a:headEnd/>
              <a:tailEnd/>
            </a:ln>
            <a:effectLst/>
          </p:spPr>
        </p:pic>
        <p:sp>
          <p:nvSpPr>
            <p:cNvPr id="15" name="TextBox 14"/>
            <p:cNvSpPr txBox="1"/>
            <p:nvPr>
              <p:custDataLst>
                <p:tags r:id="rId11"/>
              </p:custDataLst>
            </p:nvPr>
          </p:nvSpPr>
          <p:spPr>
            <a:xfrm>
              <a:off x="4384601" y="3049835"/>
              <a:ext cx="776175" cy="523220"/>
            </a:xfrm>
            <a:prstGeom prst="rect">
              <a:avLst/>
            </a:prstGeom>
            <a:noFill/>
          </p:spPr>
          <p:txBody>
            <a:bodyPr wrap="none" rtlCol="0">
              <a:spAutoFit/>
            </a:bodyPr>
            <a:lstStyle/>
            <a:p>
              <a:r>
                <a:rPr lang="en-US" sz="2800" smtClean="0">
                  <a:solidFill>
                    <a:schemeClr val="bg1"/>
                  </a:solidFill>
                  <a:latin typeface="+mj-lt"/>
                </a:rPr>
                <a:t>Drill</a:t>
              </a:r>
              <a:endParaRPr lang="en-US" sz="2800" dirty="0" smtClean="0">
                <a:solidFill>
                  <a:schemeClr val="bg1"/>
                </a:solidFill>
                <a:latin typeface="+mj-lt"/>
              </a:endParaRPr>
            </a:p>
          </p:txBody>
        </p:sp>
      </p:grpSp>
      <p:grpSp>
        <p:nvGrpSpPr>
          <p:cNvPr id="5" name="Group 21"/>
          <p:cNvGrpSpPr/>
          <p:nvPr>
            <p:custDataLst>
              <p:tags r:id="rId4"/>
            </p:custDataLst>
          </p:nvPr>
        </p:nvGrpSpPr>
        <p:grpSpPr>
          <a:xfrm>
            <a:off x="2514600" y="3505200"/>
            <a:ext cx="1546518" cy="2779841"/>
            <a:chOff x="6689653" y="793214"/>
            <a:chExt cx="1546518" cy="2779841"/>
          </a:xfrm>
        </p:grpSpPr>
        <p:pic>
          <p:nvPicPr>
            <p:cNvPr id="22532" name="Picture 4"/>
            <p:cNvPicPr>
              <a:picLocks noChangeAspect="1" noChangeArrowheads="1"/>
            </p:cNvPicPr>
            <p:nvPr>
              <p:custDataLst>
                <p:tags r:id="rId8"/>
              </p:custDataLst>
            </p:nvPr>
          </p:nvPicPr>
          <p:blipFill>
            <a:blip r:embed="rId17" cstate="print"/>
            <a:srcRect/>
            <a:stretch>
              <a:fillRect/>
            </a:stretch>
          </p:blipFill>
          <p:spPr bwMode="auto">
            <a:xfrm>
              <a:off x="6689653" y="793214"/>
              <a:ext cx="1546518" cy="2319776"/>
            </a:xfrm>
            <a:prstGeom prst="rect">
              <a:avLst/>
            </a:prstGeom>
            <a:noFill/>
            <a:ln w="9525">
              <a:noFill/>
              <a:miter lim="800000"/>
              <a:headEnd/>
              <a:tailEnd/>
            </a:ln>
            <a:effectLst/>
          </p:spPr>
        </p:pic>
        <p:sp>
          <p:nvSpPr>
            <p:cNvPr id="16" name="TextBox 15"/>
            <p:cNvSpPr txBox="1"/>
            <p:nvPr>
              <p:custDataLst>
                <p:tags r:id="rId9"/>
              </p:custDataLst>
            </p:nvPr>
          </p:nvSpPr>
          <p:spPr>
            <a:xfrm>
              <a:off x="7080885" y="3049835"/>
              <a:ext cx="859531" cy="523220"/>
            </a:xfrm>
            <a:prstGeom prst="rect">
              <a:avLst/>
            </a:prstGeom>
            <a:noFill/>
          </p:spPr>
          <p:txBody>
            <a:bodyPr wrap="none" rtlCol="0">
              <a:spAutoFit/>
            </a:bodyPr>
            <a:lstStyle/>
            <a:p>
              <a:r>
                <a:rPr lang="en-US" sz="2800" dirty="0" smtClean="0">
                  <a:solidFill>
                    <a:schemeClr val="bg1"/>
                  </a:solidFill>
                  <a:latin typeface="+mj-lt"/>
                </a:rPr>
                <a:t>Glue</a:t>
              </a:r>
            </a:p>
          </p:txBody>
        </p:sp>
      </p:grpSp>
      <p:grpSp>
        <p:nvGrpSpPr>
          <p:cNvPr id="6" name="Group 18"/>
          <p:cNvGrpSpPr/>
          <p:nvPr>
            <p:custDataLst>
              <p:tags r:id="rId5"/>
            </p:custDataLst>
          </p:nvPr>
        </p:nvGrpSpPr>
        <p:grpSpPr>
          <a:xfrm>
            <a:off x="5486400" y="3733800"/>
            <a:ext cx="2003387" cy="2542751"/>
            <a:chOff x="2433003" y="3876327"/>
            <a:chExt cx="2003387" cy="2542751"/>
          </a:xfrm>
        </p:grpSpPr>
        <p:pic>
          <p:nvPicPr>
            <p:cNvPr id="22534" name="Picture 6"/>
            <p:cNvPicPr>
              <a:picLocks noChangeAspect="1" noChangeArrowheads="1"/>
            </p:cNvPicPr>
            <p:nvPr>
              <p:custDataLst>
                <p:tags r:id="rId6"/>
              </p:custDataLst>
            </p:nvPr>
          </p:nvPicPr>
          <p:blipFill>
            <a:blip r:embed="rId18" cstate="print"/>
            <a:srcRect/>
            <a:stretch>
              <a:fillRect/>
            </a:stretch>
          </p:blipFill>
          <p:spPr bwMode="auto">
            <a:xfrm>
              <a:off x="2433003" y="3876327"/>
              <a:ext cx="2003387" cy="1990667"/>
            </a:xfrm>
            <a:prstGeom prst="rect">
              <a:avLst/>
            </a:prstGeom>
            <a:noFill/>
            <a:ln w="9525">
              <a:noFill/>
              <a:miter lim="800000"/>
              <a:headEnd/>
              <a:tailEnd/>
            </a:ln>
            <a:effectLst/>
          </p:spPr>
        </p:pic>
        <p:sp>
          <p:nvSpPr>
            <p:cNvPr id="18" name="TextBox 17"/>
            <p:cNvSpPr txBox="1"/>
            <p:nvPr>
              <p:custDataLst>
                <p:tags r:id="rId7"/>
              </p:custDataLst>
            </p:nvPr>
          </p:nvSpPr>
          <p:spPr>
            <a:xfrm>
              <a:off x="2973576" y="5895858"/>
              <a:ext cx="922240" cy="523220"/>
            </a:xfrm>
            <a:prstGeom prst="rect">
              <a:avLst/>
            </a:prstGeom>
            <a:noFill/>
          </p:spPr>
          <p:txBody>
            <a:bodyPr wrap="none" rtlCol="0">
              <a:spAutoFit/>
            </a:bodyPr>
            <a:lstStyle/>
            <a:p>
              <a:r>
                <a:rPr lang="en-US" sz="2800" dirty="0" smtClean="0">
                  <a:solidFill>
                    <a:schemeClr val="bg1"/>
                  </a:solidFill>
                  <a:latin typeface="+mj-lt"/>
                </a:rPr>
                <a:t>Paint</a:t>
              </a:r>
            </a:p>
          </p:txBody>
        </p:sp>
      </p:grpSp>
    </p:spTree>
    <p:extLst>
      <p:ext uri="{BB962C8B-B14F-4D97-AF65-F5344CB8AC3E}">
        <p14:creationId xmlns:p14="http://schemas.microsoft.com/office/powerpoint/2010/main" val="2195013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The Instructions</a:t>
            </a:r>
            <a:endParaRPr lang="en-US" dirty="0"/>
          </a:p>
        </p:txBody>
      </p:sp>
      <p:sp>
        <p:nvSpPr>
          <p:cNvPr id="3" name="Content Placeholder 2"/>
          <p:cNvSpPr>
            <a:spLocks noGrp="1"/>
          </p:cNvSpPr>
          <p:nvPr>
            <p:ph idx="1"/>
            <p:custDataLst>
              <p:tags r:id="rId2"/>
            </p:custDataLst>
          </p:nvPr>
        </p:nvSpPr>
        <p:spPr>
          <a:xfrm>
            <a:off x="228600" y="685800"/>
            <a:ext cx="8686800" cy="762000"/>
          </a:xfrm>
        </p:spPr>
        <p:txBody>
          <a:bodyPr/>
          <a:lstStyle/>
          <a:p>
            <a:r>
              <a:rPr lang="en-US" dirty="0" smtClean="0"/>
              <a:t>N pieces, each built following same sequence:</a:t>
            </a:r>
          </a:p>
        </p:txBody>
      </p:sp>
      <p:pic>
        <p:nvPicPr>
          <p:cNvPr id="10" name="Picture 4"/>
          <p:cNvPicPr>
            <a:picLocks noChangeAspect="1" noChangeArrowheads="1"/>
          </p:cNvPicPr>
          <p:nvPr>
            <p:custDataLst>
              <p:tags r:id="rId3"/>
            </p:custDataLst>
          </p:nvPr>
        </p:nvPicPr>
        <p:blipFill>
          <a:blip r:embed="rId15" cstate="print"/>
          <a:srcRect/>
          <a:stretch>
            <a:fillRect/>
          </a:stretch>
        </p:blipFill>
        <p:spPr bwMode="auto">
          <a:xfrm>
            <a:off x="5181600" y="1936213"/>
            <a:ext cx="690392" cy="1035587"/>
          </a:xfrm>
          <a:prstGeom prst="rect">
            <a:avLst/>
          </a:prstGeom>
          <a:noFill/>
          <a:ln w="9525">
            <a:noFill/>
            <a:miter lim="800000"/>
            <a:headEnd/>
            <a:tailEnd/>
          </a:ln>
          <a:effectLst/>
        </p:spPr>
      </p:pic>
      <p:pic>
        <p:nvPicPr>
          <p:cNvPr id="11" name="Picture 6"/>
          <p:cNvPicPr>
            <a:picLocks noChangeAspect="1" noChangeArrowheads="1"/>
          </p:cNvPicPr>
          <p:nvPr>
            <p:custDataLst>
              <p:tags r:id="rId4"/>
            </p:custDataLst>
          </p:nvPr>
        </p:nvPicPr>
        <p:blipFill>
          <a:blip r:embed="rId16" cstate="print"/>
          <a:srcRect/>
          <a:stretch>
            <a:fillRect/>
          </a:stretch>
        </p:blipFill>
        <p:spPr bwMode="auto">
          <a:xfrm>
            <a:off x="7162800" y="2057400"/>
            <a:ext cx="921863" cy="916010"/>
          </a:xfrm>
          <a:prstGeom prst="rect">
            <a:avLst/>
          </a:prstGeom>
          <a:noFill/>
          <a:ln w="9525">
            <a:noFill/>
            <a:miter lim="800000"/>
            <a:headEnd/>
            <a:tailEnd/>
          </a:ln>
          <a:effectLst/>
        </p:spPr>
      </p:pic>
      <p:pic>
        <p:nvPicPr>
          <p:cNvPr id="13" name="Picture 8"/>
          <p:cNvPicPr>
            <a:picLocks noChangeAspect="1" noChangeArrowheads="1"/>
          </p:cNvPicPr>
          <p:nvPr>
            <p:custDataLst>
              <p:tags r:id="rId5"/>
            </p:custDataLst>
          </p:nvPr>
        </p:nvPicPr>
        <p:blipFill>
          <a:blip r:embed="rId17" cstate="print"/>
          <a:srcRect/>
          <a:stretch>
            <a:fillRect/>
          </a:stretch>
        </p:blipFill>
        <p:spPr bwMode="auto">
          <a:xfrm>
            <a:off x="990600" y="1981200"/>
            <a:ext cx="1045387" cy="1120613"/>
          </a:xfrm>
          <a:prstGeom prst="rect">
            <a:avLst/>
          </a:prstGeom>
          <a:noFill/>
          <a:ln w="9525">
            <a:noFill/>
            <a:miter lim="800000"/>
            <a:headEnd/>
            <a:tailEnd/>
          </a:ln>
          <a:effectLst/>
        </p:spPr>
      </p:pic>
      <p:pic>
        <p:nvPicPr>
          <p:cNvPr id="14" name="Picture 9"/>
          <p:cNvPicPr>
            <a:picLocks noChangeAspect="1" noChangeArrowheads="1"/>
          </p:cNvPicPr>
          <p:nvPr>
            <p:custDataLst>
              <p:tags r:id="rId6"/>
            </p:custDataLst>
          </p:nvPr>
        </p:nvPicPr>
        <p:blipFill>
          <a:blip r:embed="rId18" cstate="print"/>
          <a:srcRect/>
          <a:stretch>
            <a:fillRect/>
          </a:stretch>
        </p:blipFill>
        <p:spPr bwMode="auto">
          <a:xfrm>
            <a:off x="3043665" y="2039913"/>
            <a:ext cx="1071135" cy="931887"/>
          </a:xfrm>
          <a:prstGeom prst="rect">
            <a:avLst/>
          </a:prstGeom>
          <a:noFill/>
          <a:ln w="9525">
            <a:noFill/>
            <a:miter lim="800000"/>
            <a:headEnd/>
            <a:tailEnd/>
          </a:ln>
          <a:effectLst/>
        </p:spPr>
      </p:pic>
      <p:sp>
        <p:nvSpPr>
          <p:cNvPr id="21" name="Right Arrow 20"/>
          <p:cNvSpPr/>
          <p:nvPr>
            <p:custDataLst>
              <p:tags r:id="rId7"/>
            </p:custDataLst>
          </p:nvPr>
        </p:nvSpPr>
        <p:spPr>
          <a:xfrm>
            <a:off x="2286000" y="2362200"/>
            <a:ext cx="457200" cy="533400"/>
          </a:xfrm>
          <a:prstGeom prst="rightArrow">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custDataLst>
              <p:tags r:id="rId8"/>
            </p:custDataLst>
          </p:nvPr>
        </p:nvSpPr>
        <p:spPr>
          <a:xfrm>
            <a:off x="762000" y="1905000"/>
            <a:ext cx="1447800" cy="1447800"/>
          </a:xfrm>
          <a:prstGeom prst="rect">
            <a:avLst/>
          </a:prstGeom>
          <a:noFill/>
          <a:ln w="571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dirty="0" smtClean="0"/>
              <a:t>Saw</a:t>
            </a:r>
            <a:endParaRPr lang="en-US" dirty="0"/>
          </a:p>
        </p:txBody>
      </p:sp>
      <p:sp>
        <p:nvSpPr>
          <p:cNvPr id="26" name="Rectangle 25"/>
          <p:cNvSpPr/>
          <p:nvPr>
            <p:custDataLst>
              <p:tags r:id="rId9"/>
            </p:custDataLst>
          </p:nvPr>
        </p:nvSpPr>
        <p:spPr>
          <a:xfrm>
            <a:off x="2819400" y="1905000"/>
            <a:ext cx="1447800" cy="1447800"/>
          </a:xfrm>
          <a:prstGeom prst="rect">
            <a:avLst/>
          </a:prstGeom>
          <a:noFill/>
          <a:ln w="571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dirty="0" smtClean="0"/>
              <a:t>Drill</a:t>
            </a:r>
            <a:endParaRPr lang="en-US" dirty="0"/>
          </a:p>
        </p:txBody>
      </p:sp>
      <p:sp>
        <p:nvSpPr>
          <p:cNvPr id="27" name="Right Arrow 26"/>
          <p:cNvSpPr/>
          <p:nvPr>
            <p:custDataLst>
              <p:tags r:id="rId10"/>
            </p:custDataLst>
          </p:nvPr>
        </p:nvSpPr>
        <p:spPr>
          <a:xfrm>
            <a:off x="4343400" y="2362200"/>
            <a:ext cx="457200" cy="533400"/>
          </a:xfrm>
          <a:prstGeom prst="rightArrow">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custDataLst>
              <p:tags r:id="rId11"/>
            </p:custDataLst>
          </p:nvPr>
        </p:nvSpPr>
        <p:spPr>
          <a:xfrm>
            <a:off x="4876800" y="1905000"/>
            <a:ext cx="1447800" cy="1447800"/>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dirty="0" smtClean="0"/>
              <a:t>Glue</a:t>
            </a:r>
            <a:endParaRPr lang="en-US" dirty="0"/>
          </a:p>
        </p:txBody>
      </p:sp>
      <p:sp>
        <p:nvSpPr>
          <p:cNvPr id="30" name="Rectangle 29"/>
          <p:cNvSpPr/>
          <p:nvPr>
            <p:custDataLst>
              <p:tags r:id="rId12"/>
            </p:custDataLst>
          </p:nvPr>
        </p:nvSpPr>
        <p:spPr>
          <a:xfrm>
            <a:off x="6934200" y="1905000"/>
            <a:ext cx="1447800" cy="1447800"/>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dirty="0" smtClean="0"/>
              <a:t>Paint</a:t>
            </a:r>
            <a:endParaRPr lang="en-US" dirty="0"/>
          </a:p>
        </p:txBody>
      </p:sp>
      <p:sp>
        <p:nvSpPr>
          <p:cNvPr id="34" name="Right Arrow 33"/>
          <p:cNvSpPr/>
          <p:nvPr>
            <p:custDataLst>
              <p:tags r:id="rId13"/>
            </p:custDataLst>
          </p:nvPr>
        </p:nvSpPr>
        <p:spPr>
          <a:xfrm>
            <a:off x="6400800" y="2362200"/>
            <a:ext cx="457200" cy="533400"/>
          </a:xfrm>
          <a:prstGeom prst="rightArrow">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81971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a:xfrm>
            <a:off x="228600" y="838200"/>
            <a:ext cx="8915400" cy="6019800"/>
          </a:xfrm>
        </p:spPr>
        <p:txBody>
          <a:bodyPr>
            <a:normAutofit lnSpcReduction="10000"/>
          </a:bodyPr>
          <a:lstStyle/>
          <a:p>
            <a:r>
              <a:rPr lang="en-US" dirty="0" smtClean="0"/>
              <a:t>HW 1</a:t>
            </a:r>
          </a:p>
          <a:p>
            <a:r>
              <a:rPr lang="en-US" dirty="0"/>
              <a:t> </a:t>
            </a:r>
            <a:r>
              <a:rPr lang="en-US" dirty="0" smtClean="0"/>
              <a:t>   Quite long. Do not wait till the end.  </a:t>
            </a:r>
            <a:endParaRPr lang="en-US" dirty="0"/>
          </a:p>
          <a:p>
            <a:r>
              <a:rPr lang="en-US" dirty="0" smtClean="0"/>
              <a:t>Project 1 design doc</a:t>
            </a:r>
          </a:p>
          <a:p>
            <a:r>
              <a:rPr lang="en-US" dirty="0"/>
              <a:t> </a:t>
            </a:r>
            <a:r>
              <a:rPr lang="en-US" dirty="0" smtClean="0"/>
              <a:t>   Critical to do this, else Project 1 will be hard </a:t>
            </a:r>
          </a:p>
          <a:p>
            <a:endParaRPr lang="en-US" dirty="0"/>
          </a:p>
          <a:p>
            <a:r>
              <a:rPr lang="en-US" dirty="0" smtClean="0">
                <a:solidFill>
                  <a:schemeClr val="accent5">
                    <a:lumMod val="60000"/>
                    <a:lumOff val="40000"/>
                  </a:schemeClr>
                </a:solidFill>
              </a:rPr>
              <a:t>HW 1 review session</a:t>
            </a:r>
          </a:p>
          <a:p>
            <a:r>
              <a:rPr lang="en-US" dirty="0">
                <a:solidFill>
                  <a:schemeClr val="accent5">
                    <a:lumMod val="60000"/>
                    <a:lumOff val="40000"/>
                  </a:schemeClr>
                </a:solidFill>
              </a:rPr>
              <a:t> </a:t>
            </a:r>
            <a:r>
              <a:rPr lang="en-US" dirty="0" smtClean="0">
                <a:solidFill>
                  <a:schemeClr val="accent5">
                    <a:lumMod val="60000"/>
                    <a:lumOff val="40000"/>
                  </a:schemeClr>
                </a:solidFill>
              </a:rPr>
              <a:t>   Wed (2/18) @ 7:30pm and Sun (2/22) @ 5:00pm</a:t>
            </a:r>
          </a:p>
          <a:p>
            <a:r>
              <a:rPr lang="en-US" dirty="0">
                <a:solidFill>
                  <a:schemeClr val="accent5">
                    <a:lumMod val="60000"/>
                    <a:lumOff val="40000"/>
                  </a:schemeClr>
                </a:solidFill>
              </a:rPr>
              <a:t> </a:t>
            </a:r>
            <a:r>
              <a:rPr lang="en-US" dirty="0" smtClean="0">
                <a:solidFill>
                  <a:schemeClr val="accent5">
                    <a:lumMod val="60000"/>
                    <a:lumOff val="40000"/>
                  </a:schemeClr>
                </a:solidFill>
              </a:rPr>
              <a:t>   Locations: </a:t>
            </a:r>
            <a:r>
              <a:rPr lang="en-US" dirty="0">
                <a:solidFill>
                  <a:schemeClr val="accent5">
                    <a:lumMod val="60000"/>
                    <a:lumOff val="40000"/>
                  </a:schemeClr>
                </a:solidFill>
              </a:rPr>
              <a:t>B</a:t>
            </a:r>
            <a:r>
              <a:rPr lang="en-US" dirty="0" smtClean="0">
                <a:solidFill>
                  <a:schemeClr val="accent5">
                    <a:lumMod val="60000"/>
                    <a:lumOff val="40000"/>
                  </a:schemeClr>
                </a:solidFill>
              </a:rPr>
              <a:t>oth in Upson B17</a:t>
            </a:r>
          </a:p>
          <a:p>
            <a:r>
              <a:rPr lang="en-US" dirty="0" smtClean="0"/>
              <a:t>Prelim 1 review session</a:t>
            </a:r>
          </a:p>
          <a:p>
            <a:r>
              <a:rPr lang="en-US" dirty="0"/>
              <a:t> </a:t>
            </a:r>
            <a:r>
              <a:rPr lang="en-US" dirty="0" smtClean="0"/>
              <a:t>   Next Tue (2/24) and Sun(2/28). 7:30pm. </a:t>
            </a:r>
          </a:p>
          <a:p>
            <a:r>
              <a:rPr lang="en-US" dirty="0"/>
              <a:t> </a:t>
            </a:r>
            <a:r>
              <a:rPr lang="en-US" dirty="0" smtClean="0"/>
              <a:t>   Location: Olin 255 and Upson B17, respectively.</a:t>
            </a:r>
            <a:endParaRPr lang="en-US" dirty="0"/>
          </a:p>
        </p:txBody>
      </p:sp>
    </p:spTree>
    <p:extLst>
      <p:ext uri="{BB962C8B-B14F-4D97-AF65-F5344CB8AC3E}">
        <p14:creationId xmlns:p14="http://schemas.microsoft.com/office/powerpoint/2010/main" val="12720621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Design 1: Sequential Schedule</a:t>
            </a:r>
            <a:endParaRPr lang="en-US" dirty="0"/>
          </a:p>
        </p:txBody>
      </p:sp>
      <p:sp>
        <p:nvSpPr>
          <p:cNvPr id="3" name="Content Placeholder 2"/>
          <p:cNvSpPr>
            <a:spLocks noGrp="1"/>
          </p:cNvSpPr>
          <p:nvPr>
            <p:ph idx="1"/>
            <p:custDataLst>
              <p:tags r:id="rId2"/>
            </p:custDataLst>
          </p:nvPr>
        </p:nvSpPr>
        <p:spPr>
          <a:xfrm>
            <a:off x="457200" y="3810000"/>
            <a:ext cx="6858000" cy="2286000"/>
          </a:xfrm>
        </p:spPr>
        <p:txBody>
          <a:bodyPr>
            <a:normAutofit lnSpcReduction="10000"/>
          </a:bodyPr>
          <a:lstStyle/>
          <a:p>
            <a:r>
              <a:rPr lang="en-US" dirty="0" smtClean="0"/>
              <a:t>Alice owns the room</a:t>
            </a:r>
          </a:p>
          <a:p>
            <a:r>
              <a:rPr lang="en-US" dirty="0" smtClean="0"/>
              <a:t>Bob can enter when Alice is finished</a:t>
            </a:r>
          </a:p>
          <a:p>
            <a:r>
              <a:rPr lang="en-US" dirty="0" smtClean="0"/>
              <a:t>Repeat for remaining tasks</a:t>
            </a:r>
          </a:p>
          <a:p>
            <a:r>
              <a:rPr lang="en-US" dirty="0" smtClean="0"/>
              <a:t>No possibility for conflicts</a:t>
            </a:r>
            <a:endParaRPr lang="en-US" dirty="0"/>
          </a:p>
        </p:txBody>
      </p:sp>
      <p:pic>
        <p:nvPicPr>
          <p:cNvPr id="9" name="Picture 4"/>
          <p:cNvPicPr>
            <a:picLocks noChangeAspect="1" noChangeArrowheads="1"/>
          </p:cNvPicPr>
          <p:nvPr>
            <p:custDataLst>
              <p:tags r:id="rId3"/>
            </p:custDataLst>
          </p:nvPr>
        </p:nvPicPr>
        <p:blipFill>
          <a:blip r:embed="rId57" cstate="print"/>
          <a:srcRect/>
          <a:stretch>
            <a:fillRect/>
          </a:stretch>
        </p:blipFill>
        <p:spPr bwMode="auto">
          <a:xfrm>
            <a:off x="4191000" y="2057400"/>
            <a:ext cx="690392" cy="1035587"/>
          </a:xfrm>
          <a:prstGeom prst="rect">
            <a:avLst/>
          </a:prstGeom>
          <a:noFill/>
          <a:ln w="9525">
            <a:noFill/>
            <a:miter lim="800000"/>
            <a:headEnd/>
            <a:tailEnd/>
          </a:ln>
          <a:effectLst/>
        </p:spPr>
      </p:pic>
      <p:pic>
        <p:nvPicPr>
          <p:cNvPr id="10" name="Picture 6"/>
          <p:cNvPicPr>
            <a:picLocks noChangeAspect="1" noChangeArrowheads="1"/>
          </p:cNvPicPr>
          <p:nvPr>
            <p:custDataLst>
              <p:tags r:id="rId4"/>
            </p:custDataLst>
          </p:nvPr>
        </p:nvPicPr>
        <p:blipFill>
          <a:blip r:embed="rId58" cstate="print"/>
          <a:srcRect/>
          <a:stretch>
            <a:fillRect/>
          </a:stretch>
        </p:blipFill>
        <p:spPr bwMode="auto">
          <a:xfrm>
            <a:off x="5105400" y="1143000"/>
            <a:ext cx="921863" cy="916010"/>
          </a:xfrm>
          <a:prstGeom prst="rect">
            <a:avLst/>
          </a:prstGeom>
          <a:noFill/>
          <a:ln w="9525">
            <a:noFill/>
            <a:miter lim="800000"/>
            <a:headEnd/>
            <a:tailEnd/>
          </a:ln>
          <a:effectLst/>
        </p:spPr>
      </p:pic>
      <p:pic>
        <p:nvPicPr>
          <p:cNvPr id="12" name="Picture 8"/>
          <p:cNvPicPr>
            <a:picLocks noChangeAspect="1" noChangeArrowheads="1"/>
          </p:cNvPicPr>
          <p:nvPr>
            <p:custDataLst>
              <p:tags r:id="rId5"/>
            </p:custDataLst>
          </p:nvPr>
        </p:nvPicPr>
        <p:blipFill>
          <a:blip r:embed="rId59" cstate="print"/>
          <a:srcRect/>
          <a:stretch>
            <a:fillRect/>
          </a:stretch>
        </p:blipFill>
        <p:spPr bwMode="auto">
          <a:xfrm>
            <a:off x="2514600" y="1828800"/>
            <a:ext cx="1045387" cy="1120613"/>
          </a:xfrm>
          <a:prstGeom prst="rect">
            <a:avLst/>
          </a:prstGeom>
          <a:noFill/>
          <a:ln w="9525">
            <a:noFill/>
            <a:miter lim="800000"/>
            <a:headEnd/>
            <a:tailEnd/>
          </a:ln>
          <a:effectLst/>
        </p:spPr>
      </p:pic>
      <p:pic>
        <p:nvPicPr>
          <p:cNvPr id="13" name="Picture 9"/>
          <p:cNvPicPr>
            <a:picLocks noChangeAspect="1" noChangeArrowheads="1"/>
          </p:cNvPicPr>
          <p:nvPr>
            <p:custDataLst>
              <p:tags r:id="rId6"/>
            </p:custDataLst>
          </p:nvPr>
        </p:nvPicPr>
        <p:blipFill>
          <a:blip r:embed="rId60" cstate="print"/>
          <a:srcRect/>
          <a:stretch>
            <a:fillRect/>
          </a:stretch>
        </p:blipFill>
        <p:spPr bwMode="auto">
          <a:xfrm>
            <a:off x="3124200" y="1066800"/>
            <a:ext cx="1071135" cy="931887"/>
          </a:xfrm>
          <a:prstGeom prst="rect">
            <a:avLst/>
          </a:prstGeom>
          <a:noFill/>
          <a:ln w="9525">
            <a:noFill/>
            <a:miter lim="800000"/>
            <a:headEnd/>
            <a:tailEnd/>
          </a:ln>
          <a:effectLst/>
        </p:spPr>
      </p:pic>
      <p:grpSp>
        <p:nvGrpSpPr>
          <p:cNvPr id="4" name="Group 10"/>
          <p:cNvGrpSpPr>
            <a:grpSpLocks/>
          </p:cNvGrpSpPr>
          <p:nvPr>
            <p:custDataLst>
              <p:tags r:id="rId7"/>
            </p:custDataLst>
          </p:nvPr>
        </p:nvGrpSpPr>
        <p:grpSpPr bwMode="auto">
          <a:xfrm>
            <a:off x="990600" y="887412"/>
            <a:ext cx="1143000" cy="2389188"/>
            <a:chOff x="3696" y="991"/>
            <a:chExt cx="720" cy="1505"/>
          </a:xfrm>
        </p:grpSpPr>
        <p:sp>
          <p:nvSpPr>
            <p:cNvPr id="40" name="Oval 11"/>
            <p:cNvSpPr>
              <a:spLocks noChangeArrowheads="1"/>
            </p:cNvSpPr>
            <p:nvPr>
              <p:custDataLst>
                <p:tags r:id="rId34"/>
              </p:custDataLst>
            </p:nvPr>
          </p:nvSpPr>
          <p:spPr bwMode="auto">
            <a:xfrm>
              <a:off x="3984" y="1200"/>
              <a:ext cx="192" cy="240"/>
            </a:xfrm>
            <a:prstGeom prst="ellipse">
              <a:avLst/>
            </a:prstGeom>
            <a:noFill/>
            <a:ln w="9525">
              <a:solidFill>
                <a:srgbClr val="FFFFFF"/>
              </a:solidFill>
              <a:round/>
              <a:headEnd/>
              <a:tailEnd/>
            </a:ln>
            <a:effectLst/>
          </p:spPr>
          <p:txBody>
            <a:bodyPr wrap="none" anchor="ctr"/>
            <a:lstStyle/>
            <a:p>
              <a:endParaRPr lang="en-US"/>
            </a:p>
          </p:txBody>
        </p:sp>
        <p:sp>
          <p:nvSpPr>
            <p:cNvPr id="41" name="Line 12"/>
            <p:cNvSpPr>
              <a:spLocks noChangeShapeType="1"/>
            </p:cNvSpPr>
            <p:nvPr>
              <p:custDataLst>
                <p:tags r:id="rId35"/>
              </p:custDataLst>
            </p:nvPr>
          </p:nvSpPr>
          <p:spPr bwMode="auto">
            <a:xfrm>
              <a:off x="4080" y="1440"/>
              <a:ext cx="0" cy="432"/>
            </a:xfrm>
            <a:prstGeom prst="line">
              <a:avLst/>
            </a:prstGeom>
            <a:noFill/>
            <a:ln w="28575">
              <a:solidFill>
                <a:srgbClr val="FFFFFF"/>
              </a:solidFill>
              <a:round/>
              <a:headEnd/>
              <a:tailEnd/>
            </a:ln>
            <a:effectLst/>
          </p:spPr>
          <p:txBody>
            <a:bodyPr/>
            <a:lstStyle/>
            <a:p>
              <a:endParaRPr lang="en-US"/>
            </a:p>
          </p:txBody>
        </p:sp>
        <p:sp>
          <p:nvSpPr>
            <p:cNvPr id="42" name="AutoShape 13"/>
            <p:cNvSpPr>
              <a:spLocks noChangeArrowheads="1"/>
            </p:cNvSpPr>
            <p:nvPr>
              <p:custDataLst>
                <p:tags r:id="rId36"/>
              </p:custDataLst>
            </p:nvPr>
          </p:nvSpPr>
          <p:spPr bwMode="auto">
            <a:xfrm>
              <a:off x="3888" y="1872"/>
              <a:ext cx="384" cy="384"/>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43" name="Line 14"/>
            <p:cNvSpPr>
              <a:spLocks noChangeShapeType="1"/>
            </p:cNvSpPr>
            <p:nvPr>
              <p:custDataLst>
                <p:tags r:id="rId37"/>
              </p:custDataLst>
            </p:nvPr>
          </p:nvSpPr>
          <p:spPr bwMode="auto">
            <a:xfrm flipV="1">
              <a:off x="3792" y="1536"/>
              <a:ext cx="288" cy="192"/>
            </a:xfrm>
            <a:prstGeom prst="line">
              <a:avLst/>
            </a:prstGeom>
            <a:noFill/>
            <a:ln w="28575">
              <a:solidFill>
                <a:srgbClr val="FFFFFF"/>
              </a:solidFill>
              <a:round/>
              <a:headEnd/>
              <a:tailEnd/>
            </a:ln>
            <a:effectLst/>
          </p:spPr>
          <p:txBody>
            <a:bodyPr/>
            <a:lstStyle/>
            <a:p>
              <a:endParaRPr lang="en-US"/>
            </a:p>
          </p:txBody>
        </p:sp>
        <p:sp>
          <p:nvSpPr>
            <p:cNvPr id="44" name="Line 15"/>
            <p:cNvSpPr>
              <a:spLocks noChangeShapeType="1"/>
            </p:cNvSpPr>
            <p:nvPr>
              <p:custDataLst>
                <p:tags r:id="rId38"/>
              </p:custDataLst>
            </p:nvPr>
          </p:nvSpPr>
          <p:spPr bwMode="auto">
            <a:xfrm>
              <a:off x="4080" y="1536"/>
              <a:ext cx="240" cy="192"/>
            </a:xfrm>
            <a:prstGeom prst="line">
              <a:avLst/>
            </a:prstGeom>
            <a:noFill/>
            <a:ln w="28575">
              <a:solidFill>
                <a:srgbClr val="FFFFFF"/>
              </a:solidFill>
              <a:round/>
              <a:headEnd/>
              <a:tailEnd/>
            </a:ln>
            <a:effectLst/>
          </p:spPr>
          <p:txBody>
            <a:bodyPr/>
            <a:lstStyle/>
            <a:p>
              <a:endParaRPr lang="en-US"/>
            </a:p>
          </p:txBody>
        </p:sp>
        <p:sp>
          <p:nvSpPr>
            <p:cNvPr id="45" name="Line 16"/>
            <p:cNvSpPr>
              <a:spLocks noChangeShapeType="1"/>
            </p:cNvSpPr>
            <p:nvPr>
              <p:custDataLst>
                <p:tags r:id="rId39"/>
              </p:custDataLst>
            </p:nvPr>
          </p:nvSpPr>
          <p:spPr bwMode="auto">
            <a:xfrm>
              <a:off x="4320" y="1728"/>
              <a:ext cx="96" cy="0"/>
            </a:xfrm>
            <a:prstGeom prst="line">
              <a:avLst/>
            </a:prstGeom>
            <a:noFill/>
            <a:ln w="28575">
              <a:solidFill>
                <a:srgbClr val="FFFFFF"/>
              </a:solidFill>
              <a:round/>
              <a:headEnd/>
              <a:tailEnd/>
            </a:ln>
            <a:effectLst/>
          </p:spPr>
          <p:txBody>
            <a:bodyPr/>
            <a:lstStyle/>
            <a:p>
              <a:endParaRPr lang="en-US"/>
            </a:p>
          </p:txBody>
        </p:sp>
        <p:sp>
          <p:nvSpPr>
            <p:cNvPr id="46" name="Line 17"/>
            <p:cNvSpPr>
              <a:spLocks noChangeShapeType="1"/>
            </p:cNvSpPr>
            <p:nvPr>
              <p:custDataLst>
                <p:tags r:id="rId40"/>
              </p:custDataLst>
            </p:nvPr>
          </p:nvSpPr>
          <p:spPr bwMode="auto">
            <a:xfrm>
              <a:off x="4320" y="1728"/>
              <a:ext cx="96" cy="48"/>
            </a:xfrm>
            <a:prstGeom prst="line">
              <a:avLst/>
            </a:prstGeom>
            <a:noFill/>
            <a:ln w="28575">
              <a:solidFill>
                <a:srgbClr val="FFFFFF"/>
              </a:solidFill>
              <a:round/>
              <a:headEnd/>
              <a:tailEnd/>
            </a:ln>
            <a:effectLst/>
          </p:spPr>
          <p:txBody>
            <a:bodyPr/>
            <a:lstStyle/>
            <a:p>
              <a:endParaRPr lang="en-US"/>
            </a:p>
          </p:txBody>
        </p:sp>
        <p:sp>
          <p:nvSpPr>
            <p:cNvPr id="47" name="Line 18"/>
            <p:cNvSpPr>
              <a:spLocks noChangeShapeType="1"/>
            </p:cNvSpPr>
            <p:nvPr>
              <p:custDataLst>
                <p:tags r:id="rId41"/>
              </p:custDataLst>
            </p:nvPr>
          </p:nvSpPr>
          <p:spPr bwMode="auto">
            <a:xfrm>
              <a:off x="4320" y="1728"/>
              <a:ext cx="0" cy="96"/>
            </a:xfrm>
            <a:prstGeom prst="line">
              <a:avLst/>
            </a:prstGeom>
            <a:noFill/>
            <a:ln w="28575">
              <a:solidFill>
                <a:srgbClr val="FFFFFF"/>
              </a:solidFill>
              <a:round/>
              <a:headEnd/>
              <a:tailEnd/>
            </a:ln>
            <a:effectLst/>
          </p:spPr>
          <p:txBody>
            <a:bodyPr/>
            <a:lstStyle/>
            <a:p>
              <a:endParaRPr lang="en-US"/>
            </a:p>
          </p:txBody>
        </p:sp>
        <p:sp>
          <p:nvSpPr>
            <p:cNvPr id="48" name="Line 19"/>
            <p:cNvSpPr>
              <a:spLocks noChangeShapeType="1"/>
            </p:cNvSpPr>
            <p:nvPr>
              <p:custDataLst>
                <p:tags r:id="rId42"/>
              </p:custDataLst>
            </p:nvPr>
          </p:nvSpPr>
          <p:spPr bwMode="auto">
            <a:xfrm>
              <a:off x="3696" y="1728"/>
              <a:ext cx="96" cy="0"/>
            </a:xfrm>
            <a:prstGeom prst="line">
              <a:avLst/>
            </a:prstGeom>
            <a:noFill/>
            <a:ln w="28575">
              <a:solidFill>
                <a:srgbClr val="FFFFFF"/>
              </a:solidFill>
              <a:round/>
              <a:headEnd/>
              <a:tailEnd/>
            </a:ln>
            <a:effectLst/>
          </p:spPr>
          <p:txBody>
            <a:bodyPr/>
            <a:lstStyle/>
            <a:p>
              <a:endParaRPr lang="en-US"/>
            </a:p>
          </p:txBody>
        </p:sp>
        <p:sp>
          <p:nvSpPr>
            <p:cNvPr id="49" name="Line 20"/>
            <p:cNvSpPr>
              <a:spLocks noChangeShapeType="1"/>
            </p:cNvSpPr>
            <p:nvPr>
              <p:custDataLst>
                <p:tags r:id="rId43"/>
              </p:custDataLst>
            </p:nvPr>
          </p:nvSpPr>
          <p:spPr bwMode="auto">
            <a:xfrm>
              <a:off x="3792" y="1728"/>
              <a:ext cx="0" cy="96"/>
            </a:xfrm>
            <a:prstGeom prst="line">
              <a:avLst/>
            </a:prstGeom>
            <a:noFill/>
            <a:ln w="28575">
              <a:solidFill>
                <a:srgbClr val="FFFFFF"/>
              </a:solidFill>
              <a:round/>
              <a:headEnd/>
              <a:tailEnd/>
            </a:ln>
            <a:effectLst/>
          </p:spPr>
          <p:txBody>
            <a:bodyPr/>
            <a:lstStyle/>
            <a:p>
              <a:endParaRPr lang="en-US"/>
            </a:p>
          </p:txBody>
        </p:sp>
        <p:sp>
          <p:nvSpPr>
            <p:cNvPr id="50" name="Line 21"/>
            <p:cNvSpPr>
              <a:spLocks noChangeShapeType="1"/>
            </p:cNvSpPr>
            <p:nvPr>
              <p:custDataLst>
                <p:tags r:id="rId44"/>
              </p:custDataLst>
            </p:nvPr>
          </p:nvSpPr>
          <p:spPr bwMode="auto">
            <a:xfrm flipH="1">
              <a:off x="3696" y="1728"/>
              <a:ext cx="96" cy="48"/>
            </a:xfrm>
            <a:prstGeom prst="line">
              <a:avLst/>
            </a:prstGeom>
            <a:noFill/>
            <a:ln w="28575">
              <a:solidFill>
                <a:srgbClr val="FFFFFF"/>
              </a:solidFill>
              <a:round/>
              <a:headEnd/>
              <a:tailEnd/>
            </a:ln>
            <a:effectLst/>
          </p:spPr>
          <p:txBody>
            <a:bodyPr/>
            <a:lstStyle/>
            <a:p>
              <a:endParaRPr lang="en-US"/>
            </a:p>
          </p:txBody>
        </p:sp>
        <p:sp>
          <p:nvSpPr>
            <p:cNvPr id="51" name="Freeform 22"/>
            <p:cNvSpPr>
              <a:spLocks/>
            </p:cNvSpPr>
            <p:nvPr>
              <p:custDataLst>
                <p:tags r:id="rId45"/>
              </p:custDataLst>
            </p:nvPr>
          </p:nvSpPr>
          <p:spPr bwMode="auto">
            <a:xfrm>
              <a:off x="4176" y="1275"/>
              <a:ext cx="177" cy="94"/>
            </a:xfrm>
            <a:custGeom>
              <a:avLst/>
              <a:gdLst/>
              <a:ahLst/>
              <a:cxnLst>
                <a:cxn ang="0">
                  <a:pos x="0" y="21"/>
                </a:cxn>
                <a:cxn ang="0">
                  <a:pos x="35" y="94"/>
                </a:cxn>
                <a:cxn ang="0">
                  <a:pos x="45" y="0"/>
                </a:cxn>
                <a:cxn ang="0">
                  <a:pos x="92" y="75"/>
                </a:cxn>
                <a:cxn ang="0">
                  <a:pos x="120" y="0"/>
                </a:cxn>
                <a:cxn ang="0">
                  <a:pos x="177" y="66"/>
                </a:cxn>
              </a:cxnLst>
              <a:rect l="0" t="0" r="r" b="b"/>
              <a:pathLst>
                <a:path w="177" h="94">
                  <a:moveTo>
                    <a:pt x="0" y="21"/>
                  </a:moveTo>
                  <a:lnTo>
                    <a:pt x="35" y="94"/>
                  </a:lnTo>
                  <a:lnTo>
                    <a:pt x="45" y="0"/>
                  </a:lnTo>
                  <a:lnTo>
                    <a:pt x="92" y="75"/>
                  </a:lnTo>
                  <a:lnTo>
                    <a:pt x="120" y="0"/>
                  </a:lnTo>
                  <a:lnTo>
                    <a:pt x="177" y="66"/>
                  </a:lnTo>
                </a:path>
              </a:pathLst>
            </a:custGeom>
            <a:noFill/>
            <a:ln w="28575" cmpd="sng">
              <a:solidFill>
                <a:srgbClr val="FFFF00"/>
              </a:solidFill>
              <a:round/>
              <a:headEnd type="none" w="med" len="med"/>
              <a:tailEnd type="none" w="med" len="med"/>
            </a:ln>
            <a:effectLst/>
          </p:spPr>
          <p:txBody>
            <a:bodyPr/>
            <a:lstStyle/>
            <a:p>
              <a:endParaRPr lang="en-US"/>
            </a:p>
          </p:txBody>
        </p:sp>
        <p:sp>
          <p:nvSpPr>
            <p:cNvPr id="52" name="Freeform 23"/>
            <p:cNvSpPr>
              <a:spLocks/>
            </p:cNvSpPr>
            <p:nvPr>
              <p:custDataLst>
                <p:tags r:id="rId46"/>
              </p:custDataLst>
            </p:nvPr>
          </p:nvSpPr>
          <p:spPr bwMode="auto">
            <a:xfrm>
              <a:off x="4128" y="1114"/>
              <a:ext cx="197" cy="104"/>
            </a:xfrm>
            <a:custGeom>
              <a:avLst/>
              <a:gdLst/>
              <a:ahLst/>
              <a:cxnLst>
                <a:cxn ang="0">
                  <a:pos x="0" y="86"/>
                </a:cxn>
                <a:cxn ang="0">
                  <a:pos x="36" y="10"/>
                </a:cxn>
                <a:cxn ang="0">
                  <a:pos x="55" y="104"/>
                </a:cxn>
                <a:cxn ang="0">
                  <a:pos x="102" y="0"/>
                </a:cxn>
                <a:cxn ang="0">
                  <a:pos x="131" y="104"/>
                </a:cxn>
                <a:cxn ang="0">
                  <a:pos x="197" y="76"/>
                </a:cxn>
              </a:cxnLst>
              <a:rect l="0" t="0" r="r" b="b"/>
              <a:pathLst>
                <a:path w="197" h="104">
                  <a:moveTo>
                    <a:pt x="0" y="86"/>
                  </a:moveTo>
                  <a:lnTo>
                    <a:pt x="36" y="10"/>
                  </a:lnTo>
                  <a:lnTo>
                    <a:pt x="55" y="104"/>
                  </a:lnTo>
                  <a:lnTo>
                    <a:pt x="102" y="0"/>
                  </a:lnTo>
                  <a:lnTo>
                    <a:pt x="131" y="104"/>
                  </a:lnTo>
                  <a:lnTo>
                    <a:pt x="197" y="76"/>
                  </a:lnTo>
                </a:path>
              </a:pathLst>
            </a:custGeom>
            <a:noFill/>
            <a:ln w="28575" cmpd="sng">
              <a:solidFill>
                <a:srgbClr val="FFFF00"/>
              </a:solidFill>
              <a:round/>
              <a:headEnd type="none" w="med" len="med"/>
              <a:tailEnd type="none" w="med" len="med"/>
            </a:ln>
            <a:effectLst/>
          </p:spPr>
          <p:txBody>
            <a:bodyPr/>
            <a:lstStyle/>
            <a:p>
              <a:endParaRPr lang="en-US"/>
            </a:p>
          </p:txBody>
        </p:sp>
        <p:sp>
          <p:nvSpPr>
            <p:cNvPr id="53" name="Freeform 24"/>
            <p:cNvSpPr>
              <a:spLocks/>
            </p:cNvSpPr>
            <p:nvPr>
              <p:custDataLst>
                <p:tags r:id="rId47"/>
              </p:custDataLst>
            </p:nvPr>
          </p:nvSpPr>
          <p:spPr bwMode="auto">
            <a:xfrm>
              <a:off x="3796" y="1294"/>
              <a:ext cx="188" cy="113"/>
            </a:xfrm>
            <a:custGeom>
              <a:avLst/>
              <a:gdLst/>
              <a:ahLst/>
              <a:cxnLst>
                <a:cxn ang="0">
                  <a:pos x="0" y="56"/>
                </a:cxn>
                <a:cxn ang="0">
                  <a:pos x="66" y="0"/>
                </a:cxn>
                <a:cxn ang="0">
                  <a:pos x="85" y="113"/>
                </a:cxn>
                <a:cxn ang="0">
                  <a:pos x="123" y="0"/>
                </a:cxn>
                <a:cxn ang="0">
                  <a:pos x="151" y="104"/>
                </a:cxn>
                <a:cxn ang="0">
                  <a:pos x="188" y="2"/>
                </a:cxn>
              </a:cxnLst>
              <a:rect l="0" t="0" r="r" b="b"/>
              <a:pathLst>
                <a:path w="188" h="113">
                  <a:moveTo>
                    <a:pt x="0" y="56"/>
                  </a:moveTo>
                  <a:lnTo>
                    <a:pt x="66" y="0"/>
                  </a:lnTo>
                  <a:lnTo>
                    <a:pt x="85" y="113"/>
                  </a:lnTo>
                  <a:lnTo>
                    <a:pt x="123" y="0"/>
                  </a:lnTo>
                  <a:lnTo>
                    <a:pt x="151" y="104"/>
                  </a:lnTo>
                  <a:lnTo>
                    <a:pt x="188" y="2"/>
                  </a:lnTo>
                </a:path>
              </a:pathLst>
            </a:custGeom>
            <a:noFill/>
            <a:ln w="28575" cmpd="sng">
              <a:solidFill>
                <a:srgbClr val="FFFF00"/>
              </a:solidFill>
              <a:round/>
              <a:headEnd type="none" w="med" len="med"/>
              <a:tailEnd type="none" w="med" len="med"/>
            </a:ln>
            <a:effectLst/>
          </p:spPr>
          <p:txBody>
            <a:bodyPr/>
            <a:lstStyle/>
            <a:p>
              <a:endParaRPr lang="en-US"/>
            </a:p>
          </p:txBody>
        </p:sp>
        <p:sp>
          <p:nvSpPr>
            <p:cNvPr id="54" name="Freeform 25"/>
            <p:cNvSpPr>
              <a:spLocks/>
            </p:cNvSpPr>
            <p:nvPr>
              <p:custDataLst>
                <p:tags r:id="rId48"/>
              </p:custDataLst>
            </p:nvPr>
          </p:nvSpPr>
          <p:spPr bwMode="auto">
            <a:xfrm>
              <a:off x="3843" y="1143"/>
              <a:ext cx="180" cy="94"/>
            </a:xfrm>
            <a:custGeom>
              <a:avLst/>
              <a:gdLst/>
              <a:ahLst/>
              <a:cxnLst>
                <a:cxn ang="0">
                  <a:pos x="0" y="28"/>
                </a:cxn>
                <a:cxn ang="0">
                  <a:pos x="66" y="66"/>
                </a:cxn>
                <a:cxn ang="0">
                  <a:pos x="104" y="0"/>
                </a:cxn>
                <a:cxn ang="0">
                  <a:pos x="113" y="75"/>
                </a:cxn>
                <a:cxn ang="0">
                  <a:pos x="161" y="18"/>
                </a:cxn>
                <a:cxn ang="0">
                  <a:pos x="180" y="94"/>
                </a:cxn>
              </a:cxnLst>
              <a:rect l="0" t="0" r="r" b="b"/>
              <a:pathLst>
                <a:path w="180" h="94">
                  <a:moveTo>
                    <a:pt x="0" y="28"/>
                  </a:moveTo>
                  <a:lnTo>
                    <a:pt x="66" y="66"/>
                  </a:lnTo>
                  <a:lnTo>
                    <a:pt x="104" y="0"/>
                  </a:lnTo>
                  <a:lnTo>
                    <a:pt x="113" y="75"/>
                  </a:lnTo>
                  <a:lnTo>
                    <a:pt x="161" y="18"/>
                  </a:lnTo>
                  <a:lnTo>
                    <a:pt x="180" y="94"/>
                  </a:lnTo>
                </a:path>
              </a:pathLst>
            </a:custGeom>
            <a:noFill/>
            <a:ln w="28575" cmpd="sng">
              <a:solidFill>
                <a:srgbClr val="FFFF00"/>
              </a:solidFill>
              <a:round/>
              <a:headEnd type="none" w="med" len="med"/>
              <a:tailEnd type="none" w="med" len="med"/>
            </a:ln>
            <a:effectLst/>
          </p:spPr>
          <p:txBody>
            <a:bodyPr/>
            <a:lstStyle/>
            <a:p>
              <a:endParaRPr lang="en-US"/>
            </a:p>
          </p:txBody>
        </p:sp>
        <p:sp>
          <p:nvSpPr>
            <p:cNvPr id="55" name="Freeform 26"/>
            <p:cNvSpPr>
              <a:spLocks/>
            </p:cNvSpPr>
            <p:nvPr>
              <p:custDataLst>
                <p:tags r:id="rId49"/>
              </p:custDataLst>
            </p:nvPr>
          </p:nvSpPr>
          <p:spPr bwMode="auto">
            <a:xfrm>
              <a:off x="4023" y="991"/>
              <a:ext cx="75" cy="199"/>
            </a:xfrm>
            <a:custGeom>
              <a:avLst/>
              <a:gdLst/>
              <a:ahLst/>
              <a:cxnLst>
                <a:cxn ang="0">
                  <a:pos x="47" y="199"/>
                </a:cxn>
                <a:cxn ang="0">
                  <a:pos x="0" y="133"/>
                </a:cxn>
                <a:cxn ang="0">
                  <a:pos x="75" y="123"/>
                </a:cxn>
                <a:cxn ang="0">
                  <a:pos x="0" y="76"/>
                </a:cxn>
                <a:cxn ang="0">
                  <a:pos x="75" y="57"/>
                </a:cxn>
                <a:cxn ang="0">
                  <a:pos x="9" y="0"/>
                </a:cxn>
              </a:cxnLst>
              <a:rect l="0" t="0" r="r" b="b"/>
              <a:pathLst>
                <a:path w="75" h="199">
                  <a:moveTo>
                    <a:pt x="47" y="199"/>
                  </a:moveTo>
                  <a:lnTo>
                    <a:pt x="0" y="133"/>
                  </a:lnTo>
                  <a:lnTo>
                    <a:pt x="75" y="123"/>
                  </a:lnTo>
                  <a:lnTo>
                    <a:pt x="0" y="76"/>
                  </a:lnTo>
                  <a:lnTo>
                    <a:pt x="75" y="57"/>
                  </a:lnTo>
                  <a:lnTo>
                    <a:pt x="9" y="0"/>
                  </a:lnTo>
                </a:path>
              </a:pathLst>
            </a:custGeom>
            <a:noFill/>
            <a:ln w="28575" cmpd="sng">
              <a:solidFill>
                <a:srgbClr val="FFFF00"/>
              </a:solidFill>
              <a:round/>
              <a:headEnd type="none" w="med" len="med"/>
              <a:tailEnd type="none" w="med" len="med"/>
            </a:ln>
            <a:effectLst/>
          </p:spPr>
          <p:txBody>
            <a:bodyPr/>
            <a:lstStyle/>
            <a:p>
              <a:endParaRPr lang="en-US"/>
            </a:p>
          </p:txBody>
        </p:sp>
        <p:sp>
          <p:nvSpPr>
            <p:cNvPr id="56" name="Line 27"/>
            <p:cNvSpPr>
              <a:spLocks noChangeShapeType="1"/>
            </p:cNvSpPr>
            <p:nvPr>
              <p:custDataLst>
                <p:tags r:id="rId50"/>
              </p:custDataLst>
            </p:nvPr>
          </p:nvSpPr>
          <p:spPr bwMode="auto">
            <a:xfrm>
              <a:off x="3984" y="2256"/>
              <a:ext cx="0" cy="192"/>
            </a:xfrm>
            <a:prstGeom prst="line">
              <a:avLst/>
            </a:prstGeom>
            <a:noFill/>
            <a:ln w="28575">
              <a:solidFill>
                <a:srgbClr val="FFFFFF"/>
              </a:solidFill>
              <a:round/>
              <a:headEnd/>
              <a:tailEnd/>
            </a:ln>
            <a:effectLst/>
          </p:spPr>
          <p:txBody>
            <a:bodyPr/>
            <a:lstStyle/>
            <a:p>
              <a:endParaRPr lang="en-US"/>
            </a:p>
          </p:txBody>
        </p:sp>
        <p:sp>
          <p:nvSpPr>
            <p:cNvPr id="57" name="Line 28"/>
            <p:cNvSpPr>
              <a:spLocks noChangeShapeType="1"/>
            </p:cNvSpPr>
            <p:nvPr>
              <p:custDataLst>
                <p:tags r:id="rId51"/>
              </p:custDataLst>
            </p:nvPr>
          </p:nvSpPr>
          <p:spPr bwMode="auto">
            <a:xfrm flipH="1">
              <a:off x="3936" y="2448"/>
              <a:ext cx="48" cy="48"/>
            </a:xfrm>
            <a:prstGeom prst="line">
              <a:avLst/>
            </a:prstGeom>
            <a:noFill/>
            <a:ln w="28575">
              <a:solidFill>
                <a:srgbClr val="FFFFFF"/>
              </a:solidFill>
              <a:round/>
              <a:headEnd/>
              <a:tailEnd/>
            </a:ln>
            <a:effectLst/>
          </p:spPr>
          <p:txBody>
            <a:bodyPr/>
            <a:lstStyle/>
            <a:p>
              <a:endParaRPr lang="en-US"/>
            </a:p>
          </p:txBody>
        </p:sp>
        <p:sp>
          <p:nvSpPr>
            <p:cNvPr id="58" name="Line 29"/>
            <p:cNvSpPr>
              <a:spLocks noChangeShapeType="1"/>
            </p:cNvSpPr>
            <p:nvPr>
              <p:custDataLst>
                <p:tags r:id="rId52"/>
              </p:custDataLst>
            </p:nvPr>
          </p:nvSpPr>
          <p:spPr bwMode="auto">
            <a:xfrm>
              <a:off x="3984" y="2448"/>
              <a:ext cx="0" cy="48"/>
            </a:xfrm>
            <a:prstGeom prst="line">
              <a:avLst/>
            </a:prstGeom>
            <a:noFill/>
            <a:ln w="28575">
              <a:solidFill>
                <a:srgbClr val="FFFFFF"/>
              </a:solidFill>
              <a:round/>
              <a:headEnd/>
              <a:tailEnd/>
            </a:ln>
            <a:effectLst/>
          </p:spPr>
          <p:txBody>
            <a:bodyPr/>
            <a:lstStyle/>
            <a:p>
              <a:endParaRPr lang="en-US"/>
            </a:p>
          </p:txBody>
        </p:sp>
        <p:sp>
          <p:nvSpPr>
            <p:cNvPr id="59" name="Line 30"/>
            <p:cNvSpPr>
              <a:spLocks noChangeShapeType="1"/>
            </p:cNvSpPr>
            <p:nvPr>
              <p:custDataLst>
                <p:tags r:id="rId53"/>
              </p:custDataLst>
            </p:nvPr>
          </p:nvSpPr>
          <p:spPr bwMode="auto">
            <a:xfrm>
              <a:off x="4176" y="2256"/>
              <a:ext cx="0" cy="192"/>
            </a:xfrm>
            <a:prstGeom prst="line">
              <a:avLst/>
            </a:prstGeom>
            <a:noFill/>
            <a:ln w="28575">
              <a:solidFill>
                <a:srgbClr val="FFFFFF"/>
              </a:solidFill>
              <a:round/>
              <a:headEnd/>
              <a:tailEnd/>
            </a:ln>
            <a:effectLst/>
          </p:spPr>
          <p:txBody>
            <a:bodyPr/>
            <a:lstStyle/>
            <a:p>
              <a:endParaRPr lang="en-US"/>
            </a:p>
          </p:txBody>
        </p:sp>
        <p:sp>
          <p:nvSpPr>
            <p:cNvPr id="60" name="Line 31"/>
            <p:cNvSpPr>
              <a:spLocks noChangeShapeType="1"/>
            </p:cNvSpPr>
            <p:nvPr>
              <p:custDataLst>
                <p:tags r:id="rId54"/>
              </p:custDataLst>
            </p:nvPr>
          </p:nvSpPr>
          <p:spPr bwMode="auto">
            <a:xfrm flipH="1">
              <a:off x="4128" y="2448"/>
              <a:ext cx="48" cy="48"/>
            </a:xfrm>
            <a:prstGeom prst="line">
              <a:avLst/>
            </a:prstGeom>
            <a:noFill/>
            <a:ln w="28575">
              <a:solidFill>
                <a:srgbClr val="FFFFFF"/>
              </a:solidFill>
              <a:round/>
              <a:headEnd/>
              <a:tailEnd/>
            </a:ln>
            <a:effectLst/>
          </p:spPr>
          <p:txBody>
            <a:bodyPr/>
            <a:lstStyle/>
            <a:p>
              <a:endParaRPr lang="en-US"/>
            </a:p>
          </p:txBody>
        </p:sp>
        <p:sp>
          <p:nvSpPr>
            <p:cNvPr id="61" name="Line 32"/>
            <p:cNvSpPr>
              <a:spLocks noChangeShapeType="1"/>
            </p:cNvSpPr>
            <p:nvPr>
              <p:custDataLst>
                <p:tags r:id="rId55"/>
              </p:custDataLst>
            </p:nvPr>
          </p:nvSpPr>
          <p:spPr bwMode="auto">
            <a:xfrm>
              <a:off x="4176" y="2448"/>
              <a:ext cx="0" cy="48"/>
            </a:xfrm>
            <a:prstGeom prst="line">
              <a:avLst/>
            </a:prstGeom>
            <a:noFill/>
            <a:ln w="28575">
              <a:solidFill>
                <a:srgbClr val="FFFFFF"/>
              </a:solidFill>
              <a:round/>
              <a:headEnd/>
              <a:tailEnd/>
            </a:ln>
            <a:effectLst/>
          </p:spPr>
          <p:txBody>
            <a:bodyPr/>
            <a:lstStyle/>
            <a:p>
              <a:endParaRPr lang="en-US"/>
            </a:p>
          </p:txBody>
        </p:sp>
      </p:grpSp>
      <p:sp>
        <p:nvSpPr>
          <p:cNvPr id="62" name="Freeform 61"/>
          <p:cNvSpPr/>
          <p:nvPr>
            <p:custDataLst>
              <p:tags r:id="rId8"/>
            </p:custDataLst>
          </p:nvPr>
        </p:nvSpPr>
        <p:spPr>
          <a:xfrm>
            <a:off x="609600" y="762000"/>
            <a:ext cx="6781800" cy="2667000"/>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8600" h="2667000">
                <a:moveTo>
                  <a:pt x="7315200" y="1828800"/>
                </a:moveTo>
                <a:lnTo>
                  <a:pt x="7315200" y="2667000"/>
                </a:lnTo>
                <a:lnTo>
                  <a:pt x="0" y="2667000"/>
                </a:lnTo>
                <a:lnTo>
                  <a:pt x="0" y="0"/>
                </a:lnTo>
                <a:lnTo>
                  <a:pt x="7315200" y="0"/>
                </a:lnTo>
                <a:lnTo>
                  <a:pt x="7315200" y="685800"/>
                </a:lnTo>
                <a:cubicBezTo>
                  <a:pt x="7360873" y="710501"/>
                  <a:pt x="7848600" y="1676400"/>
                  <a:pt x="7848600" y="1676400"/>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33"/>
          <p:cNvGrpSpPr>
            <a:grpSpLocks/>
          </p:cNvGrpSpPr>
          <p:nvPr>
            <p:custDataLst>
              <p:tags r:id="rId9"/>
            </p:custDataLst>
          </p:nvPr>
        </p:nvGrpSpPr>
        <p:grpSpPr bwMode="auto">
          <a:xfrm>
            <a:off x="7467600" y="838200"/>
            <a:ext cx="1143000" cy="2312988"/>
            <a:chOff x="4512" y="1680"/>
            <a:chExt cx="720" cy="1457"/>
          </a:xfrm>
        </p:grpSpPr>
        <p:sp>
          <p:nvSpPr>
            <p:cNvPr id="64" name="Oval 34"/>
            <p:cNvSpPr>
              <a:spLocks noChangeArrowheads="1"/>
            </p:cNvSpPr>
            <p:nvPr>
              <p:custDataLst>
                <p:tags r:id="rId10"/>
              </p:custDataLst>
            </p:nvPr>
          </p:nvSpPr>
          <p:spPr bwMode="auto">
            <a:xfrm>
              <a:off x="4800" y="1841"/>
              <a:ext cx="192" cy="240"/>
            </a:xfrm>
            <a:prstGeom prst="ellipse">
              <a:avLst/>
            </a:prstGeom>
            <a:noFill/>
            <a:ln w="9525">
              <a:solidFill>
                <a:srgbClr val="FFFFFF"/>
              </a:solidFill>
              <a:round/>
              <a:headEnd/>
              <a:tailEnd/>
            </a:ln>
            <a:effectLst/>
          </p:spPr>
          <p:txBody>
            <a:bodyPr wrap="none" anchor="ctr"/>
            <a:lstStyle/>
            <a:p>
              <a:endParaRPr lang="en-US"/>
            </a:p>
          </p:txBody>
        </p:sp>
        <p:sp>
          <p:nvSpPr>
            <p:cNvPr id="65" name="Line 35"/>
            <p:cNvSpPr>
              <a:spLocks noChangeShapeType="1"/>
            </p:cNvSpPr>
            <p:nvPr>
              <p:custDataLst>
                <p:tags r:id="rId11"/>
              </p:custDataLst>
            </p:nvPr>
          </p:nvSpPr>
          <p:spPr bwMode="auto">
            <a:xfrm>
              <a:off x="4896" y="2081"/>
              <a:ext cx="0" cy="432"/>
            </a:xfrm>
            <a:prstGeom prst="line">
              <a:avLst/>
            </a:prstGeom>
            <a:noFill/>
            <a:ln w="28575">
              <a:solidFill>
                <a:srgbClr val="FFFFFF"/>
              </a:solidFill>
              <a:round/>
              <a:headEnd/>
              <a:tailEnd/>
            </a:ln>
            <a:effectLst/>
          </p:spPr>
          <p:txBody>
            <a:bodyPr/>
            <a:lstStyle/>
            <a:p>
              <a:endParaRPr lang="en-US"/>
            </a:p>
          </p:txBody>
        </p:sp>
        <p:sp>
          <p:nvSpPr>
            <p:cNvPr id="66" name="Line 36"/>
            <p:cNvSpPr>
              <a:spLocks noChangeShapeType="1"/>
            </p:cNvSpPr>
            <p:nvPr>
              <p:custDataLst>
                <p:tags r:id="rId12"/>
              </p:custDataLst>
            </p:nvPr>
          </p:nvSpPr>
          <p:spPr bwMode="auto">
            <a:xfrm flipV="1">
              <a:off x="4608" y="2177"/>
              <a:ext cx="288" cy="192"/>
            </a:xfrm>
            <a:prstGeom prst="line">
              <a:avLst/>
            </a:prstGeom>
            <a:noFill/>
            <a:ln w="28575">
              <a:solidFill>
                <a:srgbClr val="FFFFFF"/>
              </a:solidFill>
              <a:round/>
              <a:headEnd/>
              <a:tailEnd/>
            </a:ln>
            <a:effectLst/>
          </p:spPr>
          <p:txBody>
            <a:bodyPr/>
            <a:lstStyle/>
            <a:p>
              <a:endParaRPr lang="en-US"/>
            </a:p>
          </p:txBody>
        </p:sp>
        <p:sp>
          <p:nvSpPr>
            <p:cNvPr id="67" name="Line 37"/>
            <p:cNvSpPr>
              <a:spLocks noChangeShapeType="1"/>
            </p:cNvSpPr>
            <p:nvPr>
              <p:custDataLst>
                <p:tags r:id="rId13"/>
              </p:custDataLst>
            </p:nvPr>
          </p:nvSpPr>
          <p:spPr bwMode="auto">
            <a:xfrm>
              <a:off x="4896" y="2177"/>
              <a:ext cx="240" cy="192"/>
            </a:xfrm>
            <a:prstGeom prst="line">
              <a:avLst/>
            </a:prstGeom>
            <a:noFill/>
            <a:ln w="28575">
              <a:solidFill>
                <a:srgbClr val="FFFFFF"/>
              </a:solidFill>
              <a:round/>
              <a:headEnd/>
              <a:tailEnd/>
            </a:ln>
            <a:effectLst/>
          </p:spPr>
          <p:txBody>
            <a:bodyPr/>
            <a:lstStyle/>
            <a:p>
              <a:endParaRPr lang="en-US"/>
            </a:p>
          </p:txBody>
        </p:sp>
        <p:sp>
          <p:nvSpPr>
            <p:cNvPr id="68" name="Line 38"/>
            <p:cNvSpPr>
              <a:spLocks noChangeShapeType="1"/>
            </p:cNvSpPr>
            <p:nvPr>
              <p:custDataLst>
                <p:tags r:id="rId14"/>
              </p:custDataLst>
            </p:nvPr>
          </p:nvSpPr>
          <p:spPr bwMode="auto">
            <a:xfrm>
              <a:off x="5136" y="2369"/>
              <a:ext cx="96" cy="0"/>
            </a:xfrm>
            <a:prstGeom prst="line">
              <a:avLst/>
            </a:prstGeom>
            <a:noFill/>
            <a:ln w="28575">
              <a:solidFill>
                <a:srgbClr val="FFFFFF"/>
              </a:solidFill>
              <a:round/>
              <a:headEnd/>
              <a:tailEnd/>
            </a:ln>
            <a:effectLst/>
          </p:spPr>
          <p:txBody>
            <a:bodyPr/>
            <a:lstStyle/>
            <a:p>
              <a:endParaRPr lang="en-US"/>
            </a:p>
          </p:txBody>
        </p:sp>
        <p:sp>
          <p:nvSpPr>
            <p:cNvPr id="69" name="Line 39"/>
            <p:cNvSpPr>
              <a:spLocks noChangeShapeType="1"/>
            </p:cNvSpPr>
            <p:nvPr>
              <p:custDataLst>
                <p:tags r:id="rId15"/>
              </p:custDataLst>
            </p:nvPr>
          </p:nvSpPr>
          <p:spPr bwMode="auto">
            <a:xfrm>
              <a:off x="5136" y="2369"/>
              <a:ext cx="96" cy="48"/>
            </a:xfrm>
            <a:prstGeom prst="line">
              <a:avLst/>
            </a:prstGeom>
            <a:noFill/>
            <a:ln w="28575">
              <a:solidFill>
                <a:srgbClr val="FFFFFF"/>
              </a:solidFill>
              <a:round/>
              <a:headEnd/>
              <a:tailEnd/>
            </a:ln>
            <a:effectLst/>
          </p:spPr>
          <p:txBody>
            <a:bodyPr/>
            <a:lstStyle/>
            <a:p>
              <a:endParaRPr lang="en-US"/>
            </a:p>
          </p:txBody>
        </p:sp>
        <p:sp>
          <p:nvSpPr>
            <p:cNvPr id="70" name="Line 40"/>
            <p:cNvSpPr>
              <a:spLocks noChangeShapeType="1"/>
            </p:cNvSpPr>
            <p:nvPr>
              <p:custDataLst>
                <p:tags r:id="rId16"/>
              </p:custDataLst>
            </p:nvPr>
          </p:nvSpPr>
          <p:spPr bwMode="auto">
            <a:xfrm>
              <a:off x="5136" y="2369"/>
              <a:ext cx="0" cy="96"/>
            </a:xfrm>
            <a:prstGeom prst="line">
              <a:avLst/>
            </a:prstGeom>
            <a:noFill/>
            <a:ln w="28575">
              <a:solidFill>
                <a:srgbClr val="FFFFFF"/>
              </a:solidFill>
              <a:round/>
              <a:headEnd/>
              <a:tailEnd/>
            </a:ln>
            <a:effectLst/>
          </p:spPr>
          <p:txBody>
            <a:bodyPr/>
            <a:lstStyle/>
            <a:p>
              <a:endParaRPr lang="en-US"/>
            </a:p>
          </p:txBody>
        </p:sp>
        <p:sp>
          <p:nvSpPr>
            <p:cNvPr id="71" name="Line 41"/>
            <p:cNvSpPr>
              <a:spLocks noChangeShapeType="1"/>
            </p:cNvSpPr>
            <p:nvPr>
              <p:custDataLst>
                <p:tags r:id="rId17"/>
              </p:custDataLst>
            </p:nvPr>
          </p:nvSpPr>
          <p:spPr bwMode="auto">
            <a:xfrm>
              <a:off x="4512" y="2369"/>
              <a:ext cx="96" cy="0"/>
            </a:xfrm>
            <a:prstGeom prst="line">
              <a:avLst/>
            </a:prstGeom>
            <a:noFill/>
            <a:ln w="28575">
              <a:solidFill>
                <a:srgbClr val="FFFFFF"/>
              </a:solidFill>
              <a:round/>
              <a:headEnd/>
              <a:tailEnd/>
            </a:ln>
            <a:effectLst/>
          </p:spPr>
          <p:txBody>
            <a:bodyPr/>
            <a:lstStyle/>
            <a:p>
              <a:endParaRPr lang="en-US"/>
            </a:p>
          </p:txBody>
        </p:sp>
        <p:sp>
          <p:nvSpPr>
            <p:cNvPr id="72" name="Line 42"/>
            <p:cNvSpPr>
              <a:spLocks noChangeShapeType="1"/>
            </p:cNvSpPr>
            <p:nvPr>
              <p:custDataLst>
                <p:tags r:id="rId18"/>
              </p:custDataLst>
            </p:nvPr>
          </p:nvSpPr>
          <p:spPr bwMode="auto">
            <a:xfrm>
              <a:off x="4608" y="2369"/>
              <a:ext cx="0" cy="96"/>
            </a:xfrm>
            <a:prstGeom prst="line">
              <a:avLst/>
            </a:prstGeom>
            <a:noFill/>
            <a:ln w="28575">
              <a:solidFill>
                <a:srgbClr val="FFFFFF"/>
              </a:solidFill>
              <a:round/>
              <a:headEnd/>
              <a:tailEnd/>
            </a:ln>
            <a:effectLst/>
          </p:spPr>
          <p:txBody>
            <a:bodyPr/>
            <a:lstStyle/>
            <a:p>
              <a:endParaRPr lang="en-US"/>
            </a:p>
          </p:txBody>
        </p:sp>
        <p:sp>
          <p:nvSpPr>
            <p:cNvPr id="73" name="Line 43"/>
            <p:cNvSpPr>
              <a:spLocks noChangeShapeType="1"/>
            </p:cNvSpPr>
            <p:nvPr>
              <p:custDataLst>
                <p:tags r:id="rId19"/>
              </p:custDataLst>
            </p:nvPr>
          </p:nvSpPr>
          <p:spPr bwMode="auto">
            <a:xfrm flipH="1">
              <a:off x="4512" y="2369"/>
              <a:ext cx="96" cy="48"/>
            </a:xfrm>
            <a:prstGeom prst="line">
              <a:avLst/>
            </a:prstGeom>
            <a:noFill/>
            <a:ln w="28575">
              <a:solidFill>
                <a:srgbClr val="FFFFFF"/>
              </a:solidFill>
              <a:round/>
              <a:headEnd/>
              <a:tailEnd/>
            </a:ln>
            <a:effectLst/>
          </p:spPr>
          <p:txBody>
            <a:bodyPr/>
            <a:lstStyle/>
            <a:p>
              <a:endParaRPr lang="en-US"/>
            </a:p>
          </p:txBody>
        </p:sp>
        <p:sp>
          <p:nvSpPr>
            <p:cNvPr id="74" name="Line 44"/>
            <p:cNvSpPr>
              <a:spLocks noChangeShapeType="1"/>
            </p:cNvSpPr>
            <p:nvPr>
              <p:custDataLst>
                <p:tags r:id="rId20"/>
              </p:custDataLst>
            </p:nvPr>
          </p:nvSpPr>
          <p:spPr bwMode="auto">
            <a:xfrm>
              <a:off x="4848" y="2897"/>
              <a:ext cx="0" cy="192"/>
            </a:xfrm>
            <a:prstGeom prst="line">
              <a:avLst/>
            </a:prstGeom>
            <a:noFill/>
            <a:ln w="28575">
              <a:solidFill>
                <a:srgbClr val="FFFFFF"/>
              </a:solidFill>
              <a:round/>
              <a:headEnd/>
              <a:tailEnd/>
            </a:ln>
            <a:effectLst/>
          </p:spPr>
          <p:txBody>
            <a:bodyPr/>
            <a:lstStyle/>
            <a:p>
              <a:endParaRPr lang="en-US"/>
            </a:p>
          </p:txBody>
        </p:sp>
        <p:sp>
          <p:nvSpPr>
            <p:cNvPr id="75" name="Line 45"/>
            <p:cNvSpPr>
              <a:spLocks noChangeShapeType="1"/>
            </p:cNvSpPr>
            <p:nvPr>
              <p:custDataLst>
                <p:tags r:id="rId21"/>
              </p:custDataLst>
            </p:nvPr>
          </p:nvSpPr>
          <p:spPr bwMode="auto">
            <a:xfrm flipH="1">
              <a:off x="4800" y="3089"/>
              <a:ext cx="48" cy="48"/>
            </a:xfrm>
            <a:prstGeom prst="line">
              <a:avLst/>
            </a:prstGeom>
            <a:noFill/>
            <a:ln w="28575">
              <a:solidFill>
                <a:srgbClr val="FFFFFF"/>
              </a:solidFill>
              <a:round/>
              <a:headEnd/>
              <a:tailEnd/>
            </a:ln>
            <a:effectLst/>
          </p:spPr>
          <p:txBody>
            <a:bodyPr/>
            <a:lstStyle/>
            <a:p>
              <a:endParaRPr lang="en-US"/>
            </a:p>
          </p:txBody>
        </p:sp>
        <p:sp>
          <p:nvSpPr>
            <p:cNvPr id="76" name="Line 46"/>
            <p:cNvSpPr>
              <a:spLocks noChangeShapeType="1"/>
            </p:cNvSpPr>
            <p:nvPr>
              <p:custDataLst>
                <p:tags r:id="rId22"/>
              </p:custDataLst>
            </p:nvPr>
          </p:nvSpPr>
          <p:spPr bwMode="auto">
            <a:xfrm>
              <a:off x="4848" y="3089"/>
              <a:ext cx="0" cy="48"/>
            </a:xfrm>
            <a:prstGeom prst="line">
              <a:avLst/>
            </a:prstGeom>
            <a:noFill/>
            <a:ln w="28575">
              <a:solidFill>
                <a:srgbClr val="FFFFFF"/>
              </a:solidFill>
              <a:round/>
              <a:headEnd/>
              <a:tailEnd/>
            </a:ln>
            <a:effectLst/>
          </p:spPr>
          <p:txBody>
            <a:bodyPr/>
            <a:lstStyle/>
            <a:p>
              <a:endParaRPr lang="en-US"/>
            </a:p>
          </p:txBody>
        </p:sp>
        <p:sp>
          <p:nvSpPr>
            <p:cNvPr id="77" name="Line 47"/>
            <p:cNvSpPr>
              <a:spLocks noChangeShapeType="1"/>
            </p:cNvSpPr>
            <p:nvPr>
              <p:custDataLst>
                <p:tags r:id="rId23"/>
              </p:custDataLst>
            </p:nvPr>
          </p:nvSpPr>
          <p:spPr bwMode="auto">
            <a:xfrm>
              <a:off x="4992" y="2897"/>
              <a:ext cx="0" cy="192"/>
            </a:xfrm>
            <a:prstGeom prst="line">
              <a:avLst/>
            </a:prstGeom>
            <a:noFill/>
            <a:ln w="28575">
              <a:solidFill>
                <a:srgbClr val="FFFFFF"/>
              </a:solidFill>
              <a:round/>
              <a:headEnd/>
              <a:tailEnd/>
            </a:ln>
            <a:effectLst/>
          </p:spPr>
          <p:txBody>
            <a:bodyPr/>
            <a:lstStyle/>
            <a:p>
              <a:endParaRPr lang="en-US"/>
            </a:p>
          </p:txBody>
        </p:sp>
        <p:sp>
          <p:nvSpPr>
            <p:cNvPr id="78" name="Line 48"/>
            <p:cNvSpPr>
              <a:spLocks noChangeShapeType="1"/>
            </p:cNvSpPr>
            <p:nvPr>
              <p:custDataLst>
                <p:tags r:id="rId24"/>
              </p:custDataLst>
            </p:nvPr>
          </p:nvSpPr>
          <p:spPr bwMode="auto">
            <a:xfrm flipH="1">
              <a:off x="4944" y="3089"/>
              <a:ext cx="48" cy="48"/>
            </a:xfrm>
            <a:prstGeom prst="line">
              <a:avLst/>
            </a:prstGeom>
            <a:noFill/>
            <a:ln w="28575">
              <a:solidFill>
                <a:srgbClr val="FFFFFF"/>
              </a:solidFill>
              <a:round/>
              <a:headEnd/>
              <a:tailEnd/>
            </a:ln>
            <a:effectLst/>
          </p:spPr>
          <p:txBody>
            <a:bodyPr/>
            <a:lstStyle/>
            <a:p>
              <a:endParaRPr lang="en-US"/>
            </a:p>
          </p:txBody>
        </p:sp>
        <p:sp>
          <p:nvSpPr>
            <p:cNvPr id="79" name="Line 49"/>
            <p:cNvSpPr>
              <a:spLocks noChangeShapeType="1"/>
            </p:cNvSpPr>
            <p:nvPr>
              <p:custDataLst>
                <p:tags r:id="rId25"/>
              </p:custDataLst>
            </p:nvPr>
          </p:nvSpPr>
          <p:spPr bwMode="auto">
            <a:xfrm>
              <a:off x="4992" y="3089"/>
              <a:ext cx="0" cy="48"/>
            </a:xfrm>
            <a:prstGeom prst="line">
              <a:avLst/>
            </a:prstGeom>
            <a:noFill/>
            <a:ln w="28575">
              <a:solidFill>
                <a:srgbClr val="FFFFFF"/>
              </a:solidFill>
              <a:round/>
              <a:headEnd/>
              <a:tailEnd/>
            </a:ln>
            <a:effectLst/>
          </p:spPr>
          <p:txBody>
            <a:bodyPr/>
            <a:lstStyle/>
            <a:p>
              <a:endParaRPr lang="en-US"/>
            </a:p>
          </p:txBody>
        </p:sp>
        <p:sp>
          <p:nvSpPr>
            <p:cNvPr id="80" name="Freeform 50"/>
            <p:cNvSpPr>
              <a:spLocks/>
            </p:cNvSpPr>
            <p:nvPr>
              <p:custDataLst>
                <p:tags r:id="rId26"/>
              </p:custDataLst>
            </p:nvPr>
          </p:nvSpPr>
          <p:spPr bwMode="auto">
            <a:xfrm>
              <a:off x="4787" y="2493"/>
              <a:ext cx="255" cy="396"/>
            </a:xfrm>
            <a:custGeom>
              <a:avLst/>
              <a:gdLst/>
              <a:ahLst/>
              <a:cxnLst>
                <a:cxn ang="0">
                  <a:pos x="10" y="0"/>
                </a:cxn>
                <a:cxn ang="0">
                  <a:pos x="255" y="0"/>
                </a:cxn>
                <a:cxn ang="0">
                  <a:pos x="255" y="396"/>
                </a:cxn>
                <a:cxn ang="0">
                  <a:pos x="157" y="387"/>
                </a:cxn>
                <a:cxn ang="0">
                  <a:pos x="157" y="195"/>
                </a:cxn>
                <a:cxn ang="0">
                  <a:pos x="104" y="217"/>
                </a:cxn>
                <a:cxn ang="0">
                  <a:pos x="95" y="387"/>
                </a:cxn>
                <a:cxn ang="0">
                  <a:pos x="0" y="396"/>
                </a:cxn>
                <a:cxn ang="0">
                  <a:pos x="10" y="0"/>
                </a:cxn>
              </a:cxnLst>
              <a:rect l="0" t="0" r="r" b="b"/>
              <a:pathLst>
                <a:path w="255" h="396">
                  <a:moveTo>
                    <a:pt x="10" y="0"/>
                  </a:moveTo>
                  <a:lnTo>
                    <a:pt x="255" y="0"/>
                  </a:lnTo>
                  <a:lnTo>
                    <a:pt x="255" y="396"/>
                  </a:lnTo>
                  <a:lnTo>
                    <a:pt x="157" y="387"/>
                  </a:lnTo>
                  <a:lnTo>
                    <a:pt x="157" y="195"/>
                  </a:lnTo>
                  <a:lnTo>
                    <a:pt x="104" y="217"/>
                  </a:lnTo>
                  <a:lnTo>
                    <a:pt x="95" y="387"/>
                  </a:lnTo>
                  <a:lnTo>
                    <a:pt x="0" y="396"/>
                  </a:lnTo>
                  <a:lnTo>
                    <a:pt x="10" y="0"/>
                  </a:lnTo>
                  <a:close/>
                </a:path>
              </a:pathLst>
            </a:custGeom>
            <a:noFill/>
            <a:ln w="28575">
              <a:solidFill>
                <a:srgbClr val="FFFFFF"/>
              </a:solidFill>
              <a:round/>
              <a:headEnd/>
              <a:tailEnd/>
            </a:ln>
            <a:effectLst/>
          </p:spPr>
          <p:txBody>
            <a:bodyPr/>
            <a:lstStyle/>
            <a:p>
              <a:endParaRPr lang="en-US"/>
            </a:p>
          </p:txBody>
        </p:sp>
        <p:sp>
          <p:nvSpPr>
            <p:cNvPr id="81" name="Line 51"/>
            <p:cNvSpPr>
              <a:spLocks noChangeShapeType="1"/>
            </p:cNvSpPr>
            <p:nvPr>
              <p:custDataLst>
                <p:tags r:id="rId27"/>
              </p:custDataLst>
            </p:nvPr>
          </p:nvSpPr>
          <p:spPr bwMode="auto">
            <a:xfrm flipH="1">
              <a:off x="4656" y="1968"/>
              <a:ext cx="144" cy="48"/>
            </a:xfrm>
            <a:prstGeom prst="line">
              <a:avLst/>
            </a:prstGeom>
            <a:noFill/>
            <a:ln w="28575">
              <a:solidFill>
                <a:srgbClr val="CC3300"/>
              </a:solidFill>
              <a:round/>
              <a:headEnd/>
              <a:tailEnd/>
            </a:ln>
            <a:effectLst/>
          </p:spPr>
          <p:txBody>
            <a:bodyPr/>
            <a:lstStyle/>
            <a:p>
              <a:endParaRPr lang="en-US"/>
            </a:p>
          </p:txBody>
        </p:sp>
        <p:sp>
          <p:nvSpPr>
            <p:cNvPr id="82" name="Line 52"/>
            <p:cNvSpPr>
              <a:spLocks noChangeShapeType="1"/>
            </p:cNvSpPr>
            <p:nvPr>
              <p:custDataLst>
                <p:tags r:id="rId28"/>
              </p:custDataLst>
            </p:nvPr>
          </p:nvSpPr>
          <p:spPr bwMode="auto">
            <a:xfrm flipH="1" flipV="1">
              <a:off x="4656" y="1872"/>
              <a:ext cx="144" cy="48"/>
            </a:xfrm>
            <a:prstGeom prst="line">
              <a:avLst/>
            </a:prstGeom>
            <a:noFill/>
            <a:ln w="28575">
              <a:solidFill>
                <a:srgbClr val="CC3300"/>
              </a:solidFill>
              <a:round/>
              <a:headEnd/>
              <a:tailEnd/>
            </a:ln>
            <a:effectLst/>
          </p:spPr>
          <p:txBody>
            <a:bodyPr/>
            <a:lstStyle/>
            <a:p>
              <a:endParaRPr lang="en-US"/>
            </a:p>
          </p:txBody>
        </p:sp>
        <p:sp>
          <p:nvSpPr>
            <p:cNvPr id="83" name="Line 53"/>
            <p:cNvSpPr>
              <a:spLocks noChangeShapeType="1"/>
            </p:cNvSpPr>
            <p:nvPr>
              <p:custDataLst>
                <p:tags r:id="rId29"/>
              </p:custDataLst>
            </p:nvPr>
          </p:nvSpPr>
          <p:spPr bwMode="auto">
            <a:xfrm flipH="1" flipV="1">
              <a:off x="4704" y="1776"/>
              <a:ext cx="144" cy="96"/>
            </a:xfrm>
            <a:prstGeom prst="line">
              <a:avLst/>
            </a:prstGeom>
            <a:noFill/>
            <a:ln w="28575">
              <a:solidFill>
                <a:srgbClr val="CC3300"/>
              </a:solidFill>
              <a:round/>
              <a:headEnd/>
              <a:tailEnd/>
            </a:ln>
            <a:effectLst/>
          </p:spPr>
          <p:txBody>
            <a:bodyPr/>
            <a:lstStyle/>
            <a:p>
              <a:endParaRPr lang="en-US"/>
            </a:p>
          </p:txBody>
        </p:sp>
        <p:sp>
          <p:nvSpPr>
            <p:cNvPr id="84" name="Line 54"/>
            <p:cNvSpPr>
              <a:spLocks noChangeShapeType="1"/>
            </p:cNvSpPr>
            <p:nvPr>
              <p:custDataLst>
                <p:tags r:id="rId30"/>
              </p:custDataLst>
            </p:nvPr>
          </p:nvSpPr>
          <p:spPr bwMode="auto">
            <a:xfrm flipH="1" flipV="1">
              <a:off x="4848" y="1680"/>
              <a:ext cx="48" cy="144"/>
            </a:xfrm>
            <a:prstGeom prst="line">
              <a:avLst/>
            </a:prstGeom>
            <a:noFill/>
            <a:ln w="28575">
              <a:solidFill>
                <a:srgbClr val="BC1010"/>
              </a:solidFill>
              <a:round/>
              <a:headEnd/>
              <a:tailEnd/>
            </a:ln>
            <a:effectLst/>
          </p:spPr>
          <p:txBody>
            <a:bodyPr/>
            <a:lstStyle/>
            <a:p>
              <a:endParaRPr lang="en-US"/>
            </a:p>
          </p:txBody>
        </p:sp>
        <p:sp>
          <p:nvSpPr>
            <p:cNvPr id="85" name="Line 55"/>
            <p:cNvSpPr>
              <a:spLocks noChangeShapeType="1"/>
            </p:cNvSpPr>
            <p:nvPr>
              <p:custDataLst>
                <p:tags r:id="rId31"/>
              </p:custDataLst>
            </p:nvPr>
          </p:nvSpPr>
          <p:spPr bwMode="auto">
            <a:xfrm>
              <a:off x="4992" y="1920"/>
              <a:ext cx="48" cy="48"/>
            </a:xfrm>
            <a:prstGeom prst="line">
              <a:avLst/>
            </a:prstGeom>
            <a:noFill/>
            <a:ln w="28575">
              <a:solidFill>
                <a:srgbClr val="CC3300"/>
              </a:solidFill>
              <a:round/>
              <a:headEnd/>
              <a:tailEnd/>
            </a:ln>
            <a:effectLst/>
          </p:spPr>
          <p:txBody>
            <a:bodyPr/>
            <a:lstStyle/>
            <a:p>
              <a:endParaRPr lang="en-US"/>
            </a:p>
          </p:txBody>
        </p:sp>
        <p:sp>
          <p:nvSpPr>
            <p:cNvPr id="86" name="Line 56"/>
            <p:cNvSpPr>
              <a:spLocks noChangeShapeType="1"/>
            </p:cNvSpPr>
            <p:nvPr>
              <p:custDataLst>
                <p:tags r:id="rId32"/>
              </p:custDataLst>
            </p:nvPr>
          </p:nvSpPr>
          <p:spPr bwMode="auto">
            <a:xfrm flipV="1">
              <a:off x="4944" y="1728"/>
              <a:ext cx="48" cy="144"/>
            </a:xfrm>
            <a:prstGeom prst="line">
              <a:avLst/>
            </a:prstGeom>
            <a:noFill/>
            <a:ln w="28575">
              <a:solidFill>
                <a:srgbClr val="CC3300"/>
              </a:solidFill>
              <a:round/>
              <a:headEnd/>
              <a:tailEnd/>
            </a:ln>
            <a:effectLst/>
          </p:spPr>
          <p:txBody>
            <a:bodyPr/>
            <a:lstStyle/>
            <a:p>
              <a:endParaRPr lang="en-US"/>
            </a:p>
          </p:txBody>
        </p:sp>
        <p:sp>
          <p:nvSpPr>
            <p:cNvPr id="87" name="Line 57"/>
            <p:cNvSpPr>
              <a:spLocks noChangeShapeType="1"/>
            </p:cNvSpPr>
            <p:nvPr>
              <p:custDataLst>
                <p:tags r:id="rId33"/>
              </p:custDataLst>
            </p:nvPr>
          </p:nvSpPr>
          <p:spPr bwMode="auto">
            <a:xfrm>
              <a:off x="4992" y="1968"/>
              <a:ext cx="48" cy="48"/>
            </a:xfrm>
            <a:prstGeom prst="line">
              <a:avLst/>
            </a:prstGeom>
            <a:noFill/>
            <a:ln w="28575">
              <a:solidFill>
                <a:srgbClr val="CC3300"/>
              </a:solidFill>
              <a:round/>
              <a:headEnd/>
              <a:tailEnd/>
            </a:ln>
            <a:effectLst/>
          </p:spPr>
          <p:txBody>
            <a:bodyPr/>
            <a:lstStyle/>
            <a:p>
              <a:endParaRPr lang="en-US"/>
            </a:p>
          </p:txBody>
        </p:sp>
      </p:grpSp>
    </p:spTree>
    <p:extLst>
      <p:ext uri="{BB962C8B-B14F-4D97-AF65-F5344CB8AC3E}">
        <p14:creationId xmlns:p14="http://schemas.microsoft.com/office/powerpoint/2010/main" val="2230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9363" name="Rectangle 3"/>
          <p:cNvSpPr>
            <a:spLocks noGrp="1" noChangeArrowheads="1"/>
          </p:cNvSpPr>
          <p:nvPr>
            <p:ph idx="1"/>
            <p:custDataLst>
              <p:tags r:id="rId1"/>
            </p:custDataLst>
          </p:nvPr>
        </p:nvSpPr>
        <p:spPr>
          <a:xfrm>
            <a:off x="762000" y="3933825"/>
            <a:ext cx="7845425" cy="2009775"/>
          </a:xfrm>
        </p:spPr>
        <p:txBody>
          <a:bodyPr>
            <a:noAutofit/>
          </a:bodyPr>
          <a:lstStyle/>
          <a:p>
            <a:pPr>
              <a:lnSpc>
                <a:spcPct val="84000"/>
              </a:lnSpc>
            </a:pPr>
            <a:r>
              <a:rPr lang="en-US" dirty="0" smtClean="0"/>
              <a:t>Elapsed </a:t>
            </a:r>
            <a:r>
              <a:rPr lang="en-US" dirty="0"/>
              <a:t>Time for Alice: 4</a:t>
            </a:r>
          </a:p>
          <a:p>
            <a:pPr>
              <a:lnSpc>
                <a:spcPct val="84000"/>
              </a:lnSpc>
            </a:pPr>
            <a:r>
              <a:rPr lang="en-US" dirty="0"/>
              <a:t>Elapsed Time for Bob: 4</a:t>
            </a:r>
          </a:p>
          <a:p>
            <a:pPr>
              <a:lnSpc>
                <a:spcPct val="84000"/>
              </a:lnSpc>
            </a:pPr>
            <a:r>
              <a:rPr lang="en-US" dirty="0" smtClean="0"/>
              <a:t>Total elapsed time: 4*N</a:t>
            </a:r>
            <a:endParaRPr lang="en-US" dirty="0"/>
          </a:p>
          <a:p>
            <a:pPr>
              <a:lnSpc>
                <a:spcPct val="84000"/>
              </a:lnSpc>
            </a:pPr>
            <a:r>
              <a:rPr lang="en-US" dirty="0" smtClean="0"/>
              <a:t>Can we do better?</a:t>
            </a:r>
            <a:endParaRPr lang="en-US" dirty="0"/>
          </a:p>
        </p:txBody>
      </p:sp>
      <p:grpSp>
        <p:nvGrpSpPr>
          <p:cNvPr id="2" name="Group 8"/>
          <p:cNvGrpSpPr>
            <a:grpSpLocks/>
          </p:cNvGrpSpPr>
          <p:nvPr>
            <p:custDataLst>
              <p:tags r:id="rId2"/>
            </p:custDataLst>
          </p:nvPr>
        </p:nvGrpSpPr>
        <p:grpSpPr bwMode="auto">
          <a:xfrm>
            <a:off x="381000" y="1647825"/>
            <a:ext cx="508000" cy="716876"/>
            <a:chOff x="3696" y="991"/>
            <a:chExt cx="720" cy="1505"/>
          </a:xfrm>
        </p:grpSpPr>
        <p:sp>
          <p:nvSpPr>
            <p:cNvPr id="2319369" name="Oval 9"/>
            <p:cNvSpPr>
              <a:spLocks noChangeArrowheads="1"/>
            </p:cNvSpPr>
            <p:nvPr>
              <p:custDataLst>
                <p:tags r:id="rId52"/>
              </p:custDataLst>
            </p:nvPr>
          </p:nvSpPr>
          <p:spPr bwMode="auto">
            <a:xfrm>
              <a:off x="3984" y="1200"/>
              <a:ext cx="192" cy="240"/>
            </a:xfrm>
            <a:prstGeom prst="ellipse">
              <a:avLst/>
            </a:prstGeom>
            <a:noFill/>
            <a:ln w="9525">
              <a:solidFill>
                <a:srgbClr val="FFFFFF"/>
              </a:solidFill>
              <a:round/>
              <a:headEnd/>
              <a:tailEnd/>
            </a:ln>
            <a:effectLst/>
          </p:spPr>
          <p:txBody>
            <a:bodyPr wrap="none" anchor="ctr"/>
            <a:lstStyle/>
            <a:p>
              <a:endParaRPr lang="en-US"/>
            </a:p>
          </p:txBody>
        </p:sp>
        <p:sp>
          <p:nvSpPr>
            <p:cNvPr id="2319370" name="Line 10"/>
            <p:cNvSpPr>
              <a:spLocks noChangeShapeType="1"/>
            </p:cNvSpPr>
            <p:nvPr>
              <p:custDataLst>
                <p:tags r:id="rId53"/>
              </p:custDataLst>
            </p:nvPr>
          </p:nvSpPr>
          <p:spPr bwMode="auto">
            <a:xfrm>
              <a:off x="4080" y="1440"/>
              <a:ext cx="0" cy="432"/>
            </a:xfrm>
            <a:prstGeom prst="line">
              <a:avLst/>
            </a:prstGeom>
            <a:noFill/>
            <a:ln w="28575">
              <a:solidFill>
                <a:srgbClr val="FFFFFF"/>
              </a:solidFill>
              <a:round/>
              <a:headEnd/>
              <a:tailEnd/>
            </a:ln>
            <a:effectLst/>
          </p:spPr>
          <p:txBody>
            <a:bodyPr/>
            <a:lstStyle/>
            <a:p>
              <a:endParaRPr lang="en-US"/>
            </a:p>
          </p:txBody>
        </p:sp>
        <p:sp>
          <p:nvSpPr>
            <p:cNvPr id="2319371" name="AutoShape 11"/>
            <p:cNvSpPr>
              <a:spLocks noChangeArrowheads="1"/>
            </p:cNvSpPr>
            <p:nvPr>
              <p:custDataLst>
                <p:tags r:id="rId54"/>
              </p:custDataLst>
            </p:nvPr>
          </p:nvSpPr>
          <p:spPr bwMode="auto">
            <a:xfrm>
              <a:off x="3888" y="1872"/>
              <a:ext cx="384" cy="384"/>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2319372" name="Line 12"/>
            <p:cNvSpPr>
              <a:spLocks noChangeShapeType="1"/>
            </p:cNvSpPr>
            <p:nvPr>
              <p:custDataLst>
                <p:tags r:id="rId55"/>
              </p:custDataLst>
            </p:nvPr>
          </p:nvSpPr>
          <p:spPr bwMode="auto">
            <a:xfrm flipV="1">
              <a:off x="3792" y="1536"/>
              <a:ext cx="288" cy="192"/>
            </a:xfrm>
            <a:prstGeom prst="line">
              <a:avLst/>
            </a:prstGeom>
            <a:noFill/>
            <a:ln w="28575">
              <a:solidFill>
                <a:srgbClr val="FFFFFF"/>
              </a:solidFill>
              <a:round/>
              <a:headEnd/>
              <a:tailEnd/>
            </a:ln>
            <a:effectLst/>
          </p:spPr>
          <p:txBody>
            <a:bodyPr/>
            <a:lstStyle/>
            <a:p>
              <a:endParaRPr lang="en-US"/>
            </a:p>
          </p:txBody>
        </p:sp>
        <p:sp>
          <p:nvSpPr>
            <p:cNvPr id="2319373" name="Line 13"/>
            <p:cNvSpPr>
              <a:spLocks noChangeShapeType="1"/>
            </p:cNvSpPr>
            <p:nvPr>
              <p:custDataLst>
                <p:tags r:id="rId56"/>
              </p:custDataLst>
            </p:nvPr>
          </p:nvSpPr>
          <p:spPr bwMode="auto">
            <a:xfrm>
              <a:off x="4080" y="1536"/>
              <a:ext cx="240" cy="192"/>
            </a:xfrm>
            <a:prstGeom prst="line">
              <a:avLst/>
            </a:prstGeom>
            <a:noFill/>
            <a:ln w="28575">
              <a:solidFill>
                <a:srgbClr val="FFFFFF"/>
              </a:solidFill>
              <a:round/>
              <a:headEnd/>
              <a:tailEnd/>
            </a:ln>
            <a:effectLst/>
          </p:spPr>
          <p:txBody>
            <a:bodyPr/>
            <a:lstStyle/>
            <a:p>
              <a:endParaRPr lang="en-US"/>
            </a:p>
          </p:txBody>
        </p:sp>
        <p:sp>
          <p:nvSpPr>
            <p:cNvPr id="2319374" name="Line 14"/>
            <p:cNvSpPr>
              <a:spLocks noChangeShapeType="1"/>
            </p:cNvSpPr>
            <p:nvPr>
              <p:custDataLst>
                <p:tags r:id="rId57"/>
              </p:custDataLst>
            </p:nvPr>
          </p:nvSpPr>
          <p:spPr bwMode="auto">
            <a:xfrm>
              <a:off x="4320" y="1728"/>
              <a:ext cx="96" cy="0"/>
            </a:xfrm>
            <a:prstGeom prst="line">
              <a:avLst/>
            </a:prstGeom>
            <a:noFill/>
            <a:ln w="28575">
              <a:solidFill>
                <a:srgbClr val="FFFFFF"/>
              </a:solidFill>
              <a:round/>
              <a:headEnd/>
              <a:tailEnd/>
            </a:ln>
            <a:effectLst/>
          </p:spPr>
          <p:txBody>
            <a:bodyPr/>
            <a:lstStyle/>
            <a:p>
              <a:endParaRPr lang="en-US"/>
            </a:p>
          </p:txBody>
        </p:sp>
        <p:sp>
          <p:nvSpPr>
            <p:cNvPr id="2319375" name="Line 15"/>
            <p:cNvSpPr>
              <a:spLocks noChangeShapeType="1"/>
            </p:cNvSpPr>
            <p:nvPr>
              <p:custDataLst>
                <p:tags r:id="rId58"/>
              </p:custDataLst>
            </p:nvPr>
          </p:nvSpPr>
          <p:spPr bwMode="auto">
            <a:xfrm>
              <a:off x="4320" y="1728"/>
              <a:ext cx="96" cy="48"/>
            </a:xfrm>
            <a:prstGeom prst="line">
              <a:avLst/>
            </a:prstGeom>
            <a:noFill/>
            <a:ln w="28575">
              <a:solidFill>
                <a:srgbClr val="FFFFFF"/>
              </a:solidFill>
              <a:round/>
              <a:headEnd/>
              <a:tailEnd/>
            </a:ln>
            <a:effectLst/>
          </p:spPr>
          <p:txBody>
            <a:bodyPr/>
            <a:lstStyle/>
            <a:p>
              <a:endParaRPr lang="en-US"/>
            </a:p>
          </p:txBody>
        </p:sp>
        <p:sp>
          <p:nvSpPr>
            <p:cNvPr id="2319376" name="Line 16"/>
            <p:cNvSpPr>
              <a:spLocks noChangeShapeType="1"/>
            </p:cNvSpPr>
            <p:nvPr>
              <p:custDataLst>
                <p:tags r:id="rId59"/>
              </p:custDataLst>
            </p:nvPr>
          </p:nvSpPr>
          <p:spPr bwMode="auto">
            <a:xfrm>
              <a:off x="4320" y="1728"/>
              <a:ext cx="0" cy="96"/>
            </a:xfrm>
            <a:prstGeom prst="line">
              <a:avLst/>
            </a:prstGeom>
            <a:noFill/>
            <a:ln w="28575">
              <a:solidFill>
                <a:srgbClr val="FFFFFF"/>
              </a:solidFill>
              <a:round/>
              <a:headEnd/>
              <a:tailEnd/>
            </a:ln>
            <a:effectLst/>
          </p:spPr>
          <p:txBody>
            <a:bodyPr/>
            <a:lstStyle/>
            <a:p>
              <a:endParaRPr lang="en-US"/>
            </a:p>
          </p:txBody>
        </p:sp>
        <p:sp>
          <p:nvSpPr>
            <p:cNvPr id="2319377" name="Line 17"/>
            <p:cNvSpPr>
              <a:spLocks noChangeShapeType="1"/>
            </p:cNvSpPr>
            <p:nvPr>
              <p:custDataLst>
                <p:tags r:id="rId60"/>
              </p:custDataLst>
            </p:nvPr>
          </p:nvSpPr>
          <p:spPr bwMode="auto">
            <a:xfrm>
              <a:off x="3696" y="1728"/>
              <a:ext cx="96" cy="0"/>
            </a:xfrm>
            <a:prstGeom prst="line">
              <a:avLst/>
            </a:prstGeom>
            <a:noFill/>
            <a:ln w="28575">
              <a:solidFill>
                <a:srgbClr val="FFFFFF"/>
              </a:solidFill>
              <a:round/>
              <a:headEnd/>
              <a:tailEnd/>
            </a:ln>
            <a:effectLst/>
          </p:spPr>
          <p:txBody>
            <a:bodyPr/>
            <a:lstStyle/>
            <a:p>
              <a:endParaRPr lang="en-US"/>
            </a:p>
          </p:txBody>
        </p:sp>
        <p:sp>
          <p:nvSpPr>
            <p:cNvPr id="2319378" name="Line 18"/>
            <p:cNvSpPr>
              <a:spLocks noChangeShapeType="1"/>
            </p:cNvSpPr>
            <p:nvPr>
              <p:custDataLst>
                <p:tags r:id="rId61"/>
              </p:custDataLst>
            </p:nvPr>
          </p:nvSpPr>
          <p:spPr bwMode="auto">
            <a:xfrm>
              <a:off x="3792" y="1728"/>
              <a:ext cx="0" cy="96"/>
            </a:xfrm>
            <a:prstGeom prst="line">
              <a:avLst/>
            </a:prstGeom>
            <a:noFill/>
            <a:ln w="28575">
              <a:solidFill>
                <a:srgbClr val="FFFFFF"/>
              </a:solidFill>
              <a:round/>
              <a:headEnd/>
              <a:tailEnd/>
            </a:ln>
            <a:effectLst/>
          </p:spPr>
          <p:txBody>
            <a:bodyPr/>
            <a:lstStyle/>
            <a:p>
              <a:endParaRPr lang="en-US"/>
            </a:p>
          </p:txBody>
        </p:sp>
        <p:sp>
          <p:nvSpPr>
            <p:cNvPr id="2319379" name="Line 19"/>
            <p:cNvSpPr>
              <a:spLocks noChangeShapeType="1"/>
            </p:cNvSpPr>
            <p:nvPr>
              <p:custDataLst>
                <p:tags r:id="rId62"/>
              </p:custDataLst>
            </p:nvPr>
          </p:nvSpPr>
          <p:spPr bwMode="auto">
            <a:xfrm flipH="1">
              <a:off x="3696" y="1728"/>
              <a:ext cx="96" cy="48"/>
            </a:xfrm>
            <a:prstGeom prst="line">
              <a:avLst/>
            </a:prstGeom>
            <a:noFill/>
            <a:ln w="28575">
              <a:solidFill>
                <a:srgbClr val="FFFFFF"/>
              </a:solidFill>
              <a:round/>
              <a:headEnd/>
              <a:tailEnd/>
            </a:ln>
            <a:effectLst/>
          </p:spPr>
          <p:txBody>
            <a:bodyPr/>
            <a:lstStyle/>
            <a:p>
              <a:endParaRPr lang="en-US"/>
            </a:p>
          </p:txBody>
        </p:sp>
        <p:sp>
          <p:nvSpPr>
            <p:cNvPr id="2319380" name="Freeform 20"/>
            <p:cNvSpPr>
              <a:spLocks/>
            </p:cNvSpPr>
            <p:nvPr>
              <p:custDataLst>
                <p:tags r:id="rId63"/>
              </p:custDataLst>
            </p:nvPr>
          </p:nvSpPr>
          <p:spPr bwMode="auto">
            <a:xfrm>
              <a:off x="4176" y="1275"/>
              <a:ext cx="177" cy="94"/>
            </a:xfrm>
            <a:custGeom>
              <a:avLst/>
              <a:gdLst/>
              <a:ahLst/>
              <a:cxnLst>
                <a:cxn ang="0">
                  <a:pos x="0" y="21"/>
                </a:cxn>
                <a:cxn ang="0">
                  <a:pos x="35" y="94"/>
                </a:cxn>
                <a:cxn ang="0">
                  <a:pos x="45" y="0"/>
                </a:cxn>
                <a:cxn ang="0">
                  <a:pos x="92" y="75"/>
                </a:cxn>
                <a:cxn ang="0">
                  <a:pos x="120" y="0"/>
                </a:cxn>
                <a:cxn ang="0">
                  <a:pos x="177" y="66"/>
                </a:cxn>
              </a:cxnLst>
              <a:rect l="0" t="0" r="r" b="b"/>
              <a:pathLst>
                <a:path w="177" h="94">
                  <a:moveTo>
                    <a:pt x="0" y="21"/>
                  </a:moveTo>
                  <a:lnTo>
                    <a:pt x="35" y="94"/>
                  </a:lnTo>
                  <a:lnTo>
                    <a:pt x="45" y="0"/>
                  </a:lnTo>
                  <a:lnTo>
                    <a:pt x="92" y="75"/>
                  </a:lnTo>
                  <a:lnTo>
                    <a:pt x="120" y="0"/>
                  </a:lnTo>
                  <a:lnTo>
                    <a:pt x="177" y="66"/>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1" name="Freeform 21"/>
            <p:cNvSpPr>
              <a:spLocks/>
            </p:cNvSpPr>
            <p:nvPr>
              <p:custDataLst>
                <p:tags r:id="rId64"/>
              </p:custDataLst>
            </p:nvPr>
          </p:nvSpPr>
          <p:spPr bwMode="auto">
            <a:xfrm>
              <a:off x="4128" y="1114"/>
              <a:ext cx="197" cy="104"/>
            </a:xfrm>
            <a:custGeom>
              <a:avLst/>
              <a:gdLst/>
              <a:ahLst/>
              <a:cxnLst>
                <a:cxn ang="0">
                  <a:pos x="0" y="86"/>
                </a:cxn>
                <a:cxn ang="0">
                  <a:pos x="36" y="10"/>
                </a:cxn>
                <a:cxn ang="0">
                  <a:pos x="55" y="104"/>
                </a:cxn>
                <a:cxn ang="0">
                  <a:pos x="102" y="0"/>
                </a:cxn>
                <a:cxn ang="0">
                  <a:pos x="131" y="104"/>
                </a:cxn>
                <a:cxn ang="0">
                  <a:pos x="197" y="76"/>
                </a:cxn>
              </a:cxnLst>
              <a:rect l="0" t="0" r="r" b="b"/>
              <a:pathLst>
                <a:path w="197" h="104">
                  <a:moveTo>
                    <a:pt x="0" y="86"/>
                  </a:moveTo>
                  <a:lnTo>
                    <a:pt x="36" y="10"/>
                  </a:lnTo>
                  <a:lnTo>
                    <a:pt x="55" y="104"/>
                  </a:lnTo>
                  <a:lnTo>
                    <a:pt x="102" y="0"/>
                  </a:lnTo>
                  <a:lnTo>
                    <a:pt x="131" y="104"/>
                  </a:lnTo>
                  <a:lnTo>
                    <a:pt x="197" y="76"/>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2" name="Freeform 22"/>
            <p:cNvSpPr>
              <a:spLocks/>
            </p:cNvSpPr>
            <p:nvPr>
              <p:custDataLst>
                <p:tags r:id="rId65"/>
              </p:custDataLst>
            </p:nvPr>
          </p:nvSpPr>
          <p:spPr bwMode="auto">
            <a:xfrm>
              <a:off x="3796" y="1294"/>
              <a:ext cx="188" cy="113"/>
            </a:xfrm>
            <a:custGeom>
              <a:avLst/>
              <a:gdLst/>
              <a:ahLst/>
              <a:cxnLst>
                <a:cxn ang="0">
                  <a:pos x="0" y="56"/>
                </a:cxn>
                <a:cxn ang="0">
                  <a:pos x="66" y="0"/>
                </a:cxn>
                <a:cxn ang="0">
                  <a:pos x="85" y="113"/>
                </a:cxn>
                <a:cxn ang="0">
                  <a:pos x="123" y="0"/>
                </a:cxn>
                <a:cxn ang="0">
                  <a:pos x="151" y="104"/>
                </a:cxn>
                <a:cxn ang="0">
                  <a:pos x="188" y="2"/>
                </a:cxn>
              </a:cxnLst>
              <a:rect l="0" t="0" r="r" b="b"/>
              <a:pathLst>
                <a:path w="188" h="113">
                  <a:moveTo>
                    <a:pt x="0" y="56"/>
                  </a:moveTo>
                  <a:lnTo>
                    <a:pt x="66" y="0"/>
                  </a:lnTo>
                  <a:lnTo>
                    <a:pt x="85" y="113"/>
                  </a:lnTo>
                  <a:lnTo>
                    <a:pt x="123" y="0"/>
                  </a:lnTo>
                  <a:lnTo>
                    <a:pt x="151" y="104"/>
                  </a:lnTo>
                  <a:lnTo>
                    <a:pt x="188" y="2"/>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3" name="Freeform 23"/>
            <p:cNvSpPr>
              <a:spLocks/>
            </p:cNvSpPr>
            <p:nvPr>
              <p:custDataLst>
                <p:tags r:id="rId66"/>
              </p:custDataLst>
            </p:nvPr>
          </p:nvSpPr>
          <p:spPr bwMode="auto">
            <a:xfrm>
              <a:off x="3843" y="1143"/>
              <a:ext cx="180" cy="94"/>
            </a:xfrm>
            <a:custGeom>
              <a:avLst/>
              <a:gdLst/>
              <a:ahLst/>
              <a:cxnLst>
                <a:cxn ang="0">
                  <a:pos x="0" y="28"/>
                </a:cxn>
                <a:cxn ang="0">
                  <a:pos x="66" y="66"/>
                </a:cxn>
                <a:cxn ang="0">
                  <a:pos x="104" y="0"/>
                </a:cxn>
                <a:cxn ang="0">
                  <a:pos x="113" y="75"/>
                </a:cxn>
                <a:cxn ang="0">
                  <a:pos x="161" y="18"/>
                </a:cxn>
                <a:cxn ang="0">
                  <a:pos x="180" y="94"/>
                </a:cxn>
              </a:cxnLst>
              <a:rect l="0" t="0" r="r" b="b"/>
              <a:pathLst>
                <a:path w="180" h="94">
                  <a:moveTo>
                    <a:pt x="0" y="28"/>
                  </a:moveTo>
                  <a:lnTo>
                    <a:pt x="66" y="66"/>
                  </a:lnTo>
                  <a:lnTo>
                    <a:pt x="104" y="0"/>
                  </a:lnTo>
                  <a:lnTo>
                    <a:pt x="113" y="75"/>
                  </a:lnTo>
                  <a:lnTo>
                    <a:pt x="161" y="18"/>
                  </a:lnTo>
                  <a:lnTo>
                    <a:pt x="180" y="94"/>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4" name="Freeform 24"/>
            <p:cNvSpPr>
              <a:spLocks/>
            </p:cNvSpPr>
            <p:nvPr>
              <p:custDataLst>
                <p:tags r:id="rId67"/>
              </p:custDataLst>
            </p:nvPr>
          </p:nvSpPr>
          <p:spPr bwMode="auto">
            <a:xfrm>
              <a:off x="4023" y="991"/>
              <a:ext cx="75" cy="199"/>
            </a:xfrm>
            <a:custGeom>
              <a:avLst/>
              <a:gdLst/>
              <a:ahLst/>
              <a:cxnLst>
                <a:cxn ang="0">
                  <a:pos x="47" y="199"/>
                </a:cxn>
                <a:cxn ang="0">
                  <a:pos x="0" y="133"/>
                </a:cxn>
                <a:cxn ang="0">
                  <a:pos x="75" y="123"/>
                </a:cxn>
                <a:cxn ang="0">
                  <a:pos x="0" y="76"/>
                </a:cxn>
                <a:cxn ang="0">
                  <a:pos x="75" y="57"/>
                </a:cxn>
                <a:cxn ang="0">
                  <a:pos x="9" y="0"/>
                </a:cxn>
              </a:cxnLst>
              <a:rect l="0" t="0" r="r" b="b"/>
              <a:pathLst>
                <a:path w="75" h="199">
                  <a:moveTo>
                    <a:pt x="47" y="199"/>
                  </a:moveTo>
                  <a:lnTo>
                    <a:pt x="0" y="133"/>
                  </a:lnTo>
                  <a:lnTo>
                    <a:pt x="75" y="123"/>
                  </a:lnTo>
                  <a:lnTo>
                    <a:pt x="0" y="76"/>
                  </a:lnTo>
                  <a:lnTo>
                    <a:pt x="75" y="57"/>
                  </a:lnTo>
                  <a:lnTo>
                    <a:pt x="9" y="0"/>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5" name="Line 25"/>
            <p:cNvSpPr>
              <a:spLocks noChangeShapeType="1"/>
            </p:cNvSpPr>
            <p:nvPr>
              <p:custDataLst>
                <p:tags r:id="rId68"/>
              </p:custDataLst>
            </p:nvPr>
          </p:nvSpPr>
          <p:spPr bwMode="auto">
            <a:xfrm>
              <a:off x="3984" y="2256"/>
              <a:ext cx="0" cy="192"/>
            </a:xfrm>
            <a:prstGeom prst="line">
              <a:avLst/>
            </a:prstGeom>
            <a:noFill/>
            <a:ln w="28575">
              <a:solidFill>
                <a:srgbClr val="FFFFFF"/>
              </a:solidFill>
              <a:round/>
              <a:headEnd/>
              <a:tailEnd/>
            </a:ln>
            <a:effectLst/>
          </p:spPr>
          <p:txBody>
            <a:bodyPr/>
            <a:lstStyle/>
            <a:p>
              <a:endParaRPr lang="en-US"/>
            </a:p>
          </p:txBody>
        </p:sp>
        <p:sp>
          <p:nvSpPr>
            <p:cNvPr id="2319386" name="Line 26"/>
            <p:cNvSpPr>
              <a:spLocks noChangeShapeType="1"/>
            </p:cNvSpPr>
            <p:nvPr>
              <p:custDataLst>
                <p:tags r:id="rId69"/>
              </p:custDataLst>
            </p:nvPr>
          </p:nvSpPr>
          <p:spPr bwMode="auto">
            <a:xfrm flipH="1">
              <a:off x="3936" y="2448"/>
              <a:ext cx="48" cy="48"/>
            </a:xfrm>
            <a:prstGeom prst="line">
              <a:avLst/>
            </a:prstGeom>
            <a:noFill/>
            <a:ln w="28575">
              <a:solidFill>
                <a:srgbClr val="FFFFFF"/>
              </a:solidFill>
              <a:round/>
              <a:headEnd/>
              <a:tailEnd/>
            </a:ln>
            <a:effectLst/>
          </p:spPr>
          <p:txBody>
            <a:bodyPr/>
            <a:lstStyle/>
            <a:p>
              <a:endParaRPr lang="en-US"/>
            </a:p>
          </p:txBody>
        </p:sp>
        <p:sp>
          <p:nvSpPr>
            <p:cNvPr id="2319387" name="Line 27"/>
            <p:cNvSpPr>
              <a:spLocks noChangeShapeType="1"/>
            </p:cNvSpPr>
            <p:nvPr>
              <p:custDataLst>
                <p:tags r:id="rId70"/>
              </p:custDataLst>
            </p:nvPr>
          </p:nvSpPr>
          <p:spPr bwMode="auto">
            <a:xfrm>
              <a:off x="3984" y="2448"/>
              <a:ext cx="0" cy="48"/>
            </a:xfrm>
            <a:prstGeom prst="line">
              <a:avLst/>
            </a:prstGeom>
            <a:noFill/>
            <a:ln w="28575">
              <a:solidFill>
                <a:srgbClr val="FFFFFF"/>
              </a:solidFill>
              <a:round/>
              <a:headEnd/>
              <a:tailEnd/>
            </a:ln>
            <a:effectLst/>
          </p:spPr>
          <p:txBody>
            <a:bodyPr/>
            <a:lstStyle/>
            <a:p>
              <a:endParaRPr lang="en-US"/>
            </a:p>
          </p:txBody>
        </p:sp>
        <p:sp>
          <p:nvSpPr>
            <p:cNvPr id="2319388" name="Line 28"/>
            <p:cNvSpPr>
              <a:spLocks noChangeShapeType="1"/>
            </p:cNvSpPr>
            <p:nvPr>
              <p:custDataLst>
                <p:tags r:id="rId71"/>
              </p:custDataLst>
            </p:nvPr>
          </p:nvSpPr>
          <p:spPr bwMode="auto">
            <a:xfrm>
              <a:off x="4176" y="2256"/>
              <a:ext cx="0" cy="192"/>
            </a:xfrm>
            <a:prstGeom prst="line">
              <a:avLst/>
            </a:prstGeom>
            <a:noFill/>
            <a:ln w="28575">
              <a:solidFill>
                <a:srgbClr val="FFFFFF"/>
              </a:solidFill>
              <a:round/>
              <a:headEnd/>
              <a:tailEnd/>
            </a:ln>
            <a:effectLst/>
          </p:spPr>
          <p:txBody>
            <a:bodyPr/>
            <a:lstStyle/>
            <a:p>
              <a:endParaRPr lang="en-US"/>
            </a:p>
          </p:txBody>
        </p:sp>
        <p:sp>
          <p:nvSpPr>
            <p:cNvPr id="2319389" name="Line 29"/>
            <p:cNvSpPr>
              <a:spLocks noChangeShapeType="1"/>
            </p:cNvSpPr>
            <p:nvPr>
              <p:custDataLst>
                <p:tags r:id="rId72"/>
              </p:custDataLst>
            </p:nvPr>
          </p:nvSpPr>
          <p:spPr bwMode="auto">
            <a:xfrm flipH="1">
              <a:off x="4128" y="2448"/>
              <a:ext cx="48" cy="48"/>
            </a:xfrm>
            <a:prstGeom prst="line">
              <a:avLst/>
            </a:prstGeom>
            <a:noFill/>
            <a:ln w="28575">
              <a:solidFill>
                <a:srgbClr val="FFFFFF"/>
              </a:solidFill>
              <a:round/>
              <a:headEnd/>
              <a:tailEnd/>
            </a:ln>
            <a:effectLst/>
          </p:spPr>
          <p:txBody>
            <a:bodyPr/>
            <a:lstStyle/>
            <a:p>
              <a:endParaRPr lang="en-US"/>
            </a:p>
          </p:txBody>
        </p:sp>
        <p:sp>
          <p:nvSpPr>
            <p:cNvPr id="2319390" name="Line 30"/>
            <p:cNvSpPr>
              <a:spLocks noChangeShapeType="1"/>
            </p:cNvSpPr>
            <p:nvPr>
              <p:custDataLst>
                <p:tags r:id="rId73"/>
              </p:custDataLst>
            </p:nvPr>
          </p:nvSpPr>
          <p:spPr bwMode="auto">
            <a:xfrm>
              <a:off x="4176" y="2448"/>
              <a:ext cx="0" cy="48"/>
            </a:xfrm>
            <a:prstGeom prst="line">
              <a:avLst/>
            </a:prstGeom>
            <a:noFill/>
            <a:ln w="28575">
              <a:solidFill>
                <a:srgbClr val="FFFFFF"/>
              </a:solidFill>
              <a:round/>
              <a:headEnd/>
              <a:tailEnd/>
            </a:ln>
            <a:effectLst/>
          </p:spPr>
          <p:txBody>
            <a:bodyPr/>
            <a:lstStyle/>
            <a:p>
              <a:endParaRPr lang="en-US"/>
            </a:p>
          </p:txBody>
        </p:sp>
      </p:grpSp>
      <p:grpSp>
        <p:nvGrpSpPr>
          <p:cNvPr id="3" name="Group 31"/>
          <p:cNvGrpSpPr>
            <a:grpSpLocks/>
          </p:cNvGrpSpPr>
          <p:nvPr>
            <p:custDataLst>
              <p:tags r:id="rId3"/>
            </p:custDataLst>
          </p:nvPr>
        </p:nvGrpSpPr>
        <p:grpSpPr bwMode="auto">
          <a:xfrm>
            <a:off x="304800" y="2790825"/>
            <a:ext cx="609600" cy="735012"/>
            <a:chOff x="4512" y="1680"/>
            <a:chExt cx="720" cy="1457"/>
          </a:xfrm>
        </p:grpSpPr>
        <p:sp>
          <p:nvSpPr>
            <p:cNvPr id="2319392" name="Oval 32"/>
            <p:cNvSpPr>
              <a:spLocks noChangeArrowheads="1"/>
            </p:cNvSpPr>
            <p:nvPr>
              <p:custDataLst>
                <p:tags r:id="rId28"/>
              </p:custDataLst>
            </p:nvPr>
          </p:nvSpPr>
          <p:spPr bwMode="auto">
            <a:xfrm>
              <a:off x="4800" y="1841"/>
              <a:ext cx="192" cy="240"/>
            </a:xfrm>
            <a:prstGeom prst="ellipse">
              <a:avLst/>
            </a:prstGeom>
            <a:noFill/>
            <a:ln w="9525">
              <a:solidFill>
                <a:srgbClr val="FFFFFF"/>
              </a:solidFill>
              <a:round/>
              <a:headEnd/>
              <a:tailEnd/>
            </a:ln>
            <a:effectLst/>
          </p:spPr>
          <p:txBody>
            <a:bodyPr wrap="none" anchor="ctr"/>
            <a:lstStyle/>
            <a:p>
              <a:endParaRPr lang="en-US"/>
            </a:p>
          </p:txBody>
        </p:sp>
        <p:sp>
          <p:nvSpPr>
            <p:cNvPr id="2319393" name="Line 33"/>
            <p:cNvSpPr>
              <a:spLocks noChangeShapeType="1"/>
            </p:cNvSpPr>
            <p:nvPr>
              <p:custDataLst>
                <p:tags r:id="rId29"/>
              </p:custDataLst>
            </p:nvPr>
          </p:nvSpPr>
          <p:spPr bwMode="auto">
            <a:xfrm>
              <a:off x="4896" y="2081"/>
              <a:ext cx="0" cy="432"/>
            </a:xfrm>
            <a:prstGeom prst="line">
              <a:avLst/>
            </a:prstGeom>
            <a:noFill/>
            <a:ln w="28575">
              <a:solidFill>
                <a:srgbClr val="FFFFFF"/>
              </a:solidFill>
              <a:round/>
              <a:headEnd/>
              <a:tailEnd/>
            </a:ln>
            <a:effectLst/>
          </p:spPr>
          <p:txBody>
            <a:bodyPr/>
            <a:lstStyle/>
            <a:p>
              <a:endParaRPr lang="en-US"/>
            </a:p>
          </p:txBody>
        </p:sp>
        <p:sp>
          <p:nvSpPr>
            <p:cNvPr id="2319394" name="Line 34"/>
            <p:cNvSpPr>
              <a:spLocks noChangeShapeType="1"/>
            </p:cNvSpPr>
            <p:nvPr>
              <p:custDataLst>
                <p:tags r:id="rId30"/>
              </p:custDataLst>
            </p:nvPr>
          </p:nvSpPr>
          <p:spPr bwMode="auto">
            <a:xfrm flipV="1">
              <a:off x="4608" y="2177"/>
              <a:ext cx="288" cy="192"/>
            </a:xfrm>
            <a:prstGeom prst="line">
              <a:avLst/>
            </a:prstGeom>
            <a:noFill/>
            <a:ln w="28575">
              <a:solidFill>
                <a:srgbClr val="FFFFFF"/>
              </a:solidFill>
              <a:round/>
              <a:headEnd/>
              <a:tailEnd/>
            </a:ln>
            <a:effectLst/>
          </p:spPr>
          <p:txBody>
            <a:bodyPr/>
            <a:lstStyle/>
            <a:p>
              <a:endParaRPr lang="en-US"/>
            </a:p>
          </p:txBody>
        </p:sp>
        <p:sp>
          <p:nvSpPr>
            <p:cNvPr id="2319395" name="Line 35"/>
            <p:cNvSpPr>
              <a:spLocks noChangeShapeType="1"/>
            </p:cNvSpPr>
            <p:nvPr>
              <p:custDataLst>
                <p:tags r:id="rId31"/>
              </p:custDataLst>
            </p:nvPr>
          </p:nvSpPr>
          <p:spPr bwMode="auto">
            <a:xfrm>
              <a:off x="4896" y="2177"/>
              <a:ext cx="240" cy="192"/>
            </a:xfrm>
            <a:prstGeom prst="line">
              <a:avLst/>
            </a:prstGeom>
            <a:noFill/>
            <a:ln w="28575">
              <a:solidFill>
                <a:srgbClr val="FFFFFF"/>
              </a:solidFill>
              <a:round/>
              <a:headEnd/>
              <a:tailEnd/>
            </a:ln>
            <a:effectLst/>
          </p:spPr>
          <p:txBody>
            <a:bodyPr/>
            <a:lstStyle/>
            <a:p>
              <a:endParaRPr lang="en-US"/>
            </a:p>
          </p:txBody>
        </p:sp>
        <p:sp>
          <p:nvSpPr>
            <p:cNvPr id="2319396" name="Line 36"/>
            <p:cNvSpPr>
              <a:spLocks noChangeShapeType="1"/>
            </p:cNvSpPr>
            <p:nvPr>
              <p:custDataLst>
                <p:tags r:id="rId32"/>
              </p:custDataLst>
            </p:nvPr>
          </p:nvSpPr>
          <p:spPr bwMode="auto">
            <a:xfrm>
              <a:off x="5136" y="2369"/>
              <a:ext cx="96" cy="0"/>
            </a:xfrm>
            <a:prstGeom prst="line">
              <a:avLst/>
            </a:prstGeom>
            <a:noFill/>
            <a:ln w="28575">
              <a:solidFill>
                <a:srgbClr val="FFFFFF"/>
              </a:solidFill>
              <a:round/>
              <a:headEnd/>
              <a:tailEnd/>
            </a:ln>
            <a:effectLst/>
          </p:spPr>
          <p:txBody>
            <a:bodyPr/>
            <a:lstStyle/>
            <a:p>
              <a:endParaRPr lang="en-US"/>
            </a:p>
          </p:txBody>
        </p:sp>
        <p:sp>
          <p:nvSpPr>
            <p:cNvPr id="2319397" name="Line 37"/>
            <p:cNvSpPr>
              <a:spLocks noChangeShapeType="1"/>
            </p:cNvSpPr>
            <p:nvPr>
              <p:custDataLst>
                <p:tags r:id="rId33"/>
              </p:custDataLst>
            </p:nvPr>
          </p:nvSpPr>
          <p:spPr bwMode="auto">
            <a:xfrm>
              <a:off x="5136" y="2369"/>
              <a:ext cx="96" cy="48"/>
            </a:xfrm>
            <a:prstGeom prst="line">
              <a:avLst/>
            </a:prstGeom>
            <a:noFill/>
            <a:ln w="28575">
              <a:solidFill>
                <a:srgbClr val="FFFFFF"/>
              </a:solidFill>
              <a:round/>
              <a:headEnd/>
              <a:tailEnd/>
            </a:ln>
            <a:effectLst/>
          </p:spPr>
          <p:txBody>
            <a:bodyPr/>
            <a:lstStyle/>
            <a:p>
              <a:endParaRPr lang="en-US"/>
            </a:p>
          </p:txBody>
        </p:sp>
        <p:sp>
          <p:nvSpPr>
            <p:cNvPr id="2319398" name="Line 38"/>
            <p:cNvSpPr>
              <a:spLocks noChangeShapeType="1"/>
            </p:cNvSpPr>
            <p:nvPr>
              <p:custDataLst>
                <p:tags r:id="rId34"/>
              </p:custDataLst>
            </p:nvPr>
          </p:nvSpPr>
          <p:spPr bwMode="auto">
            <a:xfrm>
              <a:off x="5136" y="2369"/>
              <a:ext cx="0" cy="96"/>
            </a:xfrm>
            <a:prstGeom prst="line">
              <a:avLst/>
            </a:prstGeom>
            <a:noFill/>
            <a:ln w="28575">
              <a:solidFill>
                <a:srgbClr val="FFFFFF"/>
              </a:solidFill>
              <a:round/>
              <a:headEnd/>
              <a:tailEnd/>
            </a:ln>
            <a:effectLst/>
          </p:spPr>
          <p:txBody>
            <a:bodyPr/>
            <a:lstStyle/>
            <a:p>
              <a:endParaRPr lang="en-US"/>
            </a:p>
          </p:txBody>
        </p:sp>
        <p:sp>
          <p:nvSpPr>
            <p:cNvPr id="2319399" name="Line 39"/>
            <p:cNvSpPr>
              <a:spLocks noChangeShapeType="1"/>
            </p:cNvSpPr>
            <p:nvPr>
              <p:custDataLst>
                <p:tags r:id="rId35"/>
              </p:custDataLst>
            </p:nvPr>
          </p:nvSpPr>
          <p:spPr bwMode="auto">
            <a:xfrm>
              <a:off x="4512" y="2369"/>
              <a:ext cx="96" cy="0"/>
            </a:xfrm>
            <a:prstGeom prst="line">
              <a:avLst/>
            </a:prstGeom>
            <a:noFill/>
            <a:ln w="28575">
              <a:solidFill>
                <a:srgbClr val="FFFFFF"/>
              </a:solidFill>
              <a:round/>
              <a:headEnd/>
              <a:tailEnd/>
            </a:ln>
            <a:effectLst/>
          </p:spPr>
          <p:txBody>
            <a:bodyPr/>
            <a:lstStyle/>
            <a:p>
              <a:endParaRPr lang="en-US"/>
            </a:p>
          </p:txBody>
        </p:sp>
        <p:sp>
          <p:nvSpPr>
            <p:cNvPr id="2319400" name="Line 40"/>
            <p:cNvSpPr>
              <a:spLocks noChangeShapeType="1"/>
            </p:cNvSpPr>
            <p:nvPr>
              <p:custDataLst>
                <p:tags r:id="rId36"/>
              </p:custDataLst>
            </p:nvPr>
          </p:nvSpPr>
          <p:spPr bwMode="auto">
            <a:xfrm>
              <a:off x="4608" y="2369"/>
              <a:ext cx="0" cy="96"/>
            </a:xfrm>
            <a:prstGeom prst="line">
              <a:avLst/>
            </a:prstGeom>
            <a:noFill/>
            <a:ln w="28575">
              <a:solidFill>
                <a:srgbClr val="FFFFFF"/>
              </a:solidFill>
              <a:round/>
              <a:headEnd/>
              <a:tailEnd/>
            </a:ln>
            <a:effectLst/>
          </p:spPr>
          <p:txBody>
            <a:bodyPr/>
            <a:lstStyle/>
            <a:p>
              <a:endParaRPr lang="en-US"/>
            </a:p>
          </p:txBody>
        </p:sp>
        <p:sp>
          <p:nvSpPr>
            <p:cNvPr id="2319401" name="Line 41"/>
            <p:cNvSpPr>
              <a:spLocks noChangeShapeType="1"/>
            </p:cNvSpPr>
            <p:nvPr>
              <p:custDataLst>
                <p:tags r:id="rId37"/>
              </p:custDataLst>
            </p:nvPr>
          </p:nvSpPr>
          <p:spPr bwMode="auto">
            <a:xfrm flipH="1">
              <a:off x="4512" y="2369"/>
              <a:ext cx="96" cy="48"/>
            </a:xfrm>
            <a:prstGeom prst="line">
              <a:avLst/>
            </a:prstGeom>
            <a:noFill/>
            <a:ln w="28575">
              <a:solidFill>
                <a:srgbClr val="FFFFFF"/>
              </a:solidFill>
              <a:round/>
              <a:headEnd/>
              <a:tailEnd/>
            </a:ln>
            <a:effectLst/>
          </p:spPr>
          <p:txBody>
            <a:bodyPr/>
            <a:lstStyle/>
            <a:p>
              <a:endParaRPr lang="en-US"/>
            </a:p>
          </p:txBody>
        </p:sp>
        <p:sp>
          <p:nvSpPr>
            <p:cNvPr id="2319402" name="Line 42"/>
            <p:cNvSpPr>
              <a:spLocks noChangeShapeType="1"/>
            </p:cNvSpPr>
            <p:nvPr>
              <p:custDataLst>
                <p:tags r:id="rId38"/>
              </p:custDataLst>
            </p:nvPr>
          </p:nvSpPr>
          <p:spPr bwMode="auto">
            <a:xfrm>
              <a:off x="4848" y="2897"/>
              <a:ext cx="0" cy="192"/>
            </a:xfrm>
            <a:prstGeom prst="line">
              <a:avLst/>
            </a:prstGeom>
            <a:noFill/>
            <a:ln w="28575">
              <a:solidFill>
                <a:srgbClr val="FFFFFF"/>
              </a:solidFill>
              <a:round/>
              <a:headEnd/>
              <a:tailEnd/>
            </a:ln>
            <a:effectLst/>
          </p:spPr>
          <p:txBody>
            <a:bodyPr/>
            <a:lstStyle/>
            <a:p>
              <a:endParaRPr lang="en-US"/>
            </a:p>
          </p:txBody>
        </p:sp>
        <p:sp>
          <p:nvSpPr>
            <p:cNvPr id="2319403" name="Line 43"/>
            <p:cNvSpPr>
              <a:spLocks noChangeShapeType="1"/>
            </p:cNvSpPr>
            <p:nvPr>
              <p:custDataLst>
                <p:tags r:id="rId39"/>
              </p:custDataLst>
            </p:nvPr>
          </p:nvSpPr>
          <p:spPr bwMode="auto">
            <a:xfrm flipH="1">
              <a:off x="4800" y="3089"/>
              <a:ext cx="48" cy="48"/>
            </a:xfrm>
            <a:prstGeom prst="line">
              <a:avLst/>
            </a:prstGeom>
            <a:noFill/>
            <a:ln w="28575">
              <a:solidFill>
                <a:srgbClr val="FFFFFF"/>
              </a:solidFill>
              <a:round/>
              <a:headEnd/>
              <a:tailEnd/>
            </a:ln>
            <a:effectLst/>
          </p:spPr>
          <p:txBody>
            <a:bodyPr/>
            <a:lstStyle/>
            <a:p>
              <a:endParaRPr lang="en-US"/>
            </a:p>
          </p:txBody>
        </p:sp>
        <p:sp>
          <p:nvSpPr>
            <p:cNvPr id="2319404" name="Line 44"/>
            <p:cNvSpPr>
              <a:spLocks noChangeShapeType="1"/>
            </p:cNvSpPr>
            <p:nvPr>
              <p:custDataLst>
                <p:tags r:id="rId40"/>
              </p:custDataLst>
            </p:nvPr>
          </p:nvSpPr>
          <p:spPr bwMode="auto">
            <a:xfrm>
              <a:off x="4848" y="3089"/>
              <a:ext cx="0" cy="48"/>
            </a:xfrm>
            <a:prstGeom prst="line">
              <a:avLst/>
            </a:prstGeom>
            <a:noFill/>
            <a:ln w="28575">
              <a:solidFill>
                <a:srgbClr val="FFFFFF"/>
              </a:solidFill>
              <a:round/>
              <a:headEnd/>
              <a:tailEnd/>
            </a:ln>
            <a:effectLst/>
          </p:spPr>
          <p:txBody>
            <a:bodyPr/>
            <a:lstStyle/>
            <a:p>
              <a:endParaRPr lang="en-US"/>
            </a:p>
          </p:txBody>
        </p:sp>
        <p:sp>
          <p:nvSpPr>
            <p:cNvPr id="2319405" name="Line 45"/>
            <p:cNvSpPr>
              <a:spLocks noChangeShapeType="1"/>
            </p:cNvSpPr>
            <p:nvPr>
              <p:custDataLst>
                <p:tags r:id="rId41"/>
              </p:custDataLst>
            </p:nvPr>
          </p:nvSpPr>
          <p:spPr bwMode="auto">
            <a:xfrm>
              <a:off x="4992" y="2897"/>
              <a:ext cx="0" cy="192"/>
            </a:xfrm>
            <a:prstGeom prst="line">
              <a:avLst/>
            </a:prstGeom>
            <a:noFill/>
            <a:ln w="28575">
              <a:solidFill>
                <a:srgbClr val="FFFFFF"/>
              </a:solidFill>
              <a:round/>
              <a:headEnd/>
              <a:tailEnd/>
            </a:ln>
            <a:effectLst/>
          </p:spPr>
          <p:txBody>
            <a:bodyPr/>
            <a:lstStyle/>
            <a:p>
              <a:endParaRPr lang="en-US"/>
            </a:p>
          </p:txBody>
        </p:sp>
        <p:sp>
          <p:nvSpPr>
            <p:cNvPr id="2319406" name="Line 46"/>
            <p:cNvSpPr>
              <a:spLocks noChangeShapeType="1"/>
            </p:cNvSpPr>
            <p:nvPr>
              <p:custDataLst>
                <p:tags r:id="rId42"/>
              </p:custDataLst>
            </p:nvPr>
          </p:nvSpPr>
          <p:spPr bwMode="auto">
            <a:xfrm flipH="1">
              <a:off x="4944" y="3089"/>
              <a:ext cx="48" cy="48"/>
            </a:xfrm>
            <a:prstGeom prst="line">
              <a:avLst/>
            </a:prstGeom>
            <a:noFill/>
            <a:ln w="28575">
              <a:solidFill>
                <a:srgbClr val="FFFFFF"/>
              </a:solidFill>
              <a:round/>
              <a:headEnd/>
              <a:tailEnd/>
            </a:ln>
            <a:effectLst/>
          </p:spPr>
          <p:txBody>
            <a:bodyPr/>
            <a:lstStyle/>
            <a:p>
              <a:endParaRPr lang="en-US"/>
            </a:p>
          </p:txBody>
        </p:sp>
        <p:sp>
          <p:nvSpPr>
            <p:cNvPr id="2319407" name="Line 47"/>
            <p:cNvSpPr>
              <a:spLocks noChangeShapeType="1"/>
            </p:cNvSpPr>
            <p:nvPr>
              <p:custDataLst>
                <p:tags r:id="rId43"/>
              </p:custDataLst>
            </p:nvPr>
          </p:nvSpPr>
          <p:spPr bwMode="auto">
            <a:xfrm>
              <a:off x="4992" y="3089"/>
              <a:ext cx="0" cy="48"/>
            </a:xfrm>
            <a:prstGeom prst="line">
              <a:avLst/>
            </a:prstGeom>
            <a:noFill/>
            <a:ln w="28575">
              <a:solidFill>
                <a:srgbClr val="FFFFFF"/>
              </a:solidFill>
              <a:round/>
              <a:headEnd/>
              <a:tailEnd/>
            </a:ln>
            <a:effectLst/>
          </p:spPr>
          <p:txBody>
            <a:bodyPr/>
            <a:lstStyle/>
            <a:p>
              <a:endParaRPr lang="en-US"/>
            </a:p>
          </p:txBody>
        </p:sp>
        <p:sp>
          <p:nvSpPr>
            <p:cNvPr id="2319408" name="Freeform 48"/>
            <p:cNvSpPr>
              <a:spLocks/>
            </p:cNvSpPr>
            <p:nvPr>
              <p:custDataLst>
                <p:tags r:id="rId44"/>
              </p:custDataLst>
            </p:nvPr>
          </p:nvSpPr>
          <p:spPr bwMode="auto">
            <a:xfrm>
              <a:off x="4787" y="2493"/>
              <a:ext cx="255" cy="396"/>
            </a:xfrm>
            <a:custGeom>
              <a:avLst/>
              <a:gdLst/>
              <a:ahLst/>
              <a:cxnLst>
                <a:cxn ang="0">
                  <a:pos x="10" y="0"/>
                </a:cxn>
                <a:cxn ang="0">
                  <a:pos x="255" y="0"/>
                </a:cxn>
                <a:cxn ang="0">
                  <a:pos x="255" y="396"/>
                </a:cxn>
                <a:cxn ang="0">
                  <a:pos x="157" y="387"/>
                </a:cxn>
                <a:cxn ang="0">
                  <a:pos x="157" y="195"/>
                </a:cxn>
                <a:cxn ang="0">
                  <a:pos x="104" y="217"/>
                </a:cxn>
                <a:cxn ang="0">
                  <a:pos x="95" y="387"/>
                </a:cxn>
                <a:cxn ang="0">
                  <a:pos x="0" y="396"/>
                </a:cxn>
                <a:cxn ang="0">
                  <a:pos x="10" y="0"/>
                </a:cxn>
              </a:cxnLst>
              <a:rect l="0" t="0" r="r" b="b"/>
              <a:pathLst>
                <a:path w="255" h="396">
                  <a:moveTo>
                    <a:pt x="10" y="0"/>
                  </a:moveTo>
                  <a:lnTo>
                    <a:pt x="255" y="0"/>
                  </a:lnTo>
                  <a:lnTo>
                    <a:pt x="255" y="396"/>
                  </a:lnTo>
                  <a:lnTo>
                    <a:pt x="157" y="387"/>
                  </a:lnTo>
                  <a:lnTo>
                    <a:pt x="157" y="195"/>
                  </a:lnTo>
                  <a:lnTo>
                    <a:pt x="104" y="217"/>
                  </a:lnTo>
                  <a:lnTo>
                    <a:pt x="95" y="387"/>
                  </a:lnTo>
                  <a:lnTo>
                    <a:pt x="0" y="396"/>
                  </a:lnTo>
                  <a:lnTo>
                    <a:pt x="10" y="0"/>
                  </a:lnTo>
                  <a:close/>
                </a:path>
              </a:pathLst>
            </a:custGeom>
            <a:noFill/>
            <a:ln w="28575">
              <a:solidFill>
                <a:srgbClr val="FFFFFF"/>
              </a:solidFill>
              <a:round/>
              <a:headEnd/>
              <a:tailEnd/>
            </a:ln>
            <a:effectLst/>
          </p:spPr>
          <p:txBody>
            <a:bodyPr/>
            <a:lstStyle/>
            <a:p>
              <a:endParaRPr lang="en-US"/>
            </a:p>
          </p:txBody>
        </p:sp>
        <p:sp>
          <p:nvSpPr>
            <p:cNvPr id="2319409" name="Line 49"/>
            <p:cNvSpPr>
              <a:spLocks noChangeShapeType="1"/>
            </p:cNvSpPr>
            <p:nvPr>
              <p:custDataLst>
                <p:tags r:id="rId45"/>
              </p:custDataLst>
            </p:nvPr>
          </p:nvSpPr>
          <p:spPr bwMode="auto">
            <a:xfrm flipH="1">
              <a:off x="4656" y="1968"/>
              <a:ext cx="144" cy="48"/>
            </a:xfrm>
            <a:prstGeom prst="line">
              <a:avLst/>
            </a:prstGeom>
            <a:noFill/>
            <a:ln w="28575">
              <a:solidFill>
                <a:srgbClr val="CC3300"/>
              </a:solidFill>
              <a:round/>
              <a:headEnd/>
              <a:tailEnd/>
            </a:ln>
            <a:effectLst/>
          </p:spPr>
          <p:txBody>
            <a:bodyPr/>
            <a:lstStyle/>
            <a:p>
              <a:endParaRPr lang="en-US"/>
            </a:p>
          </p:txBody>
        </p:sp>
        <p:sp>
          <p:nvSpPr>
            <p:cNvPr id="2319410" name="Line 50"/>
            <p:cNvSpPr>
              <a:spLocks noChangeShapeType="1"/>
            </p:cNvSpPr>
            <p:nvPr>
              <p:custDataLst>
                <p:tags r:id="rId46"/>
              </p:custDataLst>
            </p:nvPr>
          </p:nvSpPr>
          <p:spPr bwMode="auto">
            <a:xfrm flipH="1" flipV="1">
              <a:off x="4656" y="1872"/>
              <a:ext cx="144" cy="48"/>
            </a:xfrm>
            <a:prstGeom prst="line">
              <a:avLst/>
            </a:prstGeom>
            <a:noFill/>
            <a:ln w="28575">
              <a:solidFill>
                <a:srgbClr val="CC3300"/>
              </a:solidFill>
              <a:round/>
              <a:headEnd/>
              <a:tailEnd/>
            </a:ln>
            <a:effectLst/>
          </p:spPr>
          <p:txBody>
            <a:bodyPr/>
            <a:lstStyle/>
            <a:p>
              <a:endParaRPr lang="en-US"/>
            </a:p>
          </p:txBody>
        </p:sp>
        <p:sp>
          <p:nvSpPr>
            <p:cNvPr id="2319411" name="Line 51"/>
            <p:cNvSpPr>
              <a:spLocks noChangeShapeType="1"/>
            </p:cNvSpPr>
            <p:nvPr>
              <p:custDataLst>
                <p:tags r:id="rId47"/>
              </p:custDataLst>
            </p:nvPr>
          </p:nvSpPr>
          <p:spPr bwMode="auto">
            <a:xfrm flipH="1" flipV="1">
              <a:off x="4704" y="1776"/>
              <a:ext cx="144" cy="96"/>
            </a:xfrm>
            <a:prstGeom prst="line">
              <a:avLst/>
            </a:prstGeom>
            <a:noFill/>
            <a:ln w="28575">
              <a:solidFill>
                <a:srgbClr val="CC3300"/>
              </a:solidFill>
              <a:round/>
              <a:headEnd/>
              <a:tailEnd/>
            </a:ln>
            <a:effectLst/>
          </p:spPr>
          <p:txBody>
            <a:bodyPr/>
            <a:lstStyle/>
            <a:p>
              <a:endParaRPr lang="en-US"/>
            </a:p>
          </p:txBody>
        </p:sp>
        <p:sp>
          <p:nvSpPr>
            <p:cNvPr id="2319412" name="Line 52"/>
            <p:cNvSpPr>
              <a:spLocks noChangeShapeType="1"/>
            </p:cNvSpPr>
            <p:nvPr>
              <p:custDataLst>
                <p:tags r:id="rId48"/>
              </p:custDataLst>
            </p:nvPr>
          </p:nvSpPr>
          <p:spPr bwMode="auto">
            <a:xfrm flipH="1" flipV="1">
              <a:off x="4848" y="1680"/>
              <a:ext cx="48" cy="144"/>
            </a:xfrm>
            <a:prstGeom prst="line">
              <a:avLst/>
            </a:prstGeom>
            <a:noFill/>
            <a:ln w="28575">
              <a:solidFill>
                <a:srgbClr val="BC1010"/>
              </a:solidFill>
              <a:round/>
              <a:headEnd/>
              <a:tailEnd/>
            </a:ln>
            <a:effectLst/>
          </p:spPr>
          <p:txBody>
            <a:bodyPr/>
            <a:lstStyle/>
            <a:p>
              <a:endParaRPr lang="en-US"/>
            </a:p>
          </p:txBody>
        </p:sp>
        <p:sp>
          <p:nvSpPr>
            <p:cNvPr id="2319413" name="Line 53"/>
            <p:cNvSpPr>
              <a:spLocks noChangeShapeType="1"/>
            </p:cNvSpPr>
            <p:nvPr>
              <p:custDataLst>
                <p:tags r:id="rId49"/>
              </p:custDataLst>
            </p:nvPr>
          </p:nvSpPr>
          <p:spPr bwMode="auto">
            <a:xfrm>
              <a:off x="4992" y="1920"/>
              <a:ext cx="48" cy="48"/>
            </a:xfrm>
            <a:prstGeom prst="line">
              <a:avLst/>
            </a:prstGeom>
            <a:noFill/>
            <a:ln w="28575">
              <a:solidFill>
                <a:srgbClr val="CC3300"/>
              </a:solidFill>
              <a:round/>
              <a:headEnd/>
              <a:tailEnd/>
            </a:ln>
            <a:effectLst/>
          </p:spPr>
          <p:txBody>
            <a:bodyPr/>
            <a:lstStyle/>
            <a:p>
              <a:endParaRPr lang="en-US"/>
            </a:p>
          </p:txBody>
        </p:sp>
        <p:sp>
          <p:nvSpPr>
            <p:cNvPr id="2319414" name="Line 54"/>
            <p:cNvSpPr>
              <a:spLocks noChangeShapeType="1"/>
            </p:cNvSpPr>
            <p:nvPr>
              <p:custDataLst>
                <p:tags r:id="rId50"/>
              </p:custDataLst>
            </p:nvPr>
          </p:nvSpPr>
          <p:spPr bwMode="auto">
            <a:xfrm flipV="1">
              <a:off x="4944" y="1728"/>
              <a:ext cx="48" cy="144"/>
            </a:xfrm>
            <a:prstGeom prst="line">
              <a:avLst/>
            </a:prstGeom>
            <a:noFill/>
            <a:ln w="28575">
              <a:solidFill>
                <a:srgbClr val="CC3300"/>
              </a:solidFill>
              <a:round/>
              <a:headEnd/>
              <a:tailEnd/>
            </a:ln>
            <a:effectLst/>
          </p:spPr>
          <p:txBody>
            <a:bodyPr/>
            <a:lstStyle/>
            <a:p>
              <a:endParaRPr lang="en-US"/>
            </a:p>
          </p:txBody>
        </p:sp>
        <p:sp>
          <p:nvSpPr>
            <p:cNvPr id="2319415" name="Line 55"/>
            <p:cNvSpPr>
              <a:spLocks noChangeShapeType="1"/>
            </p:cNvSpPr>
            <p:nvPr>
              <p:custDataLst>
                <p:tags r:id="rId51"/>
              </p:custDataLst>
            </p:nvPr>
          </p:nvSpPr>
          <p:spPr bwMode="auto">
            <a:xfrm>
              <a:off x="4992" y="1968"/>
              <a:ext cx="48" cy="48"/>
            </a:xfrm>
            <a:prstGeom prst="line">
              <a:avLst/>
            </a:prstGeom>
            <a:noFill/>
            <a:ln w="28575">
              <a:solidFill>
                <a:srgbClr val="CC3300"/>
              </a:solidFill>
              <a:round/>
              <a:headEnd/>
              <a:tailEnd/>
            </a:ln>
            <a:effectLst/>
          </p:spPr>
          <p:txBody>
            <a:bodyPr/>
            <a:lstStyle/>
            <a:p>
              <a:endParaRPr lang="en-US"/>
            </a:p>
          </p:txBody>
        </p:sp>
      </p:grpSp>
      <p:sp>
        <p:nvSpPr>
          <p:cNvPr id="2319416" name="Line 56"/>
          <p:cNvSpPr>
            <a:spLocks noChangeShapeType="1"/>
          </p:cNvSpPr>
          <p:nvPr>
            <p:custDataLst>
              <p:tags r:id="rId4"/>
            </p:custDataLst>
          </p:nvPr>
        </p:nvSpPr>
        <p:spPr bwMode="auto">
          <a:xfrm>
            <a:off x="1142999" y="1571625"/>
            <a:ext cx="7315201" cy="0"/>
          </a:xfrm>
          <a:prstGeom prst="line">
            <a:avLst/>
          </a:prstGeom>
          <a:noFill/>
          <a:ln w="28575" cap="sq">
            <a:solidFill>
              <a:srgbClr val="FFFFFF"/>
            </a:solidFill>
            <a:round/>
            <a:headEnd type="none" w="med" len="med"/>
            <a:tailEnd type="arrow" w="lg" len="lg"/>
          </a:ln>
          <a:effectLst/>
        </p:spPr>
        <p:txBody>
          <a:bodyPr/>
          <a:lstStyle/>
          <a:p>
            <a:endParaRPr lang="en-US"/>
          </a:p>
        </p:txBody>
      </p:sp>
      <p:pic>
        <p:nvPicPr>
          <p:cNvPr id="62" name="Picture 4"/>
          <p:cNvPicPr>
            <a:picLocks noChangeAspect="1" noChangeArrowheads="1"/>
          </p:cNvPicPr>
          <p:nvPr>
            <p:custDataLst>
              <p:tags r:id="rId5"/>
            </p:custDataLst>
          </p:nvPr>
        </p:nvPicPr>
        <p:blipFill>
          <a:blip r:embed="rId76" cstate="print"/>
          <a:srcRect/>
          <a:stretch>
            <a:fillRect/>
          </a:stretch>
        </p:blipFill>
        <p:spPr bwMode="auto">
          <a:xfrm>
            <a:off x="3215573" y="1724025"/>
            <a:ext cx="442027" cy="663040"/>
          </a:xfrm>
          <a:prstGeom prst="rect">
            <a:avLst/>
          </a:prstGeom>
          <a:noFill/>
          <a:ln w="9525">
            <a:noFill/>
            <a:miter lim="800000"/>
            <a:headEnd/>
            <a:tailEnd/>
          </a:ln>
          <a:effectLst/>
        </p:spPr>
      </p:pic>
      <p:pic>
        <p:nvPicPr>
          <p:cNvPr id="63" name="Picture 6"/>
          <p:cNvPicPr>
            <a:picLocks noChangeAspect="1" noChangeArrowheads="1"/>
          </p:cNvPicPr>
          <p:nvPr>
            <p:custDataLst>
              <p:tags r:id="rId6"/>
            </p:custDataLst>
          </p:nvPr>
        </p:nvPicPr>
        <p:blipFill>
          <a:blip r:embed="rId77" cstate="print"/>
          <a:srcRect/>
          <a:stretch>
            <a:fillRect/>
          </a:stretch>
        </p:blipFill>
        <p:spPr bwMode="auto">
          <a:xfrm>
            <a:off x="4057972" y="1823344"/>
            <a:ext cx="590228" cy="586481"/>
          </a:xfrm>
          <a:prstGeom prst="rect">
            <a:avLst/>
          </a:prstGeom>
          <a:noFill/>
          <a:ln w="9525">
            <a:noFill/>
            <a:miter lim="800000"/>
            <a:headEnd/>
            <a:tailEnd/>
          </a:ln>
          <a:effectLst/>
        </p:spPr>
      </p:pic>
      <p:pic>
        <p:nvPicPr>
          <p:cNvPr id="65" name="Picture 8"/>
          <p:cNvPicPr>
            <a:picLocks noChangeAspect="1" noChangeArrowheads="1"/>
          </p:cNvPicPr>
          <p:nvPr>
            <p:custDataLst>
              <p:tags r:id="rId7"/>
            </p:custDataLst>
          </p:nvPr>
        </p:nvPicPr>
        <p:blipFill>
          <a:blip r:embed="rId78" cstate="print"/>
          <a:srcRect/>
          <a:stretch>
            <a:fillRect/>
          </a:stretch>
        </p:blipFill>
        <p:spPr bwMode="auto">
          <a:xfrm>
            <a:off x="1295400" y="1724025"/>
            <a:ext cx="669315" cy="717479"/>
          </a:xfrm>
          <a:prstGeom prst="rect">
            <a:avLst/>
          </a:prstGeom>
          <a:noFill/>
          <a:ln w="9525">
            <a:noFill/>
            <a:miter lim="800000"/>
            <a:headEnd/>
            <a:tailEnd/>
          </a:ln>
          <a:effectLst/>
        </p:spPr>
      </p:pic>
      <p:pic>
        <p:nvPicPr>
          <p:cNvPr id="66" name="Picture 9"/>
          <p:cNvPicPr>
            <a:picLocks noChangeAspect="1" noChangeArrowheads="1"/>
          </p:cNvPicPr>
          <p:nvPr>
            <p:custDataLst>
              <p:tags r:id="rId8"/>
            </p:custDataLst>
          </p:nvPr>
        </p:nvPicPr>
        <p:blipFill>
          <a:blip r:embed="rId79" cstate="print"/>
          <a:srcRect/>
          <a:stretch>
            <a:fillRect/>
          </a:stretch>
        </p:blipFill>
        <p:spPr bwMode="auto">
          <a:xfrm>
            <a:off x="2209800" y="1800225"/>
            <a:ext cx="685800" cy="596646"/>
          </a:xfrm>
          <a:prstGeom prst="rect">
            <a:avLst/>
          </a:prstGeom>
          <a:noFill/>
          <a:ln w="9525">
            <a:noFill/>
            <a:miter lim="800000"/>
            <a:headEnd/>
            <a:tailEnd/>
          </a:ln>
          <a:effectLst/>
        </p:spPr>
      </p:pic>
      <p:sp>
        <p:nvSpPr>
          <p:cNvPr id="67" name="Title 66"/>
          <p:cNvSpPr>
            <a:spLocks noGrp="1"/>
          </p:cNvSpPr>
          <p:nvPr>
            <p:ph type="title"/>
            <p:custDataLst>
              <p:tags r:id="rId9"/>
            </p:custDataLst>
          </p:nvPr>
        </p:nvSpPr>
        <p:spPr/>
        <p:txBody>
          <a:bodyPr>
            <a:normAutofit fontScale="90000"/>
          </a:bodyPr>
          <a:lstStyle/>
          <a:p>
            <a:r>
              <a:rPr lang="en-US" dirty="0" smtClean="0"/>
              <a:t>Sequential Performance</a:t>
            </a:r>
            <a:endParaRPr lang="en-US" dirty="0"/>
          </a:p>
        </p:txBody>
      </p:sp>
      <p:sp>
        <p:nvSpPr>
          <p:cNvPr id="68" name="Line 56"/>
          <p:cNvSpPr>
            <a:spLocks noChangeShapeType="1"/>
          </p:cNvSpPr>
          <p:nvPr>
            <p:custDataLst>
              <p:tags r:id="rId10"/>
            </p:custDataLst>
          </p:nvPr>
        </p:nvSpPr>
        <p:spPr bwMode="auto">
          <a:xfrm>
            <a:off x="1143000" y="1571625"/>
            <a:ext cx="0" cy="1981200"/>
          </a:xfrm>
          <a:prstGeom prst="line">
            <a:avLst/>
          </a:prstGeom>
          <a:noFill/>
          <a:ln w="28575" cap="sq">
            <a:solidFill>
              <a:srgbClr val="FFFFFF"/>
            </a:solidFill>
            <a:round/>
            <a:headEnd type="none" w="med" len="med"/>
            <a:tailEnd type="arrow" w="lg" len="lg"/>
          </a:ln>
          <a:effectLst/>
        </p:spPr>
        <p:txBody>
          <a:bodyPr/>
          <a:lstStyle/>
          <a:p>
            <a:endParaRPr lang="en-US"/>
          </a:p>
        </p:txBody>
      </p:sp>
      <p:sp>
        <p:nvSpPr>
          <p:cNvPr id="69" name="TextBox 68"/>
          <p:cNvSpPr txBox="1"/>
          <p:nvPr>
            <p:custDataLst>
              <p:tags r:id="rId11"/>
            </p:custDataLst>
          </p:nvPr>
        </p:nvSpPr>
        <p:spPr>
          <a:xfrm>
            <a:off x="1387169" y="657225"/>
            <a:ext cx="7160935" cy="954107"/>
          </a:xfrm>
          <a:prstGeom prst="rect">
            <a:avLst/>
          </a:prstGeom>
          <a:noFill/>
        </p:spPr>
        <p:txBody>
          <a:bodyPr wrap="none" rtlCol="0">
            <a:spAutoFit/>
          </a:bodyPr>
          <a:lstStyle/>
          <a:p>
            <a:r>
              <a:rPr lang="en-US" sz="2800" dirty="0" smtClean="0">
                <a:solidFill>
                  <a:schemeClr val="bg1"/>
                </a:solidFill>
                <a:latin typeface="+mj-lt"/>
              </a:rPr>
              <a:t>time</a:t>
            </a:r>
            <a:br>
              <a:rPr lang="en-US" sz="2800" dirty="0" smtClean="0">
                <a:solidFill>
                  <a:schemeClr val="bg1"/>
                </a:solidFill>
                <a:latin typeface="+mj-lt"/>
              </a:rPr>
            </a:br>
            <a:r>
              <a:rPr lang="en-US" sz="2800" dirty="0" smtClean="0">
                <a:solidFill>
                  <a:schemeClr val="bg1"/>
                </a:solidFill>
                <a:latin typeface="+mj-lt"/>
              </a:rPr>
              <a:t>1	2	3	4	5	6	7	8 …</a:t>
            </a:r>
          </a:p>
        </p:txBody>
      </p:sp>
      <p:sp>
        <p:nvSpPr>
          <p:cNvPr id="78" name="Rectangle 77"/>
          <p:cNvSpPr/>
          <p:nvPr>
            <p:custDataLst>
              <p:tags r:id="rId12"/>
            </p:custDataLst>
          </p:nvPr>
        </p:nvSpPr>
        <p:spPr>
          <a:xfrm>
            <a:off x="1219200" y="1647825"/>
            <a:ext cx="838200" cy="914400"/>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79" name="Rectangle 78"/>
          <p:cNvSpPr/>
          <p:nvPr>
            <p:custDataLst>
              <p:tags r:id="rId13"/>
            </p:custDataLst>
          </p:nvPr>
        </p:nvSpPr>
        <p:spPr>
          <a:xfrm>
            <a:off x="2133600" y="1647825"/>
            <a:ext cx="838200" cy="914400"/>
          </a:xfrm>
          <a:prstGeom prst="rect">
            <a:avLst/>
          </a:prstGeom>
          <a:noFill/>
          <a:ln w="285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80" name="Rectangle 79"/>
          <p:cNvSpPr/>
          <p:nvPr>
            <p:custDataLst>
              <p:tags r:id="rId14"/>
            </p:custDataLst>
          </p:nvPr>
        </p:nvSpPr>
        <p:spPr>
          <a:xfrm>
            <a:off x="3048000" y="1647825"/>
            <a:ext cx="838200" cy="914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81" name="Rectangle 80"/>
          <p:cNvSpPr/>
          <p:nvPr>
            <p:custDataLst>
              <p:tags r:id="rId15"/>
            </p:custDataLst>
          </p:nvPr>
        </p:nvSpPr>
        <p:spPr>
          <a:xfrm>
            <a:off x="3962400" y="1647825"/>
            <a:ext cx="838200" cy="914400"/>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90" name="Picture 4"/>
          <p:cNvPicPr>
            <a:picLocks noChangeAspect="1" noChangeArrowheads="1"/>
          </p:cNvPicPr>
          <p:nvPr>
            <p:custDataLst>
              <p:tags r:id="rId16"/>
            </p:custDataLst>
          </p:nvPr>
        </p:nvPicPr>
        <p:blipFill>
          <a:blip r:embed="rId76" cstate="print"/>
          <a:srcRect/>
          <a:stretch>
            <a:fillRect/>
          </a:stretch>
        </p:blipFill>
        <p:spPr bwMode="auto">
          <a:xfrm>
            <a:off x="6873173" y="2714625"/>
            <a:ext cx="442027" cy="663040"/>
          </a:xfrm>
          <a:prstGeom prst="rect">
            <a:avLst/>
          </a:prstGeom>
          <a:noFill/>
          <a:ln w="9525">
            <a:noFill/>
            <a:miter lim="800000"/>
            <a:headEnd/>
            <a:tailEnd/>
          </a:ln>
          <a:effectLst/>
        </p:spPr>
      </p:pic>
      <p:pic>
        <p:nvPicPr>
          <p:cNvPr id="91" name="Picture 6"/>
          <p:cNvPicPr>
            <a:picLocks noChangeAspect="1" noChangeArrowheads="1"/>
          </p:cNvPicPr>
          <p:nvPr>
            <p:custDataLst>
              <p:tags r:id="rId17"/>
            </p:custDataLst>
          </p:nvPr>
        </p:nvPicPr>
        <p:blipFill>
          <a:blip r:embed="rId77" cstate="print"/>
          <a:srcRect/>
          <a:stretch>
            <a:fillRect/>
          </a:stretch>
        </p:blipFill>
        <p:spPr bwMode="auto">
          <a:xfrm>
            <a:off x="7715572" y="2813944"/>
            <a:ext cx="590228" cy="586481"/>
          </a:xfrm>
          <a:prstGeom prst="rect">
            <a:avLst/>
          </a:prstGeom>
          <a:noFill/>
          <a:ln w="9525">
            <a:noFill/>
            <a:miter lim="800000"/>
            <a:headEnd/>
            <a:tailEnd/>
          </a:ln>
          <a:effectLst/>
        </p:spPr>
      </p:pic>
      <p:pic>
        <p:nvPicPr>
          <p:cNvPr id="93" name="Picture 8"/>
          <p:cNvPicPr>
            <a:picLocks noChangeAspect="1" noChangeArrowheads="1"/>
          </p:cNvPicPr>
          <p:nvPr>
            <p:custDataLst>
              <p:tags r:id="rId18"/>
            </p:custDataLst>
          </p:nvPr>
        </p:nvPicPr>
        <p:blipFill>
          <a:blip r:embed="rId78" cstate="print"/>
          <a:srcRect/>
          <a:stretch>
            <a:fillRect/>
          </a:stretch>
        </p:blipFill>
        <p:spPr bwMode="auto">
          <a:xfrm>
            <a:off x="4953000" y="2714625"/>
            <a:ext cx="669315" cy="717479"/>
          </a:xfrm>
          <a:prstGeom prst="rect">
            <a:avLst/>
          </a:prstGeom>
          <a:noFill/>
          <a:ln w="9525">
            <a:noFill/>
            <a:miter lim="800000"/>
            <a:headEnd/>
            <a:tailEnd/>
          </a:ln>
          <a:effectLst/>
        </p:spPr>
      </p:pic>
      <p:pic>
        <p:nvPicPr>
          <p:cNvPr id="94" name="Picture 9"/>
          <p:cNvPicPr>
            <a:picLocks noChangeAspect="1" noChangeArrowheads="1"/>
          </p:cNvPicPr>
          <p:nvPr>
            <p:custDataLst>
              <p:tags r:id="rId19"/>
            </p:custDataLst>
          </p:nvPr>
        </p:nvPicPr>
        <p:blipFill>
          <a:blip r:embed="rId79" cstate="print"/>
          <a:srcRect/>
          <a:stretch>
            <a:fillRect/>
          </a:stretch>
        </p:blipFill>
        <p:spPr bwMode="auto">
          <a:xfrm>
            <a:off x="5867400" y="2790825"/>
            <a:ext cx="685800" cy="596646"/>
          </a:xfrm>
          <a:prstGeom prst="rect">
            <a:avLst/>
          </a:prstGeom>
          <a:noFill/>
          <a:ln w="9525">
            <a:noFill/>
            <a:miter lim="800000"/>
            <a:headEnd/>
            <a:tailEnd/>
          </a:ln>
          <a:effectLst/>
        </p:spPr>
      </p:pic>
      <p:sp>
        <p:nvSpPr>
          <p:cNvPr id="95" name="Rectangle 94"/>
          <p:cNvSpPr/>
          <p:nvPr>
            <p:custDataLst>
              <p:tags r:id="rId20"/>
            </p:custDataLst>
          </p:nvPr>
        </p:nvSpPr>
        <p:spPr>
          <a:xfrm>
            <a:off x="4876800" y="2638425"/>
            <a:ext cx="838200" cy="914400"/>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96" name="Rectangle 95"/>
          <p:cNvSpPr/>
          <p:nvPr>
            <p:custDataLst>
              <p:tags r:id="rId21"/>
            </p:custDataLst>
          </p:nvPr>
        </p:nvSpPr>
        <p:spPr>
          <a:xfrm>
            <a:off x="5791200" y="2638425"/>
            <a:ext cx="838200" cy="914400"/>
          </a:xfrm>
          <a:prstGeom prst="rect">
            <a:avLst/>
          </a:prstGeom>
          <a:noFill/>
          <a:ln w="285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97" name="Rectangle 96"/>
          <p:cNvSpPr/>
          <p:nvPr>
            <p:custDataLst>
              <p:tags r:id="rId22"/>
            </p:custDataLst>
          </p:nvPr>
        </p:nvSpPr>
        <p:spPr>
          <a:xfrm>
            <a:off x="6705600" y="2638425"/>
            <a:ext cx="838200" cy="914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98" name="Rectangle 97"/>
          <p:cNvSpPr/>
          <p:nvPr>
            <p:custDataLst>
              <p:tags r:id="rId23"/>
            </p:custDataLst>
          </p:nvPr>
        </p:nvSpPr>
        <p:spPr>
          <a:xfrm>
            <a:off x="7620000" y="2638425"/>
            <a:ext cx="838200" cy="914400"/>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71" name="TextBox 70"/>
          <p:cNvSpPr txBox="1"/>
          <p:nvPr>
            <p:custDataLst>
              <p:tags r:id="rId24"/>
            </p:custDataLst>
          </p:nvPr>
        </p:nvSpPr>
        <p:spPr>
          <a:xfrm>
            <a:off x="762000" y="3857625"/>
            <a:ext cx="4800600" cy="1569660"/>
          </a:xfrm>
          <a:prstGeom prst="rect">
            <a:avLst/>
          </a:prstGeom>
          <a:solidFill>
            <a:schemeClr val="bg2"/>
          </a:solidFill>
        </p:spPr>
        <p:txBody>
          <a:bodyPr wrap="square" rtlCol="0">
            <a:spAutoFit/>
          </a:bodyPr>
          <a:lstStyle/>
          <a:p>
            <a:r>
              <a:rPr lang="en-US" sz="3200" dirty="0" smtClean="0">
                <a:solidFill>
                  <a:schemeClr val="bg1"/>
                </a:solidFill>
                <a:latin typeface="+mj-lt"/>
              </a:rPr>
              <a:t>Latency:</a:t>
            </a:r>
          </a:p>
          <a:p>
            <a:r>
              <a:rPr lang="en-US" sz="3200" dirty="0" smtClean="0">
                <a:solidFill>
                  <a:schemeClr val="bg1"/>
                </a:solidFill>
                <a:latin typeface="+mj-lt"/>
              </a:rPr>
              <a:t>Throughput:</a:t>
            </a:r>
          </a:p>
          <a:p>
            <a:r>
              <a:rPr lang="en-US" sz="3200" dirty="0" smtClean="0">
                <a:solidFill>
                  <a:schemeClr val="bg1"/>
                </a:solidFill>
                <a:latin typeface="+mj-lt"/>
              </a:rPr>
              <a:t>Concurrency: </a:t>
            </a:r>
          </a:p>
        </p:txBody>
      </p:sp>
      <p:sp>
        <p:nvSpPr>
          <p:cNvPr id="72" name="TextBox 71"/>
          <p:cNvSpPr txBox="1"/>
          <p:nvPr>
            <p:custDataLst>
              <p:tags r:id="rId25"/>
            </p:custDataLst>
          </p:nvPr>
        </p:nvSpPr>
        <p:spPr>
          <a:xfrm>
            <a:off x="5715000" y="5191780"/>
            <a:ext cx="2514600" cy="523220"/>
          </a:xfrm>
          <a:prstGeom prst="rect">
            <a:avLst/>
          </a:prstGeom>
          <a:noFill/>
        </p:spPr>
        <p:txBody>
          <a:bodyPr wrap="square" rtlCol="0">
            <a:spAutoFit/>
          </a:bodyPr>
          <a:lstStyle/>
          <a:p>
            <a:r>
              <a:rPr lang="en-US" sz="2800" dirty="0" smtClean="0">
                <a:solidFill>
                  <a:schemeClr val="accent5">
                    <a:lumMod val="60000"/>
                    <a:lumOff val="40000"/>
                  </a:schemeClr>
                </a:solidFill>
              </a:rPr>
              <a:t>CPI =</a:t>
            </a:r>
          </a:p>
        </p:txBody>
      </p:sp>
      <p:sp>
        <p:nvSpPr>
          <p:cNvPr id="73" name="TextBox 72"/>
          <p:cNvSpPr txBox="1"/>
          <p:nvPr>
            <p:custDataLst>
              <p:tags r:id="rId26"/>
            </p:custDataLst>
          </p:nvPr>
        </p:nvSpPr>
        <p:spPr>
          <a:xfrm>
            <a:off x="759460" y="3860800"/>
            <a:ext cx="5257800" cy="1569660"/>
          </a:xfrm>
          <a:prstGeom prst="rect">
            <a:avLst/>
          </a:prstGeom>
          <a:noFill/>
        </p:spPr>
        <p:txBody>
          <a:bodyPr wrap="square" rtlCol="0">
            <a:spAutoFit/>
          </a:bodyPr>
          <a:lstStyle/>
          <a:p>
            <a:r>
              <a:rPr lang="en-US" sz="3200" dirty="0" smtClean="0">
                <a:solidFill>
                  <a:schemeClr val="bg1"/>
                </a:solidFill>
                <a:latin typeface="+mj-lt"/>
              </a:rPr>
              <a:t>Latency:</a:t>
            </a:r>
            <a:r>
              <a:rPr lang="en-US" sz="3200" dirty="0" smtClean="0">
                <a:solidFill>
                  <a:schemeClr val="accent5">
                    <a:lumMod val="60000"/>
                    <a:lumOff val="40000"/>
                  </a:schemeClr>
                </a:solidFill>
                <a:latin typeface="+mj-lt"/>
              </a:rPr>
              <a:t>		4 hours/task</a:t>
            </a:r>
          </a:p>
          <a:p>
            <a:r>
              <a:rPr lang="en-US" sz="3200" dirty="0" smtClean="0">
                <a:solidFill>
                  <a:schemeClr val="bg1"/>
                </a:solidFill>
                <a:latin typeface="+mj-lt"/>
              </a:rPr>
              <a:t>Throughput:</a:t>
            </a:r>
            <a:r>
              <a:rPr lang="en-US" sz="3200" dirty="0" smtClean="0">
                <a:solidFill>
                  <a:schemeClr val="accent5">
                    <a:lumMod val="60000"/>
                    <a:lumOff val="40000"/>
                  </a:schemeClr>
                </a:solidFill>
                <a:latin typeface="+mj-lt"/>
              </a:rPr>
              <a:t>	1 task/4 </a:t>
            </a:r>
            <a:r>
              <a:rPr lang="en-US" sz="3200" dirty="0" err="1" smtClean="0">
                <a:solidFill>
                  <a:schemeClr val="accent5">
                    <a:lumMod val="60000"/>
                    <a:lumOff val="40000"/>
                  </a:schemeClr>
                </a:solidFill>
                <a:latin typeface="+mj-lt"/>
              </a:rPr>
              <a:t>hrs</a:t>
            </a:r>
            <a:endParaRPr lang="en-US" sz="3200" dirty="0" smtClean="0">
              <a:solidFill>
                <a:schemeClr val="accent5">
                  <a:lumMod val="60000"/>
                  <a:lumOff val="40000"/>
                </a:schemeClr>
              </a:solidFill>
              <a:latin typeface="+mj-lt"/>
            </a:endParaRPr>
          </a:p>
          <a:p>
            <a:r>
              <a:rPr lang="en-US" sz="3200" dirty="0" smtClean="0">
                <a:solidFill>
                  <a:schemeClr val="bg1"/>
                </a:solidFill>
                <a:latin typeface="+mj-lt"/>
              </a:rPr>
              <a:t>Concurrency: </a:t>
            </a:r>
            <a:r>
              <a:rPr lang="en-US" sz="3200" dirty="0" smtClean="0">
                <a:solidFill>
                  <a:schemeClr val="accent5">
                    <a:lumMod val="60000"/>
                    <a:lumOff val="40000"/>
                  </a:schemeClr>
                </a:solidFill>
                <a:latin typeface="+mj-lt"/>
              </a:rPr>
              <a:t>	1</a:t>
            </a:r>
          </a:p>
        </p:txBody>
      </p:sp>
      <p:sp>
        <p:nvSpPr>
          <p:cNvPr id="74" name="TextBox 73"/>
          <p:cNvSpPr txBox="1"/>
          <p:nvPr>
            <p:custDataLst>
              <p:tags r:id="rId27"/>
            </p:custDataLst>
          </p:nvPr>
        </p:nvSpPr>
        <p:spPr>
          <a:xfrm>
            <a:off x="5715000" y="5181600"/>
            <a:ext cx="2514600" cy="523220"/>
          </a:xfrm>
          <a:prstGeom prst="rect">
            <a:avLst/>
          </a:prstGeom>
          <a:noFill/>
        </p:spPr>
        <p:txBody>
          <a:bodyPr wrap="square" rtlCol="0">
            <a:spAutoFit/>
          </a:bodyPr>
          <a:lstStyle/>
          <a:p>
            <a:r>
              <a:rPr lang="en-US" sz="2800" dirty="0" smtClean="0">
                <a:solidFill>
                  <a:schemeClr val="accent5">
                    <a:lumMod val="60000"/>
                    <a:lumOff val="40000"/>
                  </a:schemeClr>
                </a:solidFill>
              </a:rPr>
              <a:t>CPI = </a:t>
            </a:r>
            <a:r>
              <a:rPr lang="en-US" sz="2800" dirty="0" smtClean="0">
                <a:solidFill>
                  <a:schemeClr val="accent5">
                    <a:lumMod val="60000"/>
                    <a:lumOff val="40000"/>
                  </a:schemeClr>
                </a:solidFill>
              </a:rPr>
              <a:t>4</a:t>
            </a:r>
            <a:endParaRPr lang="en-US" sz="2800" dirty="0" smtClean="0">
              <a:solidFill>
                <a:schemeClr val="accent5">
                  <a:lumMod val="60000"/>
                  <a:lumOff val="40000"/>
                </a:schemeClr>
              </a:solidFill>
            </a:endParaRPr>
          </a:p>
        </p:txBody>
      </p:sp>
    </p:spTree>
    <p:extLst>
      <p:ext uri="{BB962C8B-B14F-4D97-AF65-F5344CB8AC3E}">
        <p14:creationId xmlns:p14="http://schemas.microsoft.com/office/powerpoint/2010/main" val="109320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319363">
                                            <p:txEl>
                                              <p:pRg st="0" end="0"/>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319363">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19363">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3">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3">
                                            <p:txEl>
                                              <p:pRg st="1" end="1"/>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3">
                                            <p:txEl>
                                              <p:pRg st="2" end="2"/>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3193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95" grpId="0" animBg="1"/>
      <p:bldP spid="96" grpId="0" animBg="1"/>
      <p:bldP spid="97" grpId="0" animBg="1"/>
      <p:bldP spid="98" grpId="0" animBg="1"/>
      <p:bldP spid="71" grpId="0" animBg="1"/>
      <p:bldP spid="7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Design 2: Pipelined Design</a:t>
            </a:r>
            <a:endParaRPr lang="en-US" dirty="0"/>
          </a:p>
        </p:txBody>
      </p:sp>
      <p:sp>
        <p:nvSpPr>
          <p:cNvPr id="3" name="Content Placeholder 2"/>
          <p:cNvSpPr>
            <a:spLocks noGrp="1"/>
          </p:cNvSpPr>
          <p:nvPr>
            <p:ph idx="1"/>
            <p:custDataLst>
              <p:tags r:id="rId2"/>
            </p:custDataLst>
          </p:nvPr>
        </p:nvSpPr>
        <p:spPr>
          <a:xfrm>
            <a:off x="228600" y="685800"/>
            <a:ext cx="8686800" cy="685800"/>
          </a:xfrm>
        </p:spPr>
        <p:txBody>
          <a:bodyPr/>
          <a:lstStyle/>
          <a:p>
            <a:r>
              <a:rPr lang="en-US" dirty="0" smtClean="0"/>
              <a:t>Partition room into </a:t>
            </a:r>
            <a:r>
              <a:rPr lang="en-US" i="1" dirty="0" smtClean="0">
                <a:solidFill>
                  <a:schemeClr val="accent5">
                    <a:lumMod val="60000"/>
                    <a:lumOff val="40000"/>
                  </a:schemeClr>
                </a:solidFill>
              </a:rPr>
              <a:t>stages</a:t>
            </a:r>
            <a:r>
              <a:rPr lang="en-US" dirty="0" smtClean="0">
                <a:solidFill>
                  <a:schemeClr val="accent1"/>
                </a:solidFill>
              </a:rPr>
              <a:t> </a:t>
            </a:r>
            <a:r>
              <a:rPr lang="en-US" dirty="0" smtClean="0"/>
              <a:t>of a</a:t>
            </a:r>
            <a:r>
              <a:rPr lang="en-US" dirty="0" smtClean="0">
                <a:solidFill>
                  <a:schemeClr val="accent5">
                    <a:lumMod val="60000"/>
                    <a:lumOff val="40000"/>
                  </a:schemeClr>
                </a:solidFill>
              </a:rPr>
              <a:t> </a:t>
            </a:r>
            <a:r>
              <a:rPr lang="en-US" i="1" dirty="0" smtClean="0">
                <a:solidFill>
                  <a:schemeClr val="accent5">
                    <a:lumMod val="60000"/>
                    <a:lumOff val="40000"/>
                  </a:schemeClr>
                </a:solidFill>
              </a:rPr>
              <a:t>pipeline</a:t>
            </a:r>
            <a:endParaRPr lang="en-US" dirty="0" smtClean="0">
              <a:solidFill>
                <a:schemeClr val="accent5">
                  <a:lumMod val="60000"/>
                  <a:lumOff val="40000"/>
                </a:schemeClr>
              </a:solidFill>
            </a:endParaRPr>
          </a:p>
        </p:txBody>
      </p:sp>
      <p:pic>
        <p:nvPicPr>
          <p:cNvPr id="4" name="Picture 4"/>
          <p:cNvPicPr>
            <a:picLocks noChangeAspect="1" noChangeArrowheads="1"/>
          </p:cNvPicPr>
          <p:nvPr>
            <p:custDataLst>
              <p:tags r:id="rId3"/>
            </p:custDataLst>
          </p:nvPr>
        </p:nvPicPr>
        <p:blipFill>
          <a:blip r:embed="rId110" cstate="print"/>
          <a:srcRect/>
          <a:stretch>
            <a:fillRect/>
          </a:stretch>
        </p:blipFill>
        <p:spPr bwMode="auto">
          <a:xfrm>
            <a:off x="4495800" y="1600200"/>
            <a:ext cx="436392" cy="654587"/>
          </a:xfrm>
          <a:prstGeom prst="rect">
            <a:avLst/>
          </a:prstGeom>
          <a:noFill/>
          <a:ln w="9525">
            <a:noFill/>
            <a:miter lim="800000"/>
            <a:headEnd/>
            <a:tailEnd/>
          </a:ln>
          <a:effectLst/>
        </p:spPr>
      </p:pic>
      <p:pic>
        <p:nvPicPr>
          <p:cNvPr id="5" name="Picture 6"/>
          <p:cNvPicPr>
            <a:picLocks noChangeAspect="1" noChangeArrowheads="1"/>
          </p:cNvPicPr>
          <p:nvPr>
            <p:custDataLst>
              <p:tags r:id="rId4"/>
            </p:custDataLst>
          </p:nvPr>
        </p:nvPicPr>
        <p:blipFill>
          <a:blip r:embed="rId111" cstate="print"/>
          <a:srcRect/>
          <a:stretch>
            <a:fillRect/>
          </a:stretch>
        </p:blipFill>
        <p:spPr bwMode="auto">
          <a:xfrm>
            <a:off x="5791200" y="1615779"/>
            <a:ext cx="597816" cy="594021"/>
          </a:xfrm>
          <a:prstGeom prst="rect">
            <a:avLst/>
          </a:prstGeom>
          <a:noFill/>
          <a:ln w="9525">
            <a:noFill/>
            <a:miter lim="800000"/>
            <a:headEnd/>
            <a:tailEnd/>
          </a:ln>
          <a:effectLst/>
        </p:spPr>
      </p:pic>
      <p:pic>
        <p:nvPicPr>
          <p:cNvPr id="7" name="Picture 8"/>
          <p:cNvPicPr>
            <a:picLocks noChangeAspect="1" noChangeArrowheads="1"/>
          </p:cNvPicPr>
          <p:nvPr>
            <p:custDataLst>
              <p:tags r:id="rId5"/>
            </p:custDataLst>
          </p:nvPr>
        </p:nvPicPr>
        <p:blipFill>
          <a:blip r:embed="rId112" cstate="print"/>
          <a:srcRect/>
          <a:stretch>
            <a:fillRect/>
          </a:stretch>
        </p:blipFill>
        <p:spPr bwMode="auto">
          <a:xfrm>
            <a:off x="1676400" y="1524000"/>
            <a:ext cx="761048" cy="815813"/>
          </a:xfrm>
          <a:prstGeom prst="rect">
            <a:avLst/>
          </a:prstGeom>
          <a:noFill/>
          <a:ln w="9525">
            <a:noFill/>
            <a:miter lim="800000"/>
            <a:headEnd/>
            <a:tailEnd/>
          </a:ln>
          <a:effectLst/>
        </p:spPr>
      </p:pic>
      <p:pic>
        <p:nvPicPr>
          <p:cNvPr id="8" name="Picture 9"/>
          <p:cNvPicPr>
            <a:picLocks noChangeAspect="1" noChangeArrowheads="1"/>
          </p:cNvPicPr>
          <p:nvPr>
            <p:custDataLst>
              <p:tags r:id="rId6"/>
            </p:custDataLst>
          </p:nvPr>
        </p:nvPicPr>
        <p:blipFill>
          <a:blip r:embed="rId113" cstate="print"/>
          <a:srcRect/>
          <a:stretch>
            <a:fillRect/>
          </a:stretch>
        </p:blipFill>
        <p:spPr bwMode="auto">
          <a:xfrm>
            <a:off x="2895600" y="1600200"/>
            <a:ext cx="720790" cy="627087"/>
          </a:xfrm>
          <a:prstGeom prst="rect">
            <a:avLst/>
          </a:prstGeom>
          <a:noFill/>
          <a:ln w="9525">
            <a:noFill/>
            <a:miter lim="800000"/>
            <a:headEnd/>
            <a:tailEnd/>
          </a:ln>
          <a:effectLst/>
        </p:spPr>
      </p:pic>
      <p:sp>
        <p:nvSpPr>
          <p:cNvPr id="33" name="Content Placeholder 2"/>
          <p:cNvSpPr txBox="1">
            <a:spLocks/>
          </p:cNvSpPr>
          <p:nvPr>
            <p:custDataLst>
              <p:tags r:id="rId7"/>
            </p:custDataLst>
          </p:nvPr>
        </p:nvSpPr>
        <p:spPr>
          <a:xfrm>
            <a:off x="457200" y="3810000"/>
            <a:ext cx="8305800" cy="2895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000" b="0" i="0" u="none" strike="noStrike" kern="1200" cap="none" spc="0" normalizeH="0" baseline="0" noProof="0" dirty="0" smtClean="0">
                <a:ln>
                  <a:noFill/>
                </a:ln>
                <a:solidFill>
                  <a:schemeClr val="bg1"/>
                </a:solidFill>
                <a:effectLst/>
                <a:uLnTx/>
                <a:uFillTx/>
                <a:latin typeface="Calibri" pitchFamily="34" charset="0"/>
                <a:cs typeface="Arial" pitchFamily="34" charset="0"/>
              </a:rPr>
              <a:t>One person owns a </a:t>
            </a:r>
            <a:r>
              <a:rPr kumimoji="0" lang="en-US" sz="3000" b="0" i="0" u="none" strike="noStrike" kern="1200" cap="none" spc="0" normalizeH="0" noProof="0" dirty="0" smtClean="0">
                <a:ln>
                  <a:noFill/>
                </a:ln>
                <a:solidFill>
                  <a:schemeClr val="bg1"/>
                </a:solidFill>
                <a:effectLst/>
                <a:uLnTx/>
                <a:uFillTx/>
                <a:latin typeface="Calibri" pitchFamily="34" charset="0"/>
                <a:cs typeface="Arial" pitchFamily="34" charset="0"/>
              </a:rPr>
              <a:t>stage at a time</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000" baseline="0" dirty="0" smtClean="0">
                <a:solidFill>
                  <a:schemeClr val="bg1"/>
                </a:solidFill>
                <a:latin typeface="Calibri" pitchFamily="34" charset="0"/>
                <a:cs typeface="Arial" pitchFamily="34" charset="0"/>
              </a:rPr>
              <a:t>4 stages</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000" baseline="0" dirty="0" smtClean="0">
                <a:solidFill>
                  <a:schemeClr val="bg1"/>
                </a:solidFill>
                <a:latin typeface="Calibri" pitchFamily="34" charset="0"/>
                <a:cs typeface="Arial" pitchFamily="34" charset="0"/>
              </a:rPr>
              <a:t>4 people</a:t>
            </a:r>
            <a:r>
              <a:rPr lang="en-US" sz="3000" dirty="0" smtClean="0">
                <a:solidFill>
                  <a:schemeClr val="bg1"/>
                </a:solidFill>
                <a:latin typeface="Calibri" pitchFamily="34" charset="0"/>
                <a:cs typeface="Arial" pitchFamily="34" charset="0"/>
              </a:rPr>
              <a:t> working simultaneously</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000" dirty="0" smtClean="0">
                <a:solidFill>
                  <a:schemeClr val="bg1"/>
                </a:solidFill>
                <a:latin typeface="Calibri" pitchFamily="34" charset="0"/>
                <a:cs typeface="Arial" pitchFamily="34" charset="0"/>
              </a:rPr>
              <a:t>Everyone moves right in lockstep</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endPar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endParaRPr>
          </a:p>
        </p:txBody>
      </p:sp>
      <p:sp>
        <p:nvSpPr>
          <p:cNvPr id="36" name="Freeform 35"/>
          <p:cNvSpPr/>
          <p:nvPr>
            <p:custDataLst>
              <p:tags r:id="rId8"/>
            </p:custDataLst>
          </p:nvPr>
        </p:nvSpPr>
        <p:spPr>
          <a:xfrm>
            <a:off x="1219200" y="1371600"/>
            <a:ext cx="1676400"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Lst>
            <a:ahLst/>
            <a:cxnLst>
              <a:cxn ang="0">
                <a:pos x="connsiteX0" y="connsiteY0"/>
              </a:cxn>
              <a:cxn ang="0">
                <a:pos x="connsiteX1" y="connsiteY1"/>
              </a:cxn>
              <a:cxn ang="0">
                <a:pos x="connsiteX2" y="connsiteY2"/>
              </a:cxn>
              <a:cxn ang="0">
                <a:pos x="connsiteX3" y="connsiteY3"/>
              </a:cxn>
            </a:cxnLst>
            <a:rect l="l" t="t" r="r" b="b"/>
            <a:pathLst>
              <a:path w="3338941" h="1676399">
                <a:moveTo>
                  <a:pt x="0" y="0"/>
                </a:moveTo>
                <a:lnTo>
                  <a:pt x="2804710" y="0"/>
                </a:lnTo>
                <a:lnTo>
                  <a:pt x="2805541" y="685799"/>
                </a:lnTo>
                <a:cubicBezTo>
                  <a:pt x="2851214" y="710500"/>
                  <a:pt x="3338941" y="1676399"/>
                  <a:pt x="333894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custDataLst>
              <p:tags r:id="rId9"/>
            </p:custDataLst>
          </p:nvPr>
        </p:nvSpPr>
        <p:spPr>
          <a:xfrm>
            <a:off x="2590800" y="1371600"/>
            <a:ext cx="1676400"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Lst>
            <a:ahLst/>
            <a:cxnLst>
              <a:cxn ang="0">
                <a:pos x="connsiteX0" y="connsiteY0"/>
              </a:cxn>
              <a:cxn ang="0">
                <a:pos x="connsiteX1" y="connsiteY1"/>
              </a:cxn>
              <a:cxn ang="0">
                <a:pos x="connsiteX2" y="connsiteY2"/>
              </a:cxn>
              <a:cxn ang="0">
                <a:pos x="connsiteX3" y="connsiteY3"/>
              </a:cxn>
            </a:cxnLst>
            <a:rect l="l" t="t" r="r" b="b"/>
            <a:pathLst>
              <a:path w="3338941" h="1676399">
                <a:moveTo>
                  <a:pt x="0" y="0"/>
                </a:moveTo>
                <a:lnTo>
                  <a:pt x="2804710" y="0"/>
                </a:lnTo>
                <a:lnTo>
                  <a:pt x="2805541" y="685799"/>
                </a:lnTo>
                <a:cubicBezTo>
                  <a:pt x="2851214" y="710500"/>
                  <a:pt x="3338941" y="1676399"/>
                  <a:pt x="333894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custDataLst>
              <p:tags r:id="rId10"/>
            </p:custDataLst>
          </p:nvPr>
        </p:nvSpPr>
        <p:spPr>
          <a:xfrm>
            <a:off x="3962400" y="1371600"/>
            <a:ext cx="1676400"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Lst>
            <a:ahLst/>
            <a:cxnLst>
              <a:cxn ang="0">
                <a:pos x="connsiteX0" y="connsiteY0"/>
              </a:cxn>
              <a:cxn ang="0">
                <a:pos x="connsiteX1" y="connsiteY1"/>
              </a:cxn>
              <a:cxn ang="0">
                <a:pos x="connsiteX2" y="connsiteY2"/>
              </a:cxn>
              <a:cxn ang="0">
                <a:pos x="connsiteX3" y="connsiteY3"/>
              </a:cxn>
            </a:cxnLst>
            <a:rect l="l" t="t" r="r" b="b"/>
            <a:pathLst>
              <a:path w="3338941" h="1676399">
                <a:moveTo>
                  <a:pt x="0" y="0"/>
                </a:moveTo>
                <a:lnTo>
                  <a:pt x="2804710" y="0"/>
                </a:lnTo>
                <a:lnTo>
                  <a:pt x="2805541" y="685799"/>
                </a:lnTo>
                <a:cubicBezTo>
                  <a:pt x="2851214" y="710500"/>
                  <a:pt x="3338941" y="1676399"/>
                  <a:pt x="333894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custDataLst>
              <p:tags r:id="rId11"/>
            </p:custDataLst>
          </p:nvPr>
        </p:nvSpPr>
        <p:spPr>
          <a:xfrm>
            <a:off x="5334000" y="1371600"/>
            <a:ext cx="1676400"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Lst>
            <a:ahLst/>
            <a:cxnLst>
              <a:cxn ang="0">
                <a:pos x="connsiteX0" y="connsiteY0"/>
              </a:cxn>
              <a:cxn ang="0">
                <a:pos x="connsiteX1" y="connsiteY1"/>
              </a:cxn>
              <a:cxn ang="0">
                <a:pos x="connsiteX2" y="connsiteY2"/>
              </a:cxn>
              <a:cxn ang="0">
                <a:pos x="connsiteX3" y="connsiteY3"/>
              </a:cxn>
            </a:cxnLst>
            <a:rect l="l" t="t" r="r" b="b"/>
            <a:pathLst>
              <a:path w="3338941" h="1676399">
                <a:moveTo>
                  <a:pt x="0" y="0"/>
                </a:moveTo>
                <a:lnTo>
                  <a:pt x="2804710" y="0"/>
                </a:lnTo>
                <a:lnTo>
                  <a:pt x="2805541" y="685799"/>
                </a:lnTo>
                <a:cubicBezTo>
                  <a:pt x="2851214" y="710500"/>
                  <a:pt x="3338941" y="1676399"/>
                  <a:pt x="333894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custDataLst>
              <p:tags r:id="rId12"/>
            </p:custDataLst>
          </p:nvPr>
        </p:nvSpPr>
        <p:spPr>
          <a:xfrm rot="10800000">
            <a:off x="1027176" y="1905000"/>
            <a:ext cx="268224"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 name="connsiteX0" fmla="*/ 0 w 534231"/>
              <a:gd name="connsiteY0" fmla="*/ 0 h 1676399"/>
              <a:gd name="connsiteX1" fmla="*/ 831 w 534231"/>
              <a:gd name="connsiteY1" fmla="*/ 685799 h 1676399"/>
              <a:gd name="connsiteX2" fmla="*/ 534231 w 534231"/>
              <a:gd name="connsiteY2" fmla="*/ 1676399 h 1676399"/>
            </a:gdLst>
            <a:ahLst/>
            <a:cxnLst>
              <a:cxn ang="0">
                <a:pos x="connsiteX0" y="connsiteY0"/>
              </a:cxn>
              <a:cxn ang="0">
                <a:pos x="connsiteX1" y="connsiteY1"/>
              </a:cxn>
              <a:cxn ang="0">
                <a:pos x="connsiteX2" y="connsiteY2"/>
              </a:cxn>
            </a:cxnLst>
            <a:rect l="l" t="t" r="r" b="b"/>
            <a:pathLst>
              <a:path w="534231" h="1676399">
                <a:moveTo>
                  <a:pt x="0" y="0"/>
                </a:moveTo>
                <a:lnTo>
                  <a:pt x="831" y="685799"/>
                </a:lnTo>
                <a:cubicBezTo>
                  <a:pt x="46504" y="710500"/>
                  <a:pt x="534231" y="1676399"/>
                  <a:pt x="53423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custDataLst>
              <p:tags r:id="rId13"/>
            </p:custDataLst>
          </p:nvPr>
        </p:nvCxnSpPr>
        <p:spPr>
          <a:xfrm>
            <a:off x="1295400" y="3124200"/>
            <a:ext cx="5486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custDataLst>
              <p:tags r:id="rId14"/>
            </p:custDataLst>
          </p:nvPr>
        </p:nvCxnSpPr>
        <p:spPr>
          <a:xfrm rot="5400000">
            <a:off x="2552700" y="29337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custDataLst>
              <p:tags r:id="rId15"/>
            </p:custDataLst>
          </p:nvPr>
        </p:nvCxnSpPr>
        <p:spPr>
          <a:xfrm rot="5400000">
            <a:off x="1028700" y="15621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custDataLst>
              <p:tags r:id="rId16"/>
            </p:custDataLst>
          </p:nvPr>
        </p:nvCxnSpPr>
        <p:spPr>
          <a:xfrm rot="5400000">
            <a:off x="3924300" y="29337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custDataLst>
              <p:tags r:id="rId17"/>
            </p:custDataLst>
          </p:nvPr>
        </p:nvCxnSpPr>
        <p:spPr>
          <a:xfrm rot="5400000">
            <a:off x="5219700" y="29337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18"/>
            </p:custDataLst>
          </p:nvPr>
        </p:nvCxnSpPr>
        <p:spPr>
          <a:xfrm rot="5400000">
            <a:off x="6591300" y="29337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Group 8"/>
          <p:cNvGrpSpPr>
            <a:grpSpLocks/>
          </p:cNvGrpSpPr>
          <p:nvPr>
            <p:custDataLst>
              <p:tags r:id="rId19"/>
            </p:custDataLst>
          </p:nvPr>
        </p:nvGrpSpPr>
        <p:grpSpPr bwMode="auto">
          <a:xfrm>
            <a:off x="5867400" y="2286000"/>
            <a:ext cx="508000" cy="716876"/>
            <a:chOff x="3696" y="991"/>
            <a:chExt cx="720" cy="1505"/>
          </a:xfrm>
        </p:grpSpPr>
        <p:sp>
          <p:nvSpPr>
            <p:cNvPr id="53" name="Oval 9"/>
            <p:cNvSpPr>
              <a:spLocks noChangeArrowheads="1"/>
            </p:cNvSpPr>
            <p:nvPr>
              <p:custDataLst>
                <p:tags r:id="rId87"/>
              </p:custDataLst>
            </p:nvPr>
          </p:nvSpPr>
          <p:spPr bwMode="auto">
            <a:xfrm>
              <a:off x="3984" y="1200"/>
              <a:ext cx="192" cy="240"/>
            </a:xfrm>
            <a:prstGeom prst="ellipse">
              <a:avLst/>
            </a:prstGeom>
            <a:noFill/>
            <a:ln w="9525">
              <a:solidFill>
                <a:srgbClr val="FFFFFF"/>
              </a:solidFill>
              <a:round/>
              <a:headEnd/>
              <a:tailEnd/>
            </a:ln>
            <a:effectLst/>
          </p:spPr>
          <p:txBody>
            <a:bodyPr wrap="none" anchor="ctr"/>
            <a:lstStyle/>
            <a:p>
              <a:endParaRPr lang="en-US"/>
            </a:p>
          </p:txBody>
        </p:sp>
        <p:sp>
          <p:nvSpPr>
            <p:cNvPr id="54" name="Line 10"/>
            <p:cNvSpPr>
              <a:spLocks noChangeShapeType="1"/>
            </p:cNvSpPr>
            <p:nvPr>
              <p:custDataLst>
                <p:tags r:id="rId88"/>
              </p:custDataLst>
            </p:nvPr>
          </p:nvSpPr>
          <p:spPr bwMode="auto">
            <a:xfrm>
              <a:off x="4080" y="1440"/>
              <a:ext cx="0" cy="432"/>
            </a:xfrm>
            <a:prstGeom prst="line">
              <a:avLst/>
            </a:prstGeom>
            <a:noFill/>
            <a:ln w="28575">
              <a:solidFill>
                <a:srgbClr val="FFFFFF"/>
              </a:solidFill>
              <a:round/>
              <a:headEnd/>
              <a:tailEnd/>
            </a:ln>
            <a:effectLst/>
          </p:spPr>
          <p:txBody>
            <a:bodyPr/>
            <a:lstStyle/>
            <a:p>
              <a:endParaRPr lang="en-US"/>
            </a:p>
          </p:txBody>
        </p:sp>
        <p:sp>
          <p:nvSpPr>
            <p:cNvPr id="55" name="AutoShape 11"/>
            <p:cNvSpPr>
              <a:spLocks noChangeArrowheads="1"/>
            </p:cNvSpPr>
            <p:nvPr>
              <p:custDataLst>
                <p:tags r:id="rId89"/>
              </p:custDataLst>
            </p:nvPr>
          </p:nvSpPr>
          <p:spPr bwMode="auto">
            <a:xfrm>
              <a:off x="3888" y="1872"/>
              <a:ext cx="384" cy="384"/>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56" name="Line 12"/>
            <p:cNvSpPr>
              <a:spLocks noChangeShapeType="1"/>
            </p:cNvSpPr>
            <p:nvPr>
              <p:custDataLst>
                <p:tags r:id="rId90"/>
              </p:custDataLst>
            </p:nvPr>
          </p:nvSpPr>
          <p:spPr bwMode="auto">
            <a:xfrm flipV="1">
              <a:off x="3792" y="1536"/>
              <a:ext cx="288" cy="192"/>
            </a:xfrm>
            <a:prstGeom prst="line">
              <a:avLst/>
            </a:prstGeom>
            <a:noFill/>
            <a:ln w="28575">
              <a:solidFill>
                <a:srgbClr val="FFFFFF"/>
              </a:solidFill>
              <a:round/>
              <a:headEnd/>
              <a:tailEnd/>
            </a:ln>
            <a:effectLst/>
          </p:spPr>
          <p:txBody>
            <a:bodyPr/>
            <a:lstStyle/>
            <a:p>
              <a:endParaRPr lang="en-US"/>
            </a:p>
          </p:txBody>
        </p:sp>
        <p:sp>
          <p:nvSpPr>
            <p:cNvPr id="57" name="Line 13"/>
            <p:cNvSpPr>
              <a:spLocks noChangeShapeType="1"/>
            </p:cNvSpPr>
            <p:nvPr>
              <p:custDataLst>
                <p:tags r:id="rId91"/>
              </p:custDataLst>
            </p:nvPr>
          </p:nvSpPr>
          <p:spPr bwMode="auto">
            <a:xfrm>
              <a:off x="4080" y="1536"/>
              <a:ext cx="240" cy="192"/>
            </a:xfrm>
            <a:prstGeom prst="line">
              <a:avLst/>
            </a:prstGeom>
            <a:noFill/>
            <a:ln w="28575">
              <a:solidFill>
                <a:srgbClr val="FFFFFF"/>
              </a:solidFill>
              <a:round/>
              <a:headEnd/>
              <a:tailEnd/>
            </a:ln>
            <a:effectLst/>
          </p:spPr>
          <p:txBody>
            <a:bodyPr/>
            <a:lstStyle/>
            <a:p>
              <a:endParaRPr lang="en-US"/>
            </a:p>
          </p:txBody>
        </p:sp>
        <p:sp>
          <p:nvSpPr>
            <p:cNvPr id="58" name="Line 14"/>
            <p:cNvSpPr>
              <a:spLocks noChangeShapeType="1"/>
            </p:cNvSpPr>
            <p:nvPr>
              <p:custDataLst>
                <p:tags r:id="rId92"/>
              </p:custDataLst>
            </p:nvPr>
          </p:nvSpPr>
          <p:spPr bwMode="auto">
            <a:xfrm>
              <a:off x="4320" y="1728"/>
              <a:ext cx="96" cy="0"/>
            </a:xfrm>
            <a:prstGeom prst="line">
              <a:avLst/>
            </a:prstGeom>
            <a:noFill/>
            <a:ln w="28575">
              <a:solidFill>
                <a:srgbClr val="FFFFFF"/>
              </a:solidFill>
              <a:round/>
              <a:headEnd/>
              <a:tailEnd/>
            </a:ln>
            <a:effectLst/>
          </p:spPr>
          <p:txBody>
            <a:bodyPr/>
            <a:lstStyle/>
            <a:p>
              <a:endParaRPr lang="en-US"/>
            </a:p>
          </p:txBody>
        </p:sp>
        <p:sp>
          <p:nvSpPr>
            <p:cNvPr id="59" name="Line 15"/>
            <p:cNvSpPr>
              <a:spLocks noChangeShapeType="1"/>
            </p:cNvSpPr>
            <p:nvPr>
              <p:custDataLst>
                <p:tags r:id="rId93"/>
              </p:custDataLst>
            </p:nvPr>
          </p:nvSpPr>
          <p:spPr bwMode="auto">
            <a:xfrm>
              <a:off x="4320" y="1728"/>
              <a:ext cx="96" cy="48"/>
            </a:xfrm>
            <a:prstGeom prst="line">
              <a:avLst/>
            </a:prstGeom>
            <a:noFill/>
            <a:ln w="28575">
              <a:solidFill>
                <a:srgbClr val="FFFFFF"/>
              </a:solidFill>
              <a:round/>
              <a:headEnd/>
              <a:tailEnd/>
            </a:ln>
            <a:effectLst/>
          </p:spPr>
          <p:txBody>
            <a:bodyPr/>
            <a:lstStyle/>
            <a:p>
              <a:endParaRPr lang="en-US"/>
            </a:p>
          </p:txBody>
        </p:sp>
        <p:sp>
          <p:nvSpPr>
            <p:cNvPr id="60" name="Line 16"/>
            <p:cNvSpPr>
              <a:spLocks noChangeShapeType="1"/>
            </p:cNvSpPr>
            <p:nvPr>
              <p:custDataLst>
                <p:tags r:id="rId94"/>
              </p:custDataLst>
            </p:nvPr>
          </p:nvSpPr>
          <p:spPr bwMode="auto">
            <a:xfrm>
              <a:off x="4320" y="1728"/>
              <a:ext cx="0" cy="96"/>
            </a:xfrm>
            <a:prstGeom prst="line">
              <a:avLst/>
            </a:prstGeom>
            <a:noFill/>
            <a:ln w="28575">
              <a:solidFill>
                <a:srgbClr val="FFFFFF"/>
              </a:solidFill>
              <a:round/>
              <a:headEnd/>
              <a:tailEnd/>
            </a:ln>
            <a:effectLst/>
          </p:spPr>
          <p:txBody>
            <a:bodyPr/>
            <a:lstStyle/>
            <a:p>
              <a:endParaRPr lang="en-US"/>
            </a:p>
          </p:txBody>
        </p:sp>
        <p:sp>
          <p:nvSpPr>
            <p:cNvPr id="61" name="Line 17"/>
            <p:cNvSpPr>
              <a:spLocks noChangeShapeType="1"/>
            </p:cNvSpPr>
            <p:nvPr>
              <p:custDataLst>
                <p:tags r:id="rId95"/>
              </p:custDataLst>
            </p:nvPr>
          </p:nvSpPr>
          <p:spPr bwMode="auto">
            <a:xfrm>
              <a:off x="3696" y="1728"/>
              <a:ext cx="96" cy="0"/>
            </a:xfrm>
            <a:prstGeom prst="line">
              <a:avLst/>
            </a:prstGeom>
            <a:noFill/>
            <a:ln w="28575">
              <a:solidFill>
                <a:srgbClr val="FFFFFF"/>
              </a:solidFill>
              <a:round/>
              <a:headEnd/>
              <a:tailEnd/>
            </a:ln>
            <a:effectLst/>
          </p:spPr>
          <p:txBody>
            <a:bodyPr/>
            <a:lstStyle/>
            <a:p>
              <a:endParaRPr lang="en-US"/>
            </a:p>
          </p:txBody>
        </p:sp>
        <p:sp>
          <p:nvSpPr>
            <p:cNvPr id="62" name="Line 18"/>
            <p:cNvSpPr>
              <a:spLocks noChangeShapeType="1"/>
            </p:cNvSpPr>
            <p:nvPr>
              <p:custDataLst>
                <p:tags r:id="rId96"/>
              </p:custDataLst>
            </p:nvPr>
          </p:nvSpPr>
          <p:spPr bwMode="auto">
            <a:xfrm>
              <a:off x="3792" y="1728"/>
              <a:ext cx="0" cy="96"/>
            </a:xfrm>
            <a:prstGeom prst="line">
              <a:avLst/>
            </a:prstGeom>
            <a:noFill/>
            <a:ln w="28575">
              <a:solidFill>
                <a:srgbClr val="FFFFFF"/>
              </a:solidFill>
              <a:round/>
              <a:headEnd/>
              <a:tailEnd/>
            </a:ln>
            <a:effectLst/>
          </p:spPr>
          <p:txBody>
            <a:bodyPr/>
            <a:lstStyle/>
            <a:p>
              <a:endParaRPr lang="en-US"/>
            </a:p>
          </p:txBody>
        </p:sp>
        <p:sp>
          <p:nvSpPr>
            <p:cNvPr id="63" name="Line 19"/>
            <p:cNvSpPr>
              <a:spLocks noChangeShapeType="1"/>
            </p:cNvSpPr>
            <p:nvPr>
              <p:custDataLst>
                <p:tags r:id="rId97"/>
              </p:custDataLst>
            </p:nvPr>
          </p:nvSpPr>
          <p:spPr bwMode="auto">
            <a:xfrm flipH="1">
              <a:off x="3696" y="1728"/>
              <a:ext cx="96" cy="48"/>
            </a:xfrm>
            <a:prstGeom prst="line">
              <a:avLst/>
            </a:prstGeom>
            <a:noFill/>
            <a:ln w="28575">
              <a:solidFill>
                <a:srgbClr val="FFFFFF"/>
              </a:solidFill>
              <a:round/>
              <a:headEnd/>
              <a:tailEnd/>
            </a:ln>
            <a:effectLst/>
          </p:spPr>
          <p:txBody>
            <a:bodyPr/>
            <a:lstStyle/>
            <a:p>
              <a:endParaRPr lang="en-US"/>
            </a:p>
          </p:txBody>
        </p:sp>
        <p:sp>
          <p:nvSpPr>
            <p:cNvPr id="64" name="Freeform 20"/>
            <p:cNvSpPr>
              <a:spLocks/>
            </p:cNvSpPr>
            <p:nvPr>
              <p:custDataLst>
                <p:tags r:id="rId98"/>
              </p:custDataLst>
            </p:nvPr>
          </p:nvSpPr>
          <p:spPr bwMode="auto">
            <a:xfrm>
              <a:off x="4176" y="1275"/>
              <a:ext cx="177" cy="94"/>
            </a:xfrm>
            <a:custGeom>
              <a:avLst/>
              <a:gdLst/>
              <a:ahLst/>
              <a:cxnLst>
                <a:cxn ang="0">
                  <a:pos x="0" y="21"/>
                </a:cxn>
                <a:cxn ang="0">
                  <a:pos x="35" y="94"/>
                </a:cxn>
                <a:cxn ang="0">
                  <a:pos x="45" y="0"/>
                </a:cxn>
                <a:cxn ang="0">
                  <a:pos x="92" y="75"/>
                </a:cxn>
                <a:cxn ang="0">
                  <a:pos x="120" y="0"/>
                </a:cxn>
                <a:cxn ang="0">
                  <a:pos x="177" y="66"/>
                </a:cxn>
              </a:cxnLst>
              <a:rect l="0" t="0" r="r" b="b"/>
              <a:pathLst>
                <a:path w="177" h="94">
                  <a:moveTo>
                    <a:pt x="0" y="21"/>
                  </a:moveTo>
                  <a:lnTo>
                    <a:pt x="35" y="94"/>
                  </a:lnTo>
                  <a:lnTo>
                    <a:pt x="45" y="0"/>
                  </a:lnTo>
                  <a:lnTo>
                    <a:pt x="92" y="75"/>
                  </a:lnTo>
                  <a:lnTo>
                    <a:pt x="120" y="0"/>
                  </a:lnTo>
                  <a:lnTo>
                    <a:pt x="177" y="66"/>
                  </a:lnTo>
                </a:path>
              </a:pathLst>
            </a:custGeom>
            <a:noFill/>
            <a:ln w="28575" cmpd="sng">
              <a:solidFill>
                <a:srgbClr val="FFFF00"/>
              </a:solidFill>
              <a:round/>
              <a:headEnd type="none" w="med" len="med"/>
              <a:tailEnd type="none" w="med" len="med"/>
            </a:ln>
            <a:effectLst/>
          </p:spPr>
          <p:txBody>
            <a:bodyPr/>
            <a:lstStyle/>
            <a:p>
              <a:endParaRPr lang="en-US"/>
            </a:p>
          </p:txBody>
        </p:sp>
        <p:sp>
          <p:nvSpPr>
            <p:cNvPr id="65" name="Freeform 21"/>
            <p:cNvSpPr>
              <a:spLocks/>
            </p:cNvSpPr>
            <p:nvPr>
              <p:custDataLst>
                <p:tags r:id="rId99"/>
              </p:custDataLst>
            </p:nvPr>
          </p:nvSpPr>
          <p:spPr bwMode="auto">
            <a:xfrm>
              <a:off x="4128" y="1114"/>
              <a:ext cx="197" cy="104"/>
            </a:xfrm>
            <a:custGeom>
              <a:avLst/>
              <a:gdLst/>
              <a:ahLst/>
              <a:cxnLst>
                <a:cxn ang="0">
                  <a:pos x="0" y="86"/>
                </a:cxn>
                <a:cxn ang="0">
                  <a:pos x="36" y="10"/>
                </a:cxn>
                <a:cxn ang="0">
                  <a:pos x="55" y="104"/>
                </a:cxn>
                <a:cxn ang="0">
                  <a:pos x="102" y="0"/>
                </a:cxn>
                <a:cxn ang="0">
                  <a:pos x="131" y="104"/>
                </a:cxn>
                <a:cxn ang="0">
                  <a:pos x="197" y="76"/>
                </a:cxn>
              </a:cxnLst>
              <a:rect l="0" t="0" r="r" b="b"/>
              <a:pathLst>
                <a:path w="197" h="104">
                  <a:moveTo>
                    <a:pt x="0" y="86"/>
                  </a:moveTo>
                  <a:lnTo>
                    <a:pt x="36" y="10"/>
                  </a:lnTo>
                  <a:lnTo>
                    <a:pt x="55" y="104"/>
                  </a:lnTo>
                  <a:lnTo>
                    <a:pt x="102" y="0"/>
                  </a:lnTo>
                  <a:lnTo>
                    <a:pt x="131" y="104"/>
                  </a:lnTo>
                  <a:lnTo>
                    <a:pt x="197" y="76"/>
                  </a:lnTo>
                </a:path>
              </a:pathLst>
            </a:custGeom>
            <a:noFill/>
            <a:ln w="28575" cmpd="sng">
              <a:solidFill>
                <a:srgbClr val="FFFF00"/>
              </a:solidFill>
              <a:round/>
              <a:headEnd type="none" w="med" len="med"/>
              <a:tailEnd type="none" w="med" len="med"/>
            </a:ln>
            <a:effectLst/>
          </p:spPr>
          <p:txBody>
            <a:bodyPr/>
            <a:lstStyle/>
            <a:p>
              <a:endParaRPr lang="en-US"/>
            </a:p>
          </p:txBody>
        </p:sp>
        <p:sp>
          <p:nvSpPr>
            <p:cNvPr id="66" name="Freeform 22"/>
            <p:cNvSpPr>
              <a:spLocks/>
            </p:cNvSpPr>
            <p:nvPr>
              <p:custDataLst>
                <p:tags r:id="rId100"/>
              </p:custDataLst>
            </p:nvPr>
          </p:nvSpPr>
          <p:spPr bwMode="auto">
            <a:xfrm>
              <a:off x="3796" y="1294"/>
              <a:ext cx="188" cy="113"/>
            </a:xfrm>
            <a:custGeom>
              <a:avLst/>
              <a:gdLst/>
              <a:ahLst/>
              <a:cxnLst>
                <a:cxn ang="0">
                  <a:pos x="0" y="56"/>
                </a:cxn>
                <a:cxn ang="0">
                  <a:pos x="66" y="0"/>
                </a:cxn>
                <a:cxn ang="0">
                  <a:pos x="85" y="113"/>
                </a:cxn>
                <a:cxn ang="0">
                  <a:pos x="123" y="0"/>
                </a:cxn>
                <a:cxn ang="0">
                  <a:pos x="151" y="104"/>
                </a:cxn>
                <a:cxn ang="0">
                  <a:pos x="188" y="2"/>
                </a:cxn>
              </a:cxnLst>
              <a:rect l="0" t="0" r="r" b="b"/>
              <a:pathLst>
                <a:path w="188" h="113">
                  <a:moveTo>
                    <a:pt x="0" y="56"/>
                  </a:moveTo>
                  <a:lnTo>
                    <a:pt x="66" y="0"/>
                  </a:lnTo>
                  <a:lnTo>
                    <a:pt x="85" y="113"/>
                  </a:lnTo>
                  <a:lnTo>
                    <a:pt x="123" y="0"/>
                  </a:lnTo>
                  <a:lnTo>
                    <a:pt x="151" y="104"/>
                  </a:lnTo>
                  <a:lnTo>
                    <a:pt x="188" y="2"/>
                  </a:lnTo>
                </a:path>
              </a:pathLst>
            </a:custGeom>
            <a:noFill/>
            <a:ln w="28575" cmpd="sng">
              <a:solidFill>
                <a:srgbClr val="FFFF00"/>
              </a:solidFill>
              <a:round/>
              <a:headEnd type="none" w="med" len="med"/>
              <a:tailEnd type="none" w="med" len="med"/>
            </a:ln>
            <a:effectLst/>
          </p:spPr>
          <p:txBody>
            <a:bodyPr/>
            <a:lstStyle/>
            <a:p>
              <a:endParaRPr lang="en-US"/>
            </a:p>
          </p:txBody>
        </p:sp>
        <p:sp>
          <p:nvSpPr>
            <p:cNvPr id="67" name="Freeform 23"/>
            <p:cNvSpPr>
              <a:spLocks/>
            </p:cNvSpPr>
            <p:nvPr>
              <p:custDataLst>
                <p:tags r:id="rId101"/>
              </p:custDataLst>
            </p:nvPr>
          </p:nvSpPr>
          <p:spPr bwMode="auto">
            <a:xfrm>
              <a:off x="3843" y="1143"/>
              <a:ext cx="180" cy="94"/>
            </a:xfrm>
            <a:custGeom>
              <a:avLst/>
              <a:gdLst/>
              <a:ahLst/>
              <a:cxnLst>
                <a:cxn ang="0">
                  <a:pos x="0" y="28"/>
                </a:cxn>
                <a:cxn ang="0">
                  <a:pos x="66" y="66"/>
                </a:cxn>
                <a:cxn ang="0">
                  <a:pos x="104" y="0"/>
                </a:cxn>
                <a:cxn ang="0">
                  <a:pos x="113" y="75"/>
                </a:cxn>
                <a:cxn ang="0">
                  <a:pos x="161" y="18"/>
                </a:cxn>
                <a:cxn ang="0">
                  <a:pos x="180" y="94"/>
                </a:cxn>
              </a:cxnLst>
              <a:rect l="0" t="0" r="r" b="b"/>
              <a:pathLst>
                <a:path w="180" h="94">
                  <a:moveTo>
                    <a:pt x="0" y="28"/>
                  </a:moveTo>
                  <a:lnTo>
                    <a:pt x="66" y="66"/>
                  </a:lnTo>
                  <a:lnTo>
                    <a:pt x="104" y="0"/>
                  </a:lnTo>
                  <a:lnTo>
                    <a:pt x="113" y="75"/>
                  </a:lnTo>
                  <a:lnTo>
                    <a:pt x="161" y="18"/>
                  </a:lnTo>
                  <a:lnTo>
                    <a:pt x="180" y="94"/>
                  </a:lnTo>
                </a:path>
              </a:pathLst>
            </a:custGeom>
            <a:noFill/>
            <a:ln w="28575" cmpd="sng">
              <a:solidFill>
                <a:srgbClr val="FFFF00"/>
              </a:solidFill>
              <a:round/>
              <a:headEnd type="none" w="med" len="med"/>
              <a:tailEnd type="none" w="med" len="med"/>
            </a:ln>
            <a:effectLst/>
          </p:spPr>
          <p:txBody>
            <a:bodyPr/>
            <a:lstStyle/>
            <a:p>
              <a:endParaRPr lang="en-US"/>
            </a:p>
          </p:txBody>
        </p:sp>
        <p:sp>
          <p:nvSpPr>
            <p:cNvPr id="68" name="Freeform 24"/>
            <p:cNvSpPr>
              <a:spLocks/>
            </p:cNvSpPr>
            <p:nvPr>
              <p:custDataLst>
                <p:tags r:id="rId102"/>
              </p:custDataLst>
            </p:nvPr>
          </p:nvSpPr>
          <p:spPr bwMode="auto">
            <a:xfrm>
              <a:off x="4023" y="991"/>
              <a:ext cx="75" cy="199"/>
            </a:xfrm>
            <a:custGeom>
              <a:avLst/>
              <a:gdLst/>
              <a:ahLst/>
              <a:cxnLst>
                <a:cxn ang="0">
                  <a:pos x="47" y="199"/>
                </a:cxn>
                <a:cxn ang="0">
                  <a:pos x="0" y="133"/>
                </a:cxn>
                <a:cxn ang="0">
                  <a:pos x="75" y="123"/>
                </a:cxn>
                <a:cxn ang="0">
                  <a:pos x="0" y="76"/>
                </a:cxn>
                <a:cxn ang="0">
                  <a:pos x="75" y="57"/>
                </a:cxn>
                <a:cxn ang="0">
                  <a:pos x="9" y="0"/>
                </a:cxn>
              </a:cxnLst>
              <a:rect l="0" t="0" r="r" b="b"/>
              <a:pathLst>
                <a:path w="75" h="199">
                  <a:moveTo>
                    <a:pt x="47" y="199"/>
                  </a:moveTo>
                  <a:lnTo>
                    <a:pt x="0" y="133"/>
                  </a:lnTo>
                  <a:lnTo>
                    <a:pt x="75" y="123"/>
                  </a:lnTo>
                  <a:lnTo>
                    <a:pt x="0" y="76"/>
                  </a:lnTo>
                  <a:lnTo>
                    <a:pt x="75" y="57"/>
                  </a:lnTo>
                  <a:lnTo>
                    <a:pt x="9" y="0"/>
                  </a:lnTo>
                </a:path>
              </a:pathLst>
            </a:custGeom>
            <a:noFill/>
            <a:ln w="28575" cmpd="sng">
              <a:solidFill>
                <a:srgbClr val="FFFF00"/>
              </a:solidFill>
              <a:round/>
              <a:headEnd type="none" w="med" len="med"/>
              <a:tailEnd type="none" w="med" len="med"/>
            </a:ln>
            <a:effectLst/>
          </p:spPr>
          <p:txBody>
            <a:bodyPr/>
            <a:lstStyle/>
            <a:p>
              <a:endParaRPr lang="en-US"/>
            </a:p>
          </p:txBody>
        </p:sp>
        <p:sp>
          <p:nvSpPr>
            <p:cNvPr id="69" name="Line 25"/>
            <p:cNvSpPr>
              <a:spLocks noChangeShapeType="1"/>
            </p:cNvSpPr>
            <p:nvPr>
              <p:custDataLst>
                <p:tags r:id="rId103"/>
              </p:custDataLst>
            </p:nvPr>
          </p:nvSpPr>
          <p:spPr bwMode="auto">
            <a:xfrm>
              <a:off x="3984" y="2256"/>
              <a:ext cx="0" cy="192"/>
            </a:xfrm>
            <a:prstGeom prst="line">
              <a:avLst/>
            </a:prstGeom>
            <a:noFill/>
            <a:ln w="28575">
              <a:solidFill>
                <a:srgbClr val="FFFFFF"/>
              </a:solidFill>
              <a:round/>
              <a:headEnd/>
              <a:tailEnd/>
            </a:ln>
            <a:effectLst/>
          </p:spPr>
          <p:txBody>
            <a:bodyPr/>
            <a:lstStyle/>
            <a:p>
              <a:endParaRPr lang="en-US"/>
            </a:p>
          </p:txBody>
        </p:sp>
        <p:sp>
          <p:nvSpPr>
            <p:cNvPr id="70" name="Line 26"/>
            <p:cNvSpPr>
              <a:spLocks noChangeShapeType="1"/>
            </p:cNvSpPr>
            <p:nvPr>
              <p:custDataLst>
                <p:tags r:id="rId104"/>
              </p:custDataLst>
            </p:nvPr>
          </p:nvSpPr>
          <p:spPr bwMode="auto">
            <a:xfrm flipH="1">
              <a:off x="3936" y="2448"/>
              <a:ext cx="48" cy="48"/>
            </a:xfrm>
            <a:prstGeom prst="line">
              <a:avLst/>
            </a:prstGeom>
            <a:noFill/>
            <a:ln w="28575">
              <a:solidFill>
                <a:srgbClr val="FFFFFF"/>
              </a:solidFill>
              <a:round/>
              <a:headEnd/>
              <a:tailEnd/>
            </a:ln>
            <a:effectLst/>
          </p:spPr>
          <p:txBody>
            <a:bodyPr/>
            <a:lstStyle/>
            <a:p>
              <a:endParaRPr lang="en-US"/>
            </a:p>
          </p:txBody>
        </p:sp>
        <p:sp>
          <p:nvSpPr>
            <p:cNvPr id="71" name="Line 27"/>
            <p:cNvSpPr>
              <a:spLocks noChangeShapeType="1"/>
            </p:cNvSpPr>
            <p:nvPr>
              <p:custDataLst>
                <p:tags r:id="rId105"/>
              </p:custDataLst>
            </p:nvPr>
          </p:nvSpPr>
          <p:spPr bwMode="auto">
            <a:xfrm>
              <a:off x="3984" y="2448"/>
              <a:ext cx="0" cy="48"/>
            </a:xfrm>
            <a:prstGeom prst="line">
              <a:avLst/>
            </a:prstGeom>
            <a:noFill/>
            <a:ln w="28575">
              <a:solidFill>
                <a:srgbClr val="FFFFFF"/>
              </a:solidFill>
              <a:round/>
              <a:headEnd/>
              <a:tailEnd/>
            </a:ln>
            <a:effectLst/>
          </p:spPr>
          <p:txBody>
            <a:bodyPr/>
            <a:lstStyle/>
            <a:p>
              <a:endParaRPr lang="en-US"/>
            </a:p>
          </p:txBody>
        </p:sp>
        <p:sp>
          <p:nvSpPr>
            <p:cNvPr id="72" name="Line 28"/>
            <p:cNvSpPr>
              <a:spLocks noChangeShapeType="1"/>
            </p:cNvSpPr>
            <p:nvPr>
              <p:custDataLst>
                <p:tags r:id="rId106"/>
              </p:custDataLst>
            </p:nvPr>
          </p:nvSpPr>
          <p:spPr bwMode="auto">
            <a:xfrm>
              <a:off x="4176" y="2256"/>
              <a:ext cx="0" cy="192"/>
            </a:xfrm>
            <a:prstGeom prst="line">
              <a:avLst/>
            </a:prstGeom>
            <a:noFill/>
            <a:ln w="28575">
              <a:solidFill>
                <a:srgbClr val="FFFFFF"/>
              </a:solidFill>
              <a:round/>
              <a:headEnd/>
              <a:tailEnd/>
            </a:ln>
            <a:effectLst/>
          </p:spPr>
          <p:txBody>
            <a:bodyPr/>
            <a:lstStyle/>
            <a:p>
              <a:endParaRPr lang="en-US"/>
            </a:p>
          </p:txBody>
        </p:sp>
        <p:sp>
          <p:nvSpPr>
            <p:cNvPr id="73" name="Line 29"/>
            <p:cNvSpPr>
              <a:spLocks noChangeShapeType="1"/>
            </p:cNvSpPr>
            <p:nvPr>
              <p:custDataLst>
                <p:tags r:id="rId107"/>
              </p:custDataLst>
            </p:nvPr>
          </p:nvSpPr>
          <p:spPr bwMode="auto">
            <a:xfrm flipH="1">
              <a:off x="4128" y="2448"/>
              <a:ext cx="48" cy="48"/>
            </a:xfrm>
            <a:prstGeom prst="line">
              <a:avLst/>
            </a:prstGeom>
            <a:noFill/>
            <a:ln w="28575">
              <a:solidFill>
                <a:srgbClr val="FFFFFF"/>
              </a:solidFill>
              <a:round/>
              <a:headEnd/>
              <a:tailEnd/>
            </a:ln>
            <a:effectLst/>
          </p:spPr>
          <p:txBody>
            <a:bodyPr/>
            <a:lstStyle/>
            <a:p>
              <a:endParaRPr lang="en-US"/>
            </a:p>
          </p:txBody>
        </p:sp>
        <p:sp>
          <p:nvSpPr>
            <p:cNvPr id="74" name="Line 30"/>
            <p:cNvSpPr>
              <a:spLocks noChangeShapeType="1"/>
            </p:cNvSpPr>
            <p:nvPr>
              <p:custDataLst>
                <p:tags r:id="rId108"/>
              </p:custDataLst>
            </p:nvPr>
          </p:nvSpPr>
          <p:spPr bwMode="auto">
            <a:xfrm>
              <a:off x="4176" y="2448"/>
              <a:ext cx="0" cy="48"/>
            </a:xfrm>
            <a:prstGeom prst="line">
              <a:avLst/>
            </a:prstGeom>
            <a:noFill/>
            <a:ln w="28575">
              <a:solidFill>
                <a:srgbClr val="FFFFFF"/>
              </a:solidFill>
              <a:round/>
              <a:headEnd/>
              <a:tailEnd/>
            </a:ln>
            <a:effectLst/>
          </p:spPr>
          <p:txBody>
            <a:bodyPr/>
            <a:lstStyle/>
            <a:p>
              <a:endParaRPr lang="en-US"/>
            </a:p>
          </p:txBody>
        </p:sp>
      </p:grpSp>
      <p:grpSp>
        <p:nvGrpSpPr>
          <p:cNvPr id="9" name="Group 31"/>
          <p:cNvGrpSpPr>
            <a:grpSpLocks/>
          </p:cNvGrpSpPr>
          <p:nvPr>
            <p:custDataLst>
              <p:tags r:id="rId20"/>
            </p:custDataLst>
          </p:nvPr>
        </p:nvGrpSpPr>
        <p:grpSpPr bwMode="auto">
          <a:xfrm>
            <a:off x="4419600" y="2286000"/>
            <a:ext cx="609600" cy="735012"/>
            <a:chOff x="4512" y="1680"/>
            <a:chExt cx="720" cy="1457"/>
          </a:xfrm>
        </p:grpSpPr>
        <p:sp>
          <p:nvSpPr>
            <p:cNvPr id="76" name="Oval 32"/>
            <p:cNvSpPr>
              <a:spLocks noChangeArrowheads="1"/>
            </p:cNvSpPr>
            <p:nvPr>
              <p:custDataLst>
                <p:tags r:id="rId63"/>
              </p:custDataLst>
            </p:nvPr>
          </p:nvSpPr>
          <p:spPr bwMode="auto">
            <a:xfrm>
              <a:off x="4800" y="1841"/>
              <a:ext cx="192" cy="240"/>
            </a:xfrm>
            <a:prstGeom prst="ellipse">
              <a:avLst/>
            </a:prstGeom>
            <a:noFill/>
            <a:ln w="9525">
              <a:solidFill>
                <a:srgbClr val="FFFFFF"/>
              </a:solidFill>
              <a:round/>
              <a:headEnd/>
              <a:tailEnd/>
            </a:ln>
            <a:effectLst/>
          </p:spPr>
          <p:txBody>
            <a:bodyPr wrap="none" anchor="ctr"/>
            <a:lstStyle/>
            <a:p>
              <a:endParaRPr lang="en-US"/>
            </a:p>
          </p:txBody>
        </p:sp>
        <p:sp>
          <p:nvSpPr>
            <p:cNvPr id="77" name="Line 33"/>
            <p:cNvSpPr>
              <a:spLocks noChangeShapeType="1"/>
            </p:cNvSpPr>
            <p:nvPr>
              <p:custDataLst>
                <p:tags r:id="rId64"/>
              </p:custDataLst>
            </p:nvPr>
          </p:nvSpPr>
          <p:spPr bwMode="auto">
            <a:xfrm>
              <a:off x="4896" y="2081"/>
              <a:ext cx="0" cy="432"/>
            </a:xfrm>
            <a:prstGeom prst="line">
              <a:avLst/>
            </a:prstGeom>
            <a:noFill/>
            <a:ln w="28575">
              <a:solidFill>
                <a:srgbClr val="FFFFFF"/>
              </a:solidFill>
              <a:round/>
              <a:headEnd/>
              <a:tailEnd/>
            </a:ln>
            <a:effectLst/>
          </p:spPr>
          <p:txBody>
            <a:bodyPr/>
            <a:lstStyle/>
            <a:p>
              <a:endParaRPr lang="en-US"/>
            </a:p>
          </p:txBody>
        </p:sp>
        <p:sp>
          <p:nvSpPr>
            <p:cNvPr id="78" name="Line 34"/>
            <p:cNvSpPr>
              <a:spLocks noChangeShapeType="1"/>
            </p:cNvSpPr>
            <p:nvPr>
              <p:custDataLst>
                <p:tags r:id="rId65"/>
              </p:custDataLst>
            </p:nvPr>
          </p:nvSpPr>
          <p:spPr bwMode="auto">
            <a:xfrm flipV="1">
              <a:off x="4608" y="2177"/>
              <a:ext cx="288" cy="192"/>
            </a:xfrm>
            <a:prstGeom prst="line">
              <a:avLst/>
            </a:prstGeom>
            <a:noFill/>
            <a:ln w="28575">
              <a:solidFill>
                <a:srgbClr val="FFFFFF"/>
              </a:solidFill>
              <a:round/>
              <a:headEnd/>
              <a:tailEnd/>
            </a:ln>
            <a:effectLst/>
          </p:spPr>
          <p:txBody>
            <a:bodyPr/>
            <a:lstStyle/>
            <a:p>
              <a:endParaRPr lang="en-US"/>
            </a:p>
          </p:txBody>
        </p:sp>
        <p:sp>
          <p:nvSpPr>
            <p:cNvPr id="79" name="Line 35"/>
            <p:cNvSpPr>
              <a:spLocks noChangeShapeType="1"/>
            </p:cNvSpPr>
            <p:nvPr>
              <p:custDataLst>
                <p:tags r:id="rId66"/>
              </p:custDataLst>
            </p:nvPr>
          </p:nvSpPr>
          <p:spPr bwMode="auto">
            <a:xfrm>
              <a:off x="4896" y="2177"/>
              <a:ext cx="240" cy="192"/>
            </a:xfrm>
            <a:prstGeom prst="line">
              <a:avLst/>
            </a:prstGeom>
            <a:noFill/>
            <a:ln w="28575">
              <a:solidFill>
                <a:srgbClr val="FFFFFF"/>
              </a:solidFill>
              <a:round/>
              <a:headEnd/>
              <a:tailEnd/>
            </a:ln>
            <a:effectLst/>
          </p:spPr>
          <p:txBody>
            <a:bodyPr/>
            <a:lstStyle/>
            <a:p>
              <a:endParaRPr lang="en-US"/>
            </a:p>
          </p:txBody>
        </p:sp>
        <p:sp>
          <p:nvSpPr>
            <p:cNvPr id="80" name="Line 36"/>
            <p:cNvSpPr>
              <a:spLocks noChangeShapeType="1"/>
            </p:cNvSpPr>
            <p:nvPr>
              <p:custDataLst>
                <p:tags r:id="rId67"/>
              </p:custDataLst>
            </p:nvPr>
          </p:nvSpPr>
          <p:spPr bwMode="auto">
            <a:xfrm>
              <a:off x="5136" y="2369"/>
              <a:ext cx="96" cy="0"/>
            </a:xfrm>
            <a:prstGeom prst="line">
              <a:avLst/>
            </a:prstGeom>
            <a:noFill/>
            <a:ln w="28575">
              <a:solidFill>
                <a:srgbClr val="FFFFFF"/>
              </a:solidFill>
              <a:round/>
              <a:headEnd/>
              <a:tailEnd/>
            </a:ln>
            <a:effectLst/>
          </p:spPr>
          <p:txBody>
            <a:bodyPr/>
            <a:lstStyle/>
            <a:p>
              <a:endParaRPr lang="en-US"/>
            </a:p>
          </p:txBody>
        </p:sp>
        <p:sp>
          <p:nvSpPr>
            <p:cNvPr id="81" name="Line 37"/>
            <p:cNvSpPr>
              <a:spLocks noChangeShapeType="1"/>
            </p:cNvSpPr>
            <p:nvPr>
              <p:custDataLst>
                <p:tags r:id="rId68"/>
              </p:custDataLst>
            </p:nvPr>
          </p:nvSpPr>
          <p:spPr bwMode="auto">
            <a:xfrm>
              <a:off x="5136" y="2369"/>
              <a:ext cx="96" cy="48"/>
            </a:xfrm>
            <a:prstGeom prst="line">
              <a:avLst/>
            </a:prstGeom>
            <a:noFill/>
            <a:ln w="28575">
              <a:solidFill>
                <a:srgbClr val="FFFFFF"/>
              </a:solidFill>
              <a:round/>
              <a:headEnd/>
              <a:tailEnd/>
            </a:ln>
            <a:effectLst/>
          </p:spPr>
          <p:txBody>
            <a:bodyPr/>
            <a:lstStyle/>
            <a:p>
              <a:endParaRPr lang="en-US"/>
            </a:p>
          </p:txBody>
        </p:sp>
        <p:sp>
          <p:nvSpPr>
            <p:cNvPr id="82" name="Line 38"/>
            <p:cNvSpPr>
              <a:spLocks noChangeShapeType="1"/>
            </p:cNvSpPr>
            <p:nvPr>
              <p:custDataLst>
                <p:tags r:id="rId69"/>
              </p:custDataLst>
            </p:nvPr>
          </p:nvSpPr>
          <p:spPr bwMode="auto">
            <a:xfrm>
              <a:off x="5136" y="2369"/>
              <a:ext cx="0" cy="96"/>
            </a:xfrm>
            <a:prstGeom prst="line">
              <a:avLst/>
            </a:prstGeom>
            <a:noFill/>
            <a:ln w="28575">
              <a:solidFill>
                <a:srgbClr val="FFFFFF"/>
              </a:solidFill>
              <a:round/>
              <a:headEnd/>
              <a:tailEnd/>
            </a:ln>
            <a:effectLst/>
          </p:spPr>
          <p:txBody>
            <a:bodyPr/>
            <a:lstStyle/>
            <a:p>
              <a:endParaRPr lang="en-US"/>
            </a:p>
          </p:txBody>
        </p:sp>
        <p:sp>
          <p:nvSpPr>
            <p:cNvPr id="83" name="Line 39"/>
            <p:cNvSpPr>
              <a:spLocks noChangeShapeType="1"/>
            </p:cNvSpPr>
            <p:nvPr>
              <p:custDataLst>
                <p:tags r:id="rId70"/>
              </p:custDataLst>
            </p:nvPr>
          </p:nvSpPr>
          <p:spPr bwMode="auto">
            <a:xfrm>
              <a:off x="4512" y="2369"/>
              <a:ext cx="96" cy="0"/>
            </a:xfrm>
            <a:prstGeom prst="line">
              <a:avLst/>
            </a:prstGeom>
            <a:noFill/>
            <a:ln w="28575">
              <a:solidFill>
                <a:srgbClr val="FFFFFF"/>
              </a:solidFill>
              <a:round/>
              <a:headEnd/>
              <a:tailEnd/>
            </a:ln>
            <a:effectLst/>
          </p:spPr>
          <p:txBody>
            <a:bodyPr/>
            <a:lstStyle/>
            <a:p>
              <a:endParaRPr lang="en-US"/>
            </a:p>
          </p:txBody>
        </p:sp>
        <p:sp>
          <p:nvSpPr>
            <p:cNvPr id="84" name="Line 40"/>
            <p:cNvSpPr>
              <a:spLocks noChangeShapeType="1"/>
            </p:cNvSpPr>
            <p:nvPr>
              <p:custDataLst>
                <p:tags r:id="rId71"/>
              </p:custDataLst>
            </p:nvPr>
          </p:nvSpPr>
          <p:spPr bwMode="auto">
            <a:xfrm>
              <a:off x="4608" y="2369"/>
              <a:ext cx="0" cy="96"/>
            </a:xfrm>
            <a:prstGeom prst="line">
              <a:avLst/>
            </a:prstGeom>
            <a:noFill/>
            <a:ln w="28575">
              <a:solidFill>
                <a:srgbClr val="FFFFFF"/>
              </a:solidFill>
              <a:round/>
              <a:headEnd/>
              <a:tailEnd/>
            </a:ln>
            <a:effectLst/>
          </p:spPr>
          <p:txBody>
            <a:bodyPr/>
            <a:lstStyle/>
            <a:p>
              <a:endParaRPr lang="en-US"/>
            </a:p>
          </p:txBody>
        </p:sp>
        <p:sp>
          <p:nvSpPr>
            <p:cNvPr id="85" name="Line 41"/>
            <p:cNvSpPr>
              <a:spLocks noChangeShapeType="1"/>
            </p:cNvSpPr>
            <p:nvPr>
              <p:custDataLst>
                <p:tags r:id="rId72"/>
              </p:custDataLst>
            </p:nvPr>
          </p:nvSpPr>
          <p:spPr bwMode="auto">
            <a:xfrm flipH="1">
              <a:off x="4512" y="2369"/>
              <a:ext cx="96" cy="48"/>
            </a:xfrm>
            <a:prstGeom prst="line">
              <a:avLst/>
            </a:prstGeom>
            <a:noFill/>
            <a:ln w="28575">
              <a:solidFill>
                <a:srgbClr val="FFFFFF"/>
              </a:solidFill>
              <a:round/>
              <a:headEnd/>
              <a:tailEnd/>
            </a:ln>
            <a:effectLst/>
          </p:spPr>
          <p:txBody>
            <a:bodyPr/>
            <a:lstStyle/>
            <a:p>
              <a:endParaRPr lang="en-US"/>
            </a:p>
          </p:txBody>
        </p:sp>
        <p:sp>
          <p:nvSpPr>
            <p:cNvPr id="86" name="Line 42"/>
            <p:cNvSpPr>
              <a:spLocks noChangeShapeType="1"/>
            </p:cNvSpPr>
            <p:nvPr>
              <p:custDataLst>
                <p:tags r:id="rId73"/>
              </p:custDataLst>
            </p:nvPr>
          </p:nvSpPr>
          <p:spPr bwMode="auto">
            <a:xfrm>
              <a:off x="4848" y="2897"/>
              <a:ext cx="0" cy="192"/>
            </a:xfrm>
            <a:prstGeom prst="line">
              <a:avLst/>
            </a:prstGeom>
            <a:noFill/>
            <a:ln w="28575">
              <a:solidFill>
                <a:srgbClr val="FFFFFF"/>
              </a:solidFill>
              <a:round/>
              <a:headEnd/>
              <a:tailEnd/>
            </a:ln>
            <a:effectLst/>
          </p:spPr>
          <p:txBody>
            <a:bodyPr/>
            <a:lstStyle/>
            <a:p>
              <a:endParaRPr lang="en-US"/>
            </a:p>
          </p:txBody>
        </p:sp>
        <p:sp>
          <p:nvSpPr>
            <p:cNvPr id="87" name="Line 43"/>
            <p:cNvSpPr>
              <a:spLocks noChangeShapeType="1"/>
            </p:cNvSpPr>
            <p:nvPr>
              <p:custDataLst>
                <p:tags r:id="rId74"/>
              </p:custDataLst>
            </p:nvPr>
          </p:nvSpPr>
          <p:spPr bwMode="auto">
            <a:xfrm flipH="1">
              <a:off x="4800" y="3089"/>
              <a:ext cx="48" cy="48"/>
            </a:xfrm>
            <a:prstGeom prst="line">
              <a:avLst/>
            </a:prstGeom>
            <a:noFill/>
            <a:ln w="28575">
              <a:solidFill>
                <a:srgbClr val="FFFFFF"/>
              </a:solidFill>
              <a:round/>
              <a:headEnd/>
              <a:tailEnd/>
            </a:ln>
            <a:effectLst/>
          </p:spPr>
          <p:txBody>
            <a:bodyPr/>
            <a:lstStyle/>
            <a:p>
              <a:endParaRPr lang="en-US"/>
            </a:p>
          </p:txBody>
        </p:sp>
        <p:sp>
          <p:nvSpPr>
            <p:cNvPr id="88" name="Line 44"/>
            <p:cNvSpPr>
              <a:spLocks noChangeShapeType="1"/>
            </p:cNvSpPr>
            <p:nvPr>
              <p:custDataLst>
                <p:tags r:id="rId75"/>
              </p:custDataLst>
            </p:nvPr>
          </p:nvSpPr>
          <p:spPr bwMode="auto">
            <a:xfrm>
              <a:off x="4848" y="3089"/>
              <a:ext cx="0" cy="48"/>
            </a:xfrm>
            <a:prstGeom prst="line">
              <a:avLst/>
            </a:prstGeom>
            <a:noFill/>
            <a:ln w="28575">
              <a:solidFill>
                <a:srgbClr val="FFFFFF"/>
              </a:solidFill>
              <a:round/>
              <a:headEnd/>
              <a:tailEnd/>
            </a:ln>
            <a:effectLst/>
          </p:spPr>
          <p:txBody>
            <a:bodyPr/>
            <a:lstStyle/>
            <a:p>
              <a:endParaRPr lang="en-US"/>
            </a:p>
          </p:txBody>
        </p:sp>
        <p:sp>
          <p:nvSpPr>
            <p:cNvPr id="89" name="Line 45"/>
            <p:cNvSpPr>
              <a:spLocks noChangeShapeType="1"/>
            </p:cNvSpPr>
            <p:nvPr>
              <p:custDataLst>
                <p:tags r:id="rId76"/>
              </p:custDataLst>
            </p:nvPr>
          </p:nvSpPr>
          <p:spPr bwMode="auto">
            <a:xfrm>
              <a:off x="4992" y="2897"/>
              <a:ext cx="0" cy="192"/>
            </a:xfrm>
            <a:prstGeom prst="line">
              <a:avLst/>
            </a:prstGeom>
            <a:noFill/>
            <a:ln w="28575">
              <a:solidFill>
                <a:srgbClr val="FFFFFF"/>
              </a:solidFill>
              <a:round/>
              <a:headEnd/>
              <a:tailEnd/>
            </a:ln>
            <a:effectLst/>
          </p:spPr>
          <p:txBody>
            <a:bodyPr/>
            <a:lstStyle/>
            <a:p>
              <a:endParaRPr lang="en-US"/>
            </a:p>
          </p:txBody>
        </p:sp>
        <p:sp>
          <p:nvSpPr>
            <p:cNvPr id="90" name="Line 46"/>
            <p:cNvSpPr>
              <a:spLocks noChangeShapeType="1"/>
            </p:cNvSpPr>
            <p:nvPr>
              <p:custDataLst>
                <p:tags r:id="rId77"/>
              </p:custDataLst>
            </p:nvPr>
          </p:nvSpPr>
          <p:spPr bwMode="auto">
            <a:xfrm flipH="1">
              <a:off x="4944" y="3089"/>
              <a:ext cx="48" cy="48"/>
            </a:xfrm>
            <a:prstGeom prst="line">
              <a:avLst/>
            </a:prstGeom>
            <a:noFill/>
            <a:ln w="28575">
              <a:solidFill>
                <a:srgbClr val="FFFFFF"/>
              </a:solidFill>
              <a:round/>
              <a:headEnd/>
              <a:tailEnd/>
            </a:ln>
            <a:effectLst/>
          </p:spPr>
          <p:txBody>
            <a:bodyPr/>
            <a:lstStyle/>
            <a:p>
              <a:endParaRPr lang="en-US"/>
            </a:p>
          </p:txBody>
        </p:sp>
        <p:sp>
          <p:nvSpPr>
            <p:cNvPr id="91" name="Line 47"/>
            <p:cNvSpPr>
              <a:spLocks noChangeShapeType="1"/>
            </p:cNvSpPr>
            <p:nvPr>
              <p:custDataLst>
                <p:tags r:id="rId78"/>
              </p:custDataLst>
            </p:nvPr>
          </p:nvSpPr>
          <p:spPr bwMode="auto">
            <a:xfrm>
              <a:off x="4992" y="3089"/>
              <a:ext cx="0" cy="48"/>
            </a:xfrm>
            <a:prstGeom prst="line">
              <a:avLst/>
            </a:prstGeom>
            <a:noFill/>
            <a:ln w="28575">
              <a:solidFill>
                <a:srgbClr val="FFFFFF"/>
              </a:solidFill>
              <a:round/>
              <a:headEnd/>
              <a:tailEnd/>
            </a:ln>
            <a:effectLst/>
          </p:spPr>
          <p:txBody>
            <a:bodyPr/>
            <a:lstStyle/>
            <a:p>
              <a:endParaRPr lang="en-US"/>
            </a:p>
          </p:txBody>
        </p:sp>
        <p:sp>
          <p:nvSpPr>
            <p:cNvPr id="92" name="Freeform 48"/>
            <p:cNvSpPr>
              <a:spLocks/>
            </p:cNvSpPr>
            <p:nvPr>
              <p:custDataLst>
                <p:tags r:id="rId79"/>
              </p:custDataLst>
            </p:nvPr>
          </p:nvSpPr>
          <p:spPr bwMode="auto">
            <a:xfrm>
              <a:off x="4787" y="2493"/>
              <a:ext cx="255" cy="396"/>
            </a:xfrm>
            <a:custGeom>
              <a:avLst/>
              <a:gdLst/>
              <a:ahLst/>
              <a:cxnLst>
                <a:cxn ang="0">
                  <a:pos x="10" y="0"/>
                </a:cxn>
                <a:cxn ang="0">
                  <a:pos x="255" y="0"/>
                </a:cxn>
                <a:cxn ang="0">
                  <a:pos x="255" y="396"/>
                </a:cxn>
                <a:cxn ang="0">
                  <a:pos x="157" y="387"/>
                </a:cxn>
                <a:cxn ang="0">
                  <a:pos x="157" y="195"/>
                </a:cxn>
                <a:cxn ang="0">
                  <a:pos x="104" y="217"/>
                </a:cxn>
                <a:cxn ang="0">
                  <a:pos x="95" y="387"/>
                </a:cxn>
                <a:cxn ang="0">
                  <a:pos x="0" y="396"/>
                </a:cxn>
                <a:cxn ang="0">
                  <a:pos x="10" y="0"/>
                </a:cxn>
              </a:cxnLst>
              <a:rect l="0" t="0" r="r" b="b"/>
              <a:pathLst>
                <a:path w="255" h="396">
                  <a:moveTo>
                    <a:pt x="10" y="0"/>
                  </a:moveTo>
                  <a:lnTo>
                    <a:pt x="255" y="0"/>
                  </a:lnTo>
                  <a:lnTo>
                    <a:pt x="255" y="396"/>
                  </a:lnTo>
                  <a:lnTo>
                    <a:pt x="157" y="387"/>
                  </a:lnTo>
                  <a:lnTo>
                    <a:pt x="157" y="195"/>
                  </a:lnTo>
                  <a:lnTo>
                    <a:pt x="104" y="217"/>
                  </a:lnTo>
                  <a:lnTo>
                    <a:pt x="95" y="387"/>
                  </a:lnTo>
                  <a:lnTo>
                    <a:pt x="0" y="396"/>
                  </a:lnTo>
                  <a:lnTo>
                    <a:pt x="10" y="0"/>
                  </a:lnTo>
                  <a:close/>
                </a:path>
              </a:pathLst>
            </a:custGeom>
            <a:noFill/>
            <a:ln w="28575">
              <a:solidFill>
                <a:srgbClr val="FFFFFF"/>
              </a:solidFill>
              <a:round/>
              <a:headEnd/>
              <a:tailEnd/>
            </a:ln>
            <a:effectLst/>
          </p:spPr>
          <p:txBody>
            <a:bodyPr/>
            <a:lstStyle/>
            <a:p>
              <a:endParaRPr lang="en-US"/>
            </a:p>
          </p:txBody>
        </p:sp>
        <p:sp>
          <p:nvSpPr>
            <p:cNvPr id="93" name="Line 49"/>
            <p:cNvSpPr>
              <a:spLocks noChangeShapeType="1"/>
            </p:cNvSpPr>
            <p:nvPr>
              <p:custDataLst>
                <p:tags r:id="rId80"/>
              </p:custDataLst>
            </p:nvPr>
          </p:nvSpPr>
          <p:spPr bwMode="auto">
            <a:xfrm flipH="1">
              <a:off x="4656" y="1968"/>
              <a:ext cx="144" cy="48"/>
            </a:xfrm>
            <a:prstGeom prst="line">
              <a:avLst/>
            </a:prstGeom>
            <a:noFill/>
            <a:ln w="28575">
              <a:solidFill>
                <a:srgbClr val="CC3300"/>
              </a:solidFill>
              <a:round/>
              <a:headEnd/>
              <a:tailEnd/>
            </a:ln>
            <a:effectLst/>
          </p:spPr>
          <p:txBody>
            <a:bodyPr/>
            <a:lstStyle/>
            <a:p>
              <a:endParaRPr lang="en-US"/>
            </a:p>
          </p:txBody>
        </p:sp>
        <p:sp>
          <p:nvSpPr>
            <p:cNvPr id="94" name="Line 50"/>
            <p:cNvSpPr>
              <a:spLocks noChangeShapeType="1"/>
            </p:cNvSpPr>
            <p:nvPr>
              <p:custDataLst>
                <p:tags r:id="rId81"/>
              </p:custDataLst>
            </p:nvPr>
          </p:nvSpPr>
          <p:spPr bwMode="auto">
            <a:xfrm flipH="1" flipV="1">
              <a:off x="4656" y="1872"/>
              <a:ext cx="144" cy="48"/>
            </a:xfrm>
            <a:prstGeom prst="line">
              <a:avLst/>
            </a:prstGeom>
            <a:noFill/>
            <a:ln w="28575">
              <a:solidFill>
                <a:srgbClr val="CC3300"/>
              </a:solidFill>
              <a:round/>
              <a:headEnd/>
              <a:tailEnd/>
            </a:ln>
            <a:effectLst/>
          </p:spPr>
          <p:txBody>
            <a:bodyPr/>
            <a:lstStyle/>
            <a:p>
              <a:endParaRPr lang="en-US"/>
            </a:p>
          </p:txBody>
        </p:sp>
        <p:sp>
          <p:nvSpPr>
            <p:cNvPr id="95" name="Line 51"/>
            <p:cNvSpPr>
              <a:spLocks noChangeShapeType="1"/>
            </p:cNvSpPr>
            <p:nvPr>
              <p:custDataLst>
                <p:tags r:id="rId82"/>
              </p:custDataLst>
            </p:nvPr>
          </p:nvSpPr>
          <p:spPr bwMode="auto">
            <a:xfrm flipH="1" flipV="1">
              <a:off x="4704" y="1776"/>
              <a:ext cx="144" cy="96"/>
            </a:xfrm>
            <a:prstGeom prst="line">
              <a:avLst/>
            </a:prstGeom>
            <a:noFill/>
            <a:ln w="28575">
              <a:solidFill>
                <a:srgbClr val="CC3300"/>
              </a:solidFill>
              <a:round/>
              <a:headEnd/>
              <a:tailEnd/>
            </a:ln>
            <a:effectLst/>
          </p:spPr>
          <p:txBody>
            <a:bodyPr/>
            <a:lstStyle/>
            <a:p>
              <a:endParaRPr lang="en-US"/>
            </a:p>
          </p:txBody>
        </p:sp>
        <p:sp>
          <p:nvSpPr>
            <p:cNvPr id="96" name="Line 52"/>
            <p:cNvSpPr>
              <a:spLocks noChangeShapeType="1"/>
            </p:cNvSpPr>
            <p:nvPr>
              <p:custDataLst>
                <p:tags r:id="rId83"/>
              </p:custDataLst>
            </p:nvPr>
          </p:nvSpPr>
          <p:spPr bwMode="auto">
            <a:xfrm flipH="1" flipV="1">
              <a:off x="4848" y="1680"/>
              <a:ext cx="48" cy="144"/>
            </a:xfrm>
            <a:prstGeom prst="line">
              <a:avLst/>
            </a:prstGeom>
            <a:noFill/>
            <a:ln w="28575">
              <a:solidFill>
                <a:srgbClr val="BC1010"/>
              </a:solidFill>
              <a:round/>
              <a:headEnd/>
              <a:tailEnd/>
            </a:ln>
            <a:effectLst/>
          </p:spPr>
          <p:txBody>
            <a:bodyPr/>
            <a:lstStyle/>
            <a:p>
              <a:endParaRPr lang="en-US"/>
            </a:p>
          </p:txBody>
        </p:sp>
        <p:sp>
          <p:nvSpPr>
            <p:cNvPr id="97" name="Line 53"/>
            <p:cNvSpPr>
              <a:spLocks noChangeShapeType="1"/>
            </p:cNvSpPr>
            <p:nvPr>
              <p:custDataLst>
                <p:tags r:id="rId84"/>
              </p:custDataLst>
            </p:nvPr>
          </p:nvSpPr>
          <p:spPr bwMode="auto">
            <a:xfrm>
              <a:off x="4992" y="1920"/>
              <a:ext cx="48" cy="48"/>
            </a:xfrm>
            <a:prstGeom prst="line">
              <a:avLst/>
            </a:prstGeom>
            <a:noFill/>
            <a:ln w="28575">
              <a:solidFill>
                <a:srgbClr val="CC3300"/>
              </a:solidFill>
              <a:round/>
              <a:headEnd/>
              <a:tailEnd/>
            </a:ln>
            <a:effectLst/>
          </p:spPr>
          <p:txBody>
            <a:bodyPr/>
            <a:lstStyle/>
            <a:p>
              <a:endParaRPr lang="en-US"/>
            </a:p>
          </p:txBody>
        </p:sp>
        <p:sp>
          <p:nvSpPr>
            <p:cNvPr id="98" name="Line 54"/>
            <p:cNvSpPr>
              <a:spLocks noChangeShapeType="1"/>
            </p:cNvSpPr>
            <p:nvPr>
              <p:custDataLst>
                <p:tags r:id="rId85"/>
              </p:custDataLst>
            </p:nvPr>
          </p:nvSpPr>
          <p:spPr bwMode="auto">
            <a:xfrm flipV="1">
              <a:off x="4944" y="1728"/>
              <a:ext cx="48" cy="144"/>
            </a:xfrm>
            <a:prstGeom prst="line">
              <a:avLst/>
            </a:prstGeom>
            <a:noFill/>
            <a:ln w="28575">
              <a:solidFill>
                <a:srgbClr val="CC3300"/>
              </a:solidFill>
              <a:round/>
              <a:headEnd/>
              <a:tailEnd/>
            </a:ln>
            <a:effectLst/>
          </p:spPr>
          <p:txBody>
            <a:bodyPr/>
            <a:lstStyle/>
            <a:p>
              <a:endParaRPr lang="en-US"/>
            </a:p>
          </p:txBody>
        </p:sp>
        <p:sp>
          <p:nvSpPr>
            <p:cNvPr id="99" name="Line 55"/>
            <p:cNvSpPr>
              <a:spLocks noChangeShapeType="1"/>
            </p:cNvSpPr>
            <p:nvPr>
              <p:custDataLst>
                <p:tags r:id="rId86"/>
              </p:custDataLst>
            </p:nvPr>
          </p:nvSpPr>
          <p:spPr bwMode="auto">
            <a:xfrm>
              <a:off x="4992" y="1968"/>
              <a:ext cx="48" cy="48"/>
            </a:xfrm>
            <a:prstGeom prst="line">
              <a:avLst/>
            </a:prstGeom>
            <a:noFill/>
            <a:ln w="28575">
              <a:solidFill>
                <a:srgbClr val="CC3300"/>
              </a:solidFill>
              <a:round/>
              <a:headEnd/>
              <a:tailEnd/>
            </a:ln>
            <a:effectLst/>
          </p:spPr>
          <p:txBody>
            <a:bodyPr/>
            <a:lstStyle/>
            <a:p>
              <a:endParaRPr lang="en-US"/>
            </a:p>
          </p:txBody>
        </p:sp>
      </p:grpSp>
      <p:grpSp>
        <p:nvGrpSpPr>
          <p:cNvPr id="10" name="Group 151"/>
          <p:cNvGrpSpPr/>
          <p:nvPr>
            <p:custDataLst>
              <p:tags r:id="rId21"/>
            </p:custDataLst>
          </p:nvPr>
        </p:nvGrpSpPr>
        <p:grpSpPr>
          <a:xfrm>
            <a:off x="1676400" y="2240753"/>
            <a:ext cx="609600" cy="780259"/>
            <a:chOff x="1676400" y="2469353"/>
            <a:chExt cx="609600" cy="780259"/>
          </a:xfrm>
        </p:grpSpPr>
        <p:sp>
          <p:nvSpPr>
            <p:cNvPr id="127" name="Line 33"/>
            <p:cNvSpPr>
              <a:spLocks noChangeShapeType="1"/>
            </p:cNvSpPr>
            <p:nvPr>
              <p:custDataLst>
                <p:tags r:id="rId45"/>
              </p:custDataLst>
            </p:nvPr>
          </p:nvSpPr>
          <p:spPr bwMode="auto">
            <a:xfrm>
              <a:off x="2001520" y="2716892"/>
              <a:ext cx="0" cy="217931"/>
            </a:xfrm>
            <a:prstGeom prst="line">
              <a:avLst/>
            </a:prstGeom>
            <a:noFill/>
            <a:ln w="28575">
              <a:solidFill>
                <a:srgbClr val="FFFFFF"/>
              </a:solidFill>
              <a:round/>
              <a:headEnd/>
              <a:tailEnd/>
            </a:ln>
            <a:effectLst/>
          </p:spPr>
          <p:txBody>
            <a:bodyPr/>
            <a:lstStyle/>
            <a:p>
              <a:endParaRPr lang="en-US"/>
            </a:p>
          </p:txBody>
        </p:sp>
        <p:sp>
          <p:nvSpPr>
            <p:cNvPr id="128" name="Line 34"/>
            <p:cNvSpPr>
              <a:spLocks noChangeShapeType="1"/>
            </p:cNvSpPr>
            <p:nvPr>
              <p:custDataLst>
                <p:tags r:id="rId46"/>
              </p:custDataLst>
            </p:nvPr>
          </p:nvSpPr>
          <p:spPr bwMode="auto">
            <a:xfrm flipV="1">
              <a:off x="1757680" y="2765321"/>
              <a:ext cx="243840" cy="96858"/>
            </a:xfrm>
            <a:prstGeom prst="line">
              <a:avLst/>
            </a:prstGeom>
            <a:noFill/>
            <a:ln w="28575">
              <a:solidFill>
                <a:srgbClr val="FFFFFF"/>
              </a:solidFill>
              <a:round/>
              <a:headEnd/>
              <a:tailEnd/>
            </a:ln>
            <a:effectLst/>
          </p:spPr>
          <p:txBody>
            <a:bodyPr/>
            <a:lstStyle/>
            <a:p>
              <a:endParaRPr lang="en-US"/>
            </a:p>
          </p:txBody>
        </p:sp>
        <p:sp>
          <p:nvSpPr>
            <p:cNvPr id="129" name="Line 35"/>
            <p:cNvSpPr>
              <a:spLocks noChangeShapeType="1"/>
            </p:cNvSpPr>
            <p:nvPr>
              <p:custDataLst>
                <p:tags r:id="rId47"/>
              </p:custDataLst>
            </p:nvPr>
          </p:nvSpPr>
          <p:spPr bwMode="auto">
            <a:xfrm>
              <a:off x="2001520" y="2765321"/>
              <a:ext cx="203200" cy="96858"/>
            </a:xfrm>
            <a:prstGeom prst="line">
              <a:avLst/>
            </a:prstGeom>
            <a:noFill/>
            <a:ln w="28575">
              <a:solidFill>
                <a:srgbClr val="FFFFFF"/>
              </a:solidFill>
              <a:round/>
              <a:headEnd/>
              <a:tailEnd/>
            </a:ln>
            <a:effectLst/>
          </p:spPr>
          <p:txBody>
            <a:bodyPr/>
            <a:lstStyle/>
            <a:p>
              <a:endParaRPr lang="en-US"/>
            </a:p>
          </p:txBody>
        </p:sp>
        <p:sp>
          <p:nvSpPr>
            <p:cNvPr id="130" name="Line 36"/>
            <p:cNvSpPr>
              <a:spLocks noChangeShapeType="1"/>
            </p:cNvSpPr>
            <p:nvPr>
              <p:custDataLst>
                <p:tags r:id="rId48"/>
              </p:custDataLst>
            </p:nvPr>
          </p:nvSpPr>
          <p:spPr bwMode="auto">
            <a:xfrm>
              <a:off x="2204720" y="2862179"/>
              <a:ext cx="81280" cy="0"/>
            </a:xfrm>
            <a:prstGeom prst="line">
              <a:avLst/>
            </a:prstGeom>
            <a:noFill/>
            <a:ln w="28575">
              <a:solidFill>
                <a:srgbClr val="FFFFFF"/>
              </a:solidFill>
              <a:round/>
              <a:headEnd/>
              <a:tailEnd/>
            </a:ln>
            <a:effectLst/>
          </p:spPr>
          <p:txBody>
            <a:bodyPr/>
            <a:lstStyle/>
            <a:p>
              <a:endParaRPr lang="en-US"/>
            </a:p>
          </p:txBody>
        </p:sp>
        <p:sp>
          <p:nvSpPr>
            <p:cNvPr id="131" name="Line 37"/>
            <p:cNvSpPr>
              <a:spLocks noChangeShapeType="1"/>
            </p:cNvSpPr>
            <p:nvPr>
              <p:custDataLst>
                <p:tags r:id="rId49"/>
              </p:custDataLst>
            </p:nvPr>
          </p:nvSpPr>
          <p:spPr bwMode="auto">
            <a:xfrm>
              <a:off x="2204720" y="2862179"/>
              <a:ext cx="81280" cy="24215"/>
            </a:xfrm>
            <a:prstGeom prst="line">
              <a:avLst/>
            </a:prstGeom>
            <a:noFill/>
            <a:ln w="28575">
              <a:solidFill>
                <a:srgbClr val="FFFFFF"/>
              </a:solidFill>
              <a:round/>
              <a:headEnd/>
              <a:tailEnd/>
            </a:ln>
            <a:effectLst/>
          </p:spPr>
          <p:txBody>
            <a:bodyPr/>
            <a:lstStyle/>
            <a:p>
              <a:endParaRPr lang="en-US"/>
            </a:p>
          </p:txBody>
        </p:sp>
        <p:sp>
          <p:nvSpPr>
            <p:cNvPr id="132" name="Line 38"/>
            <p:cNvSpPr>
              <a:spLocks noChangeShapeType="1"/>
            </p:cNvSpPr>
            <p:nvPr>
              <p:custDataLst>
                <p:tags r:id="rId50"/>
              </p:custDataLst>
            </p:nvPr>
          </p:nvSpPr>
          <p:spPr bwMode="auto">
            <a:xfrm>
              <a:off x="2204720" y="2862179"/>
              <a:ext cx="0" cy="48429"/>
            </a:xfrm>
            <a:prstGeom prst="line">
              <a:avLst/>
            </a:prstGeom>
            <a:noFill/>
            <a:ln w="28575">
              <a:solidFill>
                <a:srgbClr val="FFFFFF"/>
              </a:solidFill>
              <a:round/>
              <a:headEnd/>
              <a:tailEnd/>
            </a:ln>
            <a:effectLst/>
          </p:spPr>
          <p:txBody>
            <a:bodyPr/>
            <a:lstStyle/>
            <a:p>
              <a:endParaRPr lang="en-US"/>
            </a:p>
          </p:txBody>
        </p:sp>
        <p:sp>
          <p:nvSpPr>
            <p:cNvPr id="133" name="Line 39"/>
            <p:cNvSpPr>
              <a:spLocks noChangeShapeType="1"/>
            </p:cNvSpPr>
            <p:nvPr>
              <p:custDataLst>
                <p:tags r:id="rId51"/>
              </p:custDataLst>
            </p:nvPr>
          </p:nvSpPr>
          <p:spPr bwMode="auto">
            <a:xfrm>
              <a:off x="1676400" y="2862179"/>
              <a:ext cx="81280" cy="0"/>
            </a:xfrm>
            <a:prstGeom prst="line">
              <a:avLst/>
            </a:prstGeom>
            <a:noFill/>
            <a:ln w="28575">
              <a:solidFill>
                <a:srgbClr val="FFFFFF"/>
              </a:solidFill>
              <a:round/>
              <a:headEnd/>
              <a:tailEnd/>
            </a:ln>
            <a:effectLst/>
          </p:spPr>
          <p:txBody>
            <a:bodyPr/>
            <a:lstStyle/>
            <a:p>
              <a:endParaRPr lang="en-US"/>
            </a:p>
          </p:txBody>
        </p:sp>
        <p:sp>
          <p:nvSpPr>
            <p:cNvPr id="134" name="Line 40"/>
            <p:cNvSpPr>
              <a:spLocks noChangeShapeType="1"/>
            </p:cNvSpPr>
            <p:nvPr>
              <p:custDataLst>
                <p:tags r:id="rId52"/>
              </p:custDataLst>
            </p:nvPr>
          </p:nvSpPr>
          <p:spPr bwMode="auto">
            <a:xfrm>
              <a:off x="1757680" y="2862179"/>
              <a:ext cx="0" cy="48429"/>
            </a:xfrm>
            <a:prstGeom prst="line">
              <a:avLst/>
            </a:prstGeom>
            <a:noFill/>
            <a:ln w="28575">
              <a:solidFill>
                <a:srgbClr val="FFFFFF"/>
              </a:solidFill>
              <a:round/>
              <a:headEnd/>
              <a:tailEnd/>
            </a:ln>
            <a:effectLst/>
          </p:spPr>
          <p:txBody>
            <a:bodyPr/>
            <a:lstStyle/>
            <a:p>
              <a:endParaRPr lang="en-US"/>
            </a:p>
          </p:txBody>
        </p:sp>
        <p:sp>
          <p:nvSpPr>
            <p:cNvPr id="135" name="Line 41"/>
            <p:cNvSpPr>
              <a:spLocks noChangeShapeType="1"/>
            </p:cNvSpPr>
            <p:nvPr>
              <p:custDataLst>
                <p:tags r:id="rId53"/>
              </p:custDataLst>
            </p:nvPr>
          </p:nvSpPr>
          <p:spPr bwMode="auto">
            <a:xfrm flipH="1">
              <a:off x="1676400" y="2862179"/>
              <a:ext cx="81280" cy="24215"/>
            </a:xfrm>
            <a:prstGeom prst="line">
              <a:avLst/>
            </a:prstGeom>
            <a:noFill/>
            <a:ln w="28575">
              <a:solidFill>
                <a:srgbClr val="FFFFFF"/>
              </a:solidFill>
              <a:round/>
              <a:headEnd/>
              <a:tailEnd/>
            </a:ln>
            <a:effectLst/>
          </p:spPr>
          <p:txBody>
            <a:bodyPr/>
            <a:lstStyle/>
            <a:p>
              <a:endParaRPr lang="en-US"/>
            </a:p>
          </p:txBody>
        </p:sp>
        <p:sp>
          <p:nvSpPr>
            <p:cNvPr id="136" name="Line 42"/>
            <p:cNvSpPr>
              <a:spLocks noChangeShapeType="1"/>
            </p:cNvSpPr>
            <p:nvPr>
              <p:custDataLst>
                <p:tags r:id="rId54"/>
              </p:custDataLst>
            </p:nvPr>
          </p:nvSpPr>
          <p:spPr bwMode="auto">
            <a:xfrm>
              <a:off x="1960880" y="3128539"/>
              <a:ext cx="0" cy="96858"/>
            </a:xfrm>
            <a:prstGeom prst="line">
              <a:avLst/>
            </a:prstGeom>
            <a:noFill/>
            <a:ln w="28575">
              <a:solidFill>
                <a:srgbClr val="FFFFFF"/>
              </a:solidFill>
              <a:round/>
              <a:headEnd/>
              <a:tailEnd/>
            </a:ln>
            <a:effectLst/>
          </p:spPr>
          <p:txBody>
            <a:bodyPr/>
            <a:lstStyle/>
            <a:p>
              <a:endParaRPr lang="en-US"/>
            </a:p>
          </p:txBody>
        </p:sp>
        <p:sp>
          <p:nvSpPr>
            <p:cNvPr id="137" name="Line 43"/>
            <p:cNvSpPr>
              <a:spLocks noChangeShapeType="1"/>
            </p:cNvSpPr>
            <p:nvPr>
              <p:custDataLst>
                <p:tags r:id="rId55"/>
              </p:custDataLst>
            </p:nvPr>
          </p:nvSpPr>
          <p:spPr bwMode="auto">
            <a:xfrm flipH="1">
              <a:off x="1920240" y="3225397"/>
              <a:ext cx="40640" cy="24215"/>
            </a:xfrm>
            <a:prstGeom prst="line">
              <a:avLst/>
            </a:prstGeom>
            <a:noFill/>
            <a:ln w="28575">
              <a:solidFill>
                <a:srgbClr val="FFFFFF"/>
              </a:solidFill>
              <a:round/>
              <a:headEnd/>
              <a:tailEnd/>
            </a:ln>
            <a:effectLst/>
          </p:spPr>
          <p:txBody>
            <a:bodyPr/>
            <a:lstStyle/>
            <a:p>
              <a:endParaRPr lang="en-US"/>
            </a:p>
          </p:txBody>
        </p:sp>
        <p:sp>
          <p:nvSpPr>
            <p:cNvPr id="138" name="Line 44"/>
            <p:cNvSpPr>
              <a:spLocks noChangeShapeType="1"/>
            </p:cNvSpPr>
            <p:nvPr>
              <p:custDataLst>
                <p:tags r:id="rId56"/>
              </p:custDataLst>
            </p:nvPr>
          </p:nvSpPr>
          <p:spPr bwMode="auto">
            <a:xfrm>
              <a:off x="1960880" y="3225397"/>
              <a:ext cx="0" cy="24215"/>
            </a:xfrm>
            <a:prstGeom prst="line">
              <a:avLst/>
            </a:prstGeom>
            <a:noFill/>
            <a:ln w="28575">
              <a:solidFill>
                <a:srgbClr val="FFFFFF"/>
              </a:solidFill>
              <a:round/>
              <a:headEnd/>
              <a:tailEnd/>
            </a:ln>
            <a:effectLst/>
          </p:spPr>
          <p:txBody>
            <a:bodyPr/>
            <a:lstStyle/>
            <a:p>
              <a:endParaRPr lang="en-US"/>
            </a:p>
          </p:txBody>
        </p:sp>
        <p:sp>
          <p:nvSpPr>
            <p:cNvPr id="139" name="Line 45"/>
            <p:cNvSpPr>
              <a:spLocks noChangeShapeType="1"/>
            </p:cNvSpPr>
            <p:nvPr>
              <p:custDataLst>
                <p:tags r:id="rId57"/>
              </p:custDataLst>
            </p:nvPr>
          </p:nvSpPr>
          <p:spPr bwMode="auto">
            <a:xfrm>
              <a:off x="2082800" y="3128539"/>
              <a:ext cx="0" cy="96858"/>
            </a:xfrm>
            <a:prstGeom prst="line">
              <a:avLst/>
            </a:prstGeom>
            <a:noFill/>
            <a:ln w="28575">
              <a:solidFill>
                <a:srgbClr val="FFFFFF"/>
              </a:solidFill>
              <a:round/>
              <a:headEnd/>
              <a:tailEnd/>
            </a:ln>
            <a:effectLst/>
          </p:spPr>
          <p:txBody>
            <a:bodyPr/>
            <a:lstStyle/>
            <a:p>
              <a:endParaRPr lang="en-US"/>
            </a:p>
          </p:txBody>
        </p:sp>
        <p:sp>
          <p:nvSpPr>
            <p:cNvPr id="140" name="Line 46"/>
            <p:cNvSpPr>
              <a:spLocks noChangeShapeType="1"/>
            </p:cNvSpPr>
            <p:nvPr>
              <p:custDataLst>
                <p:tags r:id="rId58"/>
              </p:custDataLst>
            </p:nvPr>
          </p:nvSpPr>
          <p:spPr bwMode="auto">
            <a:xfrm flipH="1">
              <a:off x="2042160" y="3225397"/>
              <a:ext cx="40640" cy="24215"/>
            </a:xfrm>
            <a:prstGeom prst="line">
              <a:avLst/>
            </a:prstGeom>
            <a:noFill/>
            <a:ln w="28575">
              <a:solidFill>
                <a:srgbClr val="FFFFFF"/>
              </a:solidFill>
              <a:round/>
              <a:headEnd/>
              <a:tailEnd/>
            </a:ln>
            <a:effectLst/>
          </p:spPr>
          <p:txBody>
            <a:bodyPr/>
            <a:lstStyle/>
            <a:p>
              <a:endParaRPr lang="en-US"/>
            </a:p>
          </p:txBody>
        </p:sp>
        <p:sp>
          <p:nvSpPr>
            <p:cNvPr id="141" name="Line 47"/>
            <p:cNvSpPr>
              <a:spLocks noChangeShapeType="1"/>
            </p:cNvSpPr>
            <p:nvPr>
              <p:custDataLst>
                <p:tags r:id="rId59"/>
              </p:custDataLst>
            </p:nvPr>
          </p:nvSpPr>
          <p:spPr bwMode="auto">
            <a:xfrm>
              <a:off x="2082800" y="3225397"/>
              <a:ext cx="0" cy="24215"/>
            </a:xfrm>
            <a:prstGeom prst="line">
              <a:avLst/>
            </a:prstGeom>
            <a:noFill/>
            <a:ln w="28575">
              <a:solidFill>
                <a:srgbClr val="FFFFFF"/>
              </a:solidFill>
              <a:round/>
              <a:headEnd/>
              <a:tailEnd/>
            </a:ln>
            <a:effectLst/>
          </p:spPr>
          <p:txBody>
            <a:bodyPr/>
            <a:lstStyle/>
            <a:p>
              <a:endParaRPr lang="en-US"/>
            </a:p>
          </p:txBody>
        </p:sp>
        <p:sp>
          <p:nvSpPr>
            <p:cNvPr id="142" name="Freeform 48"/>
            <p:cNvSpPr>
              <a:spLocks/>
            </p:cNvSpPr>
            <p:nvPr>
              <p:custDataLst>
                <p:tags r:id="rId60"/>
              </p:custDataLst>
            </p:nvPr>
          </p:nvSpPr>
          <p:spPr bwMode="auto">
            <a:xfrm>
              <a:off x="1909233" y="2924734"/>
              <a:ext cx="215900" cy="199770"/>
            </a:xfrm>
            <a:custGeom>
              <a:avLst/>
              <a:gdLst/>
              <a:ahLst/>
              <a:cxnLst>
                <a:cxn ang="0">
                  <a:pos x="10" y="0"/>
                </a:cxn>
                <a:cxn ang="0">
                  <a:pos x="255" y="0"/>
                </a:cxn>
                <a:cxn ang="0">
                  <a:pos x="255" y="396"/>
                </a:cxn>
                <a:cxn ang="0">
                  <a:pos x="157" y="387"/>
                </a:cxn>
                <a:cxn ang="0">
                  <a:pos x="157" y="195"/>
                </a:cxn>
                <a:cxn ang="0">
                  <a:pos x="104" y="217"/>
                </a:cxn>
                <a:cxn ang="0">
                  <a:pos x="95" y="387"/>
                </a:cxn>
                <a:cxn ang="0">
                  <a:pos x="0" y="396"/>
                </a:cxn>
                <a:cxn ang="0">
                  <a:pos x="10" y="0"/>
                </a:cxn>
              </a:cxnLst>
              <a:rect l="0" t="0" r="r" b="b"/>
              <a:pathLst>
                <a:path w="255" h="396">
                  <a:moveTo>
                    <a:pt x="10" y="0"/>
                  </a:moveTo>
                  <a:lnTo>
                    <a:pt x="255" y="0"/>
                  </a:lnTo>
                  <a:lnTo>
                    <a:pt x="255" y="396"/>
                  </a:lnTo>
                  <a:lnTo>
                    <a:pt x="157" y="387"/>
                  </a:lnTo>
                  <a:lnTo>
                    <a:pt x="157" y="195"/>
                  </a:lnTo>
                  <a:lnTo>
                    <a:pt x="104" y="217"/>
                  </a:lnTo>
                  <a:lnTo>
                    <a:pt x="95" y="387"/>
                  </a:lnTo>
                  <a:lnTo>
                    <a:pt x="0" y="396"/>
                  </a:lnTo>
                  <a:lnTo>
                    <a:pt x="10" y="0"/>
                  </a:lnTo>
                  <a:close/>
                </a:path>
              </a:pathLst>
            </a:custGeom>
            <a:noFill/>
            <a:ln w="28575">
              <a:solidFill>
                <a:srgbClr val="FFFFFF"/>
              </a:solidFill>
              <a:round/>
              <a:headEnd/>
              <a:tailEnd/>
            </a:ln>
            <a:effectLst/>
          </p:spPr>
          <p:txBody>
            <a:bodyPr/>
            <a:lstStyle/>
            <a:p>
              <a:endParaRPr lang="en-US"/>
            </a:p>
          </p:txBody>
        </p:sp>
        <p:sp>
          <p:nvSpPr>
            <p:cNvPr id="150" name="Explosion 2 149"/>
            <p:cNvSpPr/>
            <p:nvPr>
              <p:custDataLst>
                <p:tags r:id="rId61"/>
              </p:custDataLst>
            </p:nvPr>
          </p:nvSpPr>
          <p:spPr>
            <a:xfrm>
              <a:off x="1816895" y="2469353"/>
              <a:ext cx="381000" cy="269085"/>
            </a:xfrm>
            <a:prstGeom prst="irregularSeal2">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32"/>
            <p:cNvSpPr>
              <a:spLocks noChangeArrowheads="1"/>
            </p:cNvSpPr>
            <p:nvPr>
              <p:custDataLst>
                <p:tags r:id="rId62"/>
              </p:custDataLst>
            </p:nvPr>
          </p:nvSpPr>
          <p:spPr bwMode="auto">
            <a:xfrm>
              <a:off x="1920240" y="2595820"/>
              <a:ext cx="162560" cy="121073"/>
            </a:xfrm>
            <a:prstGeom prst="ellipse">
              <a:avLst/>
            </a:prstGeom>
            <a:solidFill>
              <a:schemeClr val="tx1"/>
            </a:solidFill>
            <a:ln w="9525">
              <a:solidFill>
                <a:srgbClr val="FFFFFF"/>
              </a:solidFill>
              <a:round/>
              <a:headEnd/>
              <a:tailEnd/>
            </a:ln>
            <a:effectLst/>
          </p:spPr>
          <p:txBody>
            <a:bodyPr wrap="none" anchor="ctr"/>
            <a:lstStyle/>
            <a:p>
              <a:endParaRPr lang="en-US"/>
            </a:p>
          </p:txBody>
        </p:sp>
      </p:grpSp>
      <p:sp>
        <p:nvSpPr>
          <p:cNvPr id="156" name="Content Placeholder 2"/>
          <p:cNvSpPr txBox="1">
            <a:spLocks/>
          </p:cNvSpPr>
          <p:nvPr>
            <p:custDataLst>
              <p:tags r:id="rId22"/>
            </p:custDataLst>
          </p:nvPr>
        </p:nvSpPr>
        <p:spPr>
          <a:xfrm>
            <a:off x="5638800" y="3200400"/>
            <a:ext cx="1066800" cy="457200"/>
          </a:xfrm>
          <a:prstGeom prst="rect">
            <a:avLst/>
          </a:prstGeom>
        </p:spPr>
        <p:txBody>
          <a:bodyPr vert="horz" lIns="91440" tIns="45720" rIns="91440" bIns="45720" rtlCol="0">
            <a:normAutofit fontScale="85000" lnSpcReduction="20000"/>
          </a:bodyPr>
          <a:lstStyle/>
          <a:p>
            <a:pPr marL="342900" marR="0" lvl="0" indent="-342900" algn="ctr"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Alice</a:t>
            </a:r>
          </a:p>
        </p:txBody>
      </p:sp>
      <p:sp>
        <p:nvSpPr>
          <p:cNvPr id="157" name="Content Placeholder 2"/>
          <p:cNvSpPr txBox="1">
            <a:spLocks/>
          </p:cNvSpPr>
          <p:nvPr>
            <p:custDataLst>
              <p:tags r:id="rId23"/>
            </p:custDataLst>
          </p:nvPr>
        </p:nvSpPr>
        <p:spPr>
          <a:xfrm>
            <a:off x="4267200" y="3200400"/>
            <a:ext cx="1066800" cy="457200"/>
          </a:xfrm>
          <a:prstGeom prst="rect">
            <a:avLst/>
          </a:prstGeom>
        </p:spPr>
        <p:txBody>
          <a:bodyPr vert="horz" lIns="91440" tIns="45720" rIns="91440" bIns="45720" rtlCol="0">
            <a:normAutofit fontScale="85000" lnSpcReduction="20000"/>
          </a:bodyPr>
          <a:lstStyle/>
          <a:p>
            <a:pPr marL="342900" marR="0" lvl="0" indent="-342900" algn="ctr"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Bob</a:t>
            </a:r>
          </a:p>
        </p:txBody>
      </p:sp>
      <p:sp>
        <p:nvSpPr>
          <p:cNvPr id="158" name="Content Placeholder 2"/>
          <p:cNvSpPr txBox="1">
            <a:spLocks/>
          </p:cNvSpPr>
          <p:nvPr>
            <p:custDataLst>
              <p:tags r:id="rId24"/>
            </p:custDataLst>
          </p:nvPr>
        </p:nvSpPr>
        <p:spPr>
          <a:xfrm>
            <a:off x="2895600" y="3200400"/>
            <a:ext cx="1066800" cy="457200"/>
          </a:xfrm>
          <a:prstGeom prst="rect">
            <a:avLst/>
          </a:prstGeom>
        </p:spPr>
        <p:txBody>
          <a:bodyPr vert="horz" lIns="91440" tIns="45720" rIns="91440" bIns="45720" rtlCol="0">
            <a:normAutofit fontScale="85000" lnSpcReduction="20000"/>
          </a:bodyPr>
          <a:lstStyle/>
          <a:p>
            <a:pPr marL="342900" marR="0" lvl="0" indent="-342900" algn="ctr"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Carol</a:t>
            </a:r>
          </a:p>
        </p:txBody>
      </p:sp>
      <p:sp>
        <p:nvSpPr>
          <p:cNvPr id="159" name="Content Placeholder 2"/>
          <p:cNvSpPr txBox="1">
            <a:spLocks/>
          </p:cNvSpPr>
          <p:nvPr>
            <p:custDataLst>
              <p:tags r:id="rId25"/>
            </p:custDataLst>
          </p:nvPr>
        </p:nvSpPr>
        <p:spPr>
          <a:xfrm>
            <a:off x="1524000" y="3200400"/>
            <a:ext cx="1066800" cy="457200"/>
          </a:xfrm>
          <a:prstGeom prst="rect">
            <a:avLst/>
          </a:prstGeom>
        </p:spPr>
        <p:txBody>
          <a:bodyPr vert="horz" lIns="91440" tIns="45720" rIns="91440" bIns="45720" rtlCol="0">
            <a:normAutofit fontScale="85000" lnSpcReduction="20000"/>
          </a:bodyPr>
          <a:lstStyle/>
          <a:p>
            <a:pPr marL="342900" marR="0" lvl="0" indent="-342900" algn="ctr"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Dave</a:t>
            </a:r>
          </a:p>
        </p:txBody>
      </p:sp>
      <p:grpSp>
        <p:nvGrpSpPr>
          <p:cNvPr id="11" name="Group 184"/>
          <p:cNvGrpSpPr/>
          <p:nvPr>
            <p:custDataLst>
              <p:tags r:id="rId26"/>
            </p:custDataLst>
          </p:nvPr>
        </p:nvGrpSpPr>
        <p:grpSpPr>
          <a:xfrm>
            <a:off x="3149600" y="2286000"/>
            <a:ext cx="508000" cy="762000"/>
            <a:chOff x="3149600" y="2514600"/>
            <a:chExt cx="508000" cy="762000"/>
          </a:xfrm>
        </p:grpSpPr>
        <p:sp>
          <p:nvSpPr>
            <p:cNvPr id="162" name="Line 10"/>
            <p:cNvSpPr>
              <a:spLocks noChangeShapeType="1"/>
            </p:cNvSpPr>
            <p:nvPr>
              <p:custDataLst>
                <p:tags r:id="rId27"/>
              </p:custDataLst>
            </p:nvPr>
          </p:nvSpPr>
          <p:spPr bwMode="auto">
            <a:xfrm>
              <a:off x="3420533" y="2773596"/>
              <a:ext cx="0" cy="205774"/>
            </a:xfrm>
            <a:prstGeom prst="line">
              <a:avLst/>
            </a:prstGeom>
            <a:noFill/>
            <a:ln w="28575">
              <a:solidFill>
                <a:srgbClr val="FFFFFF"/>
              </a:solidFill>
              <a:round/>
              <a:headEnd/>
              <a:tailEnd/>
            </a:ln>
            <a:effectLst/>
          </p:spPr>
          <p:txBody>
            <a:bodyPr/>
            <a:lstStyle/>
            <a:p>
              <a:endParaRPr lang="en-US"/>
            </a:p>
          </p:txBody>
        </p:sp>
        <p:sp>
          <p:nvSpPr>
            <p:cNvPr id="163" name="AutoShape 11"/>
            <p:cNvSpPr>
              <a:spLocks noChangeArrowheads="1"/>
            </p:cNvSpPr>
            <p:nvPr>
              <p:custDataLst>
                <p:tags r:id="rId28"/>
              </p:custDataLst>
            </p:nvPr>
          </p:nvSpPr>
          <p:spPr bwMode="auto">
            <a:xfrm>
              <a:off x="3285067" y="2979370"/>
              <a:ext cx="270933" cy="182911"/>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164" name="Line 12"/>
            <p:cNvSpPr>
              <a:spLocks noChangeShapeType="1"/>
            </p:cNvSpPr>
            <p:nvPr>
              <p:custDataLst>
                <p:tags r:id="rId29"/>
              </p:custDataLst>
            </p:nvPr>
          </p:nvSpPr>
          <p:spPr bwMode="auto">
            <a:xfrm flipV="1">
              <a:off x="3217333" y="2819324"/>
              <a:ext cx="203200" cy="91455"/>
            </a:xfrm>
            <a:prstGeom prst="line">
              <a:avLst/>
            </a:prstGeom>
            <a:noFill/>
            <a:ln w="28575">
              <a:solidFill>
                <a:srgbClr val="FFFFFF"/>
              </a:solidFill>
              <a:round/>
              <a:headEnd/>
              <a:tailEnd/>
            </a:ln>
            <a:effectLst/>
          </p:spPr>
          <p:txBody>
            <a:bodyPr/>
            <a:lstStyle/>
            <a:p>
              <a:endParaRPr lang="en-US"/>
            </a:p>
          </p:txBody>
        </p:sp>
        <p:sp>
          <p:nvSpPr>
            <p:cNvPr id="165" name="Line 13"/>
            <p:cNvSpPr>
              <a:spLocks noChangeShapeType="1"/>
            </p:cNvSpPr>
            <p:nvPr>
              <p:custDataLst>
                <p:tags r:id="rId30"/>
              </p:custDataLst>
            </p:nvPr>
          </p:nvSpPr>
          <p:spPr bwMode="auto">
            <a:xfrm>
              <a:off x="3420533" y="2819324"/>
              <a:ext cx="169333" cy="91455"/>
            </a:xfrm>
            <a:prstGeom prst="line">
              <a:avLst/>
            </a:prstGeom>
            <a:noFill/>
            <a:ln w="28575">
              <a:solidFill>
                <a:srgbClr val="FFFFFF"/>
              </a:solidFill>
              <a:round/>
              <a:headEnd/>
              <a:tailEnd/>
            </a:ln>
            <a:effectLst/>
          </p:spPr>
          <p:txBody>
            <a:bodyPr/>
            <a:lstStyle/>
            <a:p>
              <a:endParaRPr lang="en-US"/>
            </a:p>
          </p:txBody>
        </p:sp>
        <p:sp>
          <p:nvSpPr>
            <p:cNvPr id="166" name="Line 14"/>
            <p:cNvSpPr>
              <a:spLocks noChangeShapeType="1"/>
            </p:cNvSpPr>
            <p:nvPr>
              <p:custDataLst>
                <p:tags r:id="rId31"/>
              </p:custDataLst>
            </p:nvPr>
          </p:nvSpPr>
          <p:spPr bwMode="auto">
            <a:xfrm>
              <a:off x="3589867" y="2910779"/>
              <a:ext cx="67733" cy="0"/>
            </a:xfrm>
            <a:prstGeom prst="line">
              <a:avLst/>
            </a:prstGeom>
            <a:noFill/>
            <a:ln w="28575">
              <a:solidFill>
                <a:srgbClr val="FFFFFF"/>
              </a:solidFill>
              <a:round/>
              <a:headEnd/>
              <a:tailEnd/>
            </a:ln>
            <a:effectLst/>
          </p:spPr>
          <p:txBody>
            <a:bodyPr/>
            <a:lstStyle/>
            <a:p>
              <a:endParaRPr lang="en-US"/>
            </a:p>
          </p:txBody>
        </p:sp>
        <p:sp>
          <p:nvSpPr>
            <p:cNvPr id="167" name="Line 15"/>
            <p:cNvSpPr>
              <a:spLocks noChangeShapeType="1"/>
            </p:cNvSpPr>
            <p:nvPr>
              <p:custDataLst>
                <p:tags r:id="rId32"/>
              </p:custDataLst>
            </p:nvPr>
          </p:nvSpPr>
          <p:spPr bwMode="auto">
            <a:xfrm>
              <a:off x="3589867" y="2910779"/>
              <a:ext cx="67733" cy="22864"/>
            </a:xfrm>
            <a:prstGeom prst="line">
              <a:avLst/>
            </a:prstGeom>
            <a:noFill/>
            <a:ln w="28575">
              <a:solidFill>
                <a:srgbClr val="FFFFFF"/>
              </a:solidFill>
              <a:round/>
              <a:headEnd/>
              <a:tailEnd/>
            </a:ln>
            <a:effectLst/>
          </p:spPr>
          <p:txBody>
            <a:bodyPr/>
            <a:lstStyle/>
            <a:p>
              <a:endParaRPr lang="en-US"/>
            </a:p>
          </p:txBody>
        </p:sp>
        <p:sp>
          <p:nvSpPr>
            <p:cNvPr id="168" name="Line 16"/>
            <p:cNvSpPr>
              <a:spLocks noChangeShapeType="1"/>
            </p:cNvSpPr>
            <p:nvPr>
              <p:custDataLst>
                <p:tags r:id="rId33"/>
              </p:custDataLst>
            </p:nvPr>
          </p:nvSpPr>
          <p:spPr bwMode="auto">
            <a:xfrm>
              <a:off x="3589867" y="2910779"/>
              <a:ext cx="0" cy="45728"/>
            </a:xfrm>
            <a:prstGeom prst="line">
              <a:avLst/>
            </a:prstGeom>
            <a:noFill/>
            <a:ln w="28575">
              <a:solidFill>
                <a:srgbClr val="FFFFFF"/>
              </a:solidFill>
              <a:round/>
              <a:headEnd/>
              <a:tailEnd/>
            </a:ln>
            <a:effectLst/>
          </p:spPr>
          <p:txBody>
            <a:bodyPr/>
            <a:lstStyle/>
            <a:p>
              <a:endParaRPr lang="en-US"/>
            </a:p>
          </p:txBody>
        </p:sp>
        <p:sp>
          <p:nvSpPr>
            <p:cNvPr id="169" name="Line 17"/>
            <p:cNvSpPr>
              <a:spLocks noChangeShapeType="1"/>
            </p:cNvSpPr>
            <p:nvPr>
              <p:custDataLst>
                <p:tags r:id="rId34"/>
              </p:custDataLst>
            </p:nvPr>
          </p:nvSpPr>
          <p:spPr bwMode="auto">
            <a:xfrm>
              <a:off x="3149600" y="2910779"/>
              <a:ext cx="67733" cy="0"/>
            </a:xfrm>
            <a:prstGeom prst="line">
              <a:avLst/>
            </a:prstGeom>
            <a:noFill/>
            <a:ln w="28575">
              <a:solidFill>
                <a:srgbClr val="FFFFFF"/>
              </a:solidFill>
              <a:round/>
              <a:headEnd/>
              <a:tailEnd/>
            </a:ln>
            <a:effectLst/>
          </p:spPr>
          <p:txBody>
            <a:bodyPr/>
            <a:lstStyle/>
            <a:p>
              <a:endParaRPr lang="en-US"/>
            </a:p>
          </p:txBody>
        </p:sp>
        <p:sp>
          <p:nvSpPr>
            <p:cNvPr id="170" name="Line 18"/>
            <p:cNvSpPr>
              <a:spLocks noChangeShapeType="1"/>
            </p:cNvSpPr>
            <p:nvPr>
              <p:custDataLst>
                <p:tags r:id="rId35"/>
              </p:custDataLst>
            </p:nvPr>
          </p:nvSpPr>
          <p:spPr bwMode="auto">
            <a:xfrm>
              <a:off x="3217333" y="2910779"/>
              <a:ext cx="0" cy="45728"/>
            </a:xfrm>
            <a:prstGeom prst="line">
              <a:avLst/>
            </a:prstGeom>
            <a:noFill/>
            <a:ln w="28575">
              <a:solidFill>
                <a:srgbClr val="FFFFFF"/>
              </a:solidFill>
              <a:round/>
              <a:headEnd/>
              <a:tailEnd/>
            </a:ln>
            <a:effectLst/>
          </p:spPr>
          <p:txBody>
            <a:bodyPr/>
            <a:lstStyle/>
            <a:p>
              <a:endParaRPr lang="en-US"/>
            </a:p>
          </p:txBody>
        </p:sp>
        <p:sp>
          <p:nvSpPr>
            <p:cNvPr id="171" name="Line 19"/>
            <p:cNvSpPr>
              <a:spLocks noChangeShapeType="1"/>
            </p:cNvSpPr>
            <p:nvPr>
              <p:custDataLst>
                <p:tags r:id="rId36"/>
              </p:custDataLst>
            </p:nvPr>
          </p:nvSpPr>
          <p:spPr bwMode="auto">
            <a:xfrm flipH="1">
              <a:off x="3149600" y="2910779"/>
              <a:ext cx="67733" cy="22864"/>
            </a:xfrm>
            <a:prstGeom prst="line">
              <a:avLst/>
            </a:prstGeom>
            <a:noFill/>
            <a:ln w="28575">
              <a:solidFill>
                <a:srgbClr val="FFFFFF"/>
              </a:solidFill>
              <a:round/>
              <a:headEnd/>
              <a:tailEnd/>
            </a:ln>
            <a:effectLst/>
          </p:spPr>
          <p:txBody>
            <a:bodyPr/>
            <a:lstStyle/>
            <a:p>
              <a:endParaRPr lang="en-US"/>
            </a:p>
          </p:txBody>
        </p:sp>
        <p:sp>
          <p:nvSpPr>
            <p:cNvPr id="177" name="Line 25"/>
            <p:cNvSpPr>
              <a:spLocks noChangeShapeType="1"/>
            </p:cNvSpPr>
            <p:nvPr>
              <p:custDataLst>
                <p:tags r:id="rId37"/>
              </p:custDataLst>
            </p:nvPr>
          </p:nvSpPr>
          <p:spPr bwMode="auto">
            <a:xfrm>
              <a:off x="3352800" y="3162281"/>
              <a:ext cx="0" cy="91455"/>
            </a:xfrm>
            <a:prstGeom prst="line">
              <a:avLst/>
            </a:prstGeom>
            <a:noFill/>
            <a:ln w="28575">
              <a:solidFill>
                <a:srgbClr val="FFFFFF"/>
              </a:solidFill>
              <a:round/>
              <a:headEnd/>
              <a:tailEnd/>
            </a:ln>
            <a:effectLst/>
          </p:spPr>
          <p:txBody>
            <a:bodyPr/>
            <a:lstStyle/>
            <a:p>
              <a:endParaRPr lang="en-US"/>
            </a:p>
          </p:txBody>
        </p:sp>
        <p:sp>
          <p:nvSpPr>
            <p:cNvPr id="178" name="Line 26"/>
            <p:cNvSpPr>
              <a:spLocks noChangeShapeType="1"/>
            </p:cNvSpPr>
            <p:nvPr>
              <p:custDataLst>
                <p:tags r:id="rId38"/>
              </p:custDataLst>
            </p:nvPr>
          </p:nvSpPr>
          <p:spPr bwMode="auto">
            <a:xfrm flipH="1">
              <a:off x="3318933" y="3253736"/>
              <a:ext cx="33867" cy="22864"/>
            </a:xfrm>
            <a:prstGeom prst="line">
              <a:avLst/>
            </a:prstGeom>
            <a:noFill/>
            <a:ln w="28575">
              <a:solidFill>
                <a:srgbClr val="FFFFFF"/>
              </a:solidFill>
              <a:round/>
              <a:headEnd/>
              <a:tailEnd/>
            </a:ln>
            <a:effectLst/>
          </p:spPr>
          <p:txBody>
            <a:bodyPr/>
            <a:lstStyle/>
            <a:p>
              <a:endParaRPr lang="en-US"/>
            </a:p>
          </p:txBody>
        </p:sp>
        <p:sp>
          <p:nvSpPr>
            <p:cNvPr id="179" name="Line 27"/>
            <p:cNvSpPr>
              <a:spLocks noChangeShapeType="1"/>
            </p:cNvSpPr>
            <p:nvPr>
              <p:custDataLst>
                <p:tags r:id="rId39"/>
              </p:custDataLst>
            </p:nvPr>
          </p:nvSpPr>
          <p:spPr bwMode="auto">
            <a:xfrm>
              <a:off x="3352800" y="3253736"/>
              <a:ext cx="0" cy="22864"/>
            </a:xfrm>
            <a:prstGeom prst="line">
              <a:avLst/>
            </a:prstGeom>
            <a:noFill/>
            <a:ln w="28575">
              <a:solidFill>
                <a:srgbClr val="FFFFFF"/>
              </a:solidFill>
              <a:round/>
              <a:headEnd/>
              <a:tailEnd/>
            </a:ln>
            <a:effectLst/>
          </p:spPr>
          <p:txBody>
            <a:bodyPr/>
            <a:lstStyle/>
            <a:p>
              <a:endParaRPr lang="en-US"/>
            </a:p>
          </p:txBody>
        </p:sp>
        <p:sp>
          <p:nvSpPr>
            <p:cNvPr id="180" name="Line 28"/>
            <p:cNvSpPr>
              <a:spLocks noChangeShapeType="1"/>
            </p:cNvSpPr>
            <p:nvPr>
              <p:custDataLst>
                <p:tags r:id="rId40"/>
              </p:custDataLst>
            </p:nvPr>
          </p:nvSpPr>
          <p:spPr bwMode="auto">
            <a:xfrm>
              <a:off x="3488267" y="3162281"/>
              <a:ext cx="0" cy="91455"/>
            </a:xfrm>
            <a:prstGeom prst="line">
              <a:avLst/>
            </a:prstGeom>
            <a:noFill/>
            <a:ln w="28575">
              <a:solidFill>
                <a:srgbClr val="FFFFFF"/>
              </a:solidFill>
              <a:round/>
              <a:headEnd/>
              <a:tailEnd/>
            </a:ln>
            <a:effectLst/>
          </p:spPr>
          <p:txBody>
            <a:bodyPr/>
            <a:lstStyle/>
            <a:p>
              <a:endParaRPr lang="en-US"/>
            </a:p>
          </p:txBody>
        </p:sp>
        <p:sp>
          <p:nvSpPr>
            <p:cNvPr id="181" name="Line 29"/>
            <p:cNvSpPr>
              <a:spLocks noChangeShapeType="1"/>
            </p:cNvSpPr>
            <p:nvPr>
              <p:custDataLst>
                <p:tags r:id="rId41"/>
              </p:custDataLst>
            </p:nvPr>
          </p:nvSpPr>
          <p:spPr bwMode="auto">
            <a:xfrm flipH="1">
              <a:off x="3454400" y="3253736"/>
              <a:ext cx="33867" cy="22864"/>
            </a:xfrm>
            <a:prstGeom prst="line">
              <a:avLst/>
            </a:prstGeom>
            <a:noFill/>
            <a:ln w="28575">
              <a:solidFill>
                <a:srgbClr val="FFFFFF"/>
              </a:solidFill>
              <a:round/>
              <a:headEnd/>
              <a:tailEnd/>
            </a:ln>
            <a:effectLst/>
          </p:spPr>
          <p:txBody>
            <a:bodyPr/>
            <a:lstStyle/>
            <a:p>
              <a:endParaRPr lang="en-US"/>
            </a:p>
          </p:txBody>
        </p:sp>
        <p:sp>
          <p:nvSpPr>
            <p:cNvPr id="182" name="Line 30"/>
            <p:cNvSpPr>
              <a:spLocks noChangeShapeType="1"/>
            </p:cNvSpPr>
            <p:nvPr>
              <p:custDataLst>
                <p:tags r:id="rId42"/>
              </p:custDataLst>
            </p:nvPr>
          </p:nvSpPr>
          <p:spPr bwMode="auto">
            <a:xfrm>
              <a:off x="3488267" y="3253736"/>
              <a:ext cx="0" cy="22864"/>
            </a:xfrm>
            <a:prstGeom prst="line">
              <a:avLst/>
            </a:prstGeom>
            <a:noFill/>
            <a:ln w="28575">
              <a:solidFill>
                <a:srgbClr val="FFFFFF"/>
              </a:solidFill>
              <a:round/>
              <a:headEnd/>
              <a:tailEnd/>
            </a:ln>
            <a:effectLst/>
          </p:spPr>
          <p:txBody>
            <a:bodyPr/>
            <a:lstStyle/>
            <a:p>
              <a:endParaRPr lang="en-US"/>
            </a:p>
          </p:txBody>
        </p:sp>
        <p:sp>
          <p:nvSpPr>
            <p:cNvPr id="183" name="Cloud 182"/>
            <p:cNvSpPr/>
            <p:nvPr>
              <p:custDataLst>
                <p:tags r:id="rId43"/>
              </p:custDataLst>
            </p:nvPr>
          </p:nvSpPr>
          <p:spPr>
            <a:xfrm>
              <a:off x="3352800" y="2514600"/>
              <a:ext cx="228600" cy="228600"/>
            </a:xfrm>
            <a:prstGeom prst="cloud">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9"/>
            <p:cNvSpPr>
              <a:spLocks noChangeArrowheads="1"/>
            </p:cNvSpPr>
            <p:nvPr>
              <p:custDataLst>
                <p:tags r:id="rId44"/>
              </p:custDataLst>
            </p:nvPr>
          </p:nvSpPr>
          <p:spPr bwMode="auto">
            <a:xfrm>
              <a:off x="3352800" y="2659277"/>
              <a:ext cx="135467" cy="114319"/>
            </a:xfrm>
            <a:prstGeom prst="ellipse">
              <a:avLst/>
            </a:prstGeom>
            <a:solidFill>
              <a:schemeClr val="tx1"/>
            </a:solidFill>
            <a:ln w="9525">
              <a:solidFill>
                <a:srgbClr val="FFFFFF"/>
              </a:solidFill>
              <a:round/>
              <a:headEnd/>
              <a:tailEnd/>
            </a:ln>
            <a:effectLst/>
          </p:spPr>
          <p:txBody>
            <a:bodyPr wrap="none" anchor="ctr"/>
            <a:lstStyle/>
            <a:p>
              <a:endParaRPr lang="en-US"/>
            </a:p>
          </p:txBody>
        </p:sp>
      </p:grpSp>
    </p:spTree>
    <p:extLst>
      <p:ext uri="{BB962C8B-B14F-4D97-AF65-F5344CB8AC3E}">
        <p14:creationId xmlns:p14="http://schemas.microsoft.com/office/powerpoint/2010/main" val="145355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p:bldP spid="158" grpId="0"/>
      <p:bldP spid="15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Design 2: Pipelined Design</a:t>
            </a:r>
            <a:endParaRPr lang="en-US" dirty="0"/>
          </a:p>
        </p:txBody>
      </p:sp>
      <p:sp>
        <p:nvSpPr>
          <p:cNvPr id="3" name="Content Placeholder 2"/>
          <p:cNvSpPr>
            <a:spLocks noGrp="1"/>
          </p:cNvSpPr>
          <p:nvPr>
            <p:ph idx="1"/>
            <p:custDataLst>
              <p:tags r:id="rId2"/>
            </p:custDataLst>
          </p:nvPr>
        </p:nvSpPr>
        <p:spPr>
          <a:xfrm>
            <a:off x="228600" y="685800"/>
            <a:ext cx="8686800" cy="685800"/>
          </a:xfrm>
        </p:spPr>
        <p:txBody>
          <a:bodyPr/>
          <a:lstStyle/>
          <a:p>
            <a:r>
              <a:rPr lang="en-US" dirty="0" smtClean="0"/>
              <a:t>Partition room into </a:t>
            </a:r>
            <a:r>
              <a:rPr lang="en-US" i="1" dirty="0" smtClean="0">
                <a:solidFill>
                  <a:schemeClr val="accent5">
                    <a:lumMod val="60000"/>
                    <a:lumOff val="40000"/>
                  </a:schemeClr>
                </a:solidFill>
              </a:rPr>
              <a:t>stages</a:t>
            </a:r>
            <a:r>
              <a:rPr lang="en-US" dirty="0" smtClean="0">
                <a:solidFill>
                  <a:schemeClr val="accent1"/>
                </a:solidFill>
              </a:rPr>
              <a:t> </a:t>
            </a:r>
            <a:r>
              <a:rPr lang="en-US" dirty="0" smtClean="0"/>
              <a:t>of a</a:t>
            </a:r>
            <a:r>
              <a:rPr lang="en-US" dirty="0" smtClean="0">
                <a:solidFill>
                  <a:schemeClr val="accent5">
                    <a:lumMod val="60000"/>
                    <a:lumOff val="40000"/>
                  </a:schemeClr>
                </a:solidFill>
              </a:rPr>
              <a:t> </a:t>
            </a:r>
            <a:r>
              <a:rPr lang="en-US" i="1" dirty="0" smtClean="0">
                <a:solidFill>
                  <a:schemeClr val="accent5">
                    <a:lumMod val="60000"/>
                    <a:lumOff val="40000"/>
                  </a:schemeClr>
                </a:solidFill>
              </a:rPr>
              <a:t>pipeline</a:t>
            </a:r>
            <a:endParaRPr lang="en-US" dirty="0" smtClean="0">
              <a:solidFill>
                <a:schemeClr val="accent5">
                  <a:lumMod val="60000"/>
                  <a:lumOff val="40000"/>
                </a:schemeClr>
              </a:solidFill>
            </a:endParaRPr>
          </a:p>
        </p:txBody>
      </p:sp>
      <p:pic>
        <p:nvPicPr>
          <p:cNvPr id="4" name="Picture 4"/>
          <p:cNvPicPr>
            <a:picLocks noChangeAspect="1" noChangeArrowheads="1"/>
          </p:cNvPicPr>
          <p:nvPr>
            <p:custDataLst>
              <p:tags r:id="rId3"/>
            </p:custDataLst>
          </p:nvPr>
        </p:nvPicPr>
        <p:blipFill>
          <a:blip r:embed="rId44" cstate="print"/>
          <a:srcRect/>
          <a:stretch>
            <a:fillRect/>
          </a:stretch>
        </p:blipFill>
        <p:spPr bwMode="auto">
          <a:xfrm>
            <a:off x="4495800" y="1600200"/>
            <a:ext cx="436392" cy="654587"/>
          </a:xfrm>
          <a:prstGeom prst="rect">
            <a:avLst/>
          </a:prstGeom>
          <a:noFill/>
          <a:ln w="9525">
            <a:noFill/>
            <a:miter lim="800000"/>
            <a:headEnd/>
            <a:tailEnd/>
          </a:ln>
          <a:effectLst/>
        </p:spPr>
      </p:pic>
      <p:pic>
        <p:nvPicPr>
          <p:cNvPr id="5" name="Picture 6"/>
          <p:cNvPicPr>
            <a:picLocks noChangeAspect="1" noChangeArrowheads="1"/>
          </p:cNvPicPr>
          <p:nvPr>
            <p:custDataLst>
              <p:tags r:id="rId4"/>
            </p:custDataLst>
          </p:nvPr>
        </p:nvPicPr>
        <p:blipFill>
          <a:blip r:embed="rId45" cstate="print"/>
          <a:srcRect/>
          <a:stretch>
            <a:fillRect/>
          </a:stretch>
        </p:blipFill>
        <p:spPr bwMode="auto">
          <a:xfrm>
            <a:off x="5791200" y="1615779"/>
            <a:ext cx="597816" cy="594021"/>
          </a:xfrm>
          <a:prstGeom prst="rect">
            <a:avLst/>
          </a:prstGeom>
          <a:noFill/>
          <a:ln w="9525">
            <a:noFill/>
            <a:miter lim="800000"/>
            <a:headEnd/>
            <a:tailEnd/>
          </a:ln>
          <a:effectLst/>
        </p:spPr>
      </p:pic>
      <p:pic>
        <p:nvPicPr>
          <p:cNvPr id="7" name="Picture 8"/>
          <p:cNvPicPr>
            <a:picLocks noChangeAspect="1" noChangeArrowheads="1"/>
          </p:cNvPicPr>
          <p:nvPr>
            <p:custDataLst>
              <p:tags r:id="rId5"/>
            </p:custDataLst>
          </p:nvPr>
        </p:nvPicPr>
        <p:blipFill>
          <a:blip r:embed="rId46" cstate="print"/>
          <a:srcRect/>
          <a:stretch>
            <a:fillRect/>
          </a:stretch>
        </p:blipFill>
        <p:spPr bwMode="auto">
          <a:xfrm>
            <a:off x="1676400" y="1524000"/>
            <a:ext cx="761048" cy="815813"/>
          </a:xfrm>
          <a:prstGeom prst="rect">
            <a:avLst/>
          </a:prstGeom>
          <a:noFill/>
          <a:ln w="9525">
            <a:noFill/>
            <a:miter lim="800000"/>
            <a:headEnd/>
            <a:tailEnd/>
          </a:ln>
          <a:effectLst/>
        </p:spPr>
      </p:pic>
      <p:pic>
        <p:nvPicPr>
          <p:cNvPr id="8" name="Picture 9"/>
          <p:cNvPicPr>
            <a:picLocks noChangeAspect="1" noChangeArrowheads="1"/>
          </p:cNvPicPr>
          <p:nvPr>
            <p:custDataLst>
              <p:tags r:id="rId6"/>
            </p:custDataLst>
          </p:nvPr>
        </p:nvPicPr>
        <p:blipFill>
          <a:blip r:embed="rId47" cstate="print"/>
          <a:srcRect/>
          <a:stretch>
            <a:fillRect/>
          </a:stretch>
        </p:blipFill>
        <p:spPr bwMode="auto">
          <a:xfrm>
            <a:off x="2895600" y="1600200"/>
            <a:ext cx="720790" cy="627087"/>
          </a:xfrm>
          <a:prstGeom prst="rect">
            <a:avLst/>
          </a:prstGeom>
          <a:noFill/>
          <a:ln w="9525">
            <a:noFill/>
            <a:miter lim="800000"/>
            <a:headEnd/>
            <a:tailEnd/>
          </a:ln>
          <a:effectLst/>
        </p:spPr>
      </p:pic>
      <p:sp>
        <p:nvSpPr>
          <p:cNvPr id="36" name="Freeform 35"/>
          <p:cNvSpPr/>
          <p:nvPr>
            <p:custDataLst>
              <p:tags r:id="rId7"/>
            </p:custDataLst>
          </p:nvPr>
        </p:nvSpPr>
        <p:spPr>
          <a:xfrm>
            <a:off x="1219200" y="1371600"/>
            <a:ext cx="1676400"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Lst>
            <a:ahLst/>
            <a:cxnLst>
              <a:cxn ang="0">
                <a:pos x="connsiteX0" y="connsiteY0"/>
              </a:cxn>
              <a:cxn ang="0">
                <a:pos x="connsiteX1" y="connsiteY1"/>
              </a:cxn>
              <a:cxn ang="0">
                <a:pos x="connsiteX2" y="connsiteY2"/>
              </a:cxn>
              <a:cxn ang="0">
                <a:pos x="connsiteX3" y="connsiteY3"/>
              </a:cxn>
            </a:cxnLst>
            <a:rect l="l" t="t" r="r" b="b"/>
            <a:pathLst>
              <a:path w="3338941" h="1676399">
                <a:moveTo>
                  <a:pt x="0" y="0"/>
                </a:moveTo>
                <a:lnTo>
                  <a:pt x="2804710" y="0"/>
                </a:lnTo>
                <a:lnTo>
                  <a:pt x="2805541" y="685799"/>
                </a:lnTo>
                <a:cubicBezTo>
                  <a:pt x="2851214" y="710500"/>
                  <a:pt x="3338941" y="1676399"/>
                  <a:pt x="333894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custDataLst>
              <p:tags r:id="rId8"/>
            </p:custDataLst>
          </p:nvPr>
        </p:nvSpPr>
        <p:spPr>
          <a:xfrm>
            <a:off x="2590800" y="1371600"/>
            <a:ext cx="1676400"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Lst>
            <a:ahLst/>
            <a:cxnLst>
              <a:cxn ang="0">
                <a:pos x="connsiteX0" y="connsiteY0"/>
              </a:cxn>
              <a:cxn ang="0">
                <a:pos x="connsiteX1" y="connsiteY1"/>
              </a:cxn>
              <a:cxn ang="0">
                <a:pos x="connsiteX2" y="connsiteY2"/>
              </a:cxn>
              <a:cxn ang="0">
                <a:pos x="connsiteX3" y="connsiteY3"/>
              </a:cxn>
            </a:cxnLst>
            <a:rect l="l" t="t" r="r" b="b"/>
            <a:pathLst>
              <a:path w="3338941" h="1676399">
                <a:moveTo>
                  <a:pt x="0" y="0"/>
                </a:moveTo>
                <a:lnTo>
                  <a:pt x="2804710" y="0"/>
                </a:lnTo>
                <a:lnTo>
                  <a:pt x="2805541" y="685799"/>
                </a:lnTo>
                <a:cubicBezTo>
                  <a:pt x="2851214" y="710500"/>
                  <a:pt x="3338941" y="1676399"/>
                  <a:pt x="333894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custDataLst>
              <p:tags r:id="rId9"/>
            </p:custDataLst>
          </p:nvPr>
        </p:nvSpPr>
        <p:spPr>
          <a:xfrm>
            <a:off x="3962400" y="1371600"/>
            <a:ext cx="1676400"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Lst>
            <a:ahLst/>
            <a:cxnLst>
              <a:cxn ang="0">
                <a:pos x="connsiteX0" y="connsiteY0"/>
              </a:cxn>
              <a:cxn ang="0">
                <a:pos x="connsiteX1" y="connsiteY1"/>
              </a:cxn>
              <a:cxn ang="0">
                <a:pos x="connsiteX2" y="connsiteY2"/>
              </a:cxn>
              <a:cxn ang="0">
                <a:pos x="connsiteX3" y="connsiteY3"/>
              </a:cxn>
            </a:cxnLst>
            <a:rect l="l" t="t" r="r" b="b"/>
            <a:pathLst>
              <a:path w="3338941" h="1676399">
                <a:moveTo>
                  <a:pt x="0" y="0"/>
                </a:moveTo>
                <a:lnTo>
                  <a:pt x="2804710" y="0"/>
                </a:lnTo>
                <a:lnTo>
                  <a:pt x="2805541" y="685799"/>
                </a:lnTo>
                <a:cubicBezTo>
                  <a:pt x="2851214" y="710500"/>
                  <a:pt x="3338941" y="1676399"/>
                  <a:pt x="333894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custDataLst>
              <p:tags r:id="rId10"/>
            </p:custDataLst>
          </p:nvPr>
        </p:nvSpPr>
        <p:spPr>
          <a:xfrm>
            <a:off x="5334000" y="1371600"/>
            <a:ext cx="1676400"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Lst>
            <a:ahLst/>
            <a:cxnLst>
              <a:cxn ang="0">
                <a:pos x="connsiteX0" y="connsiteY0"/>
              </a:cxn>
              <a:cxn ang="0">
                <a:pos x="connsiteX1" y="connsiteY1"/>
              </a:cxn>
              <a:cxn ang="0">
                <a:pos x="connsiteX2" y="connsiteY2"/>
              </a:cxn>
              <a:cxn ang="0">
                <a:pos x="connsiteX3" y="connsiteY3"/>
              </a:cxn>
            </a:cxnLst>
            <a:rect l="l" t="t" r="r" b="b"/>
            <a:pathLst>
              <a:path w="3338941" h="1676399">
                <a:moveTo>
                  <a:pt x="0" y="0"/>
                </a:moveTo>
                <a:lnTo>
                  <a:pt x="2804710" y="0"/>
                </a:lnTo>
                <a:lnTo>
                  <a:pt x="2805541" y="685799"/>
                </a:lnTo>
                <a:cubicBezTo>
                  <a:pt x="2851214" y="710500"/>
                  <a:pt x="3338941" y="1676399"/>
                  <a:pt x="333894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custDataLst>
              <p:tags r:id="rId11"/>
            </p:custDataLst>
          </p:nvPr>
        </p:nvSpPr>
        <p:spPr>
          <a:xfrm rot="10800000">
            <a:off x="1027176" y="1905000"/>
            <a:ext cx="268224"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 name="connsiteX0" fmla="*/ 0 w 534231"/>
              <a:gd name="connsiteY0" fmla="*/ 0 h 1676399"/>
              <a:gd name="connsiteX1" fmla="*/ 831 w 534231"/>
              <a:gd name="connsiteY1" fmla="*/ 685799 h 1676399"/>
              <a:gd name="connsiteX2" fmla="*/ 534231 w 534231"/>
              <a:gd name="connsiteY2" fmla="*/ 1676399 h 1676399"/>
            </a:gdLst>
            <a:ahLst/>
            <a:cxnLst>
              <a:cxn ang="0">
                <a:pos x="connsiteX0" y="connsiteY0"/>
              </a:cxn>
              <a:cxn ang="0">
                <a:pos x="connsiteX1" y="connsiteY1"/>
              </a:cxn>
              <a:cxn ang="0">
                <a:pos x="connsiteX2" y="connsiteY2"/>
              </a:cxn>
            </a:cxnLst>
            <a:rect l="l" t="t" r="r" b="b"/>
            <a:pathLst>
              <a:path w="534231" h="1676399">
                <a:moveTo>
                  <a:pt x="0" y="0"/>
                </a:moveTo>
                <a:lnTo>
                  <a:pt x="831" y="685799"/>
                </a:lnTo>
                <a:cubicBezTo>
                  <a:pt x="46504" y="710500"/>
                  <a:pt x="534231" y="1676399"/>
                  <a:pt x="53423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custDataLst>
              <p:tags r:id="rId12"/>
            </p:custDataLst>
          </p:nvPr>
        </p:nvCxnSpPr>
        <p:spPr>
          <a:xfrm>
            <a:off x="1295400" y="3124200"/>
            <a:ext cx="5486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custDataLst>
              <p:tags r:id="rId13"/>
            </p:custDataLst>
          </p:nvPr>
        </p:nvCxnSpPr>
        <p:spPr>
          <a:xfrm rot="5400000">
            <a:off x="2552700" y="29337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custDataLst>
              <p:tags r:id="rId14"/>
            </p:custDataLst>
          </p:nvPr>
        </p:nvCxnSpPr>
        <p:spPr>
          <a:xfrm rot="5400000">
            <a:off x="1028700" y="15621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custDataLst>
              <p:tags r:id="rId15"/>
            </p:custDataLst>
          </p:nvPr>
        </p:nvCxnSpPr>
        <p:spPr>
          <a:xfrm rot="5400000">
            <a:off x="3924300" y="29337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custDataLst>
              <p:tags r:id="rId16"/>
            </p:custDataLst>
          </p:nvPr>
        </p:nvCxnSpPr>
        <p:spPr>
          <a:xfrm rot="5400000">
            <a:off x="5219700" y="29337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17"/>
            </p:custDataLst>
          </p:nvPr>
        </p:nvCxnSpPr>
        <p:spPr>
          <a:xfrm rot="5400000">
            <a:off x="6591300" y="29337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Group 8"/>
          <p:cNvGrpSpPr>
            <a:grpSpLocks/>
          </p:cNvGrpSpPr>
          <p:nvPr>
            <p:custDataLst>
              <p:tags r:id="rId18"/>
            </p:custDataLst>
          </p:nvPr>
        </p:nvGrpSpPr>
        <p:grpSpPr bwMode="auto">
          <a:xfrm>
            <a:off x="1726724" y="2298041"/>
            <a:ext cx="508000" cy="716876"/>
            <a:chOff x="3696" y="991"/>
            <a:chExt cx="720" cy="1505"/>
          </a:xfrm>
        </p:grpSpPr>
        <p:sp>
          <p:nvSpPr>
            <p:cNvPr id="53" name="Oval 9"/>
            <p:cNvSpPr>
              <a:spLocks noChangeArrowheads="1"/>
            </p:cNvSpPr>
            <p:nvPr>
              <p:custDataLst>
                <p:tags r:id="rId21"/>
              </p:custDataLst>
            </p:nvPr>
          </p:nvSpPr>
          <p:spPr bwMode="auto">
            <a:xfrm>
              <a:off x="3984" y="1200"/>
              <a:ext cx="192" cy="240"/>
            </a:xfrm>
            <a:prstGeom prst="ellipse">
              <a:avLst/>
            </a:prstGeom>
            <a:noFill/>
            <a:ln w="9525">
              <a:solidFill>
                <a:srgbClr val="FFFFFF"/>
              </a:solidFill>
              <a:round/>
              <a:headEnd/>
              <a:tailEnd/>
            </a:ln>
            <a:effectLst/>
          </p:spPr>
          <p:txBody>
            <a:bodyPr wrap="none" anchor="ctr"/>
            <a:lstStyle/>
            <a:p>
              <a:endParaRPr lang="en-US"/>
            </a:p>
          </p:txBody>
        </p:sp>
        <p:sp>
          <p:nvSpPr>
            <p:cNvPr id="54" name="Line 10"/>
            <p:cNvSpPr>
              <a:spLocks noChangeShapeType="1"/>
            </p:cNvSpPr>
            <p:nvPr>
              <p:custDataLst>
                <p:tags r:id="rId22"/>
              </p:custDataLst>
            </p:nvPr>
          </p:nvSpPr>
          <p:spPr bwMode="auto">
            <a:xfrm>
              <a:off x="4080" y="1440"/>
              <a:ext cx="0" cy="432"/>
            </a:xfrm>
            <a:prstGeom prst="line">
              <a:avLst/>
            </a:prstGeom>
            <a:noFill/>
            <a:ln w="28575">
              <a:solidFill>
                <a:srgbClr val="FFFFFF"/>
              </a:solidFill>
              <a:round/>
              <a:headEnd/>
              <a:tailEnd/>
            </a:ln>
            <a:effectLst/>
          </p:spPr>
          <p:txBody>
            <a:bodyPr/>
            <a:lstStyle/>
            <a:p>
              <a:endParaRPr lang="en-US"/>
            </a:p>
          </p:txBody>
        </p:sp>
        <p:sp>
          <p:nvSpPr>
            <p:cNvPr id="55" name="AutoShape 11"/>
            <p:cNvSpPr>
              <a:spLocks noChangeArrowheads="1"/>
            </p:cNvSpPr>
            <p:nvPr>
              <p:custDataLst>
                <p:tags r:id="rId23"/>
              </p:custDataLst>
            </p:nvPr>
          </p:nvSpPr>
          <p:spPr bwMode="auto">
            <a:xfrm>
              <a:off x="3888" y="1872"/>
              <a:ext cx="384" cy="384"/>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56" name="Line 12"/>
            <p:cNvSpPr>
              <a:spLocks noChangeShapeType="1"/>
            </p:cNvSpPr>
            <p:nvPr>
              <p:custDataLst>
                <p:tags r:id="rId24"/>
              </p:custDataLst>
            </p:nvPr>
          </p:nvSpPr>
          <p:spPr bwMode="auto">
            <a:xfrm flipV="1">
              <a:off x="3792" y="1536"/>
              <a:ext cx="288" cy="192"/>
            </a:xfrm>
            <a:prstGeom prst="line">
              <a:avLst/>
            </a:prstGeom>
            <a:noFill/>
            <a:ln w="28575">
              <a:solidFill>
                <a:srgbClr val="FFFFFF"/>
              </a:solidFill>
              <a:round/>
              <a:headEnd/>
              <a:tailEnd/>
            </a:ln>
            <a:effectLst/>
          </p:spPr>
          <p:txBody>
            <a:bodyPr/>
            <a:lstStyle/>
            <a:p>
              <a:endParaRPr lang="en-US"/>
            </a:p>
          </p:txBody>
        </p:sp>
        <p:sp>
          <p:nvSpPr>
            <p:cNvPr id="57" name="Line 13"/>
            <p:cNvSpPr>
              <a:spLocks noChangeShapeType="1"/>
            </p:cNvSpPr>
            <p:nvPr>
              <p:custDataLst>
                <p:tags r:id="rId25"/>
              </p:custDataLst>
            </p:nvPr>
          </p:nvSpPr>
          <p:spPr bwMode="auto">
            <a:xfrm>
              <a:off x="4080" y="1536"/>
              <a:ext cx="240" cy="192"/>
            </a:xfrm>
            <a:prstGeom prst="line">
              <a:avLst/>
            </a:prstGeom>
            <a:noFill/>
            <a:ln w="28575">
              <a:solidFill>
                <a:srgbClr val="FFFFFF"/>
              </a:solidFill>
              <a:round/>
              <a:headEnd/>
              <a:tailEnd/>
            </a:ln>
            <a:effectLst/>
          </p:spPr>
          <p:txBody>
            <a:bodyPr/>
            <a:lstStyle/>
            <a:p>
              <a:endParaRPr lang="en-US"/>
            </a:p>
          </p:txBody>
        </p:sp>
        <p:sp>
          <p:nvSpPr>
            <p:cNvPr id="58" name="Line 14"/>
            <p:cNvSpPr>
              <a:spLocks noChangeShapeType="1"/>
            </p:cNvSpPr>
            <p:nvPr>
              <p:custDataLst>
                <p:tags r:id="rId26"/>
              </p:custDataLst>
            </p:nvPr>
          </p:nvSpPr>
          <p:spPr bwMode="auto">
            <a:xfrm>
              <a:off x="4320" y="1728"/>
              <a:ext cx="96" cy="0"/>
            </a:xfrm>
            <a:prstGeom prst="line">
              <a:avLst/>
            </a:prstGeom>
            <a:noFill/>
            <a:ln w="28575">
              <a:solidFill>
                <a:srgbClr val="FFFFFF"/>
              </a:solidFill>
              <a:round/>
              <a:headEnd/>
              <a:tailEnd/>
            </a:ln>
            <a:effectLst/>
          </p:spPr>
          <p:txBody>
            <a:bodyPr/>
            <a:lstStyle/>
            <a:p>
              <a:endParaRPr lang="en-US"/>
            </a:p>
          </p:txBody>
        </p:sp>
        <p:sp>
          <p:nvSpPr>
            <p:cNvPr id="59" name="Line 15"/>
            <p:cNvSpPr>
              <a:spLocks noChangeShapeType="1"/>
            </p:cNvSpPr>
            <p:nvPr>
              <p:custDataLst>
                <p:tags r:id="rId27"/>
              </p:custDataLst>
            </p:nvPr>
          </p:nvSpPr>
          <p:spPr bwMode="auto">
            <a:xfrm>
              <a:off x="4320" y="1728"/>
              <a:ext cx="96" cy="48"/>
            </a:xfrm>
            <a:prstGeom prst="line">
              <a:avLst/>
            </a:prstGeom>
            <a:noFill/>
            <a:ln w="28575">
              <a:solidFill>
                <a:srgbClr val="FFFFFF"/>
              </a:solidFill>
              <a:round/>
              <a:headEnd/>
              <a:tailEnd/>
            </a:ln>
            <a:effectLst/>
          </p:spPr>
          <p:txBody>
            <a:bodyPr/>
            <a:lstStyle/>
            <a:p>
              <a:endParaRPr lang="en-US"/>
            </a:p>
          </p:txBody>
        </p:sp>
        <p:sp>
          <p:nvSpPr>
            <p:cNvPr id="60" name="Line 16"/>
            <p:cNvSpPr>
              <a:spLocks noChangeShapeType="1"/>
            </p:cNvSpPr>
            <p:nvPr>
              <p:custDataLst>
                <p:tags r:id="rId28"/>
              </p:custDataLst>
            </p:nvPr>
          </p:nvSpPr>
          <p:spPr bwMode="auto">
            <a:xfrm>
              <a:off x="4320" y="1728"/>
              <a:ext cx="0" cy="96"/>
            </a:xfrm>
            <a:prstGeom prst="line">
              <a:avLst/>
            </a:prstGeom>
            <a:noFill/>
            <a:ln w="28575">
              <a:solidFill>
                <a:srgbClr val="FFFFFF"/>
              </a:solidFill>
              <a:round/>
              <a:headEnd/>
              <a:tailEnd/>
            </a:ln>
            <a:effectLst/>
          </p:spPr>
          <p:txBody>
            <a:bodyPr/>
            <a:lstStyle/>
            <a:p>
              <a:endParaRPr lang="en-US"/>
            </a:p>
          </p:txBody>
        </p:sp>
        <p:sp>
          <p:nvSpPr>
            <p:cNvPr id="61" name="Line 17"/>
            <p:cNvSpPr>
              <a:spLocks noChangeShapeType="1"/>
            </p:cNvSpPr>
            <p:nvPr>
              <p:custDataLst>
                <p:tags r:id="rId29"/>
              </p:custDataLst>
            </p:nvPr>
          </p:nvSpPr>
          <p:spPr bwMode="auto">
            <a:xfrm>
              <a:off x="3696" y="1728"/>
              <a:ext cx="96" cy="0"/>
            </a:xfrm>
            <a:prstGeom prst="line">
              <a:avLst/>
            </a:prstGeom>
            <a:noFill/>
            <a:ln w="28575">
              <a:solidFill>
                <a:srgbClr val="FFFFFF"/>
              </a:solidFill>
              <a:round/>
              <a:headEnd/>
              <a:tailEnd/>
            </a:ln>
            <a:effectLst/>
          </p:spPr>
          <p:txBody>
            <a:bodyPr/>
            <a:lstStyle/>
            <a:p>
              <a:endParaRPr lang="en-US"/>
            </a:p>
          </p:txBody>
        </p:sp>
        <p:sp>
          <p:nvSpPr>
            <p:cNvPr id="62" name="Line 18"/>
            <p:cNvSpPr>
              <a:spLocks noChangeShapeType="1"/>
            </p:cNvSpPr>
            <p:nvPr>
              <p:custDataLst>
                <p:tags r:id="rId30"/>
              </p:custDataLst>
            </p:nvPr>
          </p:nvSpPr>
          <p:spPr bwMode="auto">
            <a:xfrm>
              <a:off x="3792" y="1728"/>
              <a:ext cx="0" cy="96"/>
            </a:xfrm>
            <a:prstGeom prst="line">
              <a:avLst/>
            </a:prstGeom>
            <a:noFill/>
            <a:ln w="28575">
              <a:solidFill>
                <a:srgbClr val="FFFFFF"/>
              </a:solidFill>
              <a:round/>
              <a:headEnd/>
              <a:tailEnd/>
            </a:ln>
            <a:effectLst/>
          </p:spPr>
          <p:txBody>
            <a:bodyPr/>
            <a:lstStyle/>
            <a:p>
              <a:endParaRPr lang="en-US"/>
            </a:p>
          </p:txBody>
        </p:sp>
        <p:sp>
          <p:nvSpPr>
            <p:cNvPr id="63" name="Line 19"/>
            <p:cNvSpPr>
              <a:spLocks noChangeShapeType="1"/>
            </p:cNvSpPr>
            <p:nvPr>
              <p:custDataLst>
                <p:tags r:id="rId31"/>
              </p:custDataLst>
            </p:nvPr>
          </p:nvSpPr>
          <p:spPr bwMode="auto">
            <a:xfrm flipH="1">
              <a:off x="3696" y="1728"/>
              <a:ext cx="96" cy="48"/>
            </a:xfrm>
            <a:prstGeom prst="line">
              <a:avLst/>
            </a:prstGeom>
            <a:noFill/>
            <a:ln w="28575">
              <a:solidFill>
                <a:srgbClr val="FFFFFF"/>
              </a:solidFill>
              <a:round/>
              <a:headEnd/>
              <a:tailEnd/>
            </a:ln>
            <a:effectLst/>
          </p:spPr>
          <p:txBody>
            <a:bodyPr/>
            <a:lstStyle/>
            <a:p>
              <a:endParaRPr lang="en-US"/>
            </a:p>
          </p:txBody>
        </p:sp>
        <p:sp>
          <p:nvSpPr>
            <p:cNvPr id="64" name="Freeform 20"/>
            <p:cNvSpPr>
              <a:spLocks/>
            </p:cNvSpPr>
            <p:nvPr>
              <p:custDataLst>
                <p:tags r:id="rId32"/>
              </p:custDataLst>
            </p:nvPr>
          </p:nvSpPr>
          <p:spPr bwMode="auto">
            <a:xfrm>
              <a:off x="4176" y="1275"/>
              <a:ext cx="177" cy="94"/>
            </a:xfrm>
            <a:custGeom>
              <a:avLst/>
              <a:gdLst/>
              <a:ahLst/>
              <a:cxnLst>
                <a:cxn ang="0">
                  <a:pos x="0" y="21"/>
                </a:cxn>
                <a:cxn ang="0">
                  <a:pos x="35" y="94"/>
                </a:cxn>
                <a:cxn ang="0">
                  <a:pos x="45" y="0"/>
                </a:cxn>
                <a:cxn ang="0">
                  <a:pos x="92" y="75"/>
                </a:cxn>
                <a:cxn ang="0">
                  <a:pos x="120" y="0"/>
                </a:cxn>
                <a:cxn ang="0">
                  <a:pos x="177" y="66"/>
                </a:cxn>
              </a:cxnLst>
              <a:rect l="0" t="0" r="r" b="b"/>
              <a:pathLst>
                <a:path w="177" h="94">
                  <a:moveTo>
                    <a:pt x="0" y="21"/>
                  </a:moveTo>
                  <a:lnTo>
                    <a:pt x="35" y="94"/>
                  </a:lnTo>
                  <a:lnTo>
                    <a:pt x="45" y="0"/>
                  </a:lnTo>
                  <a:lnTo>
                    <a:pt x="92" y="75"/>
                  </a:lnTo>
                  <a:lnTo>
                    <a:pt x="120" y="0"/>
                  </a:lnTo>
                  <a:lnTo>
                    <a:pt x="177" y="66"/>
                  </a:lnTo>
                </a:path>
              </a:pathLst>
            </a:custGeom>
            <a:noFill/>
            <a:ln w="28575" cmpd="sng">
              <a:solidFill>
                <a:srgbClr val="FFFF00"/>
              </a:solidFill>
              <a:round/>
              <a:headEnd type="none" w="med" len="med"/>
              <a:tailEnd type="none" w="med" len="med"/>
            </a:ln>
            <a:effectLst/>
          </p:spPr>
          <p:txBody>
            <a:bodyPr/>
            <a:lstStyle/>
            <a:p>
              <a:endParaRPr lang="en-US"/>
            </a:p>
          </p:txBody>
        </p:sp>
        <p:sp>
          <p:nvSpPr>
            <p:cNvPr id="65" name="Freeform 21"/>
            <p:cNvSpPr>
              <a:spLocks/>
            </p:cNvSpPr>
            <p:nvPr>
              <p:custDataLst>
                <p:tags r:id="rId33"/>
              </p:custDataLst>
            </p:nvPr>
          </p:nvSpPr>
          <p:spPr bwMode="auto">
            <a:xfrm>
              <a:off x="4128" y="1114"/>
              <a:ext cx="197" cy="104"/>
            </a:xfrm>
            <a:custGeom>
              <a:avLst/>
              <a:gdLst/>
              <a:ahLst/>
              <a:cxnLst>
                <a:cxn ang="0">
                  <a:pos x="0" y="86"/>
                </a:cxn>
                <a:cxn ang="0">
                  <a:pos x="36" y="10"/>
                </a:cxn>
                <a:cxn ang="0">
                  <a:pos x="55" y="104"/>
                </a:cxn>
                <a:cxn ang="0">
                  <a:pos x="102" y="0"/>
                </a:cxn>
                <a:cxn ang="0">
                  <a:pos x="131" y="104"/>
                </a:cxn>
                <a:cxn ang="0">
                  <a:pos x="197" y="76"/>
                </a:cxn>
              </a:cxnLst>
              <a:rect l="0" t="0" r="r" b="b"/>
              <a:pathLst>
                <a:path w="197" h="104">
                  <a:moveTo>
                    <a:pt x="0" y="86"/>
                  </a:moveTo>
                  <a:lnTo>
                    <a:pt x="36" y="10"/>
                  </a:lnTo>
                  <a:lnTo>
                    <a:pt x="55" y="104"/>
                  </a:lnTo>
                  <a:lnTo>
                    <a:pt x="102" y="0"/>
                  </a:lnTo>
                  <a:lnTo>
                    <a:pt x="131" y="104"/>
                  </a:lnTo>
                  <a:lnTo>
                    <a:pt x="197" y="76"/>
                  </a:lnTo>
                </a:path>
              </a:pathLst>
            </a:custGeom>
            <a:noFill/>
            <a:ln w="28575" cmpd="sng">
              <a:solidFill>
                <a:srgbClr val="FFFF00"/>
              </a:solidFill>
              <a:round/>
              <a:headEnd type="none" w="med" len="med"/>
              <a:tailEnd type="none" w="med" len="med"/>
            </a:ln>
            <a:effectLst/>
          </p:spPr>
          <p:txBody>
            <a:bodyPr/>
            <a:lstStyle/>
            <a:p>
              <a:endParaRPr lang="en-US"/>
            </a:p>
          </p:txBody>
        </p:sp>
        <p:sp>
          <p:nvSpPr>
            <p:cNvPr id="66" name="Freeform 22"/>
            <p:cNvSpPr>
              <a:spLocks/>
            </p:cNvSpPr>
            <p:nvPr>
              <p:custDataLst>
                <p:tags r:id="rId34"/>
              </p:custDataLst>
            </p:nvPr>
          </p:nvSpPr>
          <p:spPr bwMode="auto">
            <a:xfrm>
              <a:off x="3796" y="1294"/>
              <a:ext cx="188" cy="113"/>
            </a:xfrm>
            <a:custGeom>
              <a:avLst/>
              <a:gdLst/>
              <a:ahLst/>
              <a:cxnLst>
                <a:cxn ang="0">
                  <a:pos x="0" y="56"/>
                </a:cxn>
                <a:cxn ang="0">
                  <a:pos x="66" y="0"/>
                </a:cxn>
                <a:cxn ang="0">
                  <a:pos x="85" y="113"/>
                </a:cxn>
                <a:cxn ang="0">
                  <a:pos x="123" y="0"/>
                </a:cxn>
                <a:cxn ang="0">
                  <a:pos x="151" y="104"/>
                </a:cxn>
                <a:cxn ang="0">
                  <a:pos x="188" y="2"/>
                </a:cxn>
              </a:cxnLst>
              <a:rect l="0" t="0" r="r" b="b"/>
              <a:pathLst>
                <a:path w="188" h="113">
                  <a:moveTo>
                    <a:pt x="0" y="56"/>
                  </a:moveTo>
                  <a:lnTo>
                    <a:pt x="66" y="0"/>
                  </a:lnTo>
                  <a:lnTo>
                    <a:pt x="85" y="113"/>
                  </a:lnTo>
                  <a:lnTo>
                    <a:pt x="123" y="0"/>
                  </a:lnTo>
                  <a:lnTo>
                    <a:pt x="151" y="104"/>
                  </a:lnTo>
                  <a:lnTo>
                    <a:pt x="188" y="2"/>
                  </a:lnTo>
                </a:path>
              </a:pathLst>
            </a:custGeom>
            <a:noFill/>
            <a:ln w="28575" cmpd="sng">
              <a:solidFill>
                <a:srgbClr val="FFFF00"/>
              </a:solidFill>
              <a:round/>
              <a:headEnd type="none" w="med" len="med"/>
              <a:tailEnd type="none" w="med" len="med"/>
            </a:ln>
            <a:effectLst/>
          </p:spPr>
          <p:txBody>
            <a:bodyPr/>
            <a:lstStyle/>
            <a:p>
              <a:endParaRPr lang="en-US"/>
            </a:p>
          </p:txBody>
        </p:sp>
        <p:sp>
          <p:nvSpPr>
            <p:cNvPr id="67" name="Freeform 23"/>
            <p:cNvSpPr>
              <a:spLocks/>
            </p:cNvSpPr>
            <p:nvPr>
              <p:custDataLst>
                <p:tags r:id="rId35"/>
              </p:custDataLst>
            </p:nvPr>
          </p:nvSpPr>
          <p:spPr bwMode="auto">
            <a:xfrm>
              <a:off x="3843" y="1143"/>
              <a:ext cx="180" cy="94"/>
            </a:xfrm>
            <a:custGeom>
              <a:avLst/>
              <a:gdLst/>
              <a:ahLst/>
              <a:cxnLst>
                <a:cxn ang="0">
                  <a:pos x="0" y="28"/>
                </a:cxn>
                <a:cxn ang="0">
                  <a:pos x="66" y="66"/>
                </a:cxn>
                <a:cxn ang="0">
                  <a:pos x="104" y="0"/>
                </a:cxn>
                <a:cxn ang="0">
                  <a:pos x="113" y="75"/>
                </a:cxn>
                <a:cxn ang="0">
                  <a:pos x="161" y="18"/>
                </a:cxn>
                <a:cxn ang="0">
                  <a:pos x="180" y="94"/>
                </a:cxn>
              </a:cxnLst>
              <a:rect l="0" t="0" r="r" b="b"/>
              <a:pathLst>
                <a:path w="180" h="94">
                  <a:moveTo>
                    <a:pt x="0" y="28"/>
                  </a:moveTo>
                  <a:lnTo>
                    <a:pt x="66" y="66"/>
                  </a:lnTo>
                  <a:lnTo>
                    <a:pt x="104" y="0"/>
                  </a:lnTo>
                  <a:lnTo>
                    <a:pt x="113" y="75"/>
                  </a:lnTo>
                  <a:lnTo>
                    <a:pt x="161" y="18"/>
                  </a:lnTo>
                  <a:lnTo>
                    <a:pt x="180" y="94"/>
                  </a:lnTo>
                </a:path>
              </a:pathLst>
            </a:custGeom>
            <a:noFill/>
            <a:ln w="28575" cmpd="sng">
              <a:solidFill>
                <a:srgbClr val="FFFF00"/>
              </a:solidFill>
              <a:round/>
              <a:headEnd type="none" w="med" len="med"/>
              <a:tailEnd type="none" w="med" len="med"/>
            </a:ln>
            <a:effectLst/>
          </p:spPr>
          <p:txBody>
            <a:bodyPr/>
            <a:lstStyle/>
            <a:p>
              <a:endParaRPr lang="en-US"/>
            </a:p>
          </p:txBody>
        </p:sp>
        <p:sp>
          <p:nvSpPr>
            <p:cNvPr id="68" name="Freeform 24"/>
            <p:cNvSpPr>
              <a:spLocks/>
            </p:cNvSpPr>
            <p:nvPr>
              <p:custDataLst>
                <p:tags r:id="rId36"/>
              </p:custDataLst>
            </p:nvPr>
          </p:nvSpPr>
          <p:spPr bwMode="auto">
            <a:xfrm>
              <a:off x="4023" y="991"/>
              <a:ext cx="75" cy="199"/>
            </a:xfrm>
            <a:custGeom>
              <a:avLst/>
              <a:gdLst/>
              <a:ahLst/>
              <a:cxnLst>
                <a:cxn ang="0">
                  <a:pos x="47" y="199"/>
                </a:cxn>
                <a:cxn ang="0">
                  <a:pos x="0" y="133"/>
                </a:cxn>
                <a:cxn ang="0">
                  <a:pos x="75" y="123"/>
                </a:cxn>
                <a:cxn ang="0">
                  <a:pos x="0" y="76"/>
                </a:cxn>
                <a:cxn ang="0">
                  <a:pos x="75" y="57"/>
                </a:cxn>
                <a:cxn ang="0">
                  <a:pos x="9" y="0"/>
                </a:cxn>
              </a:cxnLst>
              <a:rect l="0" t="0" r="r" b="b"/>
              <a:pathLst>
                <a:path w="75" h="199">
                  <a:moveTo>
                    <a:pt x="47" y="199"/>
                  </a:moveTo>
                  <a:lnTo>
                    <a:pt x="0" y="133"/>
                  </a:lnTo>
                  <a:lnTo>
                    <a:pt x="75" y="123"/>
                  </a:lnTo>
                  <a:lnTo>
                    <a:pt x="0" y="76"/>
                  </a:lnTo>
                  <a:lnTo>
                    <a:pt x="75" y="57"/>
                  </a:lnTo>
                  <a:lnTo>
                    <a:pt x="9" y="0"/>
                  </a:lnTo>
                </a:path>
              </a:pathLst>
            </a:custGeom>
            <a:noFill/>
            <a:ln w="28575" cmpd="sng">
              <a:solidFill>
                <a:srgbClr val="FFFF00"/>
              </a:solidFill>
              <a:round/>
              <a:headEnd type="none" w="med" len="med"/>
              <a:tailEnd type="none" w="med" len="med"/>
            </a:ln>
            <a:effectLst/>
          </p:spPr>
          <p:txBody>
            <a:bodyPr/>
            <a:lstStyle/>
            <a:p>
              <a:endParaRPr lang="en-US"/>
            </a:p>
          </p:txBody>
        </p:sp>
        <p:sp>
          <p:nvSpPr>
            <p:cNvPr id="69" name="Line 25"/>
            <p:cNvSpPr>
              <a:spLocks noChangeShapeType="1"/>
            </p:cNvSpPr>
            <p:nvPr>
              <p:custDataLst>
                <p:tags r:id="rId37"/>
              </p:custDataLst>
            </p:nvPr>
          </p:nvSpPr>
          <p:spPr bwMode="auto">
            <a:xfrm>
              <a:off x="3984" y="2256"/>
              <a:ext cx="0" cy="192"/>
            </a:xfrm>
            <a:prstGeom prst="line">
              <a:avLst/>
            </a:prstGeom>
            <a:noFill/>
            <a:ln w="28575">
              <a:solidFill>
                <a:srgbClr val="FFFFFF"/>
              </a:solidFill>
              <a:round/>
              <a:headEnd/>
              <a:tailEnd/>
            </a:ln>
            <a:effectLst/>
          </p:spPr>
          <p:txBody>
            <a:bodyPr/>
            <a:lstStyle/>
            <a:p>
              <a:endParaRPr lang="en-US"/>
            </a:p>
          </p:txBody>
        </p:sp>
        <p:sp>
          <p:nvSpPr>
            <p:cNvPr id="70" name="Line 26"/>
            <p:cNvSpPr>
              <a:spLocks noChangeShapeType="1"/>
            </p:cNvSpPr>
            <p:nvPr>
              <p:custDataLst>
                <p:tags r:id="rId38"/>
              </p:custDataLst>
            </p:nvPr>
          </p:nvSpPr>
          <p:spPr bwMode="auto">
            <a:xfrm flipH="1">
              <a:off x="3936" y="2448"/>
              <a:ext cx="48" cy="48"/>
            </a:xfrm>
            <a:prstGeom prst="line">
              <a:avLst/>
            </a:prstGeom>
            <a:noFill/>
            <a:ln w="28575">
              <a:solidFill>
                <a:srgbClr val="FFFFFF"/>
              </a:solidFill>
              <a:round/>
              <a:headEnd/>
              <a:tailEnd/>
            </a:ln>
            <a:effectLst/>
          </p:spPr>
          <p:txBody>
            <a:bodyPr/>
            <a:lstStyle/>
            <a:p>
              <a:endParaRPr lang="en-US"/>
            </a:p>
          </p:txBody>
        </p:sp>
        <p:sp>
          <p:nvSpPr>
            <p:cNvPr id="71" name="Line 27"/>
            <p:cNvSpPr>
              <a:spLocks noChangeShapeType="1"/>
            </p:cNvSpPr>
            <p:nvPr>
              <p:custDataLst>
                <p:tags r:id="rId39"/>
              </p:custDataLst>
            </p:nvPr>
          </p:nvSpPr>
          <p:spPr bwMode="auto">
            <a:xfrm>
              <a:off x="3984" y="2448"/>
              <a:ext cx="0" cy="48"/>
            </a:xfrm>
            <a:prstGeom prst="line">
              <a:avLst/>
            </a:prstGeom>
            <a:noFill/>
            <a:ln w="28575">
              <a:solidFill>
                <a:srgbClr val="FFFFFF"/>
              </a:solidFill>
              <a:round/>
              <a:headEnd/>
              <a:tailEnd/>
            </a:ln>
            <a:effectLst/>
          </p:spPr>
          <p:txBody>
            <a:bodyPr/>
            <a:lstStyle/>
            <a:p>
              <a:endParaRPr lang="en-US"/>
            </a:p>
          </p:txBody>
        </p:sp>
        <p:sp>
          <p:nvSpPr>
            <p:cNvPr id="72" name="Line 28"/>
            <p:cNvSpPr>
              <a:spLocks noChangeShapeType="1"/>
            </p:cNvSpPr>
            <p:nvPr>
              <p:custDataLst>
                <p:tags r:id="rId40"/>
              </p:custDataLst>
            </p:nvPr>
          </p:nvSpPr>
          <p:spPr bwMode="auto">
            <a:xfrm>
              <a:off x="4176" y="2256"/>
              <a:ext cx="0" cy="192"/>
            </a:xfrm>
            <a:prstGeom prst="line">
              <a:avLst/>
            </a:prstGeom>
            <a:noFill/>
            <a:ln w="28575">
              <a:solidFill>
                <a:srgbClr val="FFFFFF"/>
              </a:solidFill>
              <a:round/>
              <a:headEnd/>
              <a:tailEnd/>
            </a:ln>
            <a:effectLst/>
          </p:spPr>
          <p:txBody>
            <a:bodyPr/>
            <a:lstStyle/>
            <a:p>
              <a:endParaRPr lang="en-US"/>
            </a:p>
          </p:txBody>
        </p:sp>
        <p:sp>
          <p:nvSpPr>
            <p:cNvPr id="73" name="Line 29"/>
            <p:cNvSpPr>
              <a:spLocks noChangeShapeType="1"/>
            </p:cNvSpPr>
            <p:nvPr>
              <p:custDataLst>
                <p:tags r:id="rId41"/>
              </p:custDataLst>
            </p:nvPr>
          </p:nvSpPr>
          <p:spPr bwMode="auto">
            <a:xfrm flipH="1">
              <a:off x="4128" y="2448"/>
              <a:ext cx="48" cy="48"/>
            </a:xfrm>
            <a:prstGeom prst="line">
              <a:avLst/>
            </a:prstGeom>
            <a:noFill/>
            <a:ln w="28575">
              <a:solidFill>
                <a:srgbClr val="FFFFFF"/>
              </a:solidFill>
              <a:round/>
              <a:headEnd/>
              <a:tailEnd/>
            </a:ln>
            <a:effectLst/>
          </p:spPr>
          <p:txBody>
            <a:bodyPr/>
            <a:lstStyle/>
            <a:p>
              <a:endParaRPr lang="en-US"/>
            </a:p>
          </p:txBody>
        </p:sp>
        <p:sp>
          <p:nvSpPr>
            <p:cNvPr id="74" name="Line 30"/>
            <p:cNvSpPr>
              <a:spLocks noChangeShapeType="1"/>
            </p:cNvSpPr>
            <p:nvPr>
              <p:custDataLst>
                <p:tags r:id="rId42"/>
              </p:custDataLst>
            </p:nvPr>
          </p:nvSpPr>
          <p:spPr bwMode="auto">
            <a:xfrm>
              <a:off x="4176" y="2448"/>
              <a:ext cx="0" cy="48"/>
            </a:xfrm>
            <a:prstGeom prst="line">
              <a:avLst/>
            </a:prstGeom>
            <a:noFill/>
            <a:ln w="28575">
              <a:solidFill>
                <a:srgbClr val="FFFFFF"/>
              </a:solidFill>
              <a:round/>
              <a:headEnd/>
              <a:tailEnd/>
            </a:ln>
            <a:effectLst/>
          </p:spPr>
          <p:txBody>
            <a:bodyPr/>
            <a:lstStyle/>
            <a:p>
              <a:endParaRPr lang="en-US"/>
            </a:p>
          </p:txBody>
        </p:sp>
      </p:grpSp>
      <p:sp>
        <p:nvSpPr>
          <p:cNvPr id="156" name="Content Placeholder 2"/>
          <p:cNvSpPr txBox="1">
            <a:spLocks/>
          </p:cNvSpPr>
          <p:nvPr>
            <p:custDataLst>
              <p:tags r:id="rId19"/>
            </p:custDataLst>
          </p:nvPr>
        </p:nvSpPr>
        <p:spPr>
          <a:xfrm>
            <a:off x="1498124" y="3212441"/>
            <a:ext cx="1066800" cy="457200"/>
          </a:xfrm>
          <a:prstGeom prst="rect">
            <a:avLst/>
          </a:prstGeom>
        </p:spPr>
        <p:txBody>
          <a:bodyPr vert="horz" lIns="91440" tIns="45720" rIns="91440" bIns="45720" rtlCol="0">
            <a:normAutofit fontScale="85000" lnSpcReduction="20000"/>
          </a:bodyPr>
          <a:lstStyle/>
          <a:p>
            <a:pPr marL="342900" marR="0" lvl="0" indent="-342900" algn="ctr"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Alice</a:t>
            </a:r>
          </a:p>
        </p:txBody>
      </p:sp>
      <p:sp>
        <p:nvSpPr>
          <p:cNvPr id="110" name="Content Placeholder 2"/>
          <p:cNvSpPr txBox="1">
            <a:spLocks/>
          </p:cNvSpPr>
          <p:nvPr>
            <p:custDataLst>
              <p:tags r:id="rId20"/>
            </p:custDataLst>
          </p:nvPr>
        </p:nvSpPr>
        <p:spPr>
          <a:xfrm>
            <a:off x="457200" y="3810000"/>
            <a:ext cx="8305800" cy="2895600"/>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One person owns a </a:t>
            </a:r>
            <a:r>
              <a:rPr kumimoji="0" lang="en-US" sz="3200" b="0" i="0" u="none" strike="noStrike" kern="1200" cap="none" spc="0" normalizeH="0" noProof="0" dirty="0" smtClean="0">
                <a:ln>
                  <a:noFill/>
                </a:ln>
                <a:solidFill>
                  <a:schemeClr val="bg1"/>
                </a:solidFill>
                <a:effectLst/>
                <a:uLnTx/>
                <a:uFillTx/>
                <a:latin typeface="Calibri" pitchFamily="34" charset="0"/>
                <a:ea typeface="+mn-ea"/>
                <a:cs typeface="Arial" pitchFamily="34" charset="0"/>
              </a:rPr>
              <a:t>stage at a time</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200" baseline="0" dirty="0" smtClean="0">
                <a:solidFill>
                  <a:schemeClr val="bg1"/>
                </a:solidFill>
                <a:latin typeface="Calibri" pitchFamily="34" charset="0"/>
                <a:cs typeface="Arial" pitchFamily="34" charset="0"/>
              </a:rPr>
              <a:t>4 stages</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200" baseline="0" dirty="0" smtClean="0">
                <a:solidFill>
                  <a:schemeClr val="bg1"/>
                </a:solidFill>
                <a:latin typeface="Calibri" pitchFamily="34" charset="0"/>
                <a:cs typeface="Arial" pitchFamily="34" charset="0"/>
              </a:rPr>
              <a:t>4 people</a:t>
            </a:r>
            <a:r>
              <a:rPr lang="en-US" sz="3200" dirty="0" smtClean="0">
                <a:solidFill>
                  <a:schemeClr val="bg1"/>
                </a:solidFill>
                <a:latin typeface="Calibri" pitchFamily="34" charset="0"/>
                <a:cs typeface="Arial" pitchFamily="34" charset="0"/>
              </a:rPr>
              <a:t> working simultaneously</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200" dirty="0" smtClean="0">
                <a:solidFill>
                  <a:schemeClr val="bg1"/>
                </a:solidFill>
                <a:latin typeface="Calibri" pitchFamily="34" charset="0"/>
                <a:cs typeface="Arial" pitchFamily="34" charset="0"/>
              </a:rPr>
              <a:t>Everyone moves right in lockstep</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It still takes</a:t>
            </a:r>
            <a:r>
              <a:rPr kumimoji="0" lang="en-US" sz="3200" b="0" i="0" u="none" strike="noStrike" kern="1200" cap="none" spc="0" normalizeH="0" noProof="0" dirty="0" smtClean="0">
                <a:ln>
                  <a:noFill/>
                </a:ln>
                <a:solidFill>
                  <a:schemeClr val="bg1"/>
                </a:solidFill>
                <a:effectLst/>
                <a:uLnTx/>
                <a:uFillTx/>
                <a:latin typeface="Calibri" pitchFamily="34" charset="0"/>
                <a:ea typeface="+mn-ea"/>
                <a:cs typeface="Arial" pitchFamily="34" charset="0"/>
              </a:rPr>
              <a:t> all four stages for one job to complete</a:t>
            </a:r>
            <a:endPar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16904884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Design 2: Pipelined Design</a:t>
            </a:r>
            <a:endParaRPr lang="en-US" dirty="0"/>
          </a:p>
        </p:txBody>
      </p:sp>
      <p:sp>
        <p:nvSpPr>
          <p:cNvPr id="3" name="Content Placeholder 2"/>
          <p:cNvSpPr>
            <a:spLocks noGrp="1"/>
          </p:cNvSpPr>
          <p:nvPr>
            <p:ph idx="1"/>
            <p:custDataLst>
              <p:tags r:id="rId2"/>
            </p:custDataLst>
          </p:nvPr>
        </p:nvSpPr>
        <p:spPr>
          <a:xfrm>
            <a:off x="228600" y="685800"/>
            <a:ext cx="8686800" cy="685800"/>
          </a:xfrm>
        </p:spPr>
        <p:txBody>
          <a:bodyPr/>
          <a:lstStyle/>
          <a:p>
            <a:r>
              <a:rPr lang="en-US" dirty="0" smtClean="0"/>
              <a:t>Partition room into </a:t>
            </a:r>
            <a:r>
              <a:rPr lang="en-US" i="1" dirty="0" smtClean="0">
                <a:solidFill>
                  <a:schemeClr val="accent5">
                    <a:lumMod val="60000"/>
                    <a:lumOff val="40000"/>
                  </a:schemeClr>
                </a:solidFill>
              </a:rPr>
              <a:t>stages</a:t>
            </a:r>
            <a:r>
              <a:rPr lang="en-US" dirty="0" smtClean="0">
                <a:solidFill>
                  <a:schemeClr val="accent1"/>
                </a:solidFill>
              </a:rPr>
              <a:t> </a:t>
            </a:r>
            <a:r>
              <a:rPr lang="en-US" dirty="0" smtClean="0"/>
              <a:t>of a</a:t>
            </a:r>
            <a:r>
              <a:rPr lang="en-US" dirty="0" smtClean="0">
                <a:solidFill>
                  <a:schemeClr val="accent5">
                    <a:lumMod val="60000"/>
                    <a:lumOff val="40000"/>
                  </a:schemeClr>
                </a:solidFill>
              </a:rPr>
              <a:t> </a:t>
            </a:r>
            <a:r>
              <a:rPr lang="en-US" i="1" dirty="0" smtClean="0">
                <a:solidFill>
                  <a:schemeClr val="accent5">
                    <a:lumMod val="60000"/>
                    <a:lumOff val="40000"/>
                  </a:schemeClr>
                </a:solidFill>
              </a:rPr>
              <a:t>pipeline</a:t>
            </a:r>
            <a:endParaRPr lang="en-US" dirty="0" smtClean="0">
              <a:solidFill>
                <a:schemeClr val="accent5">
                  <a:lumMod val="60000"/>
                  <a:lumOff val="40000"/>
                </a:schemeClr>
              </a:solidFill>
            </a:endParaRPr>
          </a:p>
        </p:txBody>
      </p:sp>
      <p:pic>
        <p:nvPicPr>
          <p:cNvPr id="4" name="Picture 4"/>
          <p:cNvPicPr>
            <a:picLocks noChangeAspect="1" noChangeArrowheads="1"/>
          </p:cNvPicPr>
          <p:nvPr>
            <p:custDataLst>
              <p:tags r:id="rId3"/>
            </p:custDataLst>
          </p:nvPr>
        </p:nvPicPr>
        <p:blipFill>
          <a:blip r:embed="rId70" cstate="print"/>
          <a:srcRect/>
          <a:stretch>
            <a:fillRect/>
          </a:stretch>
        </p:blipFill>
        <p:spPr bwMode="auto">
          <a:xfrm>
            <a:off x="4495800" y="1600200"/>
            <a:ext cx="436392" cy="654587"/>
          </a:xfrm>
          <a:prstGeom prst="rect">
            <a:avLst/>
          </a:prstGeom>
          <a:noFill/>
          <a:ln w="9525">
            <a:noFill/>
            <a:miter lim="800000"/>
            <a:headEnd/>
            <a:tailEnd/>
          </a:ln>
          <a:effectLst/>
        </p:spPr>
      </p:pic>
      <p:pic>
        <p:nvPicPr>
          <p:cNvPr id="5" name="Picture 6"/>
          <p:cNvPicPr>
            <a:picLocks noChangeAspect="1" noChangeArrowheads="1"/>
          </p:cNvPicPr>
          <p:nvPr>
            <p:custDataLst>
              <p:tags r:id="rId4"/>
            </p:custDataLst>
          </p:nvPr>
        </p:nvPicPr>
        <p:blipFill>
          <a:blip r:embed="rId71" cstate="print"/>
          <a:srcRect/>
          <a:stretch>
            <a:fillRect/>
          </a:stretch>
        </p:blipFill>
        <p:spPr bwMode="auto">
          <a:xfrm>
            <a:off x="5791200" y="1615779"/>
            <a:ext cx="597816" cy="594021"/>
          </a:xfrm>
          <a:prstGeom prst="rect">
            <a:avLst/>
          </a:prstGeom>
          <a:noFill/>
          <a:ln w="9525">
            <a:noFill/>
            <a:miter lim="800000"/>
            <a:headEnd/>
            <a:tailEnd/>
          </a:ln>
          <a:effectLst/>
        </p:spPr>
      </p:pic>
      <p:pic>
        <p:nvPicPr>
          <p:cNvPr id="7" name="Picture 8"/>
          <p:cNvPicPr>
            <a:picLocks noChangeAspect="1" noChangeArrowheads="1"/>
          </p:cNvPicPr>
          <p:nvPr>
            <p:custDataLst>
              <p:tags r:id="rId5"/>
            </p:custDataLst>
          </p:nvPr>
        </p:nvPicPr>
        <p:blipFill>
          <a:blip r:embed="rId72" cstate="print"/>
          <a:srcRect/>
          <a:stretch>
            <a:fillRect/>
          </a:stretch>
        </p:blipFill>
        <p:spPr bwMode="auto">
          <a:xfrm>
            <a:off x="1676400" y="1524000"/>
            <a:ext cx="761048" cy="815813"/>
          </a:xfrm>
          <a:prstGeom prst="rect">
            <a:avLst/>
          </a:prstGeom>
          <a:noFill/>
          <a:ln w="9525">
            <a:noFill/>
            <a:miter lim="800000"/>
            <a:headEnd/>
            <a:tailEnd/>
          </a:ln>
          <a:effectLst/>
        </p:spPr>
      </p:pic>
      <p:pic>
        <p:nvPicPr>
          <p:cNvPr id="8" name="Picture 9"/>
          <p:cNvPicPr>
            <a:picLocks noChangeAspect="1" noChangeArrowheads="1"/>
          </p:cNvPicPr>
          <p:nvPr>
            <p:custDataLst>
              <p:tags r:id="rId6"/>
            </p:custDataLst>
          </p:nvPr>
        </p:nvPicPr>
        <p:blipFill>
          <a:blip r:embed="rId73" cstate="print"/>
          <a:srcRect/>
          <a:stretch>
            <a:fillRect/>
          </a:stretch>
        </p:blipFill>
        <p:spPr bwMode="auto">
          <a:xfrm>
            <a:off x="2895600" y="1600200"/>
            <a:ext cx="720790" cy="627087"/>
          </a:xfrm>
          <a:prstGeom prst="rect">
            <a:avLst/>
          </a:prstGeom>
          <a:noFill/>
          <a:ln w="9525">
            <a:noFill/>
            <a:miter lim="800000"/>
            <a:headEnd/>
            <a:tailEnd/>
          </a:ln>
          <a:effectLst/>
        </p:spPr>
      </p:pic>
      <p:sp>
        <p:nvSpPr>
          <p:cNvPr id="36" name="Freeform 35"/>
          <p:cNvSpPr/>
          <p:nvPr>
            <p:custDataLst>
              <p:tags r:id="rId7"/>
            </p:custDataLst>
          </p:nvPr>
        </p:nvSpPr>
        <p:spPr>
          <a:xfrm>
            <a:off x="1219200" y="1371600"/>
            <a:ext cx="1676400"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Lst>
            <a:ahLst/>
            <a:cxnLst>
              <a:cxn ang="0">
                <a:pos x="connsiteX0" y="connsiteY0"/>
              </a:cxn>
              <a:cxn ang="0">
                <a:pos x="connsiteX1" y="connsiteY1"/>
              </a:cxn>
              <a:cxn ang="0">
                <a:pos x="connsiteX2" y="connsiteY2"/>
              </a:cxn>
              <a:cxn ang="0">
                <a:pos x="connsiteX3" y="connsiteY3"/>
              </a:cxn>
            </a:cxnLst>
            <a:rect l="l" t="t" r="r" b="b"/>
            <a:pathLst>
              <a:path w="3338941" h="1676399">
                <a:moveTo>
                  <a:pt x="0" y="0"/>
                </a:moveTo>
                <a:lnTo>
                  <a:pt x="2804710" y="0"/>
                </a:lnTo>
                <a:lnTo>
                  <a:pt x="2805541" y="685799"/>
                </a:lnTo>
                <a:cubicBezTo>
                  <a:pt x="2851214" y="710500"/>
                  <a:pt x="3338941" y="1676399"/>
                  <a:pt x="333894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custDataLst>
              <p:tags r:id="rId8"/>
            </p:custDataLst>
          </p:nvPr>
        </p:nvSpPr>
        <p:spPr>
          <a:xfrm>
            <a:off x="2590800" y="1371600"/>
            <a:ext cx="1676400"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Lst>
            <a:ahLst/>
            <a:cxnLst>
              <a:cxn ang="0">
                <a:pos x="connsiteX0" y="connsiteY0"/>
              </a:cxn>
              <a:cxn ang="0">
                <a:pos x="connsiteX1" y="connsiteY1"/>
              </a:cxn>
              <a:cxn ang="0">
                <a:pos x="connsiteX2" y="connsiteY2"/>
              </a:cxn>
              <a:cxn ang="0">
                <a:pos x="connsiteX3" y="connsiteY3"/>
              </a:cxn>
            </a:cxnLst>
            <a:rect l="l" t="t" r="r" b="b"/>
            <a:pathLst>
              <a:path w="3338941" h="1676399">
                <a:moveTo>
                  <a:pt x="0" y="0"/>
                </a:moveTo>
                <a:lnTo>
                  <a:pt x="2804710" y="0"/>
                </a:lnTo>
                <a:lnTo>
                  <a:pt x="2805541" y="685799"/>
                </a:lnTo>
                <a:cubicBezTo>
                  <a:pt x="2851214" y="710500"/>
                  <a:pt x="3338941" y="1676399"/>
                  <a:pt x="333894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custDataLst>
              <p:tags r:id="rId9"/>
            </p:custDataLst>
          </p:nvPr>
        </p:nvSpPr>
        <p:spPr>
          <a:xfrm>
            <a:off x="3962400" y="1371600"/>
            <a:ext cx="1676400"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Lst>
            <a:ahLst/>
            <a:cxnLst>
              <a:cxn ang="0">
                <a:pos x="connsiteX0" y="connsiteY0"/>
              </a:cxn>
              <a:cxn ang="0">
                <a:pos x="connsiteX1" y="connsiteY1"/>
              </a:cxn>
              <a:cxn ang="0">
                <a:pos x="connsiteX2" y="connsiteY2"/>
              </a:cxn>
              <a:cxn ang="0">
                <a:pos x="connsiteX3" y="connsiteY3"/>
              </a:cxn>
            </a:cxnLst>
            <a:rect l="l" t="t" r="r" b="b"/>
            <a:pathLst>
              <a:path w="3338941" h="1676399">
                <a:moveTo>
                  <a:pt x="0" y="0"/>
                </a:moveTo>
                <a:lnTo>
                  <a:pt x="2804710" y="0"/>
                </a:lnTo>
                <a:lnTo>
                  <a:pt x="2805541" y="685799"/>
                </a:lnTo>
                <a:cubicBezTo>
                  <a:pt x="2851214" y="710500"/>
                  <a:pt x="3338941" y="1676399"/>
                  <a:pt x="333894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custDataLst>
              <p:tags r:id="rId10"/>
            </p:custDataLst>
          </p:nvPr>
        </p:nvSpPr>
        <p:spPr>
          <a:xfrm>
            <a:off x="5334000" y="1371600"/>
            <a:ext cx="1676400"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Lst>
            <a:ahLst/>
            <a:cxnLst>
              <a:cxn ang="0">
                <a:pos x="connsiteX0" y="connsiteY0"/>
              </a:cxn>
              <a:cxn ang="0">
                <a:pos x="connsiteX1" y="connsiteY1"/>
              </a:cxn>
              <a:cxn ang="0">
                <a:pos x="connsiteX2" y="connsiteY2"/>
              </a:cxn>
              <a:cxn ang="0">
                <a:pos x="connsiteX3" y="connsiteY3"/>
              </a:cxn>
            </a:cxnLst>
            <a:rect l="l" t="t" r="r" b="b"/>
            <a:pathLst>
              <a:path w="3338941" h="1676399">
                <a:moveTo>
                  <a:pt x="0" y="0"/>
                </a:moveTo>
                <a:lnTo>
                  <a:pt x="2804710" y="0"/>
                </a:lnTo>
                <a:lnTo>
                  <a:pt x="2805541" y="685799"/>
                </a:lnTo>
                <a:cubicBezTo>
                  <a:pt x="2851214" y="710500"/>
                  <a:pt x="3338941" y="1676399"/>
                  <a:pt x="333894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custDataLst>
              <p:tags r:id="rId11"/>
            </p:custDataLst>
          </p:nvPr>
        </p:nvSpPr>
        <p:spPr>
          <a:xfrm rot="10800000">
            <a:off x="1027176" y="1905000"/>
            <a:ext cx="268224"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 name="connsiteX0" fmla="*/ 0 w 534231"/>
              <a:gd name="connsiteY0" fmla="*/ 0 h 1676399"/>
              <a:gd name="connsiteX1" fmla="*/ 831 w 534231"/>
              <a:gd name="connsiteY1" fmla="*/ 685799 h 1676399"/>
              <a:gd name="connsiteX2" fmla="*/ 534231 w 534231"/>
              <a:gd name="connsiteY2" fmla="*/ 1676399 h 1676399"/>
            </a:gdLst>
            <a:ahLst/>
            <a:cxnLst>
              <a:cxn ang="0">
                <a:pos x="connsiteX0" y="connsiteY0"/>
              </a:cxn>
              <a:cxn ang="0">
                <a:pos x="connsiteX1" y="connsiteY1"/>
              </a:cxn>
              <a:cxn ang="0">
                <a:pos x="connsiteX2" y="connsiteY2"/>
              </a:cxn>
            </a:cxnLst>
            <a:rect l="l" t="t" r="r" b="b"/>
            <a:pathLst>
              <a:path w="534231" h="1676399">
                <a:moveTo>
                  <a:pt x="0" y="0"/>
                </a:moveTo>
                <a:lnTo>
                  <a:pt x="831" y="685799"/>
                </a:lnTo>
                <a:cubicBezTo>
                  <a:pt x="46504" y="710500"/>
                  <a:pt x="534231" y="1676399"/>
                  <a:pt x="53423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custDataLst>
              <p:tags r:id="rId12"/>
            </p:custDataLst>
          </p:nvPr>
        </p:nvCxnSpPr>
        <p:spPr>
          <a:xfrm>
            <a:off x="1295400" y="3124200"/>
            <a:ext cx="5486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custDataLst>
              <p:tags r:id="rId13"/>
            </p:custDataLst>
          </p:nvPr>
        </p:nvCxnSpPr>
        <p:spPr>
          <a:xfrm rot="5400000">
            <a:off x="2552700" y="29337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custDataLst>
              <p:tags r:id="rId14"/>
            </p:custDataLst>
          </p:nvPr>
        </p:nvCxnSpPr>
        <p:spPr>
          <a:xfrm rot="5400000">
            <a:off x="1028700" y="15621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custDataLst>
              <p:tags r:id="rId15"/>
            </p:custDataLst>
          </p:nvPr>
        </p:nvCxnSpPr>
        <p:spPr>
          <a:xfrm rot="5400000">
            <a:off x="3924300" y="29337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custDataLst>
              <p:tags r:id="rId16"/>
            </p:custDataLst>
          </p:nvPr>
        </p:nvCxnSpPr>
        <p:spPr>
          <a:xfrm rot="5400000">
            <a:off x="5219700" y="29337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17"/>
            </p:custDataLst>
          </p:nvPr>
        </p:nvCxnSpPr>
        <p:spPr>
          <a:xfrm rot="5400000">
            <a:off x="6591300" y="29337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Group 8"/>
          <p:cNvGrpSpPr>
            <a:grpSpLocks/>
          </p:cNvGrpSpPr>
          <p:nvPr>
            <p:custDataLst>
              <p:tags r:id="rId18"/>
            </p:custDataLst>
          </p:nvPr>
        </p:nvGrpSpPr>
        <p:grpSpPr bwMode="auto">
          <a:xfrm>
            <a:off x="3124200" y="2308736"/>
            <a:ext cx="508000" cy="716876"/>
            <a:chOff x="3696" y="991"/>
            <a:chExt cx="720" cy="1505"/>
          </a:xfrm>
        </p:grpSpPr>
        <p:sp>
          <p:nvSpPr>
            <p:cNvPr id="53" name="Oval 9"/>
            <p:cNvSpPr>
              <a:spLocks noChangeArrowheads="1"/>
            </p:cNvSpPr>
            <p:nvPr>
              <p:custDataLst>
                <p:tags r:id="rId47"/>
              </p:custDataLst>
            </p:nvPr>
          </p:nvSpPr>
          <p:spPr bwMode="auto">
            <a:xfrm>
              <a:off x="3984" y="1200"/>
              <a:ext cx="192" cy="240"/>
            </a:xfrm>
            <a:prstGeom prst="ellipse">
              <a:avLst/>
            </a:prstGeom>
            <a:noFill/>
            <a:ln w="9525">
              <a:solidFill>
                <a:srgbClr val="FFFFFF"/>
              </a:solidFill>
              <a:round/>
              <a:headEnd/>
              <a:tailEnd/>
            </a:ln>
            <a:effectLst/>
          </p:spPr>
          <p:txBody>
            <a:bodyPr wrap="none" anchor="ctr"/>
            <a:lstStyle/>
            <a:p>
              <a:endParaRPr lang="en-US"/>
            </a:p>
          </p:txBody>
        </p:sp>
        <p:sp>
          <p:nvSpPr>
            <p:cNvPr id="54" name="Line 10"/>
            <p:cNvSpPr>
              <a:spLocks noChangeShapeType="1"/>
            </p:cNvSpPr>
            <p:nvPr>
              <p:custDataLst>
                <p:tags r:id="rId48"/>
              </p:custDataLst>
            </p:nvPr>
          </p:nvSpPr>
          <p:spPr bwMode="auto">
            <a:xfrm>
              <a:off x="4080" y="1440"/>
              <a:ext cx="0" cy="432"/>
            </a:xfrm>
            <a:prstGeom prst="line">
              <a:avLst/>
            </a:prstGeom>
            <a:noFill/>
            <a:ln w="28575">
              <a:solidFill>
                <a:srgbClr val="FFFFFF"/>
              </a:solidFill>
              <a:round/>
              <a:headEnd/>
              <a:tailEnd/>
            </a:ln>
            <a:effectLst/>
          </p:spPr>
          <p:txBody>
            <a:bodyPr/>
            <a:lstStyle/>
            <a:p>
              <a:endParaRPr lang="en-US"/>
            </a:p>
          </p:txBody>
        </p:sp>
        <p:sp>
          <p:nvSpPr>
            <p:cNvPr id="55" name="AutoShape 11"/>
            <p:cNvSpPr>
              <a:spLocks noChangeArrowheads="1"/>
            </p:cNvSpPr>
            <p:nvPr>
              <p:custDataLst>
                <p:tags r:id="rId49"/>
              </p:custDataLst>
            </p:nvPr>
          </p:nvSpPr>
          <p:spPr bwMode="auto">
            <a:xfrm>
              <a:off x="3888" y="1872"/>
              <a:ext cx="384" cy="384"/>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56" name="Line 12"/>
            <p:cNvSpPr>
              <a:spLocks noChangeShapeType="1"/>
            </p:cNvSpPr>
            <p:nvPr>
              <p:custDataLst>
                <p:tags r:id="rId50"/>
              </p:custDataLst>
            </p:nvPr>
          </p:nvSpPr>
          <p:spPr bwMode="auto">
            <a:xfrm flipV="1">
              <a:off x="3792" y="1536"/>
              <a:ext cx="288" cy="192"/>
            </a:xfrm>
            <a:prstGeom prst="line">
              <a:avLst/>
            </a:prstGeom>
            <a:noFill/>
            <a:ln w="28575">
              <a:solidFill>
                <a:srgbClr val="FFFFFF"/>
              </a:solidFill>
              <a:round/>
              <a:headEnd/>
              <a:tailEnd/>
            </a:ln>
            <a:effectLst/>
          </p:spPr>
          <p:txBody>
            <a:bodyPr/>
            <a:lstStyle/>
            <a:p>
              <a:endParaRPr lang="en-US"/>
            </a:p>
          </p:txBody>
        </p:sp>
        <p:sp>
          <p:nvSpPr>
            <p:cNvPr id="57" name="Line 13"/>
            <p:cNvSpPr>
              <a:spLocks noChangeShapeType="1"/>
            </p:cNvSpPr>
            <p:nvPr>
              <p:custDataLst>
                <p:tags r:id="rId51"/>
              </p:custDataLst>
            </p:nvPr>
          </p:nvSpPr>
          <p:spPr bwMode="auto">
            <a:xfrm>
              <a:off x="4080" y="1536"/>
              <a:ext cx="240" cy="192"/>
            </a:xfrm>
            <a:prstGeom prst="line">
              <a:avLst/>
            </a:prstGeom>
            <a:noFill/>
            <a:ln w="28575">
              <a:solidFill>
                <a:srgbClr val="FFFFFF"/>
              </a:solidFill>
              <a:round/>
              <a:headEnd/>
              <a:tailEnd/>
            </a:ln>
            <a:effectLst/>
          </p:spPr>
          <p:txBody>
            <a:bodyPr/>
            <a:lstStyle/>
            <a:p>
              <a:endParaRPr lang="en-US"/>
            </a:p>
          </p:txBody>
        </p:sp>
        <p:sp>
          <p:nvSpPr>
            <p:cNvPr id="58" name="Line 14"/>
            <p:cNvSpPr>
              <a:spLocks noChangeShapeType="1"/>
            </p:cNvSpPr>
            <p:nvPr>
              <p:custDataLst>
                <p:tags r:id="rId52"/>
              </p:custDataLst>
            </p:nvPr>
          </p:nvSpPr>
          <p:spPr bwMode="auto">
            <a:xfrm>
              <a:off x="4320" y="1728"/>
              <a:ext cx="96" cy="0"/>
            </a:xfrm>
            <a:prstGeom prst="line">
              <a:avLst/>
            </a:prstGeom>
            <a:noFill/>
            <a:ln w="28575">
              <a:solidFill>
                <a:srgbClr val="FFFFFF"/>
              </a:solidFill>
              <a:round/>
              <a:headEnd/>
              <a:tailEnd/>
            </a:ln>
            <a:effectLst/>
          </p:spPr>
          <p:txBody>
            <a:bodyPr/>
            <a:lstStyle/>
            <a:p>
              <a:endParaRPr lang="en-US"/>
            </a:p>
          </p:txBody>
        </p:sp>
        <p:sp>
          <p:nvSpPr>
            <p:cNvPr id="59" name="Line 15"/>
            <p:cNvSpPr>
              <a:spLocks noChangeShapeType="1"/>
            </p:cNvSpPr>
            <p:nvPr>
              <p:custDataLst>
                <p:tags r:id="rId53"/>
              </p:custDataLst>
            </p:nvPr>
          </p:nvSpPr>
          <p:spPr bwMode="auto">
            <a:xfrm>
              <a:off x="4320" y="1728"/>
              <a:ext cx="96" cy="48"/>
            </a:xfrm>
            <a:prstGeom prst="line">
              <a:avLst/>
            </a:prstGeom>
            <a:noFill/>
            <a:ln w="28575">
              <a:solidFill>
                <a:srgbClr val="FFFFFF"/>
              </a:solidFill>
              <a:round/>
              <a:headEnd/>
              <a:tailEnd/>
            </a:ln>
            <a:effectLst/>
          </p:spPr>
          <p:txBody>
            <a:bodyPr/>
            <a:lstStyle/>
            <a:p>
              <a:endParaRPr lang="en-US"/>
            </a:p>
          </p:txBody>
        </p:sp>
        <p:sp>
          <p:nvSpPr>
            <p:cNvPr id="60" name="Line 16"/>
            <p:cNvSpPr>
              <a:spLocks noChangeShapeType="1"/>
            </p:cNvSpPr>
            <p:nvPr>
              <p:custDataLst>
                <p:tags r:id="rId54"/>
              </p:custDataLst>
            </p:nvPr>
          </p:nvSpPr>
          <p:spPr bwMode="auto">
            <a:xfrm>
              <a:off x="4320" y="1728"/>
              <a:ext cx="0" cy="96"/>
            </a:xfrm>
            <a:prstGeom prst="line">
              <a:avLst/>
            </a:prstGeom>
            <a:noFill/>
            <a:ln w="28575">
              <a:solidFill>
                <a:srgbClr val="FFFFFF"/>
              </a:solidFill>
              <a:round/>
              <a:headEnd/>
              <a:tailEnd/>
            </a:ln>
            <a:effectLst/>
          </p:spPr>
          <p:txBody>
            <a:bodyPr/>
            <a:lstStyle/>
            <a:p>
              <a:endParaRPr lang="en-US"/>
            </a:p>
          </p:txBody>
        </p:sp>
        <p:sp>
          <p:nvSpPr>
            <p:cNvPr id="61" name="Line 17"/>
            <p:cNvSpPr>
              <a:spLocks noChangeShapeType="1"/>
            </p:cNvSpPr>
            <p:nvPr>
              <p:custDataLst>
                <p:tags r:id="rId55"/>
              </p:custDataLst>
            </p:nvPr>
          </p:nvSpPr>
          <p:spPr bwMode="auto">
            <a:xfrm>
              <a:off x="3696" y="1728"/>
              <a:ext cx="96" cy="0"/>
            </a:xfrm>
            <a:prstGeom prst="line">
              <a:avLst/>
            </a:prstGeom>
            <a:noFill/>
            <a:ln w="28575">
              <a:solidFill>
                <a:srgbClr val="FFFFFF"/>
              </a:solidFill>
              <a:round/>
              <a:headEnd/>
              <a:tailEnd/>
            </a:ln>
            <a:effectLst/>
          </p:spPr>
          <p:txBody>
            <a:bodyPr/>
            <a:lstStyle/>
            <a:p>
              <a:endParaRPr lang="en-US"/>
            </a:p>
          </p:txBody>
        </p:sp>
        <p:sp>
          <p:nvSpPr>
            <p:cNvPr id="62" name="Line 18"/>
            <p:cNvSpPr>
              <a:spLocks noChangeShapeType="1"/>
            </p:cNvSpPr>
            <p:nvPr>
              <p:custDataLst>
                <p:tags r:id="rId56"/>
              </p:custDataLst>
            </p:nvPr>
          </p:nvSpPr>
          <p:spPr bwMode="auto">
            <a:xfrm>
              <a:off x="3792" y="1728"/>
              <a:ext cx="0" cy="96"/>
            </a:xfrm>
            <a:prstGeom prst="line">
              <a:avLst/>
            </a:prstGeom>
            <a:noFill/>
            <a:ln w="28575">
              <a:solidFill>
                <a:srgbClr val="FFFFFF"/>
              </a:solidFill>
              <a:round/>
              <a:headEnd/>
              <a:tailEnd/>
            </a:ln>
            <a:effectLst/>
          </p:spPr>
          <p:txBody>
            <a:bodyPr/>
            <a:lstStyle/>
            <a:p>
              <a:endParaRPr lang="en-US"/>
            </a:p>
          </p:txBody>
        </p:sp>
        <p:sp>
          <p:nvSpPr>
            <p:cNvPr id="63" name="Line 19"/>
            <p:cNvSpPr>
              <a:spLocks noChangeShapeType="1"/>
            </p:cNvSpPr>
            <p:nvPr>
              <p:custDataLst>
                <p:tags r:id="rId57"/>
              </p:custDataLst>
            </p:nvPr>
          </p:nvSpPr>
          <p:spPr bwMode="auto">
            <a:xfrm flipH="1">
              <a:off x="3696" y="1728"/>
              <a:ext cx="96" cy="48"/>
            </a:xfrm>
            <a:prstGeom prst="line">
              <a:avLst/>
            </a:prstGeom>
            <a:noFill/>
            <a:ln w="28575">
              <a:solidFill>
                <a:srgbClr val="FFFFFF"/>
              </a:solidFill>
              <a:round/>
              <a:headEnd/>
              <a:tailEnd/>
            </a:ln>
            <a:effectLst/>
          </p:spPr>
          <p:txBody>
            <a:bodyPr/>
            <a:lstStyle/>
            <a:p>
              <a:endParaRPr lang="en-US"/>
            </a:p>
          </p:txBody>
        </p:sp>
        <p:sp>
          <p:nvSpPr>
            <p:cNvPr id="64" name="Freeform 20"/>
            <p:cNvSpPr>
              <a:spLocks/>
            </p:cNvSpPr>
            <p:nvPr>
              <p:custDataLst>
                <p:tags r:id="rId58"/>
              </p:custDataLst>
            </p:nvPr>
          </p:nvSpPr>
          <p:spPr bwMode="auto">
            <a:xfrm>
              <a:off x="4176" y="1275"/>
              <a:ext cx="177" cy="94"/>
            </a:xfrm>
            <a:custGeom>
              <a:avLst/>
              <a:gdLst/>
              <a:ahLst/>
              <a:cxnLst>
                <a:cxn ang="0">
                  <a:pos x="0" y="21"/>
                </a:cxn>
                <a:cxn ang="0">
                  <a:pos x="35" y="94"/>
                </a:cxn>
                <a:cxn ang="0">
                  <a:pos x="45" y="0"/>
                </a:cxn>
                <a:cxn ang="0">
                  <a:pos x="92" y="75"/>
                </a:cxn>
                <a:cxn ang="0">
                  <a:pos x="120" y="0"/>
                </a:cxn>
                <a:cxn ang="0">
                  <a:pos x="177" y="66"/>
                </a:cxn>
              </a:cxnLst>
              <a:rect l="0" t="0" r="r" b="b"/>
              <a:pathLst>
                <a:path w="177" h="94">
                  <a:moveTo>
                    <a:pt x="0" y="21"/>
                  </a:moveTo>
                  <a:lnTo>
                    <a:pt x="35" y="94"/>
                  </a:lnTo>
                  <a:lnTo>
                    <a:pt x="45" y="0"/>
                  </a:lnTo>
                  <a:lnTo>
                    <a:pt x="92" y="75"/>
                  </a:lnTo>
                  <a:lnTo>
                    <a:pt x="120" y="0"/>
                  </a:lnTo>
                  <a:lnTo>
                    <a:pt x="177" y="66"/>
                  </a:lnTo>
                </a:path>
              </a:pathLst>
            </a:custGeom>
            <a:noFill/>
            <a:ln w="28575" cmpd="sng">
              <a:solidFill>
                <a:srgbClr val="FFFF00"/>
              </a:solidFill>
              <a:round/>
              <a:headEnd type="none" w="med" len="med"/>
              <a:tailEnd type="none" w="med" len="med"/>
            </a:ln>
            <a:effectLst/>
          </p:spPr>
          <p:txBody>
            <a:bodyPr/>
            <a:lstStyle/>
            <a:p>
              <a:endParaRPr lang="en-US"/>
            </a:p>
          </p:txBody>
        </p:sp>
        <p:sp>
          <p:nvSpPr>
            <p:cNvPr id="65" name="Freeform 21"/>
            <p:cNvSpPr>
              <a:spLocks/>
            </p:cNvSpPr>
            <p:nvPr>
              <p:custDataLst>
                <p:tags r:id="rId59"/>
              </p:custDataLst>
            </p:nvPr>
          </p:nvSpPr>
          <p:spPr bwMode="auto">
            <a:xfrm>
              <a:off x="4128" y="1114"/>
              <a:ext cx="197" cy="104"/>
            </a:xfrm>
            <a:custGeom>
              <a:avLst/>
              <a:gdLst/>
              <a:ahLst/>
              <a:cxnLst>
                <a:cxn ang="0">
                  <a:pos x="0" y="86"/>
                </a:cxn>
                <a:cxn ang="0">
                  <a:pos x="36" y="10"/>
                </a:cxn>
                <a:cxn ang="0">
                  <a:pos x="55" y="104"/>
                </a:cxn>
                <a:cxn ang="0">
                  <a:pos x="102" y="0"/>
                </a:cxn>
                <a:cxn ang="0">
                  <a:pos x="131" y="104"/>
                </a:cxn>
                <a:cxn ang="0">
                  <a:pos x="197" y="76"/>
                </a:cxn>
              </a:cxnLst>
              <a:rect l="0" t="0" r="r" b="b"/>
              <a:pathLst>
                <a:path w="197" h="104">
                  <a:moveTo>
                    <a:pt x="0" y="86"/>
                  </a:moveTo>
                  <a:lnTo>
                    <a:pt x="36" y="10"/>
                  </a:lnTo>
                  <a:lnTo>
                    <a:pt x="55" y="104"/>
                  </a:lnTo>
                  <a:lnTo>
                    <a:pt x="102" y="0"/>
                  </a:lnTo>
                  <a:lnTo>
                    <a:pt x="131" y="104"/>
                  </a:lnTo>
                  <a:lnTo>
                    <a:pt x="197" y="76"/>
                  </a:lnTo>
                </a:path>
              </a:pathLst>
            </a:custGeom>
            <a:noFill/>
            <a:ln w="28575" cmpd="sng">
              <a:solidFill>
                <a:srgbClr val="FFFF00"/>
              </a:solidFill>
              <a:round/>
              <a:headEnd type="none" w="med" len="med"/>
              <a:tailEnd type="none" w="med" len="med"/>
            </a:ln>
            <a:effectLst/>
          </p:spPr>
          <p:txBody>
            <a:bodyPr/>
            <a:lstStyle/>
            <a:p>
              <a:endParaRPr lang="en-US"/>
            </a:p>
          </p:txBody>
        </p:sp>
        <p:sp>
          <p:nvSpPr>
            <p:cNvPr id="66" name="Freeform 22"/>
            <p:cNvSpPr>
              <a:spLocks/>
            </p:cNvSpPr>
            <p:nvPr>
              <p:custDataLst>
                <p:tags r:id="rId60"/>
              </p:custDataLst>
            </p:nvPr>
          </p:nvSpPr>
          <p:spPr bwMode="auto">
            <a:xfrm>
              <a:off x="3796" y="1294"/>
              <a:ext cx="188" cy="113"/>
            </a:xfrm>
            <a:custGeom>
              <a:avLst/>
              <a:gdLst/>
              <a:ahLst/>
              <a:cxnLst>
                <a:cxn ang="0">
                  <a:pos x="0" y="56"/>
                </a:cxn>
                <a:cxn ang="0">
                  <a:pos x="66" y="0"/>
                </a:cxn>
                <a:cxn ang="0">
                  <a:pos x="85" y="113"/>
                </a:cxn>
                <a:cxn ang="0">
                  <a:pos x="123" y="0"/>
                </a:cxn>
                <a:cxn ang="0">
                  <a:pos x="151" y="104"/>
                </a:cxn>
                <a:cxn ang="0">
                  <a:pos x="188" y="2"/>
                </a:cxn>
              </a:cxnLst>
              <a:rect l="0" t="0" r="r" b="b"/>
              <a:pathLst>
                <a:path w="188" h="113">
                  <a:moveTo>
                    <a:pt x="0" y="56"/>
                  </a:moveTo>
                  <a:lnTo>
                    <a:pt x="66" y="0"/>
                  </a:lnTo>
                  <a:lnTo>
                    <a:pt x="85" y="113"/>
                  </a:lnTo>
                  <a:lnTo>
                    <a:pt x="123" y="0"/>
                  </a:lnTo>
                  <a:lnTo>
                    <a:pt x="151" y="104"/>
                  </a:lnTo>
                  <a:lnTo>
                    <a:pt x="188" y="2"/>
                  </a:lnTo>
                </a:path>
              </a:pathLst>
            </a:custGeom>
            <a:noFill/>
            <a:ln w="28575" cmpd="sng">
              <a:solidFill>
                <a:srgbClr val="FFFF00"/>
              </a:solidFill>
              <a:round/>
              <a:headEnd type="none" w="med" len="med"/>
              <a:tailEnd type="none" w="med" len="med"/>
            </a:ln>
            <a:effectLst/>
          </p:spPr>
          <p:txBody>
            <a:bodyPr/>
            <a:lstStyle/>
            <a:p>
              <a:endParaRPr lang="en-US"/>
            </a:p>
          </p:txBody>
        </p:sp>
        <p:sp>
          <p:nvSpPr>
            <p:cNvPr id="67" name="Freeform 23"/>
            <p:cNvSpPr>
              <a:spLocks/>
            </p:cNvSpPr>
            <p:nvPr>
              <p:custDataLst>
                <p:tags r:id="rId61"/>
              </p:custDataLst>
            </p:nvPr>
          </p:nvSpPr>
          <p:spPr bwMode="auto">
            <a:xfrm>
              <a:off x="3843" y="1143"/>
              <a:ext cx="180" cy="94"/>
            </a:xfrm>
            <a:custGeom>
              <a:avLst/>
              <a:gdLst/>
              <a:ahLst/>
              <a:cxnLst>
                <a:cxn ang="0">
                  <a:pos x="0" y="28"/>
                </a:cxn>
                <a:cxn ang="0">
                  <a:pos x="66" y="66"/>
                </a:cxn>
                <a:cxn ang="0">
                  <a:pos x="104" y="0"/>
                </a:cxn>
                <a:cxn ang="0">
                  <a:pos x="113" y="75"/>
                </a:cxn>
                <a:cxn ang="0">
                  <a:pos x="161" y="18"/>
                </a:cxn>
                <a:cxn ang="0">
                  <a:pos x="180" y="94"/>
                </a:cxn>
              </a:cxnLst>
              <a:rect l="0" t="0" r="r" b="b"/>
              <a:pathLst>
                <a:path w="180" h="94">
                  <a:moveTo>
                    <a:pt x="0" y="28"/>
                  </a:moveTo>
                  <a:lnTo>
                    <a:pt x="66" y="66"/>
                  </a:lnTo>
                  <a:lnTo>
                    <a:pt x="104" y="0"/>
                  </a:lnTo>
                  <a:lnTo>
                    <a:pt x="113" y="75"/>
                  </a:lnTo>
                  <a:lnTo>
                    <a:pt x="161" y="18"/>
                  </a:lnTo>
                  <a:lnTo>
                    <a:pt x="180" y="94"/>
                  </a:lnTo>
                </a:path>
              </a:pathLst>
            </a:custGeom>
            <a:noFill/>
            <a:ln w="28575" cmpd="sng">
              <a:solidFill>
                <a:srgbClr val="FFFF00"/>
              </a:solidFill>
              <a:round/>
              <a:headEnd type="none" w="med" len="med"/>
              <a:tailEnd type="none" w="med" len="med"/>
            </a:ln>
            <a:effectLst/>
          </p:spPr>
          <p:txBody>
            <a:bodyPr/>
            <a:lstStyle/>
            <a:p>
              <a:endParaRPr lang="en-US"/>
            </a:p>
          </p:txBody>
        </p:sp>
        <p:sp>
          <p:nvSpPr>
            <p:cNvPr id="68" name="Freeform 24"/>
            <p:cNvSpPr>
              <a:spLocks/>
            </p:cNvSpPr>
            <p:nvPr>
              <p:custDataLst>
                <p:tags r:id="rId62"/>
              </p:custDataLst>
            </p:nvPr>
          </p:nvSpPr>
          <p:spPr bwMode="auto">
            <a:xfrm>
              <a:off x="4023" y="991"/>
              <a:ext cx="75" cy="199"/>
            </a:xfrm>
            <a:custGeom>
              <a:avLst/>
              <a:gdLst/>
              <a:ahLst/>
              <a:cxnLst>
                <a:cxn ang="0">
                  <a:pos x="47" y="199"/>
                </a:cxn>
                <a:cxn ang="0">
                  <a:pos x="0" y="133"/>
                </a:cxn>
                <a:cxn ang="0">
                  <a:pos x="75" y="123"/>
                </a:cxn>
                <a:cxn ang="0">
                  <a:pos x="0" y="76"/>
                </a:cxn>
                <a:cxn ang="0">
                  <a:pos x="75" y="57"/>
                </a:cxn>
                <a:cxn ang="0">
                  <a:pos x="9" y="0"/>
                </a:cxn>
              </a:cxnLst>
              <a:rect l="0" t="0" r="r" b="b"/>
              <a:pathLst>
                <a:path w="75" h="199">
                  <a:moveTo>
                    <a:pt x="47" y="199"/>
                  </a:moveTo>
                  <a:lnTo>
                    <a:pt x="0" y="133"/>
                  </a:lnTo>
                  <a:lnTo>
                    <a:pt x="75" y="123"/>
                  </a:lnTo>
                  <a:lnTo>
                    <a:pt x="0" y="76"/>
                  </a:lnTo>
                  <a:lnTo>
                    <a:pt x="75" y="57"/>
                  </a:lnTo>
                  <a:lnTo>
                    <a:pt x="9" y="0"/>
                  </a:lnTo>
                </a:path>
              </a:pathLst>
            </a:custGeom>
            <a:noFill/>
            <a:ln w="28575" cmpd="sng">
              <a:solidFill>
                <a:srgbClr val="FFFF00"/>
              </a:solidFill>
              <a:round/>
              <a:headEnd type="none" w="med" len="med"/>
              <a:tailEnd type="none" w="med" len="med"/>
            </a:ln>
            <a:effectLst/>
          </p:spPr>
          <p:txBody>
            <a:bodyPr/>
            <a:lstStyle/>
            <a:p>
              <a:endParaRPr lang="en-US"/>
            </a:p>
          </p:txBody>
        </p:sp>
        <p:sp>
          <p:nvSpPr>
            <p:cNvPr id="69" name="Line 25"/>
            <p:cNvSpPr>
              <a:spLocks noChangeShapeType="1"/>
            </p:cNvSpPr>
            <p:nvPr>
              <p:custDataLst>
                <p:tags r:id="rId63"/>
              </p:custDataLst>
            </p:nvPr>
          </p:nvSpPr>
          <p:spPr bwMode="auto">
            <a:xfrm>
              <a:off x="3984" y="2256"/>
              <a:ext cx="0" cy="192"/>
            </a:xfrm>
            <a:prstGeom prst="line">
              <a:avLst/>
            </a:prstGeom>
            <a:noFill/>
            <a:ln w="28575">
              <a:solidFill>
                <a:srgbClr val="FFFFFF"/>
              </a:solidFill>
              <a:round/>
              <a:headEnd/>
              <a:tailEnd/>
            </a:ln>
            <a:effectLst/>
          </p:spPr>
          <p:txBody>
            <a:bodyPr/>
            <a:lstStyle/>
            <a:p>
              <a:endParaRPr lang="en-US"/>
            </a:p>
          </p:txBody>
        </p:sp>
        <p:sp>
          <p:nvSpPr>
            <p:cNvPr id="70" name="Line 26"/>
            <p:cNvSpPr>
              <a:spLocks noChangeShapeType="1"/>
            </p:cNvSpPr>
            <p:nvPr>
              <p:custDataLst>
                <p:tags r:id="rId64"/>
              </p:custDataLst>
            </p:nvPr>
          </p:nvSpPr>
          <p:spPr bwMode="auto">
            <a:xfrm flipH="1">
              <a:off x="3936" y="2448"/>
              <a:ext cx="48" cy="48"/>
            </a:xfrm>
            <a:prstGeom prst="line">
              <a:avLst/>
            </a:prstGeom>
            <a:noFill/>
            <a:ln w="28575">
              <a:solidFill>
                <a:srgbClr val="FFFFFF"/>
              </a:solidFill>
              <a:round/>
              <a:headEnd/>
              <a:tailEnd/>
            </a:ln>
            <a:effectLst/>
          </p:spPr>
          <p:txBody>
            <a:bodyPr/>
            <a:lstStyle/>
            <a:p>
              <a:endParaRPr lang="en-US"/>
            </a:p>
          </p:txBody>
        </p:sp>
        <p:sp>
          <p:nvSpPr>
            <p:cNvPr id="71" name="Line 27"/>
            <p:cNvSpPr>
              <a:spLocks noChangeShapeType="1"/>
            </p:cNvSpPr>
            <p:nvPr>
              <p:custDataLst>
                <p:tags r:id="rId65"/>
              </p:custDataLst>
            </p:nvPr>
          </p:nvSpPr>
          <p:spPr bwMode="auto">
            <a:xfrm>
              <a:off x="3984" y="2448"/>
              <a:ext cx="0" cy="48"/>
            </a:xfrm>
            <a:prstGeom prst="line">
              <a:avLst/>
            </a:prstGeom>
            <a:noFill/>
            <a:ln w="28575">
              <a:solidFill>
                <a:srgbClr val="FFFFFF"/>
              </a:solidFill>
              <a:round/>
              <a:headEnd/>
              <a:tailEnd/>
            </a:ln>
            <a:effectLst/>
          </p:spPr>
          <p:txBody>
            <a:bodyPr/>
            <a:lstStyle/>
            <a:p>
              <a:endParaRPr lang="en-US"/>
            </a:p>
          </p:txBody>
        </p:sp>
        <p:sp>
          <p:nvSpPr>
            <p:cNvPr id="72" name="Line 28"/>
            <p:cNvSpPr>
              <a:spLocks noChangeShapeType="1"/>
            </p:cNvSpPr>
            <p:nvPr>
              <p:custDataLst>
                <p:tags r:id="rId66"/>
              </p:custDataLst>
            </p:nvPr>
          </p:nvSpPr>
          <p:spPr bwMode="auto">
            <a:xfrm>
              <a:off x="4176" y="2256"/>
              <a:ext cx="0" cy="192"/>
            </a:xfrm>
            <a:prstGeom prst="line">
              <a:avLst/>
            </a:prstGeom>
            <a:noFill/>
            <a:ln w="28575">
              <a:solidFill>
                <a:srgbClr val="FFFFFF"/>
              </a:solidFill>
              <a:round/>
              <a:headEnd/>
              <a:tailEnd/>
            </a:ln>
            <a:effectLst/>
          </p:spPr>
          <p:txBody>
            <a:bodyPr/>
            <a:lstStyle/>
            <a:p>
              <a:endParaRPr lang="en-US"/>
            </a:p>
          </p:txBody>
        </p:sp>
        <p:sp>
          <p:nvSpPr>
            <p:cNvPr id="73" name="Line 29"/>
            <p:cNvSpPr>
              <a:spLocks noChangeShapeType="1"/>
            </p:cNvSpPr>
            <p:nvPr>
              <p:custDataLst>
                <p:tags r:id="rId67"/>
              </p:custDataLst>
            </p:nvPr>
          </p:nvSpPr>
          <p:spPr bwMode="auto">
            <a:xfrm flipH="1">
              <a:off x="4128" y="2448"/>
              <a:ext cx="48" cy="48"/>
            </a:xfrm>
            <a:prstGeom prst="line">
              <a:avLst/>
            </a:prstGeom>
            <a:noFill/>
            <a:ln w="28575">
              <a:solidFill>
                <a:srgbClr val="FFFFFF"/>
              </a:solidFill>
              <a:round/>
              <a:headEnd/>
              <a:tailEnd/>
            </a:ln>
            <a:effectLst/>
          </p:spPr>
          <p:txBody>
            <a:bodyPr/>
            <a:lstStyle/>
            <a:p>
              <a:endParaRPr lang="en-US"/>
            </a:p>
          </p:txBody>
        </p:sp>
        <p:sp>
          <p:nvSpPr>
            <p:cNvPr id="74" name="Line 30"/>
            <p:cNvSpPr>
              <a:spLocks noChangeShapeType="1"/>
            </p:cNvSpPr>
            <p:nvPr>
              <p:custDataLst>
                <p:tags r:id="rId68"/>
              </p:custDataLst>
            </p:nvPr>
          </p:nvSpPr>
          <p:spPr bwMode="auto">
            <a:xfrm>
              <a:off x="4176" y="2448"/>
              <a:ext cx="0" cy="48"/>
            </a:xfrm>
            <a:prstGeom prst="line">
              <a:avLst/>
            </a:prstGeom>
            <a:noFill/>
            <a:ln w="28575">
              <a:solidFill>
                <a:srgbClr val="FFFFFF"/>
              </a:solidFill>
              <a:round/>
              <a:headEnd/>
              <a:tailEnd/>
            </a:ln>
            <a:effectLst/>
          </p:spPr>
          <p:txBody>
            <a:bodyPr/>
            <a:lstStyle/>
            <a:p>
              <a:endParaRPr lang="en-US"/>
            </a:p>
          </p:txBody>
        </p:sp>
      </p:grpSp>
      <p:grpSp>
        <p:nvGrpSpPr>
          <p:cNvPr id="9" name="Group 31"/>
          <p:cNvGrpSpPr>
            <a:grpSpLocks/>
          </p:cNvGrpSpPr>
          <p:nvPr>
            <p:custDataLst>
              <p:tags r:id="rId19"/>
            </p:custDataLst>
          </p:nvPr>
        </p:nvGrpSpPr>
        <p:grpSpPr bwMode="auto">
          <a:xfrm>
            <a:off x="1676400" y="2308736"/>
            <a:ext cx="609600" cy="735012"/>
            <a:chOff x="4512" y="1680"/>
            <a:chExt cx="720" cy="1457"/>
          </a:xfrm>
        </p:grpSpPr>
        <p:sp>
          <p:nvSpPr>
            <p:cNvPr id="76" name="Oval 32"/>
            <p:cNvSpPr>
              <a:spLocks noChangeArrowheads="1"/>
            </p:cNvSpPr>
            <p:nvPr>
              <p:custDataLst>
                <p:tags r:id="rId23"/>
              </p:custDataLst>
            </p:nvPr>
          </p:nvSpPr>
          <p:spPr bwMode="auto">
            <a:xfrm>
              <a:off x="4800" y="1841"/>
              <a:ext cx="192" cy="240"/>
            </a:xfrm>
            <a:prstGeom prst="ellipse">
              <a:avLst/>
            </a:prstGeom>
            <a:noFill/>
            <a:ln w="9525">
              <a:solidFill>
                <a:srgbClr val="FFFFFF"/>
              </a:solidFill>
              <a:round/>
              <a:headEnd/>
              <a:tailEnd/>
            </a:ln>
            <a:effectLst/>
          </p:spPr>
          <p:txBody>
            <a:bodyPr wrap="none" anchor="ctr"/>
            <a:lstStyle/>
            <a:p>
              <a:endParaRPr lang="en-US"/>
            </a:p>
          </p:txBody>
        </p:sp>
        <p:sp>
          <p:nvSpPr>
            <p:cNvPr id="77" name="Line 33"/>
            <p:cNvSpPr>
              <a:spLocks noChangeShapeType="1"/>
            </p:cNvSpPr>
            <p:nvPr>
              <p:custDataLst>
                <p:tags r:id="rId24"/>
              </p:custDataLst>
            </p:nvPr>
          </p:nvSpPr>
          <p:spPr bwMode="auto">
            <a:xfrm>
              <a:off x="4896" y="2081"/>
              <a:ext cx="0" cy="432"/>
            </a:xfrm>
            <a:prstGeom prst="line">
              <a:avLst/>
            </a:prstGeom>
            <a:noFill/>
            <a:ln w="28575">
              <a:solidFill>
                <a:srgbClr val="FFFFFF"/>
              </a:solidFill>
              <a:round/>
              <a:headEnd/>
              <a:tailEnd/>
            </a:ln>
            <a:effectLst/>
          </p:spPr>
          <p:txBody>
            <a:bodyPr/>
            <a:lstStyle/>
            <a:p>
              <a:endParaRPr lang="en-US"/>
            </a:p>
          </p:txBody>
        </p:sp>
        <p:sp>
          <p:nvSpPr>
            <p:cNvPr id="78" name="Line 34"/>
            <p:cNvSpPr>
              <a:spLocks noChangeShapeType="1"/>
            </p:cNvSpPr>
            <p:nvPr>
              <p:custDataLst>
                <p:tags r:id="rId25"/>
              </p:custDataLst>
            </p:nvPr>
          </p:nvSpPr>
          <p:spPr bwMode="auto">
            <a:xfrm flipV="1">
              <a:off x="4608" y="2177"/>
              <a:ext cx="288" cy="192"/>
            </a:xfrm>
            <a:prstGeom prst="line">
              <a:avLst/>
            </a:prstGeom>
            <a:noFill/>
            <a:ln w="28575">
              <a:solidFill>
                <a:srgbClr val="FFFFFF"/>
              </a:solidFill>
              <a:round/>
              <a:headEnd/>
              <a:tailEnd/>
            </a:ln>
            <a:effectLst/>
          </p:spPr>
          <p:txBody>
            <a:bodyPr/>
            <a:lstStyle/>
            <a:p>
              <a:endParaRPr lang="en-US"/>
            </a:p>
          </p:txBody>
        </p:sp>
        <p:sp>
          <p:nvSpPr>
            <p:cNvPr id="79" name="Line 35"/>
            <p:cNvSpPr>
              <a:spLocks noChangeShapeType="1"/>
            </p:cNvSpPr>
            <p:nvPr>
              <p:custDataLst>
                <p:tags r:id="rId26"/>
              </p:custDataLst>
            </p:nvPr>
          </p:nvSpPr>
          <p:spPr bwMode="auto">
            <a:xfrm>
              <a:off x="4896" y="2177"/>
              <a:ext cx="240" cy="192"/>
            </a:xfrm>
            <a:prstGeom prst="line">
              <a:avLst/>
            </a:prstGeom>
            <a:noFill/>
            <a:ln w="28575">
              <a:solidFill>
                <a:srgbClr val="FFFFFF"/>
              </a:solidFill>
              <a:round/>
              <a:headEnd/>
              <a:tailEnd/>
            </a:ln>
            <a:effectLst/>
          </p:spPr>
          <p:txBody>
            <a:bodyPr/>
            <a:lstStyle/>
            <a:p>
              <a:endParaRPr lang="en-US"/>
            </a:p>
          </p:txBody>
        </p:sp>
        <p:sp>
          <p:nvSpPr>
            <p:cNvPr id="80" name="Line 36"/>
            <p:cNvSpPr>
              <a:spLocks noChangeShapeType="1"/>
            </p:cNvSpPr>
            <p:nvPr>
              <p:custDataLst>
                <p:tags r:id="rId27"/>
              </p:custDataLst>
            </p:nvPr>
          </p:nvSpPr>
          <p:spPr bwMode="auto">
            <a:xfrm>
              <a:off x="5136" y="2369"/>
              <a:ext cx="96" cy="0"/>
            </a:xfrm>
            <a:prstGeom prst="line">
              <a:avLst/>
            </a:prstGeom>
            <a:noFill/>
            <a:ln w="28575">
              <a:solidFill>
                <a:srgbClr val="FFFFFF"/>
              </a:solidFill>
              <a:round/>
              <a:headEnd/>
              <a:tailEnd/>
            </a:ln>
            <a:effectLst/>
          </p:spPr>
          <p:txBody>
            <a:bodyPr/>
            <a:lstStyle/>
            <a:p>
              <a:endParaRPr lang="en-US"/>
            </a:p>
          </p:txBody>
        </p:sp>
        <p:sp>
          <p:nvSpPr>
            <p:cNvPr id="81" name="Line 37"/>
            <p:cNvSpPr>
              <a:spLocks noChangeShapeType="1"/>
            </p:cNvSpPr>
            <p:nvPr>
              <p:custDataLst>
                <p:tags r:id="rId28"/>
              </p:custDataLst>
            </p:nvPr>
          </p:nvSpPr>
          <p:spPr bwMode="auto">
            <a:xfrm>
              <a:off x="5136" y="2369"/>
              <a:ext cx="96" cy="48"/>
            </a:xfrm>
            <a:prstGeom prst="line">
              <a:avLst/>
            </a:prstGeom>
            <a:noFill/>
            <a:ln w="28575">
              <a:solidFill>
                <a:srgbClr val="FFFFFF"/>
              </a:solidFill>
              <a:round/>
              <a:headEnd/>
              <a:tailEnd/>
            </a:ln>
            <a:effectLst/>
          </p:spPr>
          <p:txBody>
            <a:bodyPr/>
            <a:lstStyle/>
            <a:p>
              <a:endParaRPr lang="en-US"/>
            </a:p>
          </p:txBody>
        </p:sp>
        <p:sp>
          <p:nvSpPr>
            <p:cNvPr id="82" name="Line 38"/>
            <p:cNvSpPr>
              <a:spLocks noChangeShapeType="1"/>
            </p:cNvSpPr>
            <p:nvPr>
              <p:custDataLst>
                <p:tags r:id="rId29"/>
              </p:custDataLst>
            </p:nvPr>
          </p:nvSpPr>
          <p:spPr bwMode="auto">
            <a:xfrm>
              <a:off x="5136" y="2369"/>
              <a:ext cx="0" cy="96"/>
            </a:xfrm>
            <a:prstGeom prst="line">
              <a:avLst/>
            </a:prstGeom>
            <a:noFill/>
            <a:ln w="28575">
              <a:solidFill>
                <a:srgbClr val="FFFFFF"/>
              </a:solidFill>
              <a:round/>
              <a:headEnd/>
              <a:tailEnd/>
            </a:ln>
            <a:effectLst/>
          </p:spPr>
          <p:txBody>
            <a:bodyPr/>
            <a:lstStyle/>
            <a:p>
              <a:endParaRPr lang="en-US"/>
            </a:p>
          </p:txBody>
        </p:sp>
        <p:sp>
          <p:nvSpPr>
            <p:cNvPr id="83" name="Line 39"/>
            <p:cNvSpPr>
              <a:spLocks noChangeShapeType="1"/>
            </p:cNvSpPr>
            <p:nvPr>
              <p:custDataLst>
                <p:tags r:id="rId30"/>
              </p:custDataLst>
            </p:nvPr>
          </p:nvSpPr>
          <p:spPr bwMode="auto">
            <a:xfrm>
              <a:off x="4512" y="2369"/>
              <a:ext cx="96" cy="0"/>
            </a:xfrm>
            <a:prstGeom prst="line">
              <a:avLst/>
            </a:prstGeom>
            <a:noFill/>
            <a:ln w="28575">
              <a:solidFill>
                <a:srgbClr val="FFFFFF"/>
              </a:solidFill>
              <a:round/>
              <a:headEnd/>
              <a:tailEnd/>
            </a:ln>
            <a:effectLst/>
          </p:spPr>
          <p:txBody>
            <a:bodyPr/>
            <a:lstStyle/>
            <a:p>
              <a:endParaRPr lang="en-US"/>
            </a:p>
          </p:txBody>
        </p:sp>
        <p:sp>
          <p:nvSpPr>
            <p:cNvPr id="84" name="Line 40"/>
            <p:cNvSpPr>
              <a:spLocks noChangeShapeType="1"/>
            </p:cNvSpPr>
            <p:nvPr>
              <p:custDataLst>
                <p:tags r:id="rId31"/>
              </p:custDataLst>
            </p:nvPr>
          </p:nvSpPr>
          <p:spPr bwMode="auto">
            <a:xfrm>
              <a:off x="4608" y="2369"/>
              <a:ext cx="0" cy="96"/>
            </a:xfrm>
            <a:prstGeom prst="line">
              <a:avLst/>
            </a:prstGeom>
            <a:noFill/>
            <a:ln w="28575">
              <a:solidFill>
                <a:srgbClr val="FFFFFF"/>
              </a:solidFill>
              <a:round/>
              <a:headEnd/>
              <a:tailEnd/>
            </a:ln>
            <a:effectLst/>
          </p:spPr>
          <p:txBody>
            <a:bodyPr/>
            <a:lstStyle/>
            <a:p>
              <a:endParaRPr lang="en-US"/>
            </a:p>
          </p:txBody>
        </p:sp>
        <p:sp>
          <p:nvSpPr>
            <p:cNvPr id="85" name="Line 41"/>
            <p:cNvSpPr>
              <a:spLocks noChangeShapeType="1"/>
            </p:cNvSpPr>
            <p:nvPr>
              <p:custDataLst>
                <p:tags r:id="rId32"/>
              </p:custDataLst>
            </p:nvPr>
          </p:nvSpPr>
          <p:spPr bwMode="auto">
            <a:xfrm flipH="1">
              <a:off x="4512" y="2369"/>
              <a:ext cx="96" cy="48"/>
            </a:xfrm>
            <a:prstGeom prst="line">
              <a:avLst/>
            </a:prstGeom>
            <a:noFill/>
            <a:ln w="28575">
              <a:solidFill>
                <a:srgbClr val="FFFFFF"/>
              </a:solidFill>
              <a:round/>
              <a:headEnd/>
              <a:tailEnd/>
            </a:ln>
            <a:effectLst/>
          </p:spPr>
          <p:txBody>
            <a:bodyPr/>
            <a:lstStyle/>
            <a:p>
              <a:endParaRPr lang="en-US"/>
            </a:p>
          </p:txBody>
        </p:sp>
        <p:sp>
          <p:nvSpPr>
            <p:cNvPr id="86" name="Line 42"/>
            <p:cNvSpPr>
              <a:spLocks noChangeShapeType="1"/>
            </p:cNvSpPr>
            <p:nvPr>
              <p:custDataLst>
                <p:tags r:id="rId33"/>
              </p:custDataLst>
            </p:nvPr>
          </p:nvSpPr>
          <p:spPr bwMode="auto">
            <a:xfrm>
              <a:off x="4848" y="2897"/>
              <a:ext cx="0" cy="192"/>
            </a:xfrm>
            <a:prstGeom prst="line">
              <a:avLst/>
            </a:prstGeom>
            <a:noFill/>
            <a:ln w="28575">
              <a:solidFill>
                <a:srgbClr val="FFFFFF"/>
              </a:solidFill>
              <a:round/>
              <a:headEnd/>
              <a:tailEnd/>
            </a:ln>
            <a:effectLst/>
          </p:spPr>
          <p:txBody>
            <a:bodyPr/>
            <a:lstStyle/>
            <a:p>
              <a:endParaRPr lang="en-US"/>
            </a:p>
          </p:txBody>
        </p:sp>
        <p:sp>
          <p:nvSpPr>
            <p:cNvPr id="87" name="Line 43"/>
            <p:cNvSpPr>
              <a:spLocks noChangeShapeType="1"/>
            </p:cNvSpPr>
            <p:nvPr>
              <p:custDataLst>
                <p:tags r:id="rId34"/>
              </p:custDataLst>
            </p:nvPr>
          </p:nvSpPr>
          <p:spPr bwMode="auto">
            <a:xfrm flipH="1">
              <a:off x="4800" y="3089"/>
              <a:ext cx="48" cy="48"/>
            </a:xfrm>
            <a:prstGeom prst="line">
              <a:avLst/>
            </a:prstGeom>
            <a:noFill/>
            <a:ln w="28575">
              <a:solidFill>
                <a:srgbClr val="FFFFFF"/>
              </a:solidFill>
              <a:round/>
              <a:headEnd/>
              <a:tailEnd/>
            </a:ln>
            <a:effectLst/>
          </p:spPr>
          <p:txBody>
            <a:bodyPr/>
            <a:lstStyle/>
            <a:p>
              <a:endParaRPr lang="en-US"/>
            </a:p>
          </p:txBody>
        </p:sp>
        <p:sp>
          <p:nvSpPr>
            <p:cNvPr id="88" name="Line 44"/>
            <p:cNvSpPr>
              <a:spLocks noChangeShapeType="1"/>
            </p:cNvSpPr>
            <p:nvPr>
              <p:custDataLst>
                <p:tags r:id="rId35"/>
              </p:custDataLst>
            </p:nvPr>
          </p:nvSpPr>
          <p:spPr bwMode="auto">
            <a:xfrm>
              <a:off x="4848" y="3089"/>
              <a:ext cx="0" cy="48"/>
            </a:xfrm>
            <a:prstGeom prst="line">
              <a:avLst/>
            </a:prstGeom>
            <a:noFill/>
            <a:ln w="28575">
              <a:solidFill>
                <a:srgbClr val="FFFFFF"/>
              </a:solidFill>
              <a:round/>
              <a:headEnd/>
              <a:tailEnd/>
            </a:ln>
            <a:effectLst/>
          </p:spPr>
          <p:txBody>
            <a:bodyPr/>
            <a:lstStyle/>
            <a:p>
              <a:endParaRPr lang="en-US"/>
            </a:p>
          </p:txBody>
        </p:sp>
        <p:sp>
          <p:nvSpPr>
            <p:cNvPr id="89" name="Line 45"/>
            <p:cNvSpPr>
              <a:spLocks noChangeShapeType="1"/>
            </p:cNvSpPr>
            <p:nvPr>
              <p:custDataLst>
                <p:tags r:id="rId36"/>
              </p:custDataLst>
            </p:nvPr>
          </p:nvSpPr>
          <p:spPr bwMode="auto">
            <a:xfrm>
              <a:off x="4992" y="2897"/>
              <a:ext cx="0" cy="192"/>
            </a:xfrm>
            <a:prstGeom prst="line">
              <a:avLst/>
            </a:prstGeom>
            <a:noFill/>
            <a:ln w="28575">
              <a:solidFill>
                <a:srgbClr val="FFFFFF"/>
              </a:solidFill>
              <a:round/>
              <a:headEnd/>
              <a:tailEnd/>
            </a:ln>
            <a:effectLst/>
          </p:spPr>
          <p:txBody>
            <a:bodyPr/>
            <a:lstStyle/>
            <a:p>
              <a:endParaRPr lang="en-US"/>
            </a:p>
          </p:txBody>
        </p:sp>
        <p:sp>
          <p:nvSpPr>
            <p:cNvPr id="90" name="Line 46"/>
            <p:cNvSpPr>
              <a:spLocks noChangeShapeType="1"/>
            </p:cNvSpPr>
            <p:nvPr>
              <p:custDataLst>
                <p:tags r:id="rId37"/>
              </p:custDataLst>
            </p:nvPr>
          </p:nvSpPr>
          <p:spPr bwMode="auto">
            <a:xfrm flipH="1">
              <a:off x="4944" y="3089"/>
              <a:ext cx="48" cy="48"/>
            </a:xfrm>
            <a:prstGeom prst="line">
              <a:avLst/>
            </a:prstGeom>
            <a:noFill/>
            <a:ln w="28575">
              <a:solidFill>
                <a:srgbClr val="FFFFFF"/>
              </a:solidFill>
              <a:round/>
              <a:headEnd/>
              <a:tailEnd/>
            </a:ln>
            <a:effectLst/>
          </p:spPr>
          <p:txBody>
            <a:bodyPr/>
            <a:lstStyle/>
            <a:p>
              <a:endParaRPr lang="en-US"/>
            </a:p>
          </p:txBody>
        </p:sp>
        <p:sp>
          <p:nvSpPr>
            <p:cNvPr id="91" name="Line 47"/>
            <p:cNvSpPr>
              <a:spLocks noChangeShapeType="1"/>
            </p:cNvSpPr>
            <p:nvPr>
              <p:custDataLst>
                <p:tags r:id="rId38"/>
              </p:custDataLst>
            </p:nvPr>
          </p:nvSpPr>
          <p:spPr bwMode="auto">
            <a:xfrm>
              <a:off x="4992" y="3089"/>
              <a:ext cx="0" cy="48"/>
            </a:xfrm>
            <a:prstGeom prst="line">
              <a:avLst/>
            </a:prstGeom>
            <a:noFill/>
            <a:ln w="28575">
              <a:solidFill>
                <a:srgbClr val="FFFFFF"/>
              </a:solidFill>
              <a:round/>
              <a:headEnd/>
              <a:tailEnd/>
            </a:ln>
            <a:effectLst/>
          </p:spPr>
          <p:txBody>
            <a:bodyPr/>
            <a:lstStyle/>
            <a:p>
              <a:endParaRPr lang="en-US"/>
            </a:p>
          </p:txBody>
        </p:sp>
        <p:sp>
          <p:nvSpPr>
            <p:cNvPr id="92" name="Freeform 48"/>
            <p:cNvSpPr>
              <a:spLocks/>
            </p:cNvSpPr>
            <p:nvPr>
              <p:custDataLst>
                <p:tags r:id="rId39"/>
              </p:custDataLst>
            </p:nvPr>
          </p:nvSpPr>
          <p:spPr bwMode="auto">
            <a:xfrm>
              <a:off x="4787" y="2493"/>
              <a:ext cx="255" cy="396"/>
            </a:xfrm>
            <a:custGeom>
              <a:avLst/>
              <a:gdLst/>
              <a:ahLst/>
              <a:cxnLst>
                <a:cxn ang="0">
                  <a:pos x="10" y="0"/>
                </a:cxn>
                <a:cxn ang="0">
                  <a:pos x="255" y="0"/>
                </a:cxn>
                <a:cxn ang="0">
                  <a:pos x="255" y="396"/>
                </a:cxn>
                <a:cxn ang="0">
                  <a:pos x="157" y="387"/>
                </a:cxn>
                <a:cxn ang="0">
                  <a:pos x="157" y="195"/>
                </a:cxn>
                <a:cxn ang="0">
                  <a:pos x="104" y="217"/>
                </a:cxn>
                <a:cxn ang="0">
                  <a:pos x="95" y="387"/>
                </a:cxn>
                <a:cxn ang="0">
                  <a:pos x="0" y="396"/>
                </a:cxn>
                <a:cxn ang="0">
                  <a:pos x="10" y="0"/>
                </a:cxn>
              </a:cxnLst>
              <a:rect l="0" t="0" r="r" b="b"/>
              <a:pathLst>
                <a:path w="255" h="396">
                  <a:moveTo>
                    <a:pt x="10" y="0"/>
                  </a:moveTo>
                  <a:lnTo>
                    <a:pt x="255" y="0"/>
                  </a:lnTo>
                  <a:lnTo>
                    <a:pt x="255" y="396"/>
                  </a:lnTo>
                  <a:lnTo>
                    <a:pt x="157" y="387"/>
                  </a:lnTo>
                  <a:lnTo>
                    <a:pt x="157" y="195"/>
                  </a:lnTo>
                  <a:lnTo>
                    <a:pt x="104" y="217"/>
                  </a:lnTo>
                  <a:lnTo>
                    <a:pt x="95" y="387"/>
                  </a:lnTo>
                  <a:lnTo>
                    <a:pt x="0" y="396"/>
                  </a:lnTo>
                  <a:lnTo>
                    <a:pt x="10" y="0"/>
                  </a:lnTo>
                  <a:close/>
                </a:path>
              </a:pathLst>
            </a:custGeom>
            <a:noFill/>
            <a:ln w="28575">
              <a:solidFill>
                <a:srgbClr val="FFFFFF"/>
              </a:solidFill>
              <a:round/>
              <a:headEnd/>
              <a:tailEnd/>
            </a:ln>
            <a:effectLst/>
          </p:spPr>
          <p:txBody>
            <a:bodyPr/>
            <a:lstStyle/>
            <a:p>
              <a:endParaRPr lang="en-US"/>
            </a:p>
          </p:txBody>
        </p:sp>
        <p:sp>
          <p:nvSpPr>
            <p:cNvPr id="93" name="Line 49"/>
            <p:cNvSpPr>
              <a:spLocks noChangeShapeType="1"/>
            </p:cNvSpPr>
            <p:nvPr>
              <p:custDataLst>
                <p:tags r:id="rId40"/>
              </p:custDataLst>
            </p:nvPr>
          </p:nvSpPr>
          <p:spPr bwMode="auto">
            <a:xfrm flipH="1">
              <a:off x="4656" y="1968"/>
              <a:ext cx="144" cy="48"/>
            </a:xfrm>
            <a:prstGeom prst="line">
              <a:avLst/>
            </a:prstGeom>
            <a:noFill/>
            <a:ln w="28575">
              <a:solidFill>
                <a:srgbClr val="CC3300"/>
              </a:solidFill>
              <a:round/>
              <a:headEnd/>
              <a:tailEnd/>
            </a:ln>
            <a:effectLst/>
          </p:spPr>
          <p:txBody>
            <a:bodyPr/>
            <a:lstStyle/>
            <a:p>
              <a:endParaRPr lang="en-US"/>
            </a:p>
          </p:txBody>
        </p:sp>
        <p:sp>
          <p:nvSpPr>
            <p:cNvPr id="94" name="Line 50"/>
            <p:cNvSpPr>
              <a:spLocks noChangeShapeType="1"/>
            </p:cNvSpPr>
            <p:nvPr>
              <p:custDataLst>
                <p:tags r:id="rId41"/>
              </p:custDataLst>
            </p:nvPr>
          </p:nvSpPr>
          <p:spPr bwMode="auto">
            <a:xfrm flipH="1" flipV="1">
              <a:off x="4656" y="1872"/>
              <a:ext cx="144" cy="48"/>
            </a:xfrm>
            <a:prstGeom prst="line">
              <a:avLst/>
            </a:prstGeom>
            <a:noFill/>
            <a:ln w="28575">
              <a:solidFill>
                <a:srgbClr val="CC3300"/>
              </a:solidFill>
              <a:round/>
              <a:headEnd/>
              <a:tailEnd/>
            </a:ln>
            <a:effectLst/>
          </p:spPr>
          <p:txBody>
            <a:bodyPr/>
            <a:lstStyle/>
            <a:p>
              <a:endParaRPr lang="en-US"/>
            </a:p>
          </p:txBody>
        </p:sp>
        <p:sp>
          <p:nvSpPr>
            <p:cNvPr id="95" name="Line 51"/>
            <p:cNvSpPr>
              <a:spLocks noChangeShapeType="1"/>
            </p:cNvSpPr>
            <p:nvPr>
              <p:custDataLst>
                <p:tags r:id="rId42"/>
              </p:custDataLst>
            </p:nvPr>
          </p:nvSpPr>
          <p:spPr bwMode="auto">
            <a:xfrm flipH="1" flipV="1">
              <a:off x="4704" y="1776"/>
              <a:ext cx="144" cy="96"/>
            </a:xfrm>
            <a:prstGeom prst="line">
              <a:avLst/>
            </a:prstGeom>
            <a:noFill/>
            <a:ln w="28575">
              <a:solidFill>
                <a:srgbClr val="CC3300"/>
              </a:solidFill>
              <a:round/>
              <a:headEnd/>
              <a:tailEnd/>
            </a:ln>
            <a:effectLst/>
          </p:spPr>
          <p:txBody>
            <a:bodyPr/>
            <a:lstStyle/>
            <a:p>
              <a:endParaRPr lang="en-US"/>
            </a:p>
          </p:txBody>
        </p:sp>
        <p:sp>
          <p:nvSpPr>
            <p:cNvPr id="96" name="Line 52"/>
            <p:cNvSpPr>
              <a:spLocks noChangeShapeType="1"/>
            </p:cNvSpPr>
            <p:nvPr>
              <p:custDataLst>
                <p:tags r:id="rId43"/>
              </p:custDataLst>
            </p:nvPr>
          </p:nvSpPr>
          <p:spPr bwMode="auto">
            <a:xfrm flipH="1" flipV="1">
              <a:off x="4848" y="1680"/>
              <a:ext cx="48" cy="144"/>
            </a:xfrm>
            <a:prstGeom prst="line">
              <a:avLst/>
            </a:prstGeom>
            <a:noFill/>
            <a:ln w="28575">
              <a:solidFill>
                <a:srgbClr val="BC1010"/>
              </a:solidFill>
              <a:round/>
              <a:headEnd/>
              <a:tailEnd/>
            </a:ln>
            <a:effectLst/>
          </p:spPr>
          <p:txBody>
            <a:bodyPr/>
            <a:lstStyle/>
            <a:p>
              <a:endParaRPr lang="en-US"/>
            </a:p>
          </p:txBody>
        </p:sp>
        <p:sp>
          <p:nvSpPr>
            <p:cNvPr id="97" name="Line 53"/>
            <p:cNvSpPr>
              <a:spLocks noChangeShapeType="1"/>
            </p:cNvSpPr>
            <p:nvPr>
              <p:custDataLst>
                <p:tags r:id="rId44"/>
              </p:custDataLst>
            </p:nvPr>
          </p:nvSpPr>
          <p:spPr bwMode="auto">
            <a:xfrm>
              <a:off x="4992" y="1920"/>
              <a:ext cx="48" cy="48"/>
            </a:xfrm>
            <a:prstGeom prst="line">
              <a:avLst/>
            </a:prstGeom>
            <a:noFill/>
            <a:ln w="28575">
              <a:solidFill>
                <a:srgbClr val="CC3300"/>
              </a:solidFill>
              <a:round/>
              <a:headEnd/>
              <a:tailEnd/>
            </a:ln>
            <a:effectLst/>
          </p:spPr>
          <p:txBody>
            <a:bodyPr/>
            <a:lstStyle/>
            <a:p>
              <a:endParaRPr lang="en-US"/>
            </a:p>
          </p:txBody>
        </p:sp>
        <p:sp>
          <p:nvSpPr>
            <p:cNvPr id="98" name="Line 54"/>
            <p:cNvSpPr>
              <a:spLocks noChangeShapeType="1"/>
            </p:cNvSpPr>
            <p:nvPr>
              <p:custDataLst>
                <p:tags r:id="rId45"/>
              </p:custDataLst>
            </p:nvPr>
          </p:nvSpPr>
          <p:spPr bwMode="auto">
            <a:xfrm flipV="1">
              <a:off x="4944" y="1728"/>
              <a:ext cx="48" cy="144"/>
            </a:xfrm>
            <a:prstGeom prst="line">
              <a:avLst/>
            </a:prstGeom>
            <a:noFill/>
            <a:ln w="28575">
              <a:solidFill>
                <a:srgbClr val="CC3300"/>
              </a:solidFill>
              <a:round/>
              <a:headEnd/>
              <a:tailEnd/>
            </a:ln>
            <a:effectLst/>
          </p:spPr>
          <p:txBody>
            <a:bodyPr/>
            <a:lstStyle/>
            <a:p>
              <a:endParaRPr lang="en-US"/>
            </a:p>
          </p:txBody>
        </p:sp>
        <p:sp>
          <p:nvSpPr>
            <p:cNvPr id="99" name="Line 55"/>
            <p:cNvSpPr>
              <a:spLocks noChangeShapeType="1"/>
            </p:cNvSpPr>
            <p:nvPr>
              <p:custDataLst>
                <p:tags r:id="rId46"/>
              </p:custDataLst>
            </p:nvPr>
          </p:nvSpPr>
          <p:spPr bwMode="auto">
            <a:xfrm>
              <a:off x="4992" y="1968"/>
              <a:ext cx="48" cy="48"/>
            </a:xfrm>
            <a:prstGeom prst="line">
              <a:avLst/>
            </a:prstGeom>
            <a:noFill/>
            <a:ln w="28575">
              <a:solidFill>
                <a:srgbClr val="CC3300"/>
              </a:solidFill>
              <a:round/>
              <a:headEnd/>
              <a:tailEnd/>
            </a:ln>
            <a:effectLst/>
          </p:spPr>
          <p:txBody>
            <a:bodyPr/>
            <a:lstStyle/>
            <a:p>
              <a:endParaRPr lang="en-US"/>
            </a:p>
          </p:txBody>
        </p:sp>
      </p:grpSp>
      <p:sp>
        <p:nvSpPr>
          <p:cNvPr id="156" name="Content Placeholder 2"/>
          <p:cNvSpPr txBox="1">
            <a:spLocks/>
          </p:cNvSpPr>
          <p:nvPr>
            <p:custDataLst>
              <p:tags r:id="rId20"/>
            </p:custDataLst>
          </p:nvPr>
        </p:nvSpPr>
        <p:spPr>
          <a:xfrm>
            <a:off x="2895600" y="3223136"/>
            <a:ext cx="1066800" cy="457200"/>
          </a:xfrm>
          <a:prstGeom prst="rect">
            <a:avLst/>
          </a:prstGeom>
        </p:spPr>
        <p:txBody>
          <a:bodyPr vert="horz" lIns="91440" tIns="45720" rIns="91440" bIns="45720" rtlCol="0">
            <a:normAutofit fontScale="85000" lnSpcReduction="20000"/>
          </a:bodyPr>
          <a:lstStyle/>
          <a:p>
            <a:pPr marL="342900" marR="0" lvl="0" indent="-342900" algn="ctr"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Alice</a:t>
            </a:r>
          </a:p>
        </p:txBody>
      </p:sp>
      <p:sp>
        <p:nvSpPr>
          <p:cNvPr id="157" name="Content Placeholder 2"/>
          <p:cNvSpPr txBox="1">
            <a:spLocks/>
          </p:cNvSpPr>
          <p:nvPr>
            <p:custDataLst>
              <p:tags r:id="rId21"/>
            </p:custDataLst>
          </p:nvPr>
        </p:nvSpPr>
        <p:spPr>
          <a:xfrm>
            <a:off x="1524000" y="3223136"/>
            <a:ext cx="1066800" cy="457200"/>
          </a:xfrm>
          <a:prstGeom prst="rect">
            <a:avLst/>
          </a:prstGeom>
        </p:spPr>
        <p:txBody>
          <a:bodyPr vert="horz" lIns="91440" tIns="45720" rIns="91440" bIns="45720" rtlCol="0">
            <a:normAutofit fontScale="85000" lnSpcReduction="20000"/>
          </a:bodyPr>
          <a:lstStyle/>
          <a:p>
            <a:pPr marL="342900" marR="0" lvl="0" indent="-342900" algn="ctr"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Bob</a:t>
            </a:r>
          </a:p>
        </p:txBody>
      </p:sp>
      <p:sp>
        <p:nvSpPr>
          <p:cNvPr id="110" name="Content Placeholder 2"/>
          <p:cNvSpPr txBox="1">
            <a:spLocks/>
          </p:cNvSpPr>
          <p:nvPr>
            <p:custDataLst>
              <p:tags r:id="rId22"/>
            </p:custDataLst>
          </p:nvPr>
        </p:nvSpPr>
        <p:spPr>
          <a:xfrm>
            <a:off x="457200" y="3810000"/>
            <a:ext cx="8305800" cy="2895600"/>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One person owns a </a:t>
            </a:r>
            <a:r>
              <a:rPr kumimoji="0" lang="en-US" sz="3200" b="0" i="0" u="none" strike="noStrike" kern="1200" cap="none" spc="0" normalizeH="0" noProof="0" dirty="0" smtClean="0">
                <a:ln>
                  <a:noFill/>
                </a:ln>
                <a:solidFill>
                  <a:schemeClr val="bg1"/>
                </a:solidFill>
                <a:effectLst/>
                <a:uLnTx/>
                <a:uFillTx/>
                <a:latin typeface="Calibri" pitchFamily="34" charset="0"/>
                <a:ea typeface="+mn-ea"/>
                <a:cs typeface="Arial" pitchFamily="34" charset="0"/>
              </a:rPr>
              <a:t>stage at a time</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200" baseline="0" dirty="0" smtClean="0">
                <a:solidFill>
                  <a:schemeClr val="bg1"/>
                </a:solidFill>
                <a:latin typeface="Calibri" pitchFamily="34" charset="0"/>
                <a:cs typeface="Arial" pitchFamily="34" charset="0"/>
              </a:rPr>
              <a:t>4 stages</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200" baseline="0" dirty="0" smtClean="0">
                <a:solidFill>
                  <a:schemeClr val="bg1"/>
                </a:solidFill>
                <a:latin typeface="Calibri" pitchFamily="34" charset="0"/>
                <a:cs typeface="Arial" pitchFamily="34" charset="0"/>
              </a:rPr>
              <a:t>4 people</a:t>
            </a:r>
            <a:r>
              <a:rPr lang="en-US" sz="3200" dirty="0" smtClean="0">
                <a:solidFill>
                  <a:schemeClr val="bg1"/>
                </a:solidFill>
                <a:latin typeface="Calibri" pitchFamily="34" charset="0"/>
                <a:cs typeface="Arial" pitchFamily="34" charset="0"/>
              </a:rPr>
              <a:t> working simultaneously</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200" dirty="0" smtClean="0">
                <a:solidFill>
                  <a:schemeClr val="bg1"/>
                </a:solidFill>
                <a:latin typeface="Calibri" pitchFamily="34" charset="0"/>
                <a:cs typeface="Arial" pitchFamily="34" charset="0"/>
              </a:rPr>
              <a:t>Everyone moves right in lockstep</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It still takes</a:t>
            </a:r>
            <a:r>
              <a:rPr kumimoji="0" lang="en-US" sz="3200" b="0" i="0" u="none" strike="noStrike" kern="1200" cap="none" spc="0" normalizeH="0" noProof="0" dirty="0" smtClean="0">
                <a:ln>
                  <a:noFill/>
                </a:ln>
                <a:solidFill>
                  <a:schemeClr val="bg1"/>
                </a:solidFill>
                <a:effectLst/>
                <a:uLnTx/>
                <a:uFillTx/>
                <a:latin typeface="Calibri" pitchFamily="34" charset="0"/>
                <a:ea typeface="+mn-ea"/>
                <a:cs typeface="Arial" pitchFamily="34" charset="0"/>
              </a:rPr>
              <a:t> all four stages for one job to complete</a:t>
            </a:r>
            <a:endPar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19864279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Design 2: Pipelined Design</a:t>
            </a:r>
            <a:endParaRPr lang="en-US" dirty="0"/>
          </a:p>
        </p:txBody>
      </p:sp>
      <p:sp>
        <p:nvSpPr>
          <p:cNvPr id="3" name="Content Placeholder 2"/>
          <p:cNvSpPr>
            <a:spLocks noGrp="1"/>
          </p:cNvSpPr>
          <p:nvPr>
            <p:ph idx="1"/>
            <p:custDataLst>
              <p:tags r:id="rId2"/>
            </p:custDataLst>
          </p:nvPr>
        </p:nvSpPr>
        <p:spPr>
          <a:xfrm>
            <a:off x="228600" y="685800"/>
            <a:ext cx="8686800" cy="685800"/>
          </a:xfrm>
        </p:spPr>
        <p:txBody>
          <a:bodyPr/>
          <a:lstStyle/>
          <a:p>
            <a:r>
              <a:rPr lang="en-US" dirty="0" smtClean="0"/>
              <a:t>Partition room into </a:t>
            </a:r>
            <a:r>
              <a:rPr lang="en-US" i="1" dirty="0" smtClean="0">
                <a:solidFill>
                  <a:schemeClr val="accent5">
                    <a:lumMod val="60000"/>
                    <a:lumOff val="40000"/>
                  </a:schemeClr>
                </a:solidFill>
              </a:rPr>
              <a:t>stages</a:t>
            </a:r>
            <a:r>
              <a:rPr lang="en-US" dirty="0" smtClean="0">
                <a:solidFill>
                  <a:schemeClr val="accent1"/>
                </a:solidFill>
              </a:rPr>
              <a:t> </a:t>
            </a:r>
            <a:r>
              <a:rPr lang="en-US" dirty="0" smtClean="0"/>
              <a:t>of a</a:t>
            </a:r>
            <a:r>
              <a:rPr lang="en-US" dirty="0" smtClean="0">
                <a:solidFill>
                  <a:schemeClr val="accent5">
                    <a:lumMod val="60000"/>
                    <a:lumOff val="40000"/>
                  </a:schemeClr>
                </a:solidFill>
              </a:rPr>
              <a:t> </a:t>
            </a:r>
            <a:r>
              <a:rPr lang="en-US" i="1" dirty="0" smtClean="0">
                <a:solidFill>
                  <a:schemeClr val="accent5">
                    <a:lumMod val="60000"/>
                    <a:lumOff val="40000"/>
                  </a:schemeClr>
                </a:solidFill>
              </a:rPr>
              <a:t>pipeline</a:t>
            </a:r>
            <a:endParaRPr lang="en-US" dirty="0" smtClean="0">
              <a:solidFill>
                <a:schemeClr val="accent5">
                  <a:lumMod val="60000"/>
                  <a:lumOff val="40000"/>
                </a:schemeClr>
              </a:solidFill>
            </a:endParaRPr>
          </a:p>
        </p:txBody>
      </p:sp>
      <p:pic>
        <p:nvPicPr>
          <p:cNvPr id="4" name="Picture 4"/>
          <p:cNvPicPr>
            <a:picLocks noChangeAspect="1" noChangeArrowheads="1"/>
          </p:cNvPicPr>
          <p:nvPr>
            <p:custDataLst>
              <p:tags r:id="rId3"/>
            </p:custDataLst>
          </p:nvPr>
        </p:nvPicPr>
        <p:blipFill>
          <a:blip r:embed="rId90" cstate="print"/>
          <a:srcRect/>
          <a:stretch>
            <a:fillRect/>
          </a:stretch>
        </p:blipFill>
        <p:spPr bwMode="auto">
          <a:xfrm>
            <a:off x="4495800" y="1600200"/>
            <a:ext cx="436392" cy="654587"/>
          </a:xfrm>
          <a:prstGeom prst="rect">
            <a:avLst/>
          </a:prstGeom>
          <a:noFill/>
          <a:ln w="9525">
            <a:noFill/>
            <a:miter lim="800000"/>
            <a:headEnd/>
            <a:tailEnd/>
          </a:ln>
          <a:effectLst/>
        </p:spPr>
      </p:pic>
      <p:pic>
        <p:nvPicPr>
          <p:cNvPr id="5" name="Picture 6"/>
          <p:cNvPicPr>
            <a:picLocks noChangeAspect="1" noChangeArrowheads="1"/>
          </p:cNvPicPr>
          <p:nvPr>
            <p:custDataLst>
              <p:tags r:id="rId4"/>
            </p:custDataLst>
          </p:nvPr>
        </p:nvPicPr>
        <p:blipFill>
          <a:blip r:embed="rId91" cstate="print"/>
          <a:srcRect/>
          <a:stretch>
            <a:fillRect/>
          </a:stretch>
        </p:blipFill>
        <p:spPr bwMode="auto">
          <a:xfrm>
            <a:off x="5791200" y="1615779"/>
            <a:ext cx="597816" cy="594021"/>
          </a:xfrm>
          <a:prstGeom prst="rect">
            <a:avLst/>
          </a:prstGeom>
          <a:noFill/>
          <a:ln w="9525">
            <a:noFill/>
            <a:miter lim="800000"/>
            <a:headEnd/>
            <a:tailEnd/>
          </a:ln>
          <a:effectLst/>
        </p:spPr>
      </p:pic>
      <p:pic>
        <p:nvPicPr>
          <p:cNvPr id="7" name="Picture 8"/>
          <p:cNvPicPr>
            <a:picLocks noChangeAspect="1" noChangeArrowheads="1"/>
          </p:cNvPicPr>
          <p:nvPr>
            <p:custDataLst>
              <p:tags r:id="rId5"/>
            </p:custDataLst>
          </p:nvPr>
        </p:nvPicPr>
        <p:blipFill>
          <a:blip r:embed="rId92" cstate="print"/>
          <a:srcRect/>
          <a:stretch>
            <a:fillRect/>
          </a:stretch>
        </p:blipFill>
        <p:spPr bwMode="auto">
          <a:xfrm>
            <a:off x="1676400" y="1524000"/>
            <a:ext cx="761048" cy="815813"/>
          </a:xfrm>
          <a:prstGeom prst="rect">
            <a:avLst/>
          </a:prstGeom>
          <a:noFill/>
          <a:ln w="9525">
            <a:noFill/>
            <a:miter lim="800000"/>
            <a:headEnd/>
            <a:tailEnd/>
          </a:ln>
          <a:effectLst/>
        </p:spPr>
      </p:pic>
      <p:pic>
        <p:nvPicPr>
          <p:cNvPr id="8" name="Picture 9"/>
          <p:cNvPicPr>
            <a:picLocks noChangeAspect="1" noChangeArrowheads="1"/>
          </p:cNvPicPr>
          <p:nvPr>
            <p:custDataLst>
              <p:tags r:id="rId6"/>
            </p:custDataLst>
          </p:nvPr>
        </p:nvPicPr>
        <p:blipFill>
          <a:blip r:embed="rId93" cstate="print"/>
          <a:srcRect/>
          <a:stretch>
            <a:fillRect/>
          </a:stretch>
        </p:blipFill>
        <p:spPr bwMode="auto">
          <a:xfrm>
            <a:off x="2895600" y="1600200"/>
            <a:ext cx="720790" cy="627087"/>
          </a:xfrm>
          <a:prstGeom prst="rect">
            <a:avLst/>
          </a:prstGeom>
          <a:noFill/>
          <a:ln w="9525">
            <a:noFill/>
            <a:miter lim="800000"/>
            <a:headEnd/>
            <a:tailEnd/>
          </a:ln>
          <a:effectLst/>
        </p:spPr>
      </p:pic>
      <p:sp>
        <p:nvSpPr>
          <p:cNvPr id="36" name="Freeform 35"/>
          <p:cNvSpPr/>
          <p:nvPr>
            <p:custDataLst>
              <p:tags r:id="rId7"/>
            </p:custDataLst>
          </p:nvPr>
        </p:nvSpPr>
        <p:spPr>
          <a:xfrm>
            <a:off x="1219200" y="1371600"/>
            <a:ext cx="1676400"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Lst>
            <a:ahLst/>
            <a:cxnLst>
              <a:cxn ang="0">
                <a:pos x="connsiteX0" y="connsiteY0"/>
              </a:cxn>
              <a:cxn ang="0">
                <a:pos x="connsiteX1" y="connsiteY1"/>
              </a:cxn>
              <a:cxn ang="0">
                <a:pos x="connsiteX2" y="connsiteY2"/>
              </a:cxn>
              <a:cxn ang="0">
                <a:pos x="connsiteX3" y="connsiteY3"/>
              </a:cxn>
            </a:cxnLst>
            <a:rect l="l" t="t" r="r" b="b"/>
            <a:pathLst>
              <a:path w="3338941" h="1676399">
                <a:moveTo>
                  <a:pt x="0" y="0"/>
                </a:moveTo>
                <a:lnTo>
                  <a:pt x="2804710" y="0"/>
                </a:lnTo>
                <a:lnTo>
                  <a:pt x="2805541" y="685799"/>
                </a:lnTo>
                <a:cubicBezTo>
                  <a:pt x="2851214" y="710500"/>
                  <a:pt x="3338941" y="1676399"/>
                  <a:pt x="333894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custDataLst>
              <p:tags r:id="rId8"/>
            </p:custDataLst>
          </p:nvPr>
        </p:nvSpPr>
        <p:spPr>
          <a:xfrm>
            <a:off x="2590800" y="1371600"/>
            <a:ext cx="1676400"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Lst>
            <a:ahLst/>
            <a:cxnLst>
              <a:cxn ang="0">
                <a:pos x="connsiteX0" y="connsiteY0"/>
              </a:cxn>
              <a:cxn ang="0">
                <a:pos x="connsiteX1" y="connsiteY1"/>
              </a:cxn>
              <a:cxn ang="0">
                <a:pos x="connsiteX2" y="connsiteY2"/>
              </a:cxn>
              <a:cxn ang="0">
                <a:pos x="connsiteX3" y="connsiteY3"/>
              </a:cxn>
            </a:cxnLst>
            <a:rect l="l" t="t" r="r" b="b"/>
            <a:pathLst>
              <a:path w="3338941" h="1676399">
                <a:moveTo>
                  <a:pt x="0" y="0"/>
                </a:moveTo>
                <a:lnTo>
                  <a:pt x="2804710" y="0"/>
                </a:lnTo>
                <a:lnTo>
                  <a:pt x="2805541" y="685799"/>
                </a:lnTo>
                <a:cubicBezTo>
                  <a:pt x="2851214" y="710500"/>
                  <a:pt x="3338941" y="1676399"/>
                  <a:pt x="333894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custDataLst>
              <p:tags r:id="rId9"/>
            </p:custDataLst>
          </p:nvPr>
        </p:nvSpPr>
        <p:spPr>
          <a:xfrm>
            <a:off x="3962400" y="1371600"/>
            <a:ext cx="1676400"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Lst>
            <a:ahLst/>
            <a:cxnLst>
              <a:cxn ang="0">
                <a:pos x="connsiteX0" y="connsiteY0"/>
              </a:cxn>
              <a:cxn ang="0">
                <a:pos x="connsiteX1" y="connsiteY1"/>
              </a:cxn>
              <a:cxn ang="0">
                <a:pos x="connsiteX2" y="connsiteY2"/>
              </a:cxn>
              <a:cxn ang="0">
                <a:pos x="connsiteX3" y="connsiteY3"/>
              </a:cxn>
            </a:cxnLst>
            <a:rect l="l" t="t" r="r" b="b"/>
            <a:pathLst>
              <a:path w="3338941" h="1676399">
                <a:moveTo>
                  <a:pt x="0" y="0"/>
                </a:moveTo>
                <a:lnTo>
                  <a:pt x="2804710" y="0"/>
                </a:lnTo>
                <a:lnTo>
                  <a:pt x="2805541" y="685799"/>
                </a:lnTo>
                <a:cubicBezTo>
                  <a:pt x="2851214" y="710500"/>
                  <a:pt x="3338941" y="1676399"/>
                  <a:pt x="333894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custDataLst>
              <p:tags r:id="rId10"/>
            </p:custDataLst>
          </p:nvPr>
        </p:nvSpPr>
        <p:spPr>
          <a:xfrm>
            <a:off x="5334000" y="1371600"/>
            <a:ext cx="1676400"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Lst>
            <a:ahLst/>
            <a:cxnLst>
              <a:cxn ang="0">
                <a:pos x="connsiteX0" y="connsiteY0"/>
              </a:cxn>
              <a:cxn ang="0">
                <a:pos x="connsiteX1" y="connsiteY1"/>
              </a:cxn>
              <a:cxn ang="0">
                <a:pos x="connsiteX2" y="connsiteY2"/>
              </a:cxn>
              <a:cxn ang="0">
                <a:pos x="connsiteX3" y="connsiteY3"/>
              </a:cxn>
            </a:cxnLst>
            <a:rect l="l" t="t" r="r" b="b"/>
            <a:pathLst>
              <a:path w="3338941" h="1676399">
                <a:moveTo>
                  <a:pt x="0" y="0"/>
                </a:moveTo>
                <a:lnTo>
                  <a:pt x="2804710" y="0"/>
                </a:lnTo>
                <a:lnTo>
                  <a:pt x="2805541" y="685799"/>
                </a:lnTo>
                <a:cubicBezTo>
                  <a:pt x="2851214" y="710500"/>
                  <a:pt x="3338941" y="1676399"/>
                  <a:pt x="333894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custDataLst>
              <p:tags r:id="rId11"/>
            </p:custDataLst>
          </p:nvPr>
        </p:nvSpPr>
        <p:spPr>
          <a:xfrm rot="10800000">
            <a:off x="1027176" y="1905000"/>
            <a:ext cx="268224"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 name="connsiteX0" fmla="*/ 0 w 534231"/>
              <a:gd name="connsiteY0" fmla="*/ 0 h 1676399"/>
              <a:gd name="connsiteX1" fmla="*/ 831 w 534231"/>
              <a:gd name="connsiteY1" fmla="*/ 685799 h 1676399"/>
              <a:gd name="connsiteX2" fmla="*/ 534231 w 534231"/>
              <a:gd name="connsiteY2" fmla="*/ 1676399 h 1676399"/>
            </a:gdLst>
            <a:ahLst/>
            <a:cxnLst>
              <a:cxn ang="0">
                <a:pos x="connsiteX0" y="connsiteY0"/>
              </a:cxn>
              <a:cxn ang="0">
                <a:pos x="connsiteX1" y="connsiteY1"/>
              </a:cxn>
              <a:cxn ang="0">
                <a:pos x="connsiteX2" y="connsiteY2"/>
              </a:cxn>
            </a:cxnLst>
            <a:rect l="l" t="t" r="r" b="b"/>
            <a:pathLst>
              <a:path w="534231" h="1676399">
                <a:moveTo>
                  <a:pt x="0" y="0"/>
                </a:moveTo>
                <a:lnTo>
                  <a:pt x="831" y="685799"/>
                </a:lnTo>
                <a:cubicBezTo>
                  <a:pt x="46504" y="710500"/>
                  <a:pt x="534231" y="1676399"/>
                  <a:pt x="53423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custDataLst>
              <p:tags r:id="rId12"/>
            </p:custDataLst>
          </p:nvPr>
        </p:nvCxnSpPr>
        <p:spPr>
          <a:xfrm>
            <a:off x="1295400" y="3124200"/>
            <a:ext cx="5486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custDataLst>
              <p:tags r:id="rId13"/>
            </p:custDataLst>
          </p:nvPr>
        </p:nvCxnSpPr>
        <p:spPr>
          <a:xfrm rot="5400000">
            <a:off x="2552700" y="29337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custDataLst>
              <p:tags r:id="rId14"/>
            </p:custDataLst>
          </p:nvPr>
        </p:nvCxnSpPr>
        <p:spPr>
          <a:xfrm rot="5400000">
            <a:off x="1028700" y="15621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custDataLst>
              <p:tags r:id="rId15"/>
            </p:custDataLst>
          </p:nvPr>
        </p:nvCxnSpPr>
        <p:spPr>
          <a:xfrm rot="5400000">
            <a:off x="3924300" y="29337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custDataLst>
              <p:tags r:id="rId16"/>
            </p:custDataLst>
          </p:nvPr>
        </p:nvCxnSpPr>
        <p:spPr>
          <a:xfrm rot="5400000">
            <a:off x="5219700" y="29337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17"/>
            </p:custDataLst>
          </p:nvPr>
        </p:nvCxnSpPr>
        <p:spPr>
          <a:xfrm rot="5400000">
            <a:off x="6591300" y="29337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Group 8"/>
          <p:cNvGrpSpPr>
            <a:grpSpLocks/>
          </p:cNvGrpSpPr>
          <p:nvPr>
            <p:custDataLst>
              <p:tags r:id="rId18"/>
            </p:custDataLst>
          </p:nvPr>
        </p:nvGrpSpPr>
        <p:grpSpPr bwMode="auto">
          <a:xfrm>
            <a:off x="4445000" y="2298041"/>
            <a:ext cx="508000" cy="716876"/>
            <a:chOff x="3696" y="991"/>
            <a:chExt cx="720" cy="1505"/>
          </a:xfrm>
        </p:grpSpPr>
        <p:sp>
          <p:nvSpPr>
            <p:cNvPr id="53" name="Oval 9"/>
            <p:cNvSpPr>
              <a:spLocks noChangeArrowheads="1"/>
            </p:cNvSpPr>
            <p:nvPr>
              <p:custDataLst>
                <p:tags r:id="rId67"/>
              </p:custDataLst>
            </p:nvPr>
          </p:nvSpPr>
          <p:spPr bwMode="auto">
            <a:xfrm>
              <a:off x="3984" y="1200"/>
              <a:ext cx="192" cy="240"/>
            </a:xfrm>
            <a:prstGeom prst="ellipse">
              <a:avLst/>
            </a:prstGeom>
            <a:noFill/>
            <a:ln w="9525">
              <a:solidFill>
                <a:srgbClr val="FFFFFF"/>
              </a:solidFill>
              <a:round/>
              <a:headEnd/>
              <a:tailEnd/>
            </a:ln>
            <a:effectLst/>
          </p:spPr>
          <p:txBody>
            <a:bodyPr wrap="none" anchor="ctr"/>
            <a:lstStyle/>
            <a:p>
              <a:endParaRPr lang="en-US"/>
            </a:p>
          </p:txBody>
        </p:sp>
        <p:sp>
          <p:nvSpPr>
            <p:cNvPr id="54" name="Line 10"/>
            <p:cNvSpPr>
              <a:spLocks noChangeShapeType="1"/>
            </p:cNvSpPr>
            <p:nvPr>
              <p:custDataLst>
                <p:tags r:id="rId68"/>
              </p:custDataLst>
            </p:nvPr>
          </p:nvSpPr>
          <p:spPr bwMode="auto">
            <a:xfrm>
              <a:off x="4080" y="1440"/>
              <a:ext cx="0" cy="432"/>
            </a:xfrm>
            <a:prstGeom prst="line">
              <a:avLst/>
            </a:prstGeom>
            <a:noFill/>
            <a:ln w="28575">
              <a:solidFill>
                <a:srgbClr val="FFFFFF"/>
              </a:solidFill>
              <a:round/>
              <a:headEnd/>
              <a:tailEnd/>
            </a:ln>
            <a:effectLst/>
          </p:spPr>
          <p:txBody>
            <a:bodyPr/>
            <a:lstStyle/>
            <a:p>
              <a:endParaRPr lang="en-US"/>
            </a:p>
          </p:txBody>
        </p:sp>
        <p:sp>
          <p:nvSpPr>
            <p:cNvPr id="55" name="AutoShape 11"/>
            <p:cNvSpPr>
              <a:spLocks noChangeArrowheads="1"/>
            </p:cNvSpPr>
            <p:nvPr>
              <p:custDataLst>
                <p:tags r:id="rId69"/>
              </p:custDataLst>
            </p:nvPr>
          </p:nvSpPr>
          <p:spPr bwMode="auto">
            <a:xfrm>
              <a:off x="3888" y="1872"/>
              <a:ext cx="384" cy="384"/>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56" name="Line 12"/>
            <p:cNvSpPr>
              <a:spLocks noChangeShapeType="1"/>
            </p:cNvSpPr>
            <p:nvPr>
              <p:custDataLst>
                <p:tags r:id="rId70"/>
              </p:custDataLst>
            </p:nvPr>
          </p:nvSpPr>
          <p:spPr bwMode="auto">
            <a:xfrm flipV="1">
              <a:off x="3792" y="1536"/>
              <a:ext cx="288" cy="192"/>
            </a:xfrm>
            <a:prstGeom prst="line">
              <a:avLst/>
            </a:prstGeom>
            <a:noFill/>
            <a:ln w="28575">
              <a:solidFill>
                <a:srgbClr val="FFFFFF"/>
              </a:solidFill>
              <a:round/>
              <a:headEnd/>
              <a:tailEnd/>
            </a:ln>
            <a:effectLst/>
          </p:spPr>
          <p:txBody>
            <a:bodyPr/>
            <a:lstStyle/>
            <a:p>
              <a:endParaRPr lang="en-US"/>
            </a:p>
          </p:txBody>
        </p:sp>
        <p:sp>
          <p:nvSpPr>
            <p:cNvPr id="57" name="Line 13"/>
            <p:cNvSpPr>
              <a:spLocks noChangeShapeType="1"/>
            </p:cNvSpPr>
            <p:nvPr>
              <p:custDataLst>
                <p:tags r:id="rId71"/>
              </p:custDataLst>
            </p:nvPr>
          </p:nvSpPr>
          <p:spPr bwMode="auto">
            <a:xfrm>
              <a:off x="4080" y="1536"/>
              <a:ext cx="240" cy="192"/>
            </a:xfrm>
            <a:prstGeom prst="line">
              <a:avLst/>
            </a:prstGeom>
            <a:noFill/>
            <a:ln w="28575">
              <a:solidFill>
                <a:srgbClr val="FFFFFF"/>
              </a:solidFill>
              <a:round/>
              <a:headEnd/>
              <a:tailEnd/>
            </a:ln>
            <a:effectLst/>
          </p:spPr>
          <p:txBody>
            <a:bodyPr/>
            <a:lstStyle/>
            <a:p>
              <a:endParaRPr lang="en-US"/>
            </a:p>
          </p:txBody>
        </p:sp>
        <p:sp>
          <p:nvSpPr>
            <p:cNvPr id="58" name="Line 14"/>
            <p:cNvSpPr>
              <a:spLocks noChangeShapeType="1"/>
            </p:cNvSpPr>
            <p:nvPr>
              <p:custDataLst>
                <p:tags r:id="rId72"/>
              </p:custDataLst>
            </p:nvPr>
          </p:nvSpPr>
          <p:spPr bwMode="auto">
            <a:xfrm>
              <a:off x="4320" y="1728"/>
              <a:ext cx="96" cy="0"/>
            </a:xfrm>
            <a:prstGeom prst="line">
              <a:avLst/>
            </a:prstGeom>
            <a:noFill/>
            <a:ln w="28575">
              <a:solidFill>
                <a:srgbClr val="FFFFFF"/>
              </a:solidFill>
              <a:round/>
              <a:headEnd/>
              <a:tailEnd/>
            </a:ln>
            <a:effectLst/>
          </p:spPr>
          <p:txBody>
            <a:bodyPr/>
            <a:lstStyle/>
            <a:p>
              <a:endParaRPr lang="en-US"/>
            </a:p>
          </p:txBody>
        </p:sp>
        <p:sp>
          <p:nvSpPr>
            <p:cNvPr id="59" name="Line 15"/>
            <p:cNvSpPr>
              <a:spLocks noChangeShapeType="1"/>
            </p:cNvSpPr>
            <p:nvPr>
              <p:custDataLst>
                <p:tags r:id="rId73"/>
              </p:custDataLst>
            </p:nvPr>
          </p:nvSpPr>
          <p:spPr bwMode="auto">
            <a:xfrm>
              <a:off x="4320" y="1728"/>
              <a:ext cx="96" cy="48"/>
            </a:xfrm>
            <a:prstGeom prst="line">
              <a:avLst/>
            </a:prstGeom>
            <a:noFill/>
            <a:ln w="28575">
              <a:solidFill>
                <a:srgbClr val="FFFFFF"/>
              </a:solidFill>
              <a:round/>
              <a:headEnd/>
              <a:tailEnd/>
            </a:ln>
            <a:effectLst/>
          </p:spPr>
          <p:txBody>
            <a:bodyPr/>
            <a:lstStyle/>
            <a:p>
              <a:endParaRPr lang="en-US"/>
            </a:p>
          </p:txBody>
        </p:sp>
        <p:sp>
          <p:nvSpPr>
            <p:cNvPr id="60" name="Line 16"/>
            <p:cNvSpPr>
              <a:spLocks noChangeShapeType="1"/>
            </p:cNvSpPr>
            <p:nvPr>
              <p:custDataLst>
                <p:tags r:id="rId74"/>
              </p:custDataLst>
            </p:nvPr>
          </p:nvSpPr>
          <p:spPr bwMode="auto">
            <a:xfrm>
              <a:off x="4320" y="1728"/>
              <a:ext cx="0" cy="96"/>
            </a:xfrm>
            <a:prstGeom prst="line">
              <a:avLst/>
            </a:prstGeom>
            <a:noFill/>
            <a:ln w="28575">
              <a:solidFill>
                <a:srgbClr val="FFFFFF"/>
              </a:solidFill>
              <a:round/>
              <a:headEnd/>
              <a:tailEnd/>
            </a:ln>
            <a:effectLst/>
          </p:spPr>
          <p:txBody>
            <a:bodyPr/>
            <a:lstStyle/>
            <a:p>
              <a:endParaRPr lang="en-US"/>
            </a:p>
          </p:txBody>
        </p:sp>
        <p:sp>
          <p:nvSpPr>
            <p:cNvPr id="61" name="Line 17"/>
            <p:cNvSpPr>
              <a:spLocks noChangeShapeType="1"/>
            </p:cNvSpPr>
            <p:nvPr>
              <p:custDataLst>
                <p:tags r:id="rId75"/>
              </p:custDataLst>
            </p:nvPr>
          </p:nvSpPr>
          <p:spPr bwMode="auto">
            <a:xfrm>
              <a:off x="3696" y="1728"/>
              <a:ext cx="96" cy="0"/>
            </a:xfrm>
            <a:prstGeom prst="line">
              <a:avLst/>
            </a:prstGeom>
            <a:noFill/>
            <a:ln w="28575">
              <a:solidFill>
                <a:srgbClr val="FFFFFF"/>
              </a:solidFill>
              <a:round/>
              <a:headEnd/>
              <a:tailEnd/>
            </a:ln>
            <a:effectLst/>
          </p:spPr>
          <p:txBody>
            <a:bodyPr/>
            <a:lstStyle/>
            <a:p>
              <a:endParaRPr lang="en-US"/>
            </a:p>
          </p:txBody>
        </p:sp>
        <p:sp>
          <p:nvSpPr>
            <p:cNvPr id="62" name="Line 18"/>
            <p:cNvSpPr>
              <a:spLocks noChangeShapeType="1"/>
            </p:cNvSpPr>
            <p:nvPr>
              <p:custDataLst>
                <p:tags r:id="rId76"/>
              </p:custDataLst>
            </p:nvPr>
          </p:nvSpPr>
          <p:spPr bwMode="auto">
            <a:xfrm>
              <a:off x="3792" y="1728"/>
              <a:ext cx="0" cy="96"/>
            </a:xfrm>
            <a:prstGeom prst="line">
              <a:avLst/>
            </a:prstGeom>
            <a:noFill/>
            <a:ln w="28575">
              <a:solidFill>
                <a:srgbClr val="FFFFFF"/>
              </a:solidFill>
              <a:round/>
              <a:headEnd/>
              <a:tailEnd/>
            </a:ln>
            <a:effectLst/>
          </p:spPr>
          <p:txBody>
            <a:bodyPr/>
            <a:lstStyle/>
            <a:p>
              <a:endParaRPr lang="en-US"/>
            </a:p>
          </p:txBody>
        </p:sp>
        <p:sp>
          <p:nvSpPr>
            <p:cNvPr id="63" name="Line 19"/>
            <p:cNvSpPr>
              <a:spLocks noChangeShapeType="1"/>
            </p:cNvSpPr>
            <p:nvPr>
              <p:custDataLst>
                <p:tags r:id="rId77"/>
              </p:custDataLst>
            </p:nvPr>
          </p:nvSpPr>
          <p:spPr bwMode="auto">
            <a:xfrm flipH="1">
              <a:off x="3696" y="1728"/>
              <a:ext cx="96" cy="48"/>
            </a:xfrm>
            <a:prstGeom prst="line">
              <a:avLst/>
            </a:prstGeom>
            <a:noFill/>
            <a:ln w="28575">
              <a:solidFill>
                <a:srgbClr val="FFFFFF"/>
              </a:solidFill>
              <a:round/>
              <a:headEnd/>
              <a:tailEnd/>
            </a:ln>
            <a:effectLst/>
          </p:spPr>
          <p:txBody>
            <a:bodyPr/>
            <a:lstStyle/>
            <a:p>
              <a:endParaRPr lang="en-US"/>
            </a:p>
          </p:txBody>
        </p:sp>
        <p:sp>
          <p:nvSpPr>
            <p:cNvPr id="64" name="Freeform 20"/>
            <p:cNvSpPr>
              <a:spLocks/>
            </p:cNvSpPr>
            <p:nvPr>
              <p:custDataLst>
                <p:tags r:id="rId78"/>
              </p:custDataLst>
            </p:nvPr>
          </p:nvSpPr>
          <p:spPr bwMode="auto">
            <a:xfrm>
              <a:off x="4176" y="1275"/>
              <a:ext cx="177" cy="94"/>
            </a:xfrm>
            <a:custGeom>
              <a:avLst/>
              <a:gdLst/>
              <a:ahLst/>
              <a:cxnLst>
                <a:cxn ang="0">
                  <a:pos x="0" y="21"/>
                </a:cxn>
                <a:cxn ang="0">
                  <a:pos x="35" y="94"/>
                </a:cxn>
                <a:cxn ang="0">
                  <a:pos x="45" y="0"/>
                </a:cxn>
                <a:cxn ang="0">
                  <a:pos x="92" y="75"/>
                </a:cxn>
                <a:cxn ang="0">
                  <a:pos x="120" y="0"/>
                </a:cxn>
                <a:cxn ang="0">
                  <a:pos x="177" y="66"/>
                </a:cxn>
              </a:cxnLst>
              <a:rect l="0" t="0" r="r" b="b"/>
              <a:pathLst>
                <a:path w="177" h="94">
                  <a:moveTo>
                    <a:pt x="0" y="21"/>
                  </a:moveTo>
                  <a:lnTo>
                    <a:pt x="35" y="94"/>
                  </a:lnTo>
                  <a:lnTo>
                    <a:pt x="45" y="0"/>
                  </a:lnTo>
                  <a:lnTo>
                    <a:pt x="92" y="75"/>
                  </a:lnTo>
                  <a:lnTo>
                    <a:pt x="120" y="0"/>
                  </a:lnTo>
                  <a:lnTo>
                    <a:pt x="177" y="66"/>
                  </a:lnTo>
                </a:path>
              </a:pathLst>
            </a:custGeom>
            <a:noFill/>
            <a:ln w="28575" cmpd="sng">
              <a:solidFill>
                <a:srgbClr val="FFFF00"/>
              </a:solidFill>
              <a:round/>
              <a:headEnd type="none" w="med" len="med"/>
              <a:tailEnd type="none" w="med" len="med"/>
            </a:ln>
            <a:effectLst/>
          </p:spPr>
          <p:txBody>
            <a:bodyPr/>
            <a:lstStyle/>
            <a:p>
              <a:endParaRPr lang="en-US"/>
            </a:p>
          </p:txBody>
        </p:sp>
        <p:sp>
          <p:nvSpPr>
            <p:cNvPr id="65" name="Freeform 21"/>
            <p:cNvSpPr>
              <a:spLocks/>
            </p:cNvSpPr>
            <p:nvPr>
              <p:custDataLst>
                <p:tags r:id="rId79"/>
              </p:custDataLst>
            </p:nvPr>
          </p:nvSpPr>
          <p:spPr bwMode="auto">
            <a:xfrm>
              <a:off x="4128" y="1114"/>
              <a:ext cx="197" cy="104"/>
            </a:xfrm>
            <a:custGeom>
              <a:avLst/>
              <a:gdLst/>
              <a:ahLst/>
              <a:cxnLst>
                <a:cxn ang="0">
                  <a:pos x="0" y="86"/>
                </a:cxn>
                <a:cxn ang="0">
                  <a:pos x="36" y="10"/>
                </a:cxn>
                <a:cxn ang="0">
                  <a:pos x="55" y="104"/>
                </a:cxn>
                <a:cxn ang="0">
                  <a:pos x="102" y="0"/>
                </a:cxn>
                <a:cxn ang="0">
                  <a:pos x="131" y="104"/>
                </a:cxn>
                <a:cxn ang="0">
                  <a:pos x="197" y="76"/>
                </a:cxn>
              </a:cxnLst>
              <a:rect l="0" t="0" r="r" b="b"/>
              <a:pathLst>
                <a:path w="197" h="104">
                  <a:moveTo>
                    <a:pt x="0" y="86"/>
                  </a:moveTo>
                  <a:lnTo>
                    <a:pt x="36" y="10"/>
                  </a:lnTo>
                  <a:lnTo>
                    <a:pt x="55" y="104"/>
                  </a:lnTo>
                  <a:lnTo>
                    <a:pt x="102" y="0"/>
                  </a:lnTo>
                  <a:lnTo>
                    <a:pt x="131" y="104"/>
                  </a:lnTo>
                  <a:lnTo>
                    <a:pt x="197" y="76"/>
                  </a:lnTo>
                </a:path>
              </a:pathLst>
            </a:custGeom>
            <a:noFill/>
            <a:ln w="28575" cmpd="sng">
              <a:solidFill>
                <a:srgbClr val="FFFF00"/>
              </a:solidFill>
              <a:round/>
              <a:headEnd type="none" w="med" len="med"/>
              <a:tailEnd type="none" w="med" len="med"/>
            </a:ln>
            <a:effectLst/>
          </p:spPr>
          <p:txBody>
            <a:bodyPr/>
            <a:lstStyle/>
            <a:p>
              <a:endParaRPr lang="en-US"/>
            </a:p>
          </p:txBody>
        </p:sp>
        <p:sp>
          <p:nvSpPr>
            <p:cNvPr id="66" name="Freeform 22"/>
            <p:cNvSpPr>
              <a:spLocks/>
            </p:cNvSpPr>
            <p:nvPr>
              <p:custDataLst>
                <p:tags r:id="rId80"/>
              </p:custDataLst>
            </p:nvPr>
          </p:nvSpPr>
          <p:spPr bwMode="auto">
            <a:xfrm>
              <a:off x="3796" y="1294"/>
              <a:ext cx="188" cy="113"/>
            </a:xfrm>
            <a:custGeom>
              <a:avLst/>
              <a:gdLst/>
              <a:ahLst/>
              <a:cxnLst>
                <a:cxn ang="0">
                  <a:pos x="0" y="56"/>
                </a:cxn>
                <a:cxn ang="0">
                  <a:pos x="66" y="0"/>
                </a:cxn>
                <a:cxn ang="0">
                  <a:pos x="85" y="113"/>
                </a:cxn>
                <a:cxn ang="0">
                  <a:pos x="123" y="0"/>
                </a:cxn>
                <a:cxn ang="0">
                  <a:pos x="151" y="104"/>
                </a:cxn>
                <a:cxn ang="0">
                  <a:pos x="188" y="2"/>
                </a:cxn>
              </a:cxnLst>
              <a:rect l="0" t="0" r="r" b="b"/>
              <a:pathLst>
                <a:path w="188" h="113">
                  <a:moveTo>
                    <a:pt x="0" y="56"/>
                  </a:moveTo>
                  <a:lnTo>
                    <a:pt x="66" y="0"/>
                  </a:lnTo>
                  <a:lnTo>
                    <a:pt x="85" y="113"/>
                  </a:lnTo>
                  <a:lnTo>
                    <a:pt x="123" y="0"/>
                  </a:lnTo>
                  <a:lnTo>
                    <a:pt x="151" y="104"/>
                  </a:lnTo>
                  <a:lnTo>
                    <a:pt x="188" y="2"/>
                  </a:lnTo>
                </a:path>
              </a:pathLst>
            </a:custGeom>
            <a:noFill/>
            <a:ln w="28575" cmpd="sng">
              <a:solidFill>
                <a:srgbClr val="FFFF00"/>
              </a:solidFill>
              <a:round/>
              <a:headEnd type="none" w="med" len="med"/>
              <a:tailEnd type="none" w="med" len="med"/>
            </a:ln>
            <a:effectLst/>
          </p:spPr>
          <p:txBody>
            <a:bodyPr/>
            <a:lstStyle/>
            <a:p>
              <a:endParaRPr lang="en-US"/>
            </a:p>
          </p:txBody>
        </p:sp>
        <p:sp>
          <p:nvSpPr>
            <p:cNvPr id="67" name="Freeform 23"/>
            <p:cNvSpPr>
              <a:spLocks/>
            </p:cNvSpPr>
            <p:nvPr>
              <p:custDataLst>
                <p:tags r:id="rId81"/>
              </p:custDataLst>
            </p:nvPr>
          </p:nvSpPr>
          <p:spPr bwMode="auto">
            <a:xfrm>
              <a:off x="3843" y="1143"/>
              <a:ext cx="180" cy="94"/>
            </a:xfrm>
            <a:custGeom>
              <a:avLst/>
              <a:gdLst/>
              <a:ahLst/>
              <a:cxnLst>
                <a:cxn ang="0">
                  <a:pos x="0" y="28"/>
                </a:cxn>
                <a:cxn ang="0">
                  <a:pos x="66" y="66"/>
                </a:cxn>
                <a:cxn ang="0">
                  <a:pos x="104" y="0"/>
                </a:cxn>
                <a:cxn ang="0">
                  <a:pos x="113" y="75"/>
                </a:cxn>
                <a:cxn ang="0">
                  <a:pos x="161" y="18"/>
                </a:cxn>
                <a:cxn ang="0">
                  <a:pos x="180" y="94"/>
                </a:cxn>
              </a:cxnLst>
              <a:rect l="0" t="0" r="r" b="b"/>
              <a:pathLst>
                <a:path w="180" h="94">
                  <a:moveTo>
                    <a:pt x="0" y="28"/>
                  </a:moveTo>
                  <a:lnTo>
                    <a:pt x="66" y="66"/>
                  </a:lnTo>
                  <a:lnTo>
                    <a:pt x="104" y="0"/>
                  </a:lnTo>
                  <a:lnTo>
                    <a:pt x="113" y="75"/>
                  </a:lnTo>
                  <a:lnTo>
                    <a:pt x="161" y="18"/>
                  </a:lnTo>
                  <a:lnTo>
                    <a:pt x="180" y="94"/>
                  </a:lnTo>
                </a:path>
              </a:pathLst>
            </a:custGeom>
            <a:noFill/>
            <a:ln w="28575" cmpd="sng">
              <a:solidFill>
                <a:srgbClr val="FFFF00"/>
              </a:solidFill>
              <a:round/>
              <a:headEnd type="none" w="med" len="med"/>
              <a:tailEnd type="none" w="med" len="med"/>
            </a:ln>
            <a:effectLst/>
          </p:spPr>
          <p:txBody>
            <a:bodyPr/>
            <a:lstStyle/>
            <a:p>
              <a:endParaRPr lang="en-US"/>
            </a:p>
          </p:txBody>
        </p:sp>
        <p:sp>
          <p:nvSpPr>
            <p:cNvPr id="68" name="Freeform 24"/>
            <p:cNvSpPr>
              <a:spLocks/>
            </p:cNvSpPr>
            <p:nvPr>
              <p:custDataLst>
                <p:tags r:id="rId82"/>
              </p:custDataLst>
            </p:nvPr>
          </p:nvSpPr>
          <p:spPr bwMode="auto">
            <a:xfrm>
              <a:off x="4023" y="991"/>
              <a:ext cx="75" cy="199"/>
            </a:xfrm>
            <a:custGeom>
              <a:avLst/>
              <a:gdLst/>
              <a:ahLst/>
              <a:cxnLst>
                <a:cxn ang="0">
                  <a:pos x="47" y="199"/>
                </a:cxn>
                <a:cxn ang="0">
                  <a:pos x="0" y="133"/>
                </a:cxn>
                <a:cxn ang="0">
                  <a:pos x="75" y="123"/>
                </a:cxn>
                <a:cxn ang="0">
                  <a:pos x="0" y="76"/>
                </a:cxn>
                <a:cxn ang="0">
                  <a:pos x="75" y="57"/>
                </a:cxn>
                <a:cxn ang="0">
                  <a:pos x="9" y="0"/>
                </a:cxn>
              </a:cxnLst>
              <a:rect l="0" t="0" r="r" b="b"/>
              <a:pathLst>
                <a:path w="75" h="199">
                  <a:moveTo>
                    <a:pt x="47" y="199"/>
                  </a:moveTo>
                  <a:lnTo>
                    <a:pt x="0" y="133"/>
                  </a:lnTo>
                  <a:lnTo>
                    <a:pt x="75" y="123"/>
                  </a:lnTo>
                  <a:lnTo>
                    <a:pt x="0" y="76"/>
                  </a:lnTo>
                  <a:lnTo>
                    <a:pt x="75" y="57"/>
                  </a:lnTo>
                  <a:lnTo>
                    <a:pt x="9" y="0"/>
                  </a:lnTo>
                </a:path>
              </a:pathLst>
            </a:custGeom>
            <a:noFill/>
            <a:ln w="28575" cmpd="sng">
              <a:solidFill>
                <a:srgbClr val="FFFF00"/>
              </a:solidFill>
              <a:round/>
              <a:headEnd type="none" w="med" len="med"/>
              <a:tailEnd type="none" w="med" len="med"/>
            </a:ln>
            <a:effectLst/>
          </p:spPr>
          <p:txBody>
            <a:bodyPr/>
            <a:lstStyle/>
            <a:p>
              <a:endParaRPr lang="en-US"/>
            </a:p>
          </p:txBody>
        </p:sp>
        <p:sp>
          <p:nvSpPr>
            <p:cNvPr id="69" name="Line 25"/>
            <p:cNvSpPr>
              <a:spLocks noChangeShapeType="1"/>
            </p:cNvSpPr>
            <p:nvPr>
              <p:custDataLst>
                <p:tags r:id="rId83"/>
              </p:custDataLst>
            </p:nvPr>
          </p:nvSpPr>
          <p:spPr bwMode="auto">
            <a:xfrm>
              <a:off x="3984" y="2256"/>
              <a:ext cx="0" cy="192"/>
            </a:xfrm>
            <a:prstGeom prst="line">
              <a:avLst/>
            </a:prstGeom>
            <a:noFill/>
            <a:ln w="28575">
              <a:solidFill>
                <a:srgbClr val="FFFFFF"/>
              </a:solidFill>
              <a:round/>
              <a:headEnd/>
              <a:tailEnd/>
            </a:ln>
            <a:effectLst/>
          </p:spPr>
          <p:txBody>
            <a:bodyPr/>
            <a:lstStyle/>
            <a:p>
              <a:endParaRPr lang="en-US"/>
            </a:p>
          </p:txBody>
        </p:sp>
        <p:sp>
          <p:nvSpPr>
            <p:cNvPr id="70" name="Line 26"/>
            <p:cNvSpPr>
              <a:spLocks noChangeShapeType="1"/>
            </p:cNvSpPr>
            <p:nvPr>
              <p:custDataLst>
                <p:tags r:id="rId84"/>
              </p:custDataLst>
            </p:nvPr>
          </p:nvSpPr>
          <p:spPr bwMode="auto">
            <a:xfrm flipH="1">
              <a:off x="3936" y="2448"/>
              <a:ext cx="48" cy="48"/>
            </a:xfrm>
            <a:prstGeom prst="line">
              <a:avLst/>
            </a:prstGeom>
            <a:noFill/>
            <a:ln w="28575">
              <a:solidFill>
                <a:srgbClr val="FFFFFF"/>
              </a:solidFill>
              <a:round/>
              <a:headEnd/>
              <a:tailEnd/>
            </a:ln>
            <a:effectLst/>
          </p:spPr>
          <p:txBody>
            <a:bodyPr/>
            <a:lstStyle/>
            <a:p>
              <a:endParaRPr lang="en-US"/>
            </a:p>
          </p:txBody>
        </p:sp>
        <p:sp>
          <p:nvSpPr>
            <p:cNvPr id="71" name="Line 27"/>
            <p:cNvSpPr>
              <a:spLocks noChangeShapeType="1"/>
            </p:cNvSpPr>
            <p:nvPr>
              <p:custDataLst>
                <p:tags r:id="rId85"/>
              </p:custDataLst>
            </p:nvPr>
          </p:nvSpPr>
          <p:spPr bwMode="auto">
            <a:xfrm>
              <a:off x="3984" y="2448"/>
              <a:ext cx="0" cy="48"/>
            </a:xfrm>
            <a:prstGeom prst="line">
              <a:avLst/>
            </a:prstGeom>
            <a:noFill/>
            <a:ln w="28575">
              <a:solidFill>
                <a:srgbClr val="FFFFFF"/>
              </a:solidFill>
              <a:round/>
              <a:headEnd/>
              <a:tailEnd/>
            </a:ln>
            <a:effectLst/>
          </p:spPr>
          <p:txBody>
            <a:bodyPr/>
            <a:lstStyle/>
            <a:p>
              <a:endParaRPr lang="en-US"/>
            </a:p>
          </p:txBody>
        </p:sp>
        <p:sp>
          <p:nvSpPr>
            <p:cNvPr id="72" name="Line 28"/>
            <p:cNvSpPr>
              <a:spLocks noChangeShapeType="1"/>
            </p:cNvSpPr>
            <p:nvPr>
              <p:custDataLst>
                <p:tags r:id="rId86"/>
              </p:custDataLst>
            </p:nvPr>
          </p:nvSpPr>
          <p:spPr bwMode="auto">
            <a:xfrm>
              <a:off x="4176" y="2256"/>
              <a:ext cx="0" cy="192"/>
            </a:xfrm>
            <a:prstGeom prst="line">
              <a:avLst/>
            </a:prstGeom>
            <a:noFill/>
            <a:ln w="28575">
              <a:solidFill>
                <a:srgbClr val="FFFFFF"/>
              </a:solidFill>
              <a:round/>
              <a:headEnd/>
              <a:tailEnd/>
            </a:ln>
            <a:effectLst/>
          </p:spPr>
          <p:txBody>
            <a:bodyPr/>
            <a:lstStyle/>
            <a:p>
              <a:endParaRPr lang="en-US"/>
            </a:p>
          </p:txBody>
        </p:sp>
        <p:sp>
          <p:nvSpPr>
            <p:cNvPr id="73" name="Line 29"/>
            <p:cNvSpPr>
              <a:spLocks noChangeShapeType="1"/>
            </p:cNvSpPr>
            <p:nvPr>
              <p:custDataLst>
                <p:tags r:id="rId87"/>
              </p:custDataLst>
            </p:nvPr>
          </p:nvSpPr>
          <p:spPr bwMode="auto">
            <a:xfrm flipH="1">
              <a:off x="4128" y="2448"/>
              <a:ext cx="48" cy="48"/>
            </a:xfrm>
            <a:prstGeom prst="line">
              <a:avLst/>
            </a:prstGeom>
            <a:noFill/>
            <a:ln w="28575">
              <a:solidFill>
                <a:srgbClr val="FFFFFF"/>
              </a:solidFill>
              <a:round/>
              <a:headEnd/>
              <a:tailEnd/>
            </a:ln>
            <a:effectLst/>
          </p:spPr>
          <p:txBody>
            <a:bodyPr/>
            <a:lstStyle/>
            <a:p>
              <a:endParaRPr lang="en-US"/>
            </a:p>
          </p:txBody>
        </p:sp>
        <p:sp>
          <p:nvSpPr>
            <p:cNvPr id="74" name="Line 30"/>
            <p:cNvSpPr>
              <a:spLocks noChangeShapeType="1"/>
            </p:cNvSpPr>
            <p:nvPr>
              <p:custDataLst>
                <p:tags r:id="rId88"/>
              </p:custDataLst>
            </p:nvPr>
          </p:nvSpPr>
          <p:spPr bwMode="auto">
            <a:xfrm>
              <a:off x="4176" y="2448"/>
              <a:ext cx="0" cy="48"/>
            </a:xfrm>
            <a:prstGeom prst="line">
              <a:avLst/>
            </a:prstGeom>
            <a:noFill/>
            <a:ln w="28575">
              <a:solidFill>
                <a:srgbClr val="FFFFFF"/>
              </a:solidFill>
              <a:round/>
              <a:headEnd/>
              <a:tailEnd/>
            </a:ln>
            <a:effectLst/>
          </p:spPr>
          <p:txBody>
            <a:bodyPr/>
            <a:lstStyle/>
            <a:p>
              <a:endParaRPr lang="en-US"/>
            </a:p>
          </p:txBody>
        </p:sp>
      </p:grpSp>
      <p:grpSp>
        <p:nvGrpSpPr>
          <p:cNvPr id="9" name="Group 31"/>
          <p:cNvGrpSpPr>
            <a:grpSpLocks/>
          </p:cNvGrpSpPr>
          <p:nvPr>
            <p:custDataLst>
              <p:tags r:id="rId19"/>
            </p:custDataLst>
          </p:nvPr>
        </p:nvGrpSpPr>
        <p:grpSpPr bwMode="auto">
          <a:xfrm>
            <a:off x="2997200" y="2298041"/>
            <a:ext cx="609600" cy="735012"/>
            <a:chOff x="4512" y="1680"/>
            <a:chExt cx="720" cy="1457"/>
          </a:xfrm>
        </p:grpSpPr>
        <p:sp>
          <p:nvSpPr>
            <p:cNvPr id="76" name="Oval 32"/>
            <p:cNvSpPr>
              <a:spLocks noChangeArrowheads="1"/>
            </p:cNvSpPr>
            <p:nvPr>
              <p:custDataLst>
                <p:tags r:id="rId43"/>
              </p:custDataLst>
            </p:nvPr>
          </p:nvSpPr>
          <p:spPr bwMode="auto">
            <a:xfrm>
              <a:off x="4800" y="1841"/>
              <a:ext cx="192" cy="240"/>
            </a:xfrm>
            <a:prstGeom prst="ellipse">
              <a:avLst/>
            </a:prstGeom>
            <a:noFill/>
            <a:ln w="9525">
              <a:solidFill>
                <a:srgbClr val="FFFFFF"/>
              </a:solidFill>
              <a:round/>
              <a:headEnd/>
              <a:tailEnd/>
            </a:ln>
            <a:effectLst/>
          </p:spPr>
          <p:txBody>
            <a:bodyPr wrap="none" anchor="ctr"/>
            <a:lstStyle/>
            <a:p>
              <a:endParaRPr lang="en-US"/>
            </a:p>
          </p:txBody>
        </p:sp>
        <p:sp>
          <p:nvSpPr>
            <p:cNvPr id="77" name="Line 33"/>
            <p:cNvSpPr>
              <a:spLocks noChangeShapeType="1"/>
            </p:cNvSpPr>
            <p:nvPr>
              <p:custDataLst>
                <p:tags r:id="rId44"/>
              </p:custDataLst>
            </p:nvPr>
          </p:nvSpPr>
          <p:spPr bwMode="auto">
            <a:xfrm>
              <a:off x="4896" y="2081"/>
              <a:ext cx="0" cy="432"/>
            </a:xfrm>
            <a:prstGeom prst="line">
              <a:avLst/>
            </a:prstGeom>
            <a:noFill/>
            <a:ln w="28575">
              <a:solidFill>
                <a:srgbClr val="FFFFFF"/>
              </a:solidFill>
              <a:round/>
              <a:headEnd/>
              <a:tailEnd/>
            </a:ln>
            <a:effectLst/>
          </p:spPr>
          <p:txBody>
            <a:bodyPr/>
            <a:lstStyle/>
            <a:p>
              <a:endParaRPr lang="en-US"/>
            </a:p>
          </p:txBody>
        </p:sp>
        <p:sp>
          <p:nvSpPr>
            <p:cNvPr id="78" name="Line 34"/>
            <p:cNvSpPr>
              <a:spLocks noChangeShapeType="1"/>
            </p:cNvSpPr>
            <p:nvPr>
              <p:custDataLst>
                <p:tags r:id="rId45"/>
              </p:custDataLst>
            </p:nvPr>
          </p:nvSpPr>
          <p:spPr bwMode="auto">
            <a:xfrm flipV="1">
              <a:off x="4608" y="2177"/>
              <a:ext cx="288" cy="192"/>
            </a:xfrm>
            <a:prstGeom prst="line">
              <a:avLst/>
            </a:prstGeom>
            <a:noFill/>
            <a:ln w="28575">
              <a:solidFill>
                <a:srgbClr val="FFFFFF"/>
              </a:solidFill>
              <a:round/>
              <a:headEnd/>
              <a:tailEnd/>
            </a:ln>
            <a:effectLst/>
          </p:spPr>
          <p:txBody>
            <a:bodyPr/>
            <a:lstStyle/>
            <a:p>
              <a:endParaRPr lang="en-US"/>
            </a:p>
          </p:txBody>
        </p:sp>
        <p:sp>
          <p:nvSpPr>
            <p:cNvPr id="79" name="Line 35"/>
            <p:cNvSpPr>
              <a:spLocks noChangeShapeType="1"/>
            </p:cNvSpPr>
            <p:nvPr>
              <p:custDataLst>
                <p:tags r:id="rId46"/>
              </p:custDataLst>
            </p:nvPr>
          </p:nvSpPr>
          <p:spPr bwMode="auto">
            <a:xfrm>
              <a:off x="4896" y="2177"/>
              <a:ext cx="240" cy="192"/>
            </a:xfrm>
            <a:prstGeom prst="line">
              <a:avLst/>
            </a:prstGeom>
            <a:noFill/>
            <a:ln w="28575">
              <a:solidFill>
                <a:srgbClr val="FFFFFF"/>
              </a:solidFill>
              <a:round/>
              <a:headEnd/>
              <a:tailEnd/>
            </a:ln>
            <a:effectLst/>
          </p:spPr>
          <p:txBody>
            <a:bodyPr/>
            <a:lstStyle/>
            <a:p>
              <a:endParaRPr lang="en-US"/>
            </a:p>
          </p:txBody>
        </p:sp>
        <p:sp>
          <p:nvSpPr>
            <p:cNvPr id="80" name="Line 36"/>
            <p:cNvSpPr>
              <a:spLocks noChangeShapeType="1"/>
            </p:cNvSpPr>
            <p:nvPr>
              <p:custDataLst>
                <p:tags r:id="rId47"/>
              </p:custDataLst>
            </p:nvPr>
          </p:nvSpPr>
          <p:spPr bwMode="auto">
            <a:xfrm>
              <a:off x="5136" y="2369"/>
              <a:ext cx="96" cy="0"/>
            </a:xfrm>
            <a:prstGeom prst="line">
              <a:avLst/>
            </a:prstGeom>
            <a:noFill/>
            <a:ln w="28575">
              <a:solidFill>
                <a:srgbClr val="FFFFFF"/>
              </a:solidFill>
              <a:round/>
              <a:headEnd/>
              <a:tailEnd/>
            </a:ln>
            <a:effectLst/>
          </p:spPr>
          <p:txBody>
            <a:bodyPr/>
            <a:lstStyle/>
            <a:p>
              <a:endParaRPr lang="en-US"/>
            </a:p>
          </p:txBody>
        </p:sp>
        <p:sp>
          <p:nvSpPr>
            <p:cNvPr id="81" name="Line 37"/>
            <p:cNvSpPr>
              <a:spLocks noChangeShapeType="1"/>
            </p:cNvSpPr>
            <p:nvPr>
              <p:custDataLst>
                <p:tags r:id="rId48"/>
              </p:custDataLst>
            </p:nvPr>
          </p:nvSpPr>
          <p:spPr bwMode="auto">
            <a:xfrm>
              <a:off x="5136" y="2369"/>
              <a:ext cx="96" cy="48"/>
            </a:xfrm>
            <a:prstGeom prst="line">
              <a:avLst/>
            </a:prstGeom>
            <a:noFill/>
            <a:ln w="28575">
              <a:solidFill>
                <a:srgbClr val="FFFFFF"/>
              </a:solidFill>
              <a:round/>
              <a:headEnd/>
              <a:tailEnd/>
            </a:ln>
            <a:effectLst/>
          </p:spPr>
          <p:txBody>
            <a:bodyPr/>
            <a:lstStyle/>
            <a:p>
              <a:endParaRPr lang="en-US"/>
            </a:p>
          </p:txBody>
        </p:sp>
        <p:sp>
          <p:nvSpPr>
            <p:cNvPr id="82" name="Line 38"/>
            <p:cNvSpPr>
              <a:spLocks noChangeShapeType="1"/>
            </p:cNvSpPr>
            <p:nvPr>
              <p:custDataLst>
                <p:tags r:id="rId49"/>
              </p:custDataLst>
            </p:nvPr>
          </p:nvSpPr>
          <p:spPr bwMode="auto">
            <a:xfrm>
              <a:off x="5136" y="2369"/>
              <a:ext cx="0" cy="96"/>
            </a:xfrm>
            <a:prstGeom prst="line">
              <a:avLst/>
            </a:prstGeom>
            <a:noFill/>
            <a:ln w="28575">
              <a:solidFill>
                <a:srgbClr val="FFFFFF"/>
              </a:solidFill>
              <a:round/>
              <a:headEnd/>
              <a:tailEnd/>
            </a:ln>
            <a:effectLst/>
          </p:spPr>
          <p:txBody>
            <a:bodyPr/>
            <a:lstStyle/>
            <a:p>
              <a:endParaRPr lang="en-US"/>
            </a:p>
          </p:txBody>
        </p:sp>
        <p:sp>
          <p:nvSpPr>
            <p:cNvPr id="83" name="Line 39"/>
            <p:cNvSpPr>
              <a:spLocks noChangeShapeType="1"/>
            </p:cNvSpPr>
            <p:nvPr>
              <p:custDataLst>
                <p:tags r:id="rId50"/>
              </p:custDataLst>
            </p:nvPr>
          </p:nvSpPr>
          <p:spPr bwMode="auto">
            <a:xfrm>
              <a:off x="4512" y="2369"/>
              <a:ext cx="96" cy="0"/>
            </a:xfrm>
            <a:prstGeom prst="line">
              <a:avLst/>
            </a:prstGeom>
            <a:noFill/>
            <a:ln w="28575">
              <a:solidFill>
                <a:srgbClr val="FFFFFF"/>
              </a:solidFill>
              <a:round/>
              <a:headEnd/>
              <a:tailEnd/>
            </a:ln>
            <a:effectLst/>
          </p:spPr>
          <p:txBody>
            <a:bodyPr/>
            <a:lstStyle/>
            <a:p>
              <a:endParaRPr lang="en-US"/>
            </a:p>
          </p:txBody>
        </p:sp>
        <p:sp>
          <p:nvSpPr>
            <p:cNvPr id="84" name="Line 40"/>
            <p:cNvSpPr>
              <a:spLocks noChangeShapeType="1"/>
            </p:cNvSpPr>
            <p:nvPr>
              <p:custDataLst>
                <p:tags r:id="rId51"/>
              </p:custDataLst>
            </p:nvPr>
          </p:nvSpPr>
          <p:spPr bwMode="auto">
            <a:xfrm>
              <a:off x="4608" y="2369"/>
              <a:ext cx="0" cy="96"/>
            </a:xfrm>
            <a:prstGeom prst="line">
              <a:avLst/>
            </a:prstGeom>
            <a:noFill/>
            <a:ln w="28575">
              <a:solidFill>
                <a:srgbClr val="FFFFFF"/>
              </a:solidFill>
              <a:round/>
              <a:headEnd/>
              <a:tailEnd/>
            </a:ln>
            <a:effectLst/>
          </p:spPr>
          <p:txBody>
            <a:bodyPr/>
            <a:lstStyle/>
            <a:p>
              <a:endParaRPr lang="en-US"/>
            </a:p>
          </p:txBody>
        </p:sp>
        <p:sp>
          <p:nvSpPr>
            <p:cNvPr id="85" name="Line 41"/>
            <p:cNvSpPr>
              <a:spLocks noChangeShapeType="1"/>
            </p:cNvSpPr>
            <p:nvPr>
              <p:custDataLst>
                <p:tags r:id="rId52"/>
              </p:custDataLst>
            </p:nvPr>
          </p:nvSpPr>
          <p:spPr bwMode="auto">
            <a:xfrm flipH="1">
              <a:off x="4512" y="2369"/>
              <a:ext cx="96" cy="48"/>
            </a:xfrm>
            <a:prstGeom prst="line">
              <a:avLst/>
            </a:prstGeom>
            <a:noFill/>
            <a:ln w="28575">
              <a:solidFill>
                <a:srgbClr val="FFFFFF"/>
              </a:solidFill>
              <a:round/>
              <a:headEnd/>
              <a:tailEnd/>
            </a:ln>
            <a:effectLst/>
          </p:spPr>
          <p:txBody>
            <a:bodyPr/>
            <a:lstStyle/>
            <a:p>
              <a:endParaRPr lang="en-US"/>
            </a:p>
          </p:txBody>
        </p:sp>
        <p:sp>
          <p:nvSpPr>
            <p:cNvPr id="86" name="Line 42"/>
            <p:cNvSpPr>
              <a:spLocks noChangeShapeType="1"/>
            </p:cNvSpPr>
            <p:nvPr>
              <p:custDataLst>
                <p:tags r:id="rId53"/>
              </p:custDataLst>
            </p:nvPr>
          </p:nvSpPr>
          <p:spPr bwMode="auto">
            <a:xfrm>
              <a:off x="4848" y="2897"/>
              <a:ext cx="0" cy="192"/>
            </a:xfrm>
            <a:prstGeom prst="line">
              <a:avLst/>
            </a:prstGeom>
            <a:noFill/>
            <a:ln w="28575">
              <a:solidFill>
                <a:srgbClr val="FFFFFF"/>
              </a:solidFill>
              <a:round/>
              <a:headEnd/>
              <a:tailEnd/>
            </a:ln>
            <a:effectLst/>
          </p:spPr>
          <p:txBody>
            <a:bodyPr/>
            <a:lstStyle/>
            <a:p>
              <a:endParaRPr lang="en-US"/>
            </a:p>
          </p:txBody>
        </p:sp>
        <p:sp>
          <p:nvSpPr>
            <p:cNvPr id="87" name="Line 43"/>
            <p:cNvSpPr>
              <a:spLocks noChangeShapeType="1"/>
            </p:cNvSpPr>
            <p:nvPr>
              <p:custDataLst>
                <p:tags r:id="rId54"/>
              </p:custDataLst>
            </p:nvPr>
          </p:nvSpPr>
          <p:spPr bwMode="auto">
            <a:xfrm flipH="1">
              <a:off x="4800" y="3089"/>
              <a:ext cx="48" cy="48"/>
            </a:xfrm>
            <a:prstGeom prst="line">
              <a:avLst/>
            </a:prstGeom>
            <a:noFill/>
            <a:ln w="28575">
              <a:solidFill>
                <a:srgbClr val="FFFFFF"/>
              </a:solidFill>
              <a:round/>
              <a:headEnd/>
              <a:tailEnd/>
            </a:ln>
            <a:effectLst/>
          </p:spPr>
          <p:txBody>
            <a:bodyPr/>
            <a:lstStyle/>
            <a:p>
              <a:endParaRPr lang="en-US"/>
            </a:p>
          </p:txBody>
        </p:sp>
        <p:sp>
          <p:nvSpPr>
            <p:cNvPr id="88" name="Line 44"/>
            <p:cNvSpPr>
              <a:spLocks noChangeShapeType="1"/>
            </p:cNvSpPr>
            <p:nvPr>
              <p:custDataLst>
                <p:tags r:id="rId55"/>
              </p:custDataLst>
            </p:nvPr>
          </p:nvSpPr>
          <p:spPr bwMode="auto">
            <a:xfrm>
              <a:off x="4848" y="3089"/>
              <a:ext cx="0" cy="48"/>
            </a:xfrm>
            <a:prstGeom prst="line">
              <a:avLst/>
            </a:prstGeom>
            <a:noFill/>
            <a:ln w="28575">
              <a:solidFill>
                <a:srgbClr val="FFFFFF"/>
              </a:solidFill>
              <a:round/>
              <a:headEnd/>
              <a:tailEnd/>
            </a:ln>
            <a:effectLst/>
          </p:spPr>
          <p:txBody>
            <a:bodyPr/>
            <a:lstStyle/>
            <a:p>
              <a:endParaRPr lang="en-US"/>
            </a:p>
          </p:txBody>
        </p:sp>
        <p:sp>
          <p:nvSpPr>
            <p:cNvPr id="89" name="Line 45"/>
            <p:cNvSpPr>
              <a:spLocks noChangeShapeType="1"/>
            </p:cNvSpPr>
            <p:nvPr>
              <p:custDataLst>
                <p:tags r:id="rId56"/>
              </p:custDataLst>
            </p:nvPr>
          </p:nvSpPr>
          <p:spPr bwMode="auto">
            <a:xfrm>
              <a:off x="4992" y="2897"/>
              <a:ext cx="0" cy="192"/>
            </a:xfrm>
            <a:prstGeom prst="line">
              <a:avLst/>
            </a:prstGeom>
            <a:noFill/>
            <a:ln w="28575">
              <a:solidFill>
                <a:srgbClr val="FFFFFF"/>
              </a:solidFill>
              <a:round/>
              <a:headEnd/>
              <a:tailEnd/>
            </a:ln>
            <a:effectLst/>
          </p:spPr>
          <p:txBody>
            <a:bodyPr/>
            <a:lstStyle/>
            <a:p>
              <a:endParaRPr lang="en-US"/>
            </a:p>
          </p:txBody>
        </p:sp>
        <p:sp>
          <p:nvSpPr>
            <p:cNvPr id="90" name="Line 46"/>
            <p:cNvSpPr>
              <a:spLocks noChangeShapeType="1"/>
            </p:cNvSpPr>
            <p:nvPr>
              <p:custDataLst>
                <p:tags r:id="rId57"/>
              </p:custDataLst>
            </p:nvPr>
          </p:nvSpPr>
          <p:spPr bwMode="auto">
            <a:xfrm flipH="1">
              <a:off x="4944" y="3089"/>
              <a:ext cx="48" cy="48"/>
            </a:xfrm>
            <a:prstGeom prst="line">
              <a:avLst/>
            </a:prstGeom>
            <a:noFill/>
            <a:ln w="28575">
              <a:solidFill>
                <a:srgbClr val="FFFFFF"/>
              </a:solidFill>
              <a:round/>
              <a:headEnd/>
              <a:tailEnd/>
            </a:ln>
            <a:effectLst/>
          </p:spPr>
          <p:txBody>
            <a:bodyPr/>
            <a:lstStyle/>
            <a:p>
              <a:endParaRPr lang="en-US"/>
            </a:p>
          </p:txBody>
        </p:sp>
        <p:sp>
          <p:nvSpPr>
            <p:cNvPr id="91" name="Line 47"/>
            <p:cNvSpPr>
              <a:spLocks noChangeShapeType="1"/>
            </p:cNvSpPr>
            <p:nvPr>
              <p:custDataLst>
                <p:tags r:id="rId58"/>
              </p:custDataLst>
            </p:nvPr>
          </p:nvSpPr>
          <p:spPr bwMode="auto">
            <a:xfrm>
              <a:off x="4992" y="3089"/>
              <a:ext cx="0" cy="48"/>
            </a:xfrm>
            <a:prstGeom prst="line">
              <a:avLst/>
            </a:prstGeom>
            <a:noFill/>
            <a:ln w="28575">
              <a:solidFill>
                <a:srgbClr val="FFFFFF"/>
              </a:solidFill>
              <a:round/>
              <a:headEnd/>
              <a:tailEnd/>
            </a:ln>
            <a:effectLst/>
          </p:spPr>
          <p:txBody>
            <a:bodyPr/>
            <a:lstStyle/>
            <a:p>
              <a:endParaRPr lang="en-US"/>
            </a:p>
          </p:txBody>
        </p:sp>
        <p:sp>
          <p:nvSpPr>
            <p:cNvPr id="92" name="Freeform 48"/>
            <p:cNvSpPr>
              <a:spLocks/>
            </p:cNvSpPr>
            <p:nvPr>
              <p:custDataLst>
                <p:tags r:id="rId59"/>
              </p:custDataLst>
            </p:nvPr>
          </p:nvSpPr>
          <p:spPr bwMode="auto">
            <a:xfrm>
              <a:off x="4787" y="2493"/>
              <a:ext cx="255" cy="396"/>
            </a:xfrm>
            <a:custGeom>
              <a:avLst/>
              <a:gdLst/>
              <a:ahLst/>
              <a:cxnLst>
                <a:cxn ang="0">
                  <a:pos x="10" y="0"/>
                </a:cxn>
                <a:cxn ang="0">
                  <a:pos x="255" y="0"/>
                </a:cxn>
                <a:cxn ang="0">
                  <a:pos x="255" y="396"/>
                </a:cxn>
                <a:cxn ang="0">
                  <a:pos x="157" y="387"/>
                </a:cxn>
                <a:cxn ang="0">
                  <a:pos x="157" y="195"/>
                </a:cxn>
                <a:cxn ang="0">
                  <a:pos x="104" y="217"/>
                </a:cxn>
                <a:cxn ang="0">
                  <a:pos x="95" y="387"/>
                </a:cxn>
                <a:cxn ang="0">
                  <a:pos x="0" y="396"/>
                </a:cxn>
                <a:cxn ang="0">
                  <a:pos x="10" y="0"/>
                </a:cxn>
              </a:cxnLst>
              <a:rect l="0" t="0" r="r" b="b"/>
              <a:pathLst>
                <a:path w="255" h="396">
                  <a:moveTo>
                    <a:pt x="10" y="0"/>
                  </a:moveTo>
                  <a:lnTo>
                    <a:pt x="255" y="0"/>
                  </a:lnTo>
                  <a:lnTo>
                    <a:pt x="255" y="396"/>
                  </a:lnTo>
                  <a:lnTo>
                    <a:pt x="157" y="387"/>
                  </a:lnTo>
                  <a:lnTo>
                    <a:pt x="157" y="195"/>
                  </a:lnTo>
                  <a:lnTo>
                    <a:pt x="104" y="217"/>
                  </a:lnTo>
                  <a:lnTo>
                    <a:pt x="95" y="387"/>
                  </a:lnTo>
                  <a:lnTo>
                    <a:pt x="0" y="396"/>
                  </a:lnTo>
                  <a:lnTo>
                    <a:pt x="10" y="0"/>
                  </a:lnTo>
                  <a:close/>
                </a:path>
              </a:pathLst>
            </a:custGeom>
            <a:noFill/>
            <a:ln w="28575">
              <a:solidFill>
                <a:srgbClr val="FFFFFF"/>
              </a:solidFill>
              <a:round/>
              <a:headEnd/>
              <a:tailEnd/>
            </a:ln>
            <a:effectLst/>
          </p:spPr>
          <p:txBody>
            <a:bodyPr/>
            <a:lstStyle/>
            <a:p>
              <a:endParaRPr lang="en-US"/>
            </a:p>
          </p:txBody>
        </p:sp>
        <p:sp>
          <p:nvSpPr>
            <p:cNvPr id="93" name="Line 49"/>
            <p:cNvSpPr>
              <a:spLocks noChangeShapeType="1"/>
            </p:cNvSpPr>
            <p:nvPr>
              <p:custDataLst>
                <p:tags r:id="rId60"/>
              </p:custDataLst>
            </p:nvPr>
          </p:nvSpPr>
          <p:spPr bwMode="auto">
            <a:xfrm flipH="1">
              <a:off x="4656" y="1968"/>
              <a:ext cx="144" cy="48"/>
            </a:xfrm>
            <a:prstGeom prst="line">
              <a:avLst/>
            </a:prstGeom>
            <a:noFill/>
            <a:ln w="28575">
              <a:solidFill>
                <a:srgbClr val="CC3300"/>
              </a:solidFill>
              <a:round/>
              <a:headEnd/>
              <a:tailEnd/>
            </a:ln>
            <a:effectLst/>
          </p:spPr>
          <p:txBody>
            <a:bodyPr/>
            <a:lstStyle/>
            <a:p>
              <a:endParaRPr lang="en-US"/>
            </a:p>
          </p:txBody>
        </p:sp>
        <p:sp>
          <p:nvSpPr>
            <p:cNvPr id="94" name="Line 50"/>
            <p:cNvSpPr>
              <a:spLocks noChangeShapeType="1"/>
            </p:cNvSpPr>
            <p:nvPr>
              <p:custDataLst>
                <p:tags r:id="rId61"/>
              </p:custDataLst>
            </p:nvPr>
          </p:nvSpPr>
          <p:spPr bwMode="auto">
            <a:xfrm flipH="1" flipV="1">
              <a:off x="4656" y="1872"/>
              <a:ext cx="144" cy="48"/>
            </a:xfrm>
            <a:prstGeom prst="line">
              <a:avLst/>
            </a:prstGeom>
            <a:noFill/>
            <a:ln w="28575">
              <a:solidFill>
                <a:srgbClr val="CC3300"/>
              </a:solidFill>
              <a:round/>
              <a:headEnd/>
              <a:tailEnd/>
            </a:ln>
            <a:effectLst/>
          </p:spPr>
          <p:txBody>
            <a:bodyPr/>
            <a:lstStyle/>
            <a:p>
              <a:endParaRPr lang="en-US"/>
            </a:p>
          </p:txBody>
        </p:sp>
        <p:sp>
          <p:nvSpPr>
            <p:cNvPr id="95" name="Line 51"/>
            <p:cNvSpPr>
              <a:spLocks noChangeShapeType="1"/>
            </p:cNvSpPr>
            <p:nvPr>
              <p:custDataLst>
                <p:tags r:id="rId62"/>
              </p:custDataLst>
            </p:nvPr>
          </p:nvSpPr>
          <p:spPr bwMode="auto">
            <a:xfrm flipH="1" flipV="1">
              <a:off x="4704" y="1776"/>
              <a:ext cx="144" cy="96"/>
            </a:xfrm>
            <a:prstGeom prst="line">
              <a:avLst/>
            </a:prstGeom>
            <a:noFill/>
            <a:ln w="28575">
              <a:solidFill>
                <a:srgbClr val="CC3300"/>
              </a:solidFill>
              <a:round/>
              <a:headEnd/>
              <a:tailEnd/>
            </a:ln>
            <a:effectLst/>
          </p:spPr>
          <p:txBody>
            <a:bodyPr/>
            <a:lstStyle/>
            <a:p>
              <a:endParaRPr lang="en-US"/>
            </a:p>
          </p:txBody>
        </p:sp>
        <p:sp>
          <p:nvSpPr>
            <p:cNvPr id="96" name="Line 52"/>
            <p:cNvSpPr>
              <a:spLocks noChangeShapeType="1"/>
            </p:cNvSpPr>
            <p:nvPr>
              <p:custDataLst>
                <p:tags r:id="rId63"/>
              </p:custDataLst>
            </p:nvPr>
          </p:nvSpPr>
          <p:spPr bwMode="auto">
            <a:xfrm flipH="1" flipV="1">
              <a:off x="4848" y="1680"/>
              <a:ext cx="48" cy="144"/>
            </a:xfrm>
            <a:prstGeom prst="line">
              <a:avLst/>
            </a:prstGeom>
            <a:noFill/>
            <a:ln w="28575">
              <a:solidFill>
                <a:srgbClr val="BC1010"/>
              </a:solidFill>
              <a:round/>
              <a:headEnd/>
              <a:tailEnd/>
            </a:ln>
            <a:effectLst/>
          </p:spPr>
          <p:txBody>
            <a:bodyPr/>
            <a:lstStyle/>
            <a:p>
              <a:endParaRPr lang="en-US"/>
            </a:p>
          </p:txBody>
        </p:sp>
        <p:sp>
          <p:nvSpPr>
            <p:cNvPr id="97" name="Line 53"/>
            <p:cNvSpPr>
              <a:spLocks noChangeShapeType="1"/>
            </p:cNvSpPr>
            <p:nvPr>
              <p:custDataLst>
                <p:tags r:id="rId64"/>
              </p:custDataLst>
            </p:nvPr>
          </p:nvSpPr>
          <p:spPr bwMode="auto">
            <a:xfrm>
              <a:off x="4992" y="1920"/>
              <a:ext cx="48" cy="48"/>
            </a:xfrm>
            <a:prstGeom prst="line">
              <a:avLst/>
            </a:prstGeom>
            <a:noFill/>
            <a:ln w="28575">
              <a:solidFill>
                <a:srgbClr val="CC3300"/>
              </a:solidFill>
              <a:round/>
              <a:headEnd/>
              <a:tailEnd/>
            </a:ln>
            <a:effectLst/>
          </p:spPr>
          <p:txBody>
            <a:bodyPr/>
            <a:lstStyle/>
            <a:p>
              <a:endParaRPr lang="en-US"/>
            </a:p>
          </p:txBody>
        </p:sp>
        <p:sp>
          <p:nvSpPr>
            <p:cNvPr id="98" name="Line 54"/>
            <p:cNvSpPr>
              <a:spLocks noChangeShapeType="1"/>
            </p:cNvSpPr>
            <p:nvPr>
              <p:custDataLst>
                <p:tags r:id="rId65"/>
              </p:custDataLst>
            </p:nvPr>
          </p:nvSpPr>
          <p:spPr bwMode="auto">
            <a:xfrm flipV="1">
              <a:off x="4944" y="1728"/>
              <a:ext cx="48" cy="144"/>
            </a:xfrm>
            <a:prstGeom prst="line">
              <a:avLst/>
            </a:prstGeom>
            <a:noFill/>
            <a:ln w="28575">
              <a:solidFill>
                <a:srgbClr val="CC3300"/>
              </a:solidFill>
              <a:round/>
              <a:headEnd/>
              <a:tailEnd/>
            </a:ln>
            <a:effectLst/>
          </p:spPr>
          <p:txBody>
            <a:bodyPr/>
            <a:lstStyle/>
            <a:p>
              <a:endParaRPr lang="en-US"/>
            </a:p>
          </p:txBody>
        </p:sp>
        <p:sp>
          <p:nvSpPr>
            <p:cNvPr id="99" name="Line 55"/>
            <p:cNvSpPr>
              <a:spLocks noChangeShapeType="1"/>
            </p:cNvSpPr>
            <p:nvPr>
              <p:custDataLst>
                <p:tags r:id="rId66"/>
              </p:custDataLst>
            </p:nvPr>
          </p:nvSpPr>
          <p:spPr bwMode="auto">
            <a:xfrm>
              <a:off x="4992" y="1968"/>
              <a:ext cx="48" cy="48"/>
            </a:xfrm>
            <a:prstGeom prst="line">
              <a:avLst/>
            </a:prstGeom>
            <a:noFill/>
            <a:ln w="28575">
              <a:solidFill>
                <a:srgbClr val="CC3300"/>
              </a:solidFill>
              <a:round/>
              <a:headEnd/>
              <a:tailEnd/>
            </a:ln>
            <a:effectLst/>
          </p:spPr>
          <p:txBody>
            <a:bodyPr/>
            <a:lstStyle/>
            <a:p>
              <a:endParaRPr lang="en-US"/>
            </a:p>
          </p:txBody>
        </p:sp>
      </p:grpSp>
      <p:sp>
        <p:nvSpPr>
          <p:cNvPr id="156" name="Content Placeholder 2"/>
          <p:cNvSpPr txBox="1">
            <a:spLocks/>
          </p:cNvSpPr>
          <p:nvPr>
            <p:custDataLst>
              <p:tags r:id="rId20"/>
            </p:custDataLst>
          </p:nvPr>
        </p:nvSpPr>
        <p:spPr>
          <a:xfrm>
            <a:off x="4216400" y="3212441"/>
            <a:ext cx="1066800" cy="457200"/>
          </a:xfrm>
          <a:prstGeom prst="rect">
            <a:avLst/>
          </a:prstGeom>
        </p:spPr>
        <p:txBody>
          <a:bodyPr vert="horz" lIns="91440" tIns="45720" rIns="91440" bIns="45720" rtlCol="0">
            <a:normAutofit fontScale="85000" lnSpcReduction="20000"/>
          </a:bodyPr>
          <a:lstStyle/>
          <a:p>
            <a:pPr marL="342900" marR="0" lvl="0" indent="-342900" algn="ctr"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Alice</a:t>
            </a:r>
          </a:p>
        </p:txBody>
      </p:sp>
      <p:sp>
        <p:nvSpPr>
          <p:cNvPr id="157" name="Content Placeholder 2"/>
          <p:cNvSpPr txBox="1">
            <a:spLocks/>
          </p:cNvSpPr>
          <p:nvPr>
            <p:custDataLst>
              <p:tags r:id="rId21"/>
            </p:custDataLst>
          </p:nvPr>
        </p:nvSpPr>
        <p:spPr>
          <a:xfrm>
            <a:off x="2844800" y="3212441"/>
            <a:ext cx="1066800" cy="457200"/>
          </a:xfrm>
          <a:prstGeom prst="rect">
            <a:avLst/>
          </a:prstGeom>
        </p:spPr>
        <p:txBody>
          <a:bodyPr vert="horz" lIns="91440" tIns="45720" rIns="91440" bIns="45720" rtlCol="0">
            <a:normAutofit fontScale="85000" lnSpcReduction="20000"/>
          </a:bodyPr>
          <a:lstStyle/>
          <a:p>
            <a:pPr marL="342900" marR="0" lvl="0" indent="-342900" algn="ctr"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Bob</a:t>
            </a:r>
          </a:p>
        </p:txBody>
      </p:sp>
      <p:sp>
        <p:nvSpPr>
          <p:cNvPr id="158" name="Content Placeholder 2"/>
          <p:cNvSpPr txBox="1">
            <a:spLocks/>
          </p:cNvSpPr>
          <p:nvPr>
            <p:custDataLst>
              <p:tags r:id="rId22"/>
            </p:custDataLst>
          </p:nvPr>
        </p:nvSpPr>
        <p:spPr>
          <a:xfrm>
            <a:off x="1473200" y="3212441"/>
            <a:ext cx="1066800" cy="457200"/>
          </a:xfrm>
          <a:prstGeom prst="rect">
            <a:avLst/>
          </a:prstGeom>
        </p:spPr>
        <p:txBody>
          <a:bodyPr vert="horz" lIns="91440" tIns="45720" rIns="91440" bIns="45720" rtlCol="0">
            <a:normAutofit fontScale="85000" lnSpcReduction="20000"/>
          </a:bodyPr>
          <a:lstStyle/>
          <a:p>
            <a:pPr marL="342900" marR="0" lvl="0" indent="-342900" algn="ctr"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Carol</a:t>
            </a:r>
          </a:p>
        </p:txBody>
      </p:sp>
      <p:grpSp>
        <p:nvGrpSpPr>
          <p:cNvPr id="11" name="Group 184"/>
          <p:cNvGrpSpPr/>
          <p:nvPr>
            <p:custDataLst>
              <p:tags r:id="rId23"/>
            </p:custDataLst>
          </p:nvPr>
        </p:nvGrpSpPr>
        <p:grpSpPr>
          <a:xfrm>
            <a:off x="1727200" y="2298041"/>
            <a:ext cx="508000" cy="762000"/>
            <a:chOff x="3149600" y="2514600"/>
            <a:chExt cx="508000" cy="762000"/>
          </a:xfrm>
        </p:grpSpPr>
        <p:sp>
          <p:nvSpPr>
            <p:cNvPr id="162" name="Line 10"/>
            <p:cNvSpPr>
              <a:spLocks noChangeShapeType="1"/>
            </p:cNvSpPr>
            <p:nvPr>
              <p:custDataLst>
                <p:tags r:id="rId25"/>
              </p:custDataLst>
            </p:nvPr>
          </p:nvSpPr>
          <p:spPr bwMode="auto">
            <a:xfrm>
              <a:off x="3420533" y="2773596"/>
              <a:ext cx="0" cy="205774"/>
            </a:xfrm>
            <a:prstGeom prst="line">
              <a:avLst/>
            </a:prstGeom>
            <a:noFill/>
            <a:ln w="28575">
              <a:solidFill>
                <a:srgbClr val="FFFFFF"/>
              </a:solidFill>
              <a:round/>
              <a:headEnd/>
              <a:tailEnd/>
            </a:ln>
            <a:effectLst/>
          </p:spPr>
          <p:txBody>
            <a:bodyPr/>
            <a:lstStyle/>
            <a:p>
              <a:endParaRPr lang="en-US"/>
            </a:p>
          </p:txBody>
        </p:sp>
        <p:sp>
          <p:nvSpPr>
            <p:cNvPr id="163" name="AutoShape 11"/>
            <p:cNvSpPr>
              <a:spLocks noChangeArrowheads="1"/>
            </p:cNvSpPr>
            <p:nvPr>
              <p:custDataLst>
                <p:tags r:id="rId26"/>
              </p:custDataLst>
            </p:nvPr>
          </p:nvSpPr>
          <p:spPr bwMode="auto">
            <a:xfrm>
              <a:off x="3285067" y="2979370"/>
              <a:ext cx="270933" cy="182911"/>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164" name="Line 12"/>
            <p:cNvSpPr>
              <a:spLocks noChangeShapeType="1"/>
            </p:cNvSpPr>
            <p:nvPr>
              <p:custDataLst>
                <p:tags r:id="rId27"/>
              </p:custDataLst>
            </p:nvPr>
          </p:nvSpPr>
          <p:spPr bwMode="auto">
            <a:xfrm flipV="1">
              <a:off x="3217333" y="2819324"/>
              <a:ext cx="203200" cy="91455"/>
            </a:xfrm>
            <a:prstGeom prst="line">
              <a:avLst/>
            </a:prstGeom>
            <a:noFill/>
            <a:ln w="28575">
              <a:solidFill>
                <a:srgbClr val="FFFFFF"/>
              </a:solidFill>
              <a:round/>
              <a:headEnd/>
              <a:tailEnd/>
            </a:ln>
            <a:effectLst/>
          </p:spPr>
          <p:txBody>
            <a:bodyPr/>
            <a:lstStyle/>
            <a:p>
              <a:endParaRPr lang="en-US"/>
            </a:p>
          </p:txBody>
        </p:sp>
        <p:sp>
          <p:nvSpPr>
            <p:cNvPr id="165" name="Line 13"/>
            <p:cNvSpPr>
              <a:spLocks noChangeShapeType="1"/>
            </p:cNvSpPr>
            <p:nvPr>
              <p:custDataLst>
                <p:tags r:id="rId28"/>
              </p:custDataLst>
            </p:nvPr>
          </p:nvSpPr>
          <p:spPr bwMode="auto">
            <a:xfrm>
              <a:off x="3420533" y="2819324"/>
              <a:ext cx="169333" cy="91455"/>
            </a:xfrm>
            <a:prstGeom prst="line">
              <a:avLst/>
            </a:prstGeom>
            <a:noFill/>
            <a:ln w="28575">
              <a:solidFill>
                <a:srgbClr val="FFFFFF"/>
              </a:solidFill>
              <a:round/>
              <a:headEnd/>
              <a:tailEnd/>
            </a:ln>
            <a:effectLst/>
          </p:spPr>
          <p:txBody>
            <a:bodyPr/>
            <a:lstStyle/>
            <a:p>
              <a:endParaRPr lang="en-US"/>
            </a:p>
          </p:txBody>
        </p:sp>
        <p:sp>
          <p:nvSpPr>
            <p:cNvPr id="166" name="Line 14"/>
            <p:cNvSpPr>
              <a:spLocks noChangeShapeType="1"/>
            </p:cNvSpPr>
            <p:nvPr>
              <p:custDataLst>
                <p:tags r:id="rId29"/>
              </p:custDataLst>
            </p:nvPr>
          </p:nvSpPr>
          <p:spPr bwMode="auto">
            <a:xfrm>
              <a:off x="3589867" y="2910779"/>
              <a:ext cx="67733" cy="0"/>
            </a:xfrm>
            <a:prstGeom prst="line">
              <a:avLst/>
            </a:prstGeom>
            <a:noFill/>
            <a:ln w="28575">
              <a:solidFill>
                <a:srgbClr val="FFFFFF"/>
              </a:solidFill>
              <a:round/>
              <a:headEnd/>
              <a:tailEnd/>
            </a:ln>
            <a:effectLst/>
          </p:spPr>
          <p:txBody>
            <a:bodyPr/>
            <a:lstStyle/>
            <a:p>
              <a:endParaRPr lang="en-US"/>
            </a:p>
          </p:txBody>
        </p:sp>
        <p:sp>
          <p:nvSpPr>
            <p:cNvPr id="167" name="Line 15"/>
            <p:cNvSpPr>
              <a:spLocks noChangeShapeType="1"/>
            </p:cNvSpPr>
            <p:nvPr>
              <p:custDataLst>
                <p:tags r:id="rId30"/>
              </p:custDataLst>
            </p:nvPr>
          </p:nvSpPr>
          <p:spPr bwMode="auto">
            <a:xfrm>
              <a:off x="3589867" y="2910779"/>
              <a:ext cx="67733" cy="22864"/>
            </a:xfrm>
            <a:prstGeom prst="line">
              <a:avLst/>
            </a:prstGeom>
            <a:noFill/>
            <a:ln w="28575">
              <a:solidFill>
                <a:srgbClr val="FFFFFF"/>
              </a:solidFill>
              <a:round/>
              <a:headEnd/>
              <a:tailEnd/>
            </a:ln>
            <a:effectLst/>
          </p:spPr>
          <p:txBody>
            <a:bodyPr/>
            <a:lstStyle/>
            <a:p>
              <a:endParaRPr lang="en-US"/>
            </a:p>
          </p:txBody>
        </p:sp>
        <p:sp>
          <p:nvSpPr>
            <p:cNvPr id="168" name="Line 16"/>
            <p:cNvSpPr>
              <a:spLocks noChangeShapeType="1"/>
            </p:cNvSpPr>
            <p:nvPr>
              <p:custDataLst>
                <p:tags r:id="rId31"/>
              </p:custDataLst>
            </p:nvPr>
          </p:nvSpPr>
          <p:spPr bwMode="auto">
            <a:xfrm>
              <a:off x="3589867" y="2910779"/>
              <a:ext cx="0" cy="45728"/>
            </a:xfrm>
            <a:prstGeom prst="line">
              <a:avLst/>
            </a:prstGeom>
            <a:noFill/>
            <a:ln w="28575">
              <a:solidFill>
                <a:srgbClr val="FFFFFF"/>
              </a:solidFill>
              <a:round/>
              <a:headEnd/>
              <a:tailEnd/>
            </a:ln>
            <a:effectLst/>
          </p:spPr>
          <p:txBody>
            <a:bodyPr/>
            <a:lstStyle/>
            <a:p>
              <a:endParaRPr lang="en-US"/>
            </a:p>
          </p:txBody>
        </p:sp>
        <p:sp>
          <p:nvSpPr>
            <p:cNvPr id="169" name="Line 17"/>
            <p:cNvSpPr>
              <a:spLocks noChangeShapeType="1"/>
            </p:cNvSpPr>
            <p:nvPr>
              <p:custDataLst>
                <p:tags r:id="rId32"/>
              </p:custDataLst>
            </p:nvPr>
          </p:nvSpPr>
          <p:spPr bwMode="auto">
            <a:xfrm>
              <a:off x="3149600" y="2910779"/>
              <a:ext cx="67733" cy="0"/>
            </a:xfrm>
            <a:prstGeom prst="line">
              <a:avLst/>
            </a:prstGeom>
            <a:noFill/>
            <a:ln w="28575">
              <a:solidFill>
                <a:srgbClr val="FFFFFF"/>
              </a:solidFill>
              <a:round/>
              <a:headEnd/>
              <a:tailEnd/>
            </a:ln>
            <a:effectLst/>
          </p:spPr>
          <p:txBody>
            <a:bodyPr/>
            <a:lstStyle/>
            <a:p>
              <a:endParaRPr lang="en-US"/>
            </a:p>
          </p:txBody>
        </p:sp>
        <p:sp>
          <p:nvSpPr>
            <p:cNvPr id="170" name="Line 18"/>
            <p:cNvSpPr>
              <a:spLocks noChangeShapeType="1"/>
            </p:cNvSpPr>
            <p:nvPr>
              <p:custDataLst>
                <p:tags r:id="rId33"/>
              </p:custDataLst>
            </p:nvPr>
          </p:nvSpPr>
          <p:spPr bwMode="auto">
            <a:xfrm>
              <a:off x="3217333" y="2910779"/>
              <a:ext cx="0" cy="45728"/>
            </a:xfrm>
            <a:prstGeom prst="line">
              <a:avLst/>
            </a:prstGeom>
            <a:noFill/>
            <a:ln w="28575">
              <a:solidFill>
                <a:srgbClr val="FFFFFF"/>
              </a:solidFill>
              <a:round/>
              <a:headEnd/>
              <a:tailEnd/>
            </a:ln>
            <a:effectLst/>
          </p:spPr>
          <p:txBody>
            <a:bodyPr/>
            <a:lstStyle/>
            <a:p>
              <a:endParaRPr lang="en-US"/>
            </a:p>
          </p:txBody>
        </p:sp>
        <p:sp>
          <p:nvSpPr>
            <p:cNvPr id="171" name="Line 19"/>
            <p:cNvSpPr>
              <a:spLocks noChangeShapeType="1"/>
            </p:cNvSpPr>
            <p:nvPr>
              <p:custDataLst>
                <p:tags r:id="rId34"/>
              </p:custDataLst>
            </p:nvPr>
          </p:nvSpPr>
          <p:spPr bwMode="auto">
            <a:xfrm flipH="1">
              <a:off x="3149600" y="2910779"/>
              <a:ext cx="67733" cy="22864"/>
            </a:xfrm>
            <a:prstGeom prst="line">
              <a:avLst/>
            </a:prstGeom>
            <a:noFill/>
            <a:ln w="28575">
              <a:solidFill>
                <a:srgbClr val="FFFFFF"/>
              </a:solidFill>
              <a:round/>
              <a:headEnd/>
              <a:tailEnd/>
            </a:ln>
            <a:effectLst/>
          </p:spPr>
          <p:txBody>
            <a:bodyPr/>
            <a:lstStyle/>
            <a:p>
              <a:endParaRPr lang="en-US"/>
            </a:p>
          </p:txBody>
        </p:sp>
        <p:sp>
          <p:nvSpPr>
            <p:cNvPr id="177" name="Line 25"/>
            <p:cNvSpPr>
              <a:spLocks noChangeShapeType="1"/>
            </p:cNvSpPr>
            <p:nvPr>
              <p:custDataLst>
                <p:tags r:id="rId35"/>
              </p:custDataLst>
            </p:nvPr>
          </p:nvSpPr>
          <p:spPr bwMode="auto">
            <a:xfrm>
              <a:off x="3352800" y="3162281"/>
              <a:ext cx="0" cy="91455"/>
            </a:xfrm>
            <a:prstGeom prst="line">
              <a:avLst/>
            </a:prstGeom>
            <a:noFill/>
            <a:ln w="28575">
              <a:solidFill>
                <a:srgbClr val="FFFFFF"/>
              </a:solidFill>
              <a:round/>
              <a:headEnd/>
              <a:tailEnd/>
            </a:ln>
            <a:effectLst/>
          </p:spPr>
          <p:txBody>
            <a:bodyPr/>
            <a:lstStyle/>
            <a:p>
              <a:endParaRPr lang="en-US"/>
            </a:p>
          </p:txBody>
        </p:sp>
        <p:sp>
          <p:nvSpPr>
            <p:cNvPr id="178" name="Line 26"/>
            <p:cNvSpPr>
              <a:spLocks noChangeShapeType="1"/>
            </p:cNvSpPr>
            <p:nvPr>
              <p:custDataLst>
                <p:tags r:id="rId36"/>
              </p:custDataLst>
            </p:nvPr>
          </p:nvSpPr>
          <p:spPr bwMode="auto">
            <a:xfrm flipH="1">
              <a:off x="3318933" y="3253736"/>
              <a:ext cx="33867" cy="22864"/>
            </a:xfrm>
            <a:prstGeom prst="line">
              <a:avLst/>
            </a:prstGeom>
            <a:noFill/>
            <a:ln w="28575">
              <a:solidFill>
                <a:srgbClr val="FFFFFF"/>
              </a:solidFill>
              <a:round/>
              <a:headEnd/>
              <a:tailEnd/>
            </a:ln>
            <a:effectLst/>
          </p:spPr>
          <p:txBody>
            <a:bodyPr/>
            <a:lstStyle/>
            <a:p>
              <a:endParaRPr lang="en-US"/>
            </a:p>
          </p:txBody>
        </p:sp>
        <p:sp>
          <p:nvSpPr>
            <p:cNvPr id="179" name="Line 27"/>
            <p:cNvSpPr>
              <a:spLocks noChangeShapeType="1"/>
            </p:cNvSpPr>
            <p:nvPr>
              <p:custDataLst>
                <p:tags r:id="rId37"/>
              </p:custDataLst>
            </p:nvPr>
          </p:nvSpPr>
          <p:spPr bwMode="auto">
            <a:xfrm>
              <a:off x="3352800" y="3253736"/>
              <a:ext cx="0" cy="22864"/>
            </a:xfrm>
            <a:prstGeom prst="line">
              <a:avLst/>
            </a:prstGeom>
            <a:noFill/>
            <a:ln w="28575">
              <a:solidFill>
                <a:srgbClr val="FFFFFF"/>
              </a:solidFill>
              <a:round/>
              <a:headEnd/>
              <a:tailEnd/>
            </a:ln>
            <a:effectLst/>
          </p:spPr>
          <p:txBody>
            <a:bodyPr/>
            <a:lstStyle/>
            <a:p>
              <a:endParaRPr lang="en-US"/>
            </a:p>
          </p:txBody>
        </p:sp>
        <p:sp>
          <p:nvSpPr>
            <p:cNvPr id="180" name="Line 28"/>
            <p:cNvSpPr>
              <a:spLocks noChangeShapeType="1"/>
            </p:cNvSpPr>
            <p:nvPr>
              <p:custDataLst>
                <p:tags r:id="rId38"/>
              </p:custDataLst>
            </p:nvPr>
          </p:nvSpPr>
          <p:spPr bwMode="auto">
            <a:xfrm>
              <a:off x="3488267" y="3162281"/>
              <a:ext cx="0" cy="91455"/>
            </a:xfrm>
            <a:prstGeom prst="line">
              <a:avLst/>
            </a:prstGeom>
            <a:noFill/>
            <a:ln w="28575">
              <a:solidFill>
                <a:srgbClr val="FFFFFF"/>
              </a:solidFill>
              <a:round/>
              <a:headEnd/>
              <a:tailEnd/>
            </a:ln>
            <a:effectLst/>
          </p:spPr>
          <p:txBody>
            <a:bodyPr/>
            <a:lstStyle/>
            <a:p>
              <a:endParaRPr lang="en-US"/>
            </a:p>
          </p:txBody>
        </p:sp>
        <p:sp>
          <p:nvSpPr>
            <p:cNvPr id="181" name="Line 29"/>
            <p:cNvSpPr>
              <a:spLocks noChangeShapeType="1"/>
            </p:cNvSpPr>
            <p:nvPr>
              <p:custDataLst>
                <p:tags r:id="rId39"/>
              </p:custDataLst>
            </p:nvPr>
          </p:nvSpPr>
          <p:spPr bwMode="auto">
            <a:xfrm flipH="1">
              <a:off x="3454400" y="3253736"/>
              <a:ext cx="33867" cy="22864"/>
            </a:xfrm>
            <a:prstGeom prst="line">
              <a:avLst/>
            </a:prstGeom>
            <a:noFill/>
            <a:ln w="28575">
              <a:solidFill>
                <a:srgbClr val="FFFFFF"/>
              </a:solidFill>
              <a:round/>
              <a:headEnd/>
              <a:tailEnd/>
            </a:ln>
            <a:effectLst/>
          </p:spPr>
          <p:txBody>
            <a:bodyPr/>
            <a:lstStyle/>
            <a:p>
              <a:endParaRPr lang="en-US"/>
            </a:p>
          </p:txBody>
        </p:sp>
        <p:sp>
          <p:nvSpPr>
            <p:cNvPr id="182" name="Line 30"/>
            <p:cNvSpPr>
              <a:spLocks noChangeShapeType="1"/>
            </p:cNvSpPr>
            <p:nvPr>
              <p:custDataLst>
                <p:tags r:id="rId40"/>
              </p:custDataLst>
            </p:nvPr>
          </p:nvSpPr>
          <p:spPr bwMode="auto">
            <a:xfrm>
              <a:off x="3488267" y="3253736"/>
              <a:ext cx="0" cy="22864"/>
            </a:xfrm>
            <a:prstGeom prst="line">
              <a:avLst/>
            </a:prstGeom>
            <a:noFill/>
            <a:ln w="28575">
              <a:solidFill>
                <a:srgbClr val="FFFFFF"/>
              </a:solidFill>
              <a:round/>
              <a:headEnd/>
              <a:tailEnd/>
            </a:ln>
            <a:effectLst/>
          </p:spPr>
          <p:txBody>
            <a:bodyPr/>
            <a:lstStyle/>
            <a:p>
              <a:endParaRPr lang="en-US"/>
            </a:p>
          </p:txBody>
        </p:sp>
        <p:sp>
          <p:nvSpPr>
            <p:cNvPr id="183" name="Cloud 182"/>
            <p:cNvSpPr/>
            <p:nvPr>
              <p:custDataLst>
                <p:tags r:id="rId41"/>
              </p:custDataLst>
            </p:nvPr>
          </p:nvSpPr>
          <p:spPr>
            <a:xfrm>
              <a:off x="3352800" y="2514600"/>
              <a:ext cx="228600" cy="228600"/>
            </a:xfrm>
            <a:prstGeom prst="cloud">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9"/>
            <p:cNvSpPr>
              <a:spLocks noChangeArrowheads="1"/>
            </p:cNvSpPr>
            <p:nvPr>
              <p:custDataLst>
                <p:tags r:id="rId42"/>
              </p:custDataLst>
            </p:nvPr>
          </p:nvSpPr>
          <p:spPr bwMode="auto">
            <a:xfrm>
              <a:off x="3352800" y="2659277"/>
              <a:ext cx="135467" cy="114319"/>
            </a:xfrm>
            <a:prstGeom prst="ellipse">
              <a:avLst/>
            </a:prstGeom>
            <a:solidFill>
              <a:schemeClr val="tx1"/>
            </a:solidFill>
            <a:ln w="9525">
              <a:solidFill>
                <a:srgbClr val="FFFFFF"/>
              </a:solidFill>
              <a:round/>
              <a:headEnd/>
              <a:tailEnd/>
            </a:ln>
            <a:effectLst/>
          </p:spPr>
          <p:txBody>
            <a:bodyPr wrap="none" anchor="ctr"/>
            <a:lstStyle/>
            <a:p>
              <a:endParaRPr lang="en-US"/>
            </a:p>
          </p:txBody>
        </p:sp>
      </p:grpSp>
      <p:sp>
        <p:nvSpPr>
          <p:cNvPr id="110" name="Content Placeholder 2"/>
          <p:cNvSpPr txBox="1">
            <a:spLocks/>
          </p:cNvSpPr>
          <p:nvPr>
            <p:custDataLst>
              <p:tags r:id="rId24"/>
            </p:custDataLst>
          </p:nvPr>
        </p:nvSpPr>
        <p:spPr>
          <a:xfrm>
            <a:off x="457200" y="3810000"/>
            <a:ext cx="8305800" cy="2895600"/>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One person owns a </a:t>
            </a:r>
            <a:r>
              <a:rPr kumimoji="0" lang="en-US" sz="3200" b="0" i="0" u="none" strike="noStrike" kern="1200" cap="none" spc="0" normalizeH="0" noProof="0" dirty="0" smtClean="0">
                <a:ln>
                  <a:noFill/>
                </a:ln>
                <a:solidFill>
                  <a:schemeClr val="bg1"/>
                </a:solidFill>
                <a:effectLst/>
                <a:uLnTx/>
                <a:uFillTx/>
                <a:latin typeface="Calibri" pitchFamily="34" charset="0"/>
                <a:ea typeface="+mn-ea"/>
                <a:cs typeface="Arial" pitchFamily="34" charset="0"/>
              </a:rPr>
              <a:t>stage at a time</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200" baseline="0" dirty="0" smtClean="0">
                <a:solidFill>
                  <a:schemeClr val="bg1"/>
                </a:solidFill>
                <a:latin typeface="Calibri" pitchFamily="34" charset="0"/>
                <a:cs typeface="Arial" pitchFamily="34" charset="0"/>
              </a:rPr>
              <a:t>4 stages</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200" baseline="0" dirty="0" smtClean="0">
                <a:solidFill>
                  <a:schemeClr val="bg1"/>
                </a:solidFill>
                <a:latin typeface="Calibri" pitchFamily="34" charset="0"/>
                <a:cs typeface="Arial" pitchFamily="34" charset="0"/>
              </a:rPr>
              <a:t>4 people</a:t>
            </a:r>
            <a:r>
              <a:rPr lang="en-US" sz="3200" dirty="0" smtClean="0">
                <a:solidFill>
                  <a:schemeClr val="bg1"/>
                </a:solidFill>
                <a:latin typeface="Calibri" pitchFamily="34" charset="0"/>
                <a:cs typeface="Arial" pitchFamily="34" charset="0"/>
              </a:rPr>
              <a:t> working simultaneously</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200" dirty="0" smtClean="0">
                <a:solidFill>
                  <a:schemeClr val="bg1"/>
                </a:solidFill>
                <a:latin typeface="Calibri" pitchFamily="34" charset="0"/>
                <a:cs typeface="Arial" pitchFamily="34" charset="0"/>
              </a:rPr>
              <a:t>Everyone moves right in lockstep</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It still takes</a:t>
            </a:r>
            <a:r>
              <a:rPr kumimoji="0" lang="en-US" sz="3200" b="0" i="0" u="none" strike="noStrike" kern="1200" cap="none" spc="0" normalizeH="0" noProof="0" dirty="0" smtClean="0">
                <a:ln>
                  <a:noFill/>
                </a:ln>
                <a:solidFill>
                  <a:schemeClr val="bg1"/>
                </a:solidFill>
                <a:effectLst/>
                <a:uLnTx/>
                <a:uFillTx/>
                <a:latin typeface="Calibri" pitchFamily="34" charset="0"/>
                <a:ea typeface="+mn-ea"/>
                <a:cs typeface="Arial" pitchFamily="34" charset="0"/>
              </a:rPr>
              <a:t> all four stages for one job to complete</a:t>
            </a:r>
            <a:endPar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25874380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Design 2: Pipelined Design</a:t>
            </a:r>
            <a:endParaRPr lang="en-US" dirty="0"/>
          </a:p>
        </p:txBody>
      </p:sp>
      <p:sp>
        <p:nvSpPr>
          <p:cNvPr id="3" name="Content Placeholder 2"/>
          <p:cNvSpPr>
            <a:spLocks noGrp="1"/>
          </p:cNvSpPr>
          <p:nvPr>
            <p:ph idx="1"/>
            <p:custDataLst>
              <p:tags r:id="rId2"/>
            </p:custDataLst>
          </p:nvPr>
        </p:nvSpPr>
        <p:spPr>
          <a:xfrm>
            <a:off x="228600" y="685800"/>
            <a:ext cx="8686800" cy="685800"/>
          </a:xfrm>
        </p:spPr>
        <p:txBody>
          <a:bodyPr/>
          <a:lstStyle/>
          <a:p>
            <a:r>
              <a:rPr lang="en-US" dirty="0" smtClean="0"/>
              <a:t>Partition room into </a:t>
            </a:r>
            <a:r>
              <a:rPr lang="en-US" i="1" dirty="0" smtClean="0">
                <a:solidFill>
                  <a:schemeClr val="accent5">
                    <a:lumMod val="60000"/>
                    <a:lumOff val="40000"/>
                  </a:schemeClr>
                </a:solidFill>
              </a:rPr>
              <a:t>stages</a:t>
            </a:r>
            <a:r>
              <a:rPr lang="en-US" dirty="0" smtClean="0">
                <a:solidFill>
                  <a:schemeClr val="accent1"/>
                </a:solidFill>
              </a:rPr>
              <a:t> </a:t>
            </a:r>
            <a:r>
              <a:rPr lang="en-US" dirty="0" smtClean="0"/>
              <a:t>of a</a:t>
            </a:r>
            <a:r>
              <a:rPr lang="en-US" dirty="0" smtClean="0">
                <a:solidFill>
                  <a:schemeClr val="accent5">
                    <a:lumMod val="60000"/>
                    <a:lumOff val="40000"/>
                  </a:schemeClr>
                </a:solidFill>
              </a:rPr>
              <a:t> </a:t>
            </a:r>
            <a:r>
              <a:rPr lang="en-US" i="1" dirty="0" smtClean="0">
                <a:solidFill>
                  <a:schemeClr val="accent5">
                    <a:lumMod val="60000"/>
                    <a:lumOff val="40000"/>
                  </a:schemeClr>
                </a:solidFill>
              </a:rPr>
              <a:t>pipeline</a:t>
            </a:r>
            <a:endParaRPr lang="en-US" dirty="0" smtClean="0">
              <a:solidFill>
                <a:schemeClr val="accent5">
                  <a:lumMod val="60000"/>
                  <a:lumOff val="40000"/>
                </a:schemeClr>
              </a:solidFill>
            </a:endParaRPr>
          </a:p>
        </p:txBody>
      </p:sp>
      <p:pic>
        <p:nvPicPr>
          <p:cNvPr id="4" name="Picture 4"/>
          <p:cNvPicPr>
            <a:picLocks noChangeAspect="1" noChangeArrowheads="1"/>
          </p:cNvPicPr>
          <p:nvPr>
            <p:custDataLst>
              <p:tags r:id="rId3"/>
            </p:custDataLst>
          </p:nvPr>
        </p:nvPicPr>
        <p:blipFill>
          <a:blip r:embed="rId110" cstate="print"/>
          <a:srcRect/>
          <a:stretch>
            <a:fillRect/>
          </a:stretch>
        </p:blipFill>
        <p:spPr bwMode="auto">
          <a:xfrm>
            <a:off x="4495800" y="1600200"/>
            <a:ext cx="436392" cy="654587"/>
          </a:xfrm>
          <a:prstGeom prst="rect">
            <a:avLst/>
          </a:prstGeom>
          <a:noFill/>
          <a:ln w="9525">
            <a:noFill/>
            <a:miter lim="800000"/>
            <a:headEnd/>
            <a:tailEnd/>
          </a:ln>
          <a:effectLst/>
        </p:spPr>
      </p:pic>
      <p:pic>
        <p:nvPicPr>
          <p:cNvPr id="5" name="Picture 6"/>
          <p:cNvPicPr>
            <a:picLocks noChangeAspect="1" noChangeArrowheads="1"/>
          </p:cNvPicPr>
          <p:nvPr>
            <p:custDataLst>
              <p:tags r:id="rId4"/>
            </p:custDataLst>
          </p:nvPr>
        </p:nvPicPr>
        <p:blipFill>
          <a:blip r:embed="rId111" cstate="print"/>
          <a:srcRect/>
          <a:stretch>
            <a:fillRect/>
          </a:stretch>
        </p:blipFill>
        <p:spPr bwMode="auto">
          <a:xfrm>
            <a:off x="5791200" y="1615779"/>
            <a:ext cx="597816" cy="594021"/>
          </a:xfrm>
          <a:prstGeom prst="rect">
            <a:avLst/>
          </a:prstGeom>
          <a:noFill/>
          <a:ln w="9525">
            <a:noFill/>
            <a:miter lim="800000"/>
            <a:headEnd/>
            <a:tailEnd/>
          </a:ln>
          <a:effectLst/>
        </p:spPr>
      </p:pic>
      <p:pic>
        <p:nvPicPr>
          <p:cNvPr id="7" name="Picture 8"/>
          <p:cNvPicPr>
            <a:picLocks noChangeAspect="1" noChangeArrowheads="1"/>
          </p:cNvPicPr>
          <p:nvPr>
            <p:custDataLst>
              <p:tags r:id="rId5"/>
            </p:custDataLst>
          </p:nvPr>
        </p:nvPicPr>
        <p:blipFill>
          <a:blip r:embed="rId112" cstate="print"/>
          <a:srcRect/>
          <a:stretch>
            <a:fillRect/>
          </a:stretch>
        </p:blipFill>
        <p:spPr bwMode="auto">
          <a:xfrm>
            <a:off x="1676400" y="1524000"/>
            <a:ext cx="761048" cy="815813"/>
          </a:xfrm>
          <a:prstGeom prst="rect">
            <a:avLst/>
          </a:prstGeom>
          <a:noFill/>
          <a:ln w="9525">
            <a:noFill/>
            <a:miter lim="800000"/>
            <a:headEnd/>
            <a:tailEnd/>
          </a:ln>
          <a:effectLst/>
        </p:spPr>
      </p:pic>
      <p:pic>
        <p:nvPicPr>
          <p:cNvPr id="8" name="Picture 9"/>
          <p:cNvPicPr>
            <a:picLocks noChangeAspect="1" noChangeArrowheads="1"/>
          </p:cNvPicPr>
          <p:nvPr>
            <p:custDataLst>
              <p:tags r:id="rId6"/>
            </p:custDataLst>
          </p:nvPr>
        </p:nvPicPr>
        <p:blipFill>
          <a:blip r:embed="rId113" cstate="print"/>
          <a:srcRect/>
          <a:stretch>
            <a:fillRect/>
          </a:stretch>
        </p:blipFill>
        <p:spPr bwMode="auto">
          <a:xfrm>
            <a:off x="2895600" y="1600200"/>
            <a:ext cx="720790" cy="627087"/>
          </a:xfrm>
          <a:prstGeom prst="rect">
            <a:avLst/>
          </a:prstGeom>
          <a:noFill/>
          <a:ln w="9525">
            <a:noFill/>
            <a:miter lim="800000"/>
            <a:headEnd/>
            <a:tailEnd/>
          </a:ln>
          <a:effectLst/>
        </p:spPr>
      </p:pic>
      <p:sp>
        <p:nvSpPr>
          <p:cNvPr id="36" name="Freeform 35"/>
          <p:cNvSpPr/>
          <p:nvPr>
            <p:custDataLst>
              <p:tags r:id="rId7"/>
            </p:custDataLst>
          </p:nvPr>
        </p:nvSpPr>
        <p:spPr>
          <a:xfrm>
            <a:off x="1219200" y="1371600"/>
            <a:ext cx="1676400"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Lst>
            <a:ahLst/>
            <a:cxnLst>
              <a:cxn ang="0">
                <a:pos x="connsiteX0" y="connsiteY0"/>
              </a:cxn>
              <a:cxn ang="0">
                <a:pos x="connsiteX1" y="connsiteY1"/>
              </a:cxn>
              <a:cxn ang="0">
                <a:pos x="connsiteX2" y="connsiteY2"/>
              </a:cxn>
              <a:cxn ang="0">
                <a:pos x="connsiteX3" y="connsiteY3"/>
              </a:cxn>
            </a:cxnLst>
            <a:rect l="l" t="t" r="r" b="b"/>
            <a:pathLst>
              <a:path w="3338941" h="1676399">
                <a:moveTo>
                  <a:pt x="0" y="0"/>
                </a:moveTo>
                <a:lnTo>
                  <a:pt x="2804710" y="0"/>
                </a:lnTo>
                <a:lnTo>
                  <a:pt x="2805541" y="685799"/>
                </a:lnTo>
                <a:cubicBezTo>
                  <a:pt x="2851214" y="710500"/>
                  <a:pt x="3338941" y="1676399"/>
                  <a:pt x="333894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custDataLst>
              <p:tags r:id="rId8"/>
            </p:custDataLst>
          </p:nvPr>
        </p:nvSpPr>
        <p:spPr>
          <a:xfrm>
            <a:off x="2590800" y="1371600"/>
            <a:ext cx="1676400"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Lst>
            <a:ahLst/>
            <a:cxnLst>
              <a:cxn ang="0">
                <a:pos x="connsiteX0" y="connsiteY0"/>
              </a:cxn>
              <a:cxn ang="0">
                <a:pos x="connsiteX1" y="connsiteY1"/>
              </a:cxn>
              <a:cxn ang="0">
                <a:pos x="connsiteX2" y="connsiteY2"/>
              </a:cxn>
              <a:cxn ang="0">
                <a:pos x="connsiteX3" y="connsiteY3"/>
              </a:cxn>
            </a:cxnLst>
            <a:rect l="l" t="t" r="r" b="b"/>
            <a:pathLst>
              <a:path w="3338941" h="1676399">
                <a:moveTo>
                  <a:pt x="0" y="0"/>
                </a:moveTo>
                <a:lnTo>
                  <a:pt x="2804710" y="0"/>
                </a:lnTo>
                <a:lnTo>
                  <a:pt x="2805541" y="685799"/>
                </a:lnTo>
                <a:cubicBezTo>
                  <a:pt x="2851214" y="710500"/>
                  <a:pt x="3338941" y="1676399"/>
                  <a:pt x="333894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custDataLst>
              <p:tags r:id="rId9"/>
            </p:custDataLst>
          </p:nvPr>
        </p:nvSpPr>
        <p:spPr>
          <a:xfrm>
            <a:off x="3962400" y="1371600"/>
            <a:ext cx="1676400"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Lst>
            <a:ahLst/>
            <a:cxnLst>
              <a:cxn ang="0">
                <a:pos x="connsiteX0" y="connsiteY0"/>
              </a:cxn>
              <a:cxn ang="0">
                <a:pos x="connsiteX1" y="connsiteY1"/>
              </a:cxn>
              <a:cxn ang="0">
                <a:pos x="connsiteX2" y="connsiteY2"/>
              </a:cxn>
              <a:cxn ang="0">
                <a:pos x="connsiteX3" y="connsiteY3"/>
              </a:cxn>
            </a:cxnLst>
            <a:rect l="l" t="t" r="r" b="b"/>
            <a:pathLst>
              <a:path w="3338941" h="1676399">
                <a:moveTo>
                  <a:pt x="0" y="0"/>
                </a:moveTo>
                <a:lnTo>
                  <a:pt x="2804710" y="0"/>
                </a:lnTo>
                <a:lnTo>
                  <a:pt x="2805541" y="685799"/>
                </a:lnTo>
                <a:cubicBezTo>
                  <a:pt x="2851214" y="710500"/>
                  <a:pt x="3338941" y="1676399"/>
                  <a:pt x="333894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custDataLst>
              <p:tags r:id="rId10"/>
            </p:custDataLst>
          </p:nvPr>
        </p:nvSpPr>
        <p:spPr>
          <a:xfrm>
            <a:off x="5334000" y="1371600"/>
            <a:ext cx="1676400"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Lst>
            <a:ahLst/>
            <a:cxnLst>
              <a:cxn ang="0">
                <a:pos x="connsiteX0" y="connsiteY0"/>
              </a:cxn>
              <a:cxn ang="0">
                <a:pos x="connsiteX1" y="connsiteY1"/>
              </a:cxn>
              <a:cxn ang="0">
                <a:pos x="connsiteX2" y="connsiteY2"/>
              </a:cxn>
              <a:cxn ang="0">
                <a:pos x="connsiteX3" y="connsiteY3"/>
              </a:cxn>
            </a:cxnLst>
            <a:rect l="l" t="t" r="r" b="b"/>
            <a:pathLst>
              <a:path w="3338941" h="1676399">
                <a:moveTo>
                  <a:pt x="0" y="0"/>
                </a:moveTo>
                <a:lnTo>
                  <a:pt x="2804710" y="0"/>
                </a:lnTo>
                <a:lnTo>
                  <a:pt x="2805541" y="685799"/>
                </a:lnTo>
                <a:cubicBezTo>
                  <a:pt x="2851214" y="710500"/>
                  <a:pt x="3338941" y="1676399"/>
                  <a:pt x="333894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custDataLst>
              <p:tags r:id="rId11"/>
            </p:custDataLst>
          </p:nvPr>
        </p:nvSpPr>
        <p:spPr>
          <a:xfrm rot="10800000">
            <a:off x="1027176" y="1905000"/>
            <a:ext cx="268224"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 name="connsiteX0" fmla="*/ 0 w 534231"/>
              <a:gd name="connsiteY0" fmla="*/ 0 h 1676399"/>
              <a:gd name="connsiteX1" fmla="*/ 831 w 534231"/>
              <a:gd name="connsiteY1" fmla="*/ 685799 h 1676399"/>
              <a:gd name="connsiteX2" fmla="*/ 534231 w 534231"/>
              <a:gd name="connsiteY2" fmla="*/ 1676399 h 1676399"/>
            </a:gdLst>
            <a:ahLst/>
            <a:cxnLst>
              <a:cxn ang="0">
                <a:pos x="connsiteX0" y="connsiteY0"/>
              </a:cxn>
              <a:cxn ang="0">
                <a:pos x="connsiteX1" y="connsiteY1"/>
              </a:cxn>
              <a:cxn ang="0">
                <a:pos x="connsiteX2" y="connsiteY2"/>
              </a:cxn>
            </a:cxnLst>
            <a:rect l="l" t="t" r="r" b="b"/>
            <a:pathLst>
              <a:path w="534231" h="1676399">
                <a:moveTo>
                  <a:pt x="0" y="0"/>
                </a:moveTo>
                <a:lnTo>
                  <a:pt x="831" y="685799"/>
                </a:lnTo>
                <a:cubicBezTo>
                  <a:pt x="46504" y="710500"/>
                  <a:pt x="534231" y="1676399"/>
                  <a:pt x="53423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custDataLst>
              <p:tags r:id="rId12"/>
            </p:custDataLst>
          </p:nvPr>
        </p:nvCxnSpPr>
        <p:spPr>
          <a:xfrm>
            <a:off x="1295400" y="3124200"/>
            <a:ext cx="5486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custDataLst>
              <p:tags r:id="rId13"/>
            </p:custDataLst>
          </p:nvPr>
        </p:nvCxnSpPr>
        <p:spPr>
          <a:xfrm rot="5400000">
            <a:off x="2552700" y="29337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custDataLst>
              <p:tags r:id="rId14"/>
            </p:custDataLst>
          </p:nvPr>
        </p:nvCxnSpPr>
        <p:spPr>
          <a:xfrm rot="5400000">
            <a:off x="1028700" y="15621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custDataLst>
              <p:tags r:id="rId15"/>
            </p:custDataLst>
          </p:nvPr>
        </p:nvCxnSpPr>
        <p:spPr>
          <a:xfrm rot="5400000">
            <a:off x="3924300" y="29337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custDataLst>
              <p:tags r:id="rId16"/>
            </p:custDataLst>
          </p:nvPr>
        </p:nvCxnSpPr>
        <p:spPr>
          <a:xfrm rot="5400000">
            <a:off x="5219700" y="29337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17"/>
            </p:custDataLst>
          </p:nvPr>
        </p:nvCxnSpPr>
        <p:spPr>
          <a:xfrm rot="5400000">
            <a:off x="6591300" y="29337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Group 8"/>
          <p:cNvGrpSpPr>
            <a:grpSpLocks/>
          </p:cNvGrpSpPr>
          <p:nvPr>
            <p:custDataLst>
              <p:tags r:id="rId18"/>
            </p:custDataLst>
          </p:nvPr>
        </p:nvGrpSpPr>
        <p:grpSpPr bwMode="auto">
          <a:xfrm>
            <a:off x="5867400" y="2286000"/>
            <a:ext cx="508000" cy="716876"/>
            <a:chOff x="3696" y="991"/>
            <a:chExt cx="720" cy="1505"/>
          </a:xfrm>
        </p:grpSpPr>
        <p:sp>
          <p:nvSpPr>
            <p:cNvPr id="53" name="Oval 9"/>
            <p:cNvSpPr>
              <a:spLocks noChangeArrowheads="1"/>
            </p:cNvSpPr>
            <p:nvPr>
              <p:custDataLst>
                <p:tags r:id="rId87"/>
              </p:custDataLst>
            </p:nvPr>
          </p:nvSpPr>
          <p:spPr bwMode="auto">
            <a:xfrm>
              <a:off x="3984" y="1200"/>
              <a:ext cx="192" cy="240"/>
            </a:xfrm>
            <a:prstGeom prst="ellipse">
              <a:avLst/>
            </a:prstGeom>
            <a:noFill/>
            <a:ln w="9525">
              <a:solidFill>
                <a:srgbClr val="FFFFFF"/>
              </a:solidFill>
              <a:round/>
              <a:headEnd/>
              <a:tailEnd/>
            </a:ln>
            <a:effectLst/>
          </p:spPr>
          <p:txBody>
            <a:bodyPr wrap="none" anchor="ctr"/>
            <a:lstStyle/>
            <a:p>
              <a:endParaRPr lang="en-US"/>
            </a:p>
          </p:txBody>
        </p:sp>
        <p:sp>
          <p:nvSpPr>
            <p:cNvPr id="54" name="Line 10"/>
            <p:cNvSpPr>
              <a:spLocks noChangeShapeType="1"/>
            </p:cNvSpPr>
            <p:nvPr>
              <p:custDataLst>
                <p:tags r:id="rId88"/>
              </p:custDataLst>
            </p:nvPr>
          </p:nvSpPr>
          <p:spPr bwMode="auto">
            <a:xfrm>
              <a:off x="4080" y="1440"/>
              <a:ext cx="0" cy="432"/>
            </a:xfrm>
            <a:prstGeom prst="line">
              <a:avLst/>
            </a:prstGeom>
            <a:noFill/>
            <a:ln w="28575">
              <a:solidFill>
                <a:srgbClr val="FFFFFF"/>
              </a:solidFill>
              <a:round/>
              <a:headEnd/>
              <a:tailEnd/>
            </a:ln>
            <a:effectLst/>
          </p:spPr>
          <p:txBody>
            <a:bodyPr/>
            <a:lstStyle/>
            <a:p>
              <a:endParaRPr lang="en-US"/>
            </a:p>
          </p:txBody>
        </p:sp>
        <p:sp>
          <p:nvSpPr>
            <p:cNvPr id="55" name="AutoShape 11"/>
            <p:cNvSpPr>
              <a:spLocks noChangeArrowheads="1"/>
            </p:cNvSpPr>
            <p:nvPr>
              <p:custDataLst>
                <p:tags r:id="rId89"/>
              </p:custDataLst>
            </p:nvPr>
          </p:nvSpPr>
          <p:spPr bwMode="auto">
            <a:xfrm>
              <a:off x="3888" y="1872"/>
              <a:ext cx="384" cy="384"/>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56" name="Line 12"/>
            <p:cNvSpPr>
              <a:spLocks noChangeShapeType="1"/>
            </p:cNvSpPr>
            <p:nvPr>
              <p:custDataLst>
                <p:tags r:id="rId90"/>
              </p:custDataLst>
            </p:nvPr>
          </p:nvSpPr>
          <p:spPr bwMode="auto">
            <a:xfrm flipV="1">
              <a:off x="3792" y="1536"/>
              <a:ext cx="288" cy="192"/>
            </a:xfrm>
            <a:prstGeom prst="line">
              <a:avLst/>
            </a:prstGeom>
            <a:noFill/>
            <a:ln w="28575">
              <a:solidFill>
                <a:srgbClr val="FFFFFF"/>
              </a:solidFill>
              <a:round/>
              <a:headEnd/>
              <a:tailEnd/>
            </a:ln>
            <a:effectLst/>
          </p:spPr>
          <p:txBody>
            <a:bodyPr/>
            <a:lstStyle/>
            <a:p>
              <a:endParaRPr lang="en-US"/>
            </a:p>
          </p:txBody>
        </p:sp>
        <p:sp>
          <p:nvSpPr>
            <p:cNvPr id="57" name="Line 13"/>
            <p:cNvSpPr>
              <a:spLocks noChangeShapeType="1"/>
            </p:cNvSpPr>
            <p:nvPr>
              <p:custDataLst>
                <p:tags r:id="rId91"/>
              </p:custDataLst>
            </p:nvPr>
          </p:nvSpPr>
          <p:spPr bwMode="auto">
            <a:xfrm>
              <a:off x="4080" y="1536"/>
              <a:ext cx="240" cy="192"/>
            </a:xfrm>
            <a:prstGeom prst="line">
              <a:avLst/>
            </a:prstGeom>
            <a:noFill/>
            <a:ln w="28575">
              <a:solidFill>
                <a:srgbClr val="FFFFFF"/>
              </a:solidFill>
              <a:round/>
              <a:headEnd/>
              <a:tailEnd/>
            </a:ln>
            <a:effectLst/>
          </p:spPr>
          <p:txBody>
            <a:bodyPr/>
            <a:lstStyle/>
            <a:p>
              <a:endParaRPr lang="en-US"/>
            </a:p>
          </p:txBody>
        </p:sp>
        <p:sp>
          <p:nvSpPr>
            <p:cNvPr id="58" name="Line 14"/>
            <p:cNvSpPr>
              <a:spLocks noChangeShapeType="1"/>
            </p:cNvSpPr>
            <p:nvPr>
              <p:custDataLst>
                <p:tags r:id="rId92"/>
              </p:custDataLst>
            </p:nvPr>
          </p:nvSpPr>
          <p:spPr bwMode="auto">
            <a:xfrm>
              <a:off x="4320" y="1728"/>
              <a:ext cx="96" cy="0"/>
            </a:xfrm>
            <a:prstGeom prst="line">
              <a:avLst/>
            </a:prstGeom>
            <a:noFill/>
            <a:ln w="28575">
              <a:solidFill>
                <a:srgbClr val="FFFFFF"/>
              </a:solidFill>
              <a:round/>
              <a:headEnd/>
              <a:tailEnd/>
            </a:ln>
            <a:effectLst/>
          </p:spPr>
          <p:txBody>
            <a:bodyPr/>
            <a:lstStyle/>
            <a:p>
              <a:endParaRPr lang="en-US"/>
            </a:p>
          </p:txBody>
        </p:sp>
        <p:sp>
          <p:nvSpPr>
            <p:cNvPr id="59" name="Line 15"/>
            <p:cNvSpPr>
              <a:spLocks noChangeShapeType="1"/>
            </p:cNvSpPr>
            <p:nvPr>
              <p:custDataLst>
                <p:tags r:id="rId93"/>
              </p:custDataLst>
            </p:nvPr>
          </p:nvSpPr>
          <p:spPr bwMode="auto">
            <a:xfrm>
              <a:off x="4320" y="1728"/>
              <a:ext cx="96" cy="48"/>
            </a:xfrm>
            <a:prstGeom prst="line">
              <a:avLst/>
            </a:prstGeom>
            <a:noFill/>
            <a:ln w="28575">
              <a:solidFill>
                <a:srgbClr val="FFFFFF"/>
              </a:solidFill>
              <a:round/>
              <a:headEnd/>
              <a:tailEnd/>
            </a:ln>
            <a:effectLst/>
          </p:spPr>
          <p:txBody>
            <a:bodyPr/>
            <a:lstStyle/>
            <a:p>
              <a:endParaRPr lang="en-US"/>
            </a:p>
          </p:txBody>
        </p:sp>
        <p:sp>
          <p:nvSpPr>
            <p:cNvPr id="60" name="Line 16"/>
            <p:cNvSpPr>
              <a:spLocks noChangeShapeType="1"/>
            </p:cNvSpPr>
            <p:nvPr>
              <p:custDataLst>
                <p:tags r:id="rId94"/>
              </p:custDataLst>
            </p:nvPr>
          </p:nvSpPr>
          <p:spPr bwMode="auto">
            <a:xfrm>
              <a:off x="4320" y="1728"/>
              <a:ext cx="0" cy="96"/>
            </a:xfrm>
            <a:prstGeom prst="line">
              <a:avLst/>
            </a:prstGeom>
            <a:noFill/>
            <a:ln w="28575">
              <a:solidFill>
                <a:srgbClr val="FFFFFF"/>
              </a:solidFill>
              <a:round/>
              <a:headEnd/>
              <a:tailEnd/>
            </a:ln>
            <a:effectLst/>
          </p:spPr>
          <p:txBody>
            <a:bodyPr/>
            <a:lstStyle/>
            <a:p>
              <a:endParaRPr lang="en-US"/>
            </a:p>
          </p:txBody>
        </p:sp>
        <p:sp>
          <p:nvSpPr>
            <p:cNvPr id="61" name="Line 17"/>
            <p:cNvSpPr>
              <a:spLocks noChangeShapeType="1"/>
            </p:cNvSpPr>
            <p:nvPr>
              <p:custDataLst>
                <p:tags r:id="rId95"/>
              </p:custDataLst>
            </p:nvPr>
          </p:nvSpPr>
          <p:spPr bwMode="auto">
            <a:xfrm>
              <a:off x="3696" y="1728"/>
              <a:ext cx="96" cy="0"/>
            </a:xfrm>
            <a:prstGeom prst="line">
              <a:avLst/>
            </a:prstGeom>
            <a:noFill/>
            <a:ln w="28575">
              <a:solidFill>
                <a:srgbClr val="FFFFFF"/>
              </a:solidFill>
              <a:round/>
              <a:headEnd/>
              <a:tailEnd/>
            </a:ln>
            <a:effectLst/>
          </p:spPr>
          <p:txBody>
            <a:bodyPr/>
            <a:lstStyle/>
            <a:p>
              <a:endParaRPr lang="en-US"/>
            </a:p>
          </p:txBody>
        </p:sp>
        <p:sp>
          <p:nvSpPr>
            <p:cNvPr id="62" name="Line 18"/>
            <p:cNvSpPr>
              <a:spLocks noChangeShapeType="1"/>
            </p:cNvSpPr>
            <p:nvPr>
              <p:custDataLst>
                <p:tags r:id="rId96"/>
              </p:custDataLst>
            </p:nvPr>
          </p:nvSpPr>
          <p:spPr bwMode="auto">
            <a:xfrm>
              <a:off x="3792" y="1728"/>
              <a:ext cx="0" cy="96"/>
            </a:xfrm>
            <a:prstGeom prst="line">
              <a:avLst/>
            </a:prstGeom>
            <a:noFill/>
            <a:ln w="28575">
              <a:solidFill>
                <a:srgbClr val="FFFFFF"/>
              </a:solidFill>
              <a:round/>
              <a:headEnd/>
              <a:tailEnd/>
            </a:ln>
            <a:effectLst/>
          </p:spPr>
          <p:txBody>
            <a:bodyPr/>
            <a:lstStyle/>
            <a:p>
              <a:endParaRPr lang="en-US"/>
            </a:p>
          </p:txBody>
        </p:sp>
        <p:sp>
          <p:nvSpPr>
            <p:cNvPr id="63" name="Line 19"/>
            <p:cNvSpPr>
              <a:spLocks noChangeShapeType="1"/>
            </p:cNvSpPr>
            <p:nvPr>
              <p:custDataLst>
                <p:tags r:id="rId97"/>
              </p:custDataLst>
            </p:nvPr>
          </p:nvSpPr>
          <p:spPr bwMode="auto">
            <a:xfrm flipH="1">
              <a:off x="3696" y="1728"/>
              <a:ext cx="96" cy="48"/>
            </a:xfrm>
            <a:prstGeom prst="line">
              <a:avLst/>
            </a:prstGeom>
            <a:noFill/>
            <a:ln w="28575">
              <a:solidFill>
                <a:srgbClr val="FFFFFF"/>
              </a:solidFill>
              <a:round/>
              <a:headEnd/>
              <a:tailEnd/>
            </a:ln>
            <a:effectLst/>
          </p:spPr>
          <p:txBody>
            <a:bodyPr/>
            <a:lstStyle/>
            <a:p>
              <a:endParaRPr lang="en-US"/>
            </a:p>
          </p:txBody>
        </p:sp>
        <p:sp>
          <p:nvSpPr>
            <p:cNvPr id="64" name="Freeform 20"/>
            <p:cNvSpPr>
              <a:spLocks/>
            </p:cNvSpPr>
            <p:nvPr>
              <p:custDataLst>
                <p:tags r:id="rId98"/>
              </p:custDataLst>
            </p:nvPr>
          </p:nvSpPr>
          <p:spPr bwMode="auto">
            <a:xfrm>
              <a:off x="4176" y="1275"/>
              <a:ext cx="177" cy="94"/>
            </a:xfrm>
            <a:custGeom>
              <a:avLst/>
              <a:gdLst/>
              <a:ahLst/>
              <a:cxnLst>
                <a:cxn ang="0">
                  <a:pos x="0" y="21"/>
                </a:cxn>
                <a:cxn ang="0">
                  <a:pos x="35" y="94"/>
                </a:cxn>
                <a:cxn ang="0">
                  <a:pos x="45" y="0"/>
                </a:cxn>
                <a:cxn ang="0">
                  <a:pos x="92" y="75"/>
                </a:cxn>
                <a:cxn ang="0">
                  <a:pos x="120" y="0"/>
                </a:cxn>
                <a:cxn ang="0">
                  <a:pos x="177" y="66"/>
                </a:cxn>
              </a:cxnLst>
              <a:rect l="0" t="0" r="r" b="b"/>
              <a:pathLst>
                <a:path w="177" h="94">
                  <a:moveTo>
                    <a:pt x="0" y="21"/>
                  </a:moveTo>
                  <a:lnTo>
                    <a:pt x="35" y="94"/>
                  </a:lnTo>
                  <a:lnTo>
                    <a:pt x="45" y="0"/>
                  </a:lnTo>
                  <a:lnTo>
                    <a:pt x="92" y="75"/>
                  </a:lnTo>
                  <a:lnTo>
                    <a:pt x="120" y="0"/>
                  </a:lnTo>
                  <a:lnTo>
                    <a:pt x="177" y="66"/>
                  </a:lnTo>
                </a:path>
              </a:pathLst>
            </a:custGeom>
            <a:noFill/>
            <a:ln w="28575" cmpd="sng">
              <a:solidFill>
                <a:srgbClr val="FFFF00"/>
              </a:solidFill>
              <a:round/>
              <a:headEnd type="none" w="med" len="med"/>
              <a:tailEnd type="none" w="med" len="med"/>
            </a:ln>
            <a:effectLst/>
          </p:spPr>
          <p:txBody>
            <a:bodyPr/>
            <a:lstStyle/>
            <a:p>
              <a:endParaRPr lang="en-US"/>
            </a:p>
          </p:txBody>
        </p:sp>
        <p:sp>
          <p:nvSpPr>
            <p:cNvPr id="65" name="Freeform 21"/>
            <p:cNvSpPr>
              <a:spLocks/>
            </p:cNvSpPr>
            <p:nvPr>
              <p:custDataLst>
                <p:tags r:id="rId99"/>
              </p:custDataLst>
            </p:nvPr>
          </p:nvSpPr>
          <p:spPr bwMode="auto">
            <a:xfrm>
              <a:off x="4128" y="1114"/>
              <a:ext cx="197" cy="104"/>
            </a:xfrm>
            <a:custGeom>
              <a:avLst/>
              <a:gdLst/>
              <a:ahLst/>
              <a:cxnLst>
                <a:cxn ang="0">
                  <a:pos x="0" y="86"/>
                </a:cxn>
                <a:cxn ang="0">
                  <a:pos x="36" y="10"/>
                </a:cxn>
                <a:cxn ang="0">
                  <a:pos x="55" y="104"/>
                </a:cxn>
                <a:cxn ang="0">
                  <a:pos x="102" y="0"/>
                </a:cxn>
                <a:cxn ang="0">
                  <a:pos x="131" y="104"/>
                </a:cxn>
                <a:cxn ang="0">
                  <a:pos x="197" y="76"/>
                </a:cxn>
              </a:cxnLst>
              <a:rect l="0" t="0" r="r" b="b"/>
              <a:pathLst>
                <a:path w="197" h="104">
                  <a:moveTo>
                    <a:pt x="0" y="86"/>
                  </a:moveTo>
                  <a:lnTo>
                    <a:pt x="36" y="10"/>
                  </a:lnTo>
                  <a:lnTo>
                    <a:pt x="55" y="104"/>
                  </a:lnTo>
                  <a:lnTo>
                    <a:pt x="102" y="0"/>
                  </a:lnTo>
                  <a:lnTo>
                    <a:pt x="131" y="104"/>
                  </a:lnTo>
                  <a:lnTo>
                    <a:pt x="197" y="76"/>
                  </a:lnTo>
                </a:path>
              </a:pathLst>
            </a:custGeom>
            <a:noFill/>
            <a:ln w="28575" cmpd="sng">
              <a:solidFill>
                <a:srgbClr val="FFFF00"/>
              </a:solidFill>
              <a:round/>
              <a:headEnd type="none" w="med" len="med"/>
              <a:tailEnd type="none" w="med" len="med"/>
            </a:ln>
            <a:effectLst/>
          </p:spPr>
          <p:txBody>
            <a:bodyPr/>
            <a:lstStyle/>
            <a:p>
              <a:endParaRPr lang="en-US"/>
            </a:p>
          </p:txBody>
        </p:sp>
        <p:sp>
          <p:nvSpPr>
            <p:cNvPr id="66" name="Freeform 22"/>
            <p:cNvSpPr>
              <a:spLocks/>
            </p:cNvSpPr>
            <p:nvPr>
              <p:custDataLst>
                <p:tags r:id="rId100"/>
              </p:custDataLst>
            </p:nvPr>
          </p:nvSpPr>
          <p:spPr bwMode="auto">
            <a:xfrm>
              <a:off x="3796" y="1294"/>
              <a:ext cx="188" cy="113"/>
            </a:xfrm>
            <a:custGeom>
              <a:avLst/>
              <a:gdLst/>
              <a:ahLst/>
              <a:cxnLst>
                <a:cxn ang="0">
                  <a:pos x="0" y="56"/>
                </a:cxn>
                <a:cxn ang="0">
                  <a:pos x="66" y="0"/>
                </a:cxn>
                <a:cxn ang="0">
                  <a:pos x="85" y="113"/>
                </a:cxn>
                <a:cxn ang="0">
                  <a:pos x="123" y="0"/>
                </a:cxn>
                <a:cxn ang="0">
                  <a:pos x="151" y="104"/>
                </a:cxn>
                <a:cxn ang="0">
                  <a:pos x="188" y="2"/>
                </a:cxn>
              </a:cxnLst>
              <a:rect l="0" t="0" r="r" b="b"/>
              <a:pathLst>
                <a:path w="188" h="113">
                  <a:moveTo>
                    <a:pt x="0" y="56"/>
                  </a:moveTo>
                  <a:lnTo>
                    <a:pt x="66" y="0"/>
                  </a:lnTo>
                  <a:lnTo>
                    <a:pt x="85" y="113"/>
                  </a:lnTo>
                  <a:lnTo>
                    <a:pt x="123" y="0"/>
                  </a:lnTo>
                  <a:lnTo>
                    <a:pt x="151" y="104"/>
                  </a:lnTo>
                  <a:lnTo>
                    <a:pt x="188" y="2"/>
                  </a:lnTo>
                </a:path>
              </a:pathLst>
            </a:custGeom>
            <a:noFill/>
            <a:ln w="28575" cmpd="sng">
              <a:solidFill>
                <a:srgbClr val="FFFF00"/>
              </a:solidFill>
              <a:round/>
              <a:headEnd type="none" w="med" len="med"/>
              <a:tailEnd type="none" w="med" len="med"/>
            </a:ln>
            <a:effectLst/>
          </p:spPr>
          <p:txBody>
            <a:bodyPr/>
            <a:lstStyle/>
            <a:p>
              <a:endParaRPr lang="en-US"/>
            </a:p>
          </p:txBody>
        </p:sp>
        <p:sp>
          <p:nvSpPr>
            <p:cNvPr id="67" name="Freeform 23"/>
            <p:cNvSpPr>
              <a:spLocks/>
            </p:cNvSpPr>
            <p:nvPr>
              <p:custDataLst>
                <p:tags r:id="rId101"/>
              </p:custDataLst>
            </p:nvPr>
          </p:nvSpPr>
          <p:spPr bwMode="auto">
            <a:xfrm>
              <a:off x="3843" y="1143"/>
              <a:ext cx="180" cy="94"/>
            </a:xfrm>
            <a:custGeom>
              <a:avLst/>
              <a:gdLst/>
              <a:ahLst/>
              <a:cxnLst>
                <a:cxn ang="0">
                  <a:pos x="0" y="28"/>
                </a:cxn>
                <a:cxn ang="0">
                  <a:pos x="66" y="66"/>
                </a:cxn>
                <a:cxn ang="0">
                  <a:pos x="104" y="0"/>
                </a:cxn>
                <a:cxn ang="0">
                  <a:pos x="113" y="75"/>
                </a:cxn>
                <a:cxn ang="0">
                  <a:pos x="161" y="18"/>
                </a:cxn>
                <a:cxn ang="0">
                  <a:pos x="180" y="94"/>
                </a:cxn>
              </a:cxnLst>
              <a:rect l="0" t="0" r="r" b="b"/>
              <a:pathLst>
                <a:path w="180" h="94">
                  <a:moveTo>
                    <a:pt x="0" y="28"/>
                  </a:moveTo>
                  <a:lnTo>
                    <a:pt x="66" y="66"/>
                  </a:lnTo>
                  <a:lnTo>
                    <a:pt x="104" y="0"/>
                  </a:lnTo>
                  <a:lnTo>
                    <a:pt x="113" y="75"/>
                  </a:lnTo>
                  <a:lnTo>
                    <a:pt x="161" y="18"/>
                  </a:lnTo>
                  <a:lnTo>
                    <a:pt x="180" y="94"/>
                  </a:lnTo>
                </a:path>
              </a:pathLst>
            </a:custGeom>
            <a:noFill/>
            <a:ln w="28575" cmpd="sng">
              <a:solidFill>
                <a:srgbClr val="FFFF00"/>
              </a:solidFill>
              <a:round/>
              <a:headEnd type="none" w="med" len="med"/>
              <a:tailEnd type="none" w="med" len="med"/>
            </a:ln>
            <a:effectLst/>
          </p:spPr>
          <p:txBody>
            <a:bodyPr/>
            <a:lstStyle/>
            <a:p>
              <a:endParaRPr lang="en-US"/>
            </a:p>
          </p:txBody>
        </p:sp>
        <p:sp>
          <p:nvSpPr>
            <p:cNvPr id="68" name="Freeform 24"/>
            <p:cNvSpPr>
              <a:spLocks/>
            </p:cNvSpPr>
            <p:nvPr>
              <p:custDataLst>
                <p:tags r:id="rId102"/>
              </p:custDataLst>
            </p:nvPr>
          </p:nvSpPr>
          <p:spPr bwMode="auto">
            <a:xfrm>
              <a:off x="4023" y="991"/>
              <a:ext cx="75" cy="199"/>
            </a:xfrm>
            <a:custGeom>
              <a:avLst/>
              <a:gdLst/>
              <a:ahLst/>
              <a:cxnLst>
                <a:cxn ang="0">
                  <a:pos x="47" y="199"/>
                </a:cxn>
                <a:cxn ang="0">
                  <a:pos x="0" y="133"/>
                </a:cxn>
                <a:cxn ang="0">
                  <a:pos x="75" y="123"/>
                </a:cxn>
                <a:cxn ang="0">
                  <a:pos x="0" y="76"/>
                </a:cxn>
                <a:cxn ang="0">
                  <a:pos x="75" y="57"/>
                </a:cxn>
                <a:cxn ang="0">
                  <a:pos x="9" y="0"/>
                </a:cxn>
              </a:cxnLst>
              <a:rect l="0" t="0" r="r" b="b"/>
              <a:pathLst>
                <a:path w="75" h="199">
                  <a:moveTo>
                    <a:pt x="47" y="199"/>
                  </a:moveTo>
                  <a:lnTo>
                    <a:pt x="0" y="133"/>
                  </a:lnTo>
                  <a:lnTo>
                    <a:pt x="75" y="123"/>
                  </a:lnTo>
                  <a:lnTo>
                    <a:pt x="0" y="76"/>
                  </a:lnTo>
                  <a:lnTo>
                    <a:pt x="75" y="57"/>
                  </a:lnTo>
                  <a:lnTo>
                    <a:pt x="9" y="0"/>
                  </a:lnTo>
                </a:path>
              </a:pathLst>
            </a:custGeom>
            <a:noFill/>
            <a:ln w="28575" cmpd="sng">
              <a:solidFill>
                <a:srgbClr val="FFFF00"/>
              </a:solidFill>
              <a:round/>
              <a:headEnd type="none" w="med" len="med"/>
              <a:tailEnd type="none" w="med" len="med"/>
            </a:ln>
            <a:effectLst/>
          </p:spPr>
          <p:txBody>
            <a:bodyPr/>
            <a:lstStyle/>
            <a:p>
              <a:endParaRPr lang="en-US"/>
            </a:p>
          </p:txBody>
        </p:sp>
        <p:sp>
          <p:nvSpPr>
            <p:cNvPr id="69" name="Line 25"/>
            <p:cNvSpPr>
              <a:spLocks noChangeShapeType="1"/>
            </p:cNvSpPr>
            <p:nvPr>
              <p:custDataLst>
                <p:tags r:id="rId103"/>
              </p:custDataLst>
            </p:nvPr>
          </p:nvSpPr>
          <p:spPr bwMode="auto">
            <a:xfrm>
              <a:off x="3984" y="2256"/>
              <a:ext cx="0" cy="192"/>
            </a:xfrm>
            <a:prstGeom prst="line">
              <a:avLst/>
            </a:prstGeom>
            <a:noFill/>
            <a:ln w="28575">
              <a:solidFill>
                <a:srgbClr val="FFFFFF"/>
              </a:solidFill>
              <a:round/>
              <a:headEnd/>
              <a:tailEnd/>
            </a:ln>
            <a:effectLst/>
          </p:spPr>
          <p:txBody>
            <a:bodyPr/>
            <a:lstStyle/>
            <a:p>
              <a:endParaRPr lang="en-US"/>
            </a:p>
          </p:txBody>
        </p:sp>
        <p:sp>
          <p:nvSpPr>
            <p:cNvPr id="70" name="Line 26"/>
            <p:cNvSpPr>
              <a:spLocks noChangeShapeType="1"/>
            </p:cNvSpPr>
            <p:nvPr>
              <p:custDataLst>
                <p:tags r:id="rId104"/>
              </p:custDataLst>
            </p:nvPr>
          </p:nvSpPr>
          <p:spPr bwMode="auto">
            <a:xfrm flipH="1">
              <a:off x="3936" y="2448"/>
              <a:ext cx="48" cy="48"/>
            </a:xfrm>
            <a:prstGeom prst="line">
              <a:avLst/>
            </a:prstGeom>
            <a:noFill/>
            <a:ln w="28575">
              <a:solidFill>
                <a:srgbClr val="FFFFFF"/>
              </a:solidFill>
              <a:round/>
              <a:headEnd/>
              <a:tailEnd/>
            </a:ln>
            <a:effectLst/>
          </p:spPr>
          <p:txBody>
            <a:bodyPr/>
            <a:lstStyle/>
            <a:p>
              <a:endParaRPr lang="en-US"/>
            </a:p>
          </p:txBody>
        </p:sp>
        <p:sp>
          <p:nvSpPr>
            <p:cNvPr id="71" name="Line 27"/>
            <p:cNvSpPr>
              <a:spLocks noChangeShapeType="1"/>
            </p:cNvSpPr>
            <p:nvPr>
              <p:custDataLst>
                <p:tags r:id="rId105"/>
              </p:custDataLst>
            </p:nvPr>
          </p:nvSpPr>
          <p:spPr bwMode="auto">
            <a:xfrm>
              <a:off x="3984" y="2448"/>
              <a:ext cx="0" cy="48"/>
            </a:xfrm>
            <a:prstGeom prst="line">
              <a:avLst/>
            </a:prstGeom>
            <a:noFill/>
            <a:ln w="28575">
              <a:solidFill>
                <a:srgbClr val="FFFFFF"/>
              </a:solidFill>
              <a:round/>
              <a:headEnd/>
              <a:tailEnd/>
            </a:ln>
            <a:effectLst/>
          </p:spPr>
          <p:txBody>
            <a:bodyPr/>
            <a:lstStyle/>
            <a:p>
              <a:endParaRPr lang="en-US"/>
            </a:p>
          </p:txBody>
        </p:sp>
        <p:sp>
          <p:nvSpPr>
            <p:cNvPr id="72" name="Line 28"/>
            <p:cNvSpPr>
              <a:spLocks noChangeShapeType="1"/>
            </p:cNvSpPr>
            <p:nvPr>
              <p:custDataLst>
                <p:tags r:id="rId106"/>
              </p:custDataLst>
            </p:nvPr>
          </p:nvSpPr>
          <p:spPr bwMode="auto">
            <a:xfrm>
              <a:off x="4176" y="2256"/>
              <a:ext cx="0" cy="192"/>
            </a:xfrm>
            <a:prstGeom prst="line">
              <a:avLst/>
            </a:prstGeom>
            <a:noFill/>
            <a:ln w="28575">
              <a:solidFill>
                <a:srgbClr val="FFFFFF"/>
              </a:solidFill>
              <a:round/>
              <a:headEnd/>
              <a:tailEnd/>
            </a:ln>
            <a:effectLst/>
          </p:spPr>
          <p:txBody>
            <a:bodyPr/>
            <a:lstStyle/>
            <a:p>
              <a:endParaRPr lang="en-US"/>
            </a:p>
          </p:txBody>
        </p:sp>
        <p:sp>
          <p:nvSpPr>
            <p:cNvPr id="73" name="Line 29"/>
            <p:cNvSpPr>
              <a:spLocks noChangeShapeType="1"/>
            </p:cNvSpPr>
            <p:nvPr>
              <p:custDataLst>
                <p:tags r:id="rId107"/>
              </p:custDataLst>
            </p:nvPr>
          </p:nvSpPr>
          <p:spPr bwMode="auto">
            <a:xfrm flipH="1">
              <a:off x="4128" y="2448"/>
              <a:ext cx="48" cy="48"/>
            </a:xfrm>
            <a:prstGeom prst="line">
              <a:avLst/>
            </a:prstGeom>
            <a:noFill/>
            <a:ln w="28575">
              <a:solidFill>
                <a:srgbClr val="FFFFFF"/>
              </a:solidFill>
              <a:round/>
              <a:headEnd/>
              <a:tailEnd/>
            </a:ln>
            <a:effectLst/>
          </p:spPr>
          <p:txBody>
            <a:bodyPr/>
            <a:lstStyle/>
            <a:p>
              <a:endParaRPr lang="en-US"/>
            </a:p>
          </p:txBody>
        </p:sp>
        <p:sp>
          <p:nvSpPr>
            <p:cNvPr id="74" name="Line 30"/>
            <p:cNvSpPr>
              <a:spLocks noChangeShapeType="1"/>
            </p:cNvSpPr>
            <p:nvPr>
              <p:custDataLst>
                <p:tags r:id="rId108"/>
              </p:custDataLst>
            </p:nvPr>
          </p:nvSpPr>
          <p:spPr bwMode="auto">
            <a:xfrm>
              <a:off x="4176" y="2448"/>
              <a:ext cx="0" cy="48"/>
            </a:xfrm>
            <a:prstGeom prst="line">
              <a:avLst/>
            </a:prstGeom>
            <a:noFill/>
            <a:ln w="28575">
              <a:solidFill>
                <a:srgbClr val="FFFFFF"/>
              </a:solidFill>
              <a:round/>
              <a:headEnd/>
              <a:tailEnd/>
            </a:ln>
            <a:effectLst/>
          </p:spPr>
          <p:txBody>
            <a:bodyPr/>
            <a:lstStyle/>
            <a:p>
              <a:endParaRPr lang="en-US"/>
            </a:p>
          </p:txBody>
        </p:sp>
      </p:grpSp>
      <p:grpSp>
        <p:nvGrpSpPr>
          <p:cNvPr id="9" name="Group 31"/>
          <p:cNvGrpSpPr>
            <a:grpSpLocks/>
          </p:cNvGrpSpPr>
          <p:nvPr>
            <p:custDataLst>
              <p:tags r:id="rId19"/>
            </p:custDataLst>
          </p:nvPr>
        </p:nvGrpSpPr>
        <p:grpSpPr bwMode="auto">
          <a:xfrm>
            <a:off x="4419600" y="2286000"/>
            <a:ext cx="609600" cy="735012"/>
            <a:chOff x="4512" y="1680"/>
            <a:chExt cx="720" cy="1457"/>
          </a:xfrm>
        </p:grpSpPr>
        <p:sp>
          <p:nvSpPr>
            <p:cNvPr id="76" name="Oval 32"/>
            <p:cNvSpPr>
              <a:spLocks noChangeArrowheads="1"/>
            </p:cNvSpPr>
            <p:nvPr>
              <p:custDataLst>
                <p:tags r:id="rId63"/>
              </p:custDataLst>
            </p:nvPr>
          </p:nvSpPr>
          <p:spPr bwMode="auto">
            <a:xfrm>
              <a:off x="4800" y="1841"/>
              <a:ext cx="192" cy="240"/>
            </a:xfrm>
            <a:prstGeom prst="ellipse">
              <a:avLst/>
            </a:prstGeom>
            <a:noFill/>
            <a:ln w="9525">
              <a:solidFill>
                <a:srgbClr val="FFFFFF"/>
              </a:solidFill>
              <a:round/>
              <a:headEnd/>
              <a:tailEnd/>
            </a:ln>
            <a:effectLst/>
          </p:spPr>
          <p:txBody>
            <a:bodyPr wrap="none" anchor="ctr"/>
            <a:lstStyle/>
            <a:p>
              <a:endParaRPr lang="en-US"/>
            </a:p>
          </p:txBody>
        </p:sp>
        <p:sp>
          <p:nvSpPr>
            <p:cNvPr id="77" name="Line 33"/>
            <p:cNvSpPr>
              <a:spLocks noChangeShapeType="1"/>
            </p:cNvSpPr>
            <p:nvPr>
              <p:custDataLst>
                <p:tags r:id="rId64"/>
              </p:custDataLst>
            </p:nvPr>
          </p:nvSpPr>
          <p:spPr bwMode="auto">
            <a:xfrm>
              <a:off x="4896" y="2081"/>
              <a:ext cx="0" cy="432"/>
            </a:xfrm>
            <a:prstGeom prst="line">
              <a:avLst/>
            </a:prstGeom>
            <a:noFill/>
            <a:ln w="28575">
              <a:solidFill>
                <a:srgbClr val="FFFFFF"/>
              </a:solidFill>
              <a:round/>
              <a:headEnd/>
              <a:tailEnd/>
            </a:ln>
            <a:effectLst/>
          </p:spPr>
          <p:txBody>
            <a:bodyPr/>
            <a:lstStyle/>
            <a:p>
              <a:endParaRPr lang="en-US"/>
            </a:p>
          </p:txBody>
        </p:sp>
        <p:sp>
          <p:nvSpPr>
            <p:cNvPr id="78" name="Line 34"/>
            <p:cNvSpPr>
              <a:spLocks noChangeShapeType="1"/>
            </p:cNvSpPr>
            <p:nvPr>
              <p:custDataLst>
                <p:tags r:id="rId65"/>
              </p:custDataLst>
            </p:nvPr>
          </p:nvSpPr>
          <p:spPr bwMode="auto">
            <a:xfrm flipV="1">
              <a:off x="4608" y="2177"/>
              <a:ext cx="288" cy="192"/>
            </a:xfrm>
            <a:prstGeom prst="line">
              <a:avLst/>
            </a:prstGeom>
            <a:noFill/>
            <a:ln w="28575">
              <a:solidFill>
                <a:srgbClr val="FFFFFF"/>
              </a:solidFill>
              <a:round/>
              <a:headEnd/>
              <a:tailEnd/>
            </a:ln>
            <a:effectLst/>
          </p:spPr>
          <p:txBody>
            <a:bodyPr/>
            <a:lstStyle/>
            <a:p>
              <a:endParaRPr lang="en-US"/>
            </a:p>
          </p:txBody>
        </p:sp>
        <p:sp>
          <p:nvSpPr>
            <p:cNvPr id="79" name="Line 35"/>
            <p:cNvSpPr>
              <a:spLocks noChangeShapeType="1"/>
            </p:cNvSpPr>
            <p:nvPr>
              <p:custDataLst>
                <p:tags r:id="rId66"/>
              </p:custDataLst>
            </p:nvPr>
          </p:nvSpPr>
          <p:spPr bwMode="auto">
            <a:xfrm>
              <a:off x="4896" y="2177"/>
              <a:ext cx="240" cy="192"/>
            </a:xfrm>
            <a:prstGeom prst="line">
              <a:avLst/>
            </a:prstGeom>
            <a:noFill/>
            <a:ln w="28575">
              <a:solidFill>
                <a:srgbClr val="FFFFFF"/>
              </a:solidFill>
              <a:round/>
              <a:headEnd/>
              <a:tailEnd/>
            </a:ln>
            <a:effectLst/>
          </p:spPr>
          <p:txBody>
            <a:bodyPr/>
            <a:lstStyle/>
            <a:p>
              <a:endParaRPr lang="en-US"/>
            </a:p>
          </p:txBody>
        </p:sp>
        <p:sp>
          <p:nvSpPr>
            <p:cNvPr id="80" name="Line 36"/>
            <p:cNvSpPr>
              <a:spLocks noChangeShapeType="1"/>
            </p:cNvSpPr>
            <p:nvPr>
              <p:custDataLst>
                <p:tags r:id="rId67"/>
              </p:custDataLst>
            </p:nvPr>
          </p:nvSpPr>
          <p:spPr bwMode="auto">
            <a:xfrm>
              <a:off x="5136" y="2369"/>
              <a:ext cx="96" cy="0"/>
            </a:xfrm>
            <a:prstGeom prst="line">
              <a:avLst/>
            </a:prstGeom>
            <a:noFill/>
            <a:ln w="28575">
              <a:solidFill>
                <a:srgbClr val="FFFFFF"/>
              </a:solidFill>
              <a:round/>
              <a:headEnd/>
              <a:tailEnd/>
            </a:ln>
            <a:effectLst/>
          </p:spPr>
          <p:txBody>
            <a:bodyPr/>
            <a:lstStyle/>
            <a:p>
              <a:endParaRPr lang="en-US"/>
            </a:p>
          </p:txBody>
        </p:sp>
        <p:sp>
          <p:nvSpPr>
            <p:cNvPr id="81" name="Line 37"/>
            <p:cNvSpPr>
              <a:spLocks noChangeShapeType="1"/>
            </p:cNvSpPr>
            <p:nvPr>
              <p:custDataLst>
                <p:tags r:id="rId68"/>
              </p:custDataLst>
            </p:nvPr>
          </p:nvSpPr>
          <p:spPr bwMode="auto">
            <a:xfrm>
              <a:off x="5136" y="2369"/>
              <a:ext cx="96" cy="48"/>
            </a:xfrm>
            <a:prstGeom prst="line">
              <a:avLst/>
            </a:prstGeom>
            <a:noFill/>
            <a:ln w="28575">
              <a:solidFill>
                <a:srgbClr val="FFFFFF"/>
              </a:solidFill>
              <a:round/>
              <a:headEnd/>
              <a:tailEnd/>
            </a:ln>
            <a:effectLst/>
          </p:spPr>
          <p:txBody>
            <a:bodyPr/>
            <a:lstStyle/>
            <a:p>
              <a:endParaRPr lang="en-US"/>
            </a:p>
          </p:txBody>
        </p:sp>
        <p:sp>
          <p:nvSpPr>
            <p:cNvPr id="82" name="Line 38"/>
            <p:cNvSpPr>
              <a:spLocks noChangeShapeType="1"/>
            </p:cNvSpPr>
            <p:nvPr>
              <p:custDataLst>
                <p:tags r:id="rId69"/>
              </p:custDataLst>
            </p:nvPr>
          </p:nvSpPr>
          <p:spPr bwMode="auto">
            <a:xfrm>
              <a:off x="5136" y="2369"/>
              <a:ext cx="0" cy="96"/>
            </a:xfrm>
            <a:prstGeom prst="line">
              <a:avLst/>
            </a:prstGeom>
            <a:noFill/>
            <a:ln w="28575">
              <a:solidFill>
                <a:srgbClr val="FFFFFF"/>
              </a:solidFill>
              <a:round/>
              <a:headEnd/>
              <a:tailEnd/>
            </a:ln>
            <a:effectLst/>
          </p:spPr>
          <p:txBody>
            <a:bodyPr/>
            <a:lstStyle/>
            <a:p>
              <a:endParaRPr lang="en-US"/>
            </a:p>
          </p:txBody>
        </p:sp>
        <p:sp>
          <p:nvSpPr>
            <p:cNvPr id="83" name="Line 39"/>
            <p:cNvSpPr>
              <a:spLocks noChangeShapeType="1"/>
            </p:cNvSpPr>
            <p:nvPr>
              <p:custDataLst>
                <p:tags r:id="rId70"/>
              </p:custDataLst>
            </p:nvPr>
          </p:nvSpPr>
          <p:spPr bwMode="auto">
            <a:xfrm>
              <a:off x="4512" y="2369"/>
              <a:ext cx="96" cy="0"/>
            </a:xfrm>
            <a:prstGeom prst="line">
              <a:avLst/>
            </a:prstGeom>
            <a:noFill/>
            <a:ln w="28575">
              <a:solidFill>
                <a:srgbClr val="FFFFFF"/>
              </a:solidFill>
              <a:round/>
              <a:headEnd/>
              <a:tailEnd/>
            </a:ln>
            <a:effectLst/>
          </p:spPr>
          <p:txBody>
            <a:bodyPr/>
            <a:lstStyle/>
            <a:p>
              <a:endParaRPr lang="en-US"/>
            </a:p>
          </p:txBody>
        </p:sp>
        <p:sp>
          <p:nvSpPr>
            <p:cNvPr id="84" name="Line 40"/>
            <p:cNvSpPr>
              <a:spLocks noChangeShapeType="1"/>
            </p:cNvSpPr>
            <p:nvPr>
              <p:custDataLst>
                <p:tags r:id="rId71"/>
              </p:custDataLst>
            </p:nvPr>
          </p:nvSpPr>
          <p:spPr bwMode="auto">
            <a:xfrm>
              <a:off x="4608" y="2369"/>
              <a:ext cx="0" cy="96"/>
            </a:xfrm>
            <a:prstGeom prst="line">
              <a:avLst/>
            </a:prstGeom>
            <a:noFill/>
            <a:ln w="28575">
              <a:solidFill>
                <a:srgbClr val="FFFFFF"/>
              </a:solidFill>
              <a:round/>
              <a:headEnd/>
              <a:tailEnd/>
            </a:ln>
            <a:effectLst/>
          </p:spPr>
          <p:txBody>
            <a:bodyPr/>
            <a:lstStyle/>
            <a:p>
              <a:endParaRPr lang="en-US"/>
            </a:p>
          </p:txBody>
        </p:sp>
        <p:sp>
          <p:nvSpPr>
            <p:cNvPr id="85" name="Line 41"/>
            <p:cNvSpPr>
              <a:spLocks noChangeShapeType="1"/>
            </p:cNvSpPr>
            <p:nvPr>
              <p:custDataLst>
                <p:tags r:id="rId72"/>
              </p:custDataLst>
            </p:nvPr>
          </p:nvSpPr>
          <p:spPr bwMode="auto">
            <a:xfrm flipH="1">
              <a:off x="4512" y="2369"/>
              <a:ext cx="96" cy="48"/>
            </a:xfrm>
            <a:prstGeom prst="line">
              <a:avLst/>
            </a:prstGeom>
            <a:noFill/>
            <a:ln w="28575">
              <a:solidFill>
                <a:srgbClr val="FFFFFF"/>
              </a:solidFill>
              <a:round/>
              <a:headEnd/>
              <a:tailEnd/>
            </a:ln>
            <a:effectLst/>
          </p:spPr>
          <p:txBody>
            <a:bodyPr/>
            <a:lstStyle/>
            <a:p>
              <a:endParaRPr lang="en-US"/>
            </a:p>
          </p:txBody>
        </p:sp>
        <p:sp>
          <p:nvSpPr>
            <p:cNvPr id="86" name="Line 42"/>
            <p:cNvSpPr>
              <a:spLocks noChangeShapeType="1"/>
            </p:cNvSpPr>
            <p:nvPr>
              <p:custDataLst>
                <p:tags r:id="rId73"/>
              </p:custDataLst>
            </p:nvPr>
          </p:nvSpPr>
          <p:spPr bwMode="auto">
            <a:xfrm>
              <a:off x="4848" y="2897"/>
              <a:ext cx="0" cy="192"/>
            </a:xfrm>
            <a:prstGeom prst="line">
              <a:avLst/>
            </a:prstGeom>
            <a:noFill/>
            <a:ln w="28575">
              <a:solidFill>
                <a:srgbClr val="FFFFFF"/>
              </a:solidFill>
              <a:round/>
              <a:headEnd/>
              <a:tailEnd/>
            </a:ln>
            <a:effectLst/>
          </p:spPr>
          <p:txBody>
            <a:bodyPr/>
            <a:lstStyle/>
            <a:p>
              <a:endParaRPr lang="en-US"/>
            </a:p>
          </p:txBody>
        </p:sp>
        <p:sp>
          <p:nvSpPr>
            <p:cNvPr id="87" name="Line 43"/>
            <p:cNvSpPr>
              <a:spLocks noChangeShapeType="1"/>
            </p:cNvSpPr>
            <p:nvPr>
              <p:custDataLst>
                <p:tags r:id="rId74"/>
              </p:custDataLst>
            </p:nvPr>
          </p:nvSpPr>
          <p:spPr bwMode="auto">
            <a:xfrm flipH="1">
              <a:off x="4800" y="3089"/>
              <a:ext cx="48" cy="48"/>
            </a:xfrm>
            <a:prstGeom prst="line">
              <a:avLst/>
            </a:prstGeom>
            <a:noFill/>
            <a:ln w="28575">
              <a:solidFill>
                <a:srgbClr val="FFFFFF"/>
              </a:solidFill>
              <a:round/>
              <a:headEnd/>
              <a:tailEnd/>
            </a:ln>
            <a:effectLst/>
          </p:spPr>
          <p:txBody>
            <a:bodyPr/>
            <a:lstStyle/>
            <a:p>
              <a:endParaRPr lang="en-US"/>
            </a:p>
          </p:txBody>
        </p:sp>
        <p:sp>
          <p:nvSpPr>
            <p:cNvPr id="88" name="Line 44"/>
            <p:cNvSpPr>
              <a:spLocks noChangeShapeType="1"/>
            </p:cNvSpPr>
            <p:nvPr>
              <p:custDataLst>
                <p:tags r:id="rId75"/>
              </p:custDataLst>
            </p:nvPr>
          </p:nvSpPr>
          <p:spPr bwMode="auto">
            <a:xfrm>
              <a:off x="4848" y="3089"/>
              <a:ext cx="0" cy="48"/>
            </a:xfrm>
            <a:prstGeom prst="line">
              <a:avLst/>
            </a:prstGeom>
            <a:noFill/>
            <a:ln w="28575">
              <a:solidFill>
                <a:srgbClr val="FFFFFF"/>
              </a:solidFill>
              <a:round/>
              <a:headEnd/>
              <a:tailEnd/>
            </a:ln>
            <a:effectLst/>
          </p:spPr>
          <p:txBody>
            <a:bodyPr/>
            <a:lstStyle/>
            <a:p>
              <a:endParaRPr lang="en-US"/>
            </a:p>
          </p:txBody>
        </p:sp>
        <p:sp>
          <p:nvSpPr>
            <p:cNvPr id="89" name="Line 45"/>
            <p:cNvSpPr>
              <a:spLocks noChangeShapeType="1"/>
            </p:cNvSpPr>
            <p:nvPr>
              <p:custDataLst>
                <p:tags r:id="rId76"/>
              </p:custDataLst>
            </p:nvPr>
          </p:nvSpPr>
          <p:spPr bwMode="auto">
            <a:xfrm>
              <a:off x="4992" y="2897"/>
              <a:ext cx="0" cy="192"/>
            </a:xfrm>
            <a:prstGeom prst="line">
              <a:avLst/>
            </a:prstGeom>
            <a:noFill/>
            <a:ln w="28575">
              <a:solidFill>
                <a:srgbClr val="FFFFFF"/>
              </a:solidFill>
              <a:round/>
              <a:headEnd/>
              <a:tailEnd/>
            </a:ln>
            <a:effectLst/>
          </p:spPr>
          <p:txBody>
            <a:bodyPr/>
            <a:lstStyle/>
            <a:p>
              <a:endParaRPr lang="en-US"/>
            </a:p>
          </p:txBody>
        </p:sp>
        <p:sp>
          <p:nvSpPr>
            <p:cNvPr id="90" name="Line 46"/>
            <p:cNvSpPr>
              <a:spLocks noChangeShapeType="1"/>
            </p:cNvSpPr>
            <p:nvPr>
              <p:custDataLst>
                <p:tags r:id="rId77"/>
              </p:custDataLst>
            </p:nvPr>
          </p:nvSpPr>
          <p:spPr bwMode="auto">
            <a:xfrm flipH="1">
              <a:off x="4944" y="3089"/>
              <a:ext cx="48" cy="48"/>
            </a:xfrm>
            <a:prstGeom prst="line">
              <a:avLst/>
            </a:prstGeom>
            <a:noFill/>
            <a:ln w="28575">
              <a:solidFill>
                <a:srgbClr val="FFFFFF"/>
              </a:solidFill>
              <a:round/>
              <a:headEnd/>
              <a:tailEnd/>
            </a:ln>
            <a:effectLst/>
          </p:spPr>
          <p:txBody>
            <a:bodyPr/>
            <a:lstStyle/>
            <a:p>
              <a:endParaRPr lang="en-US"/>
            </a:p>
          </p:txBody>
        </p:sp>
        <p:sp>
          <p:nvSpPr>
            <p:cNvPr id="91" name="Line 47"/>
            <p:cNvSpPr>
              <a:spLocks noChangeShapeType="1"/>
            </p:cNvSpPr>
            <p:nvPr>
              <p:custDataLst>
                <p:tags r:id="rId78"/>
              </p:custDataLst>
            </p:nvPr>
          </p:nvSpPr>
          <p:spPr bwMode="auto">
            <a:xfrm>
              <a:off x="4992" y="3089"/>
              <a:ext cx="0" cy="48"/>
            </a:xfrm>
            <a:prstGeom prst="line">
              <a:avLst/>
            </a:prstGeom>
            <a:noFill/>
            <a:ln w="28575">
              <a:solidFill>
                <a:srgbClr val="FFFFFF"/>
              </a:solidFill>
              <a:round/>
              <a:headEnd/>
              <a:tailEnd/>
            </a:ln>
            <a:effectLst/>
          </p:spPr>
          <p:txBody>
            <a:bodyPr/>
            <a:lstStyle/>
            <a:p>
              <a:endParaRPr lang="en-US"/>
            </a:p>
          </p:txBody>
        </p:sp>
        <p:sp>
          <p:nvSpPr>
            <p:cNvPr id="92" name="Freeform 48"/>
            <p:cNvSpPr>
              <a:spLocks/>
            </p:cNvSpPr>
            <p:nvPr>
              <p:custDataLst>
                <p:tags r:id="rId79"/>
              </p:custDataLst>
            </p:nvPr>
          </p:nvSpPr>
          <p:spPr bwMode="auto">
            <a:xfrm>
              <a:off x="4787" y="2493"/>
              <a:ext cx="255" cy="396"/>
            </a:xfrm>
            <a:custGeom>
              <a:avLst/>
              <a:gdLst/>
              <a:ahLst/>
              <a:cxnLst>
                <a:cxn ang="0">
                  <a:pos x="10" y="0"/>
                </a:cxn>
                <a:cxn ang="0">
                  <a:pos x="255" y="0"/>
                </a:cxn>
                <a:cxn ang="0">
                  <a:pos x="255" y="396"/>
                </a:cxn>
                <a:cxn ang="0">
                  <a:pos x="157" y="387"/>
                </a:cxn>
                <a:cxn ang="0">
                  <a:pos x="157" y="195"/>
                </a:cxn>
                <a:cxn ang="0">
                  <a:pos x="104" y="217"/>
                </a:cxn>
                <a:cxn ang="0">
                  <a:pos x="95" y="387"/>
                </a:cxn>
                <a:cxn ang="0">
                  <a:pos x="0" y="396"/>
                </a:cxn>
                <a:cxn ang="0">
                  <a:pos x="10" y="0"/>
                </a:cxn>
              </a:cxnLst>
              <a:rect l="0" t="0" r="r" b="b"/>
              <a:pathLst>
                <a:path w="255" h="396">
                  <a:moveTo>
                    <a:pt x="10" y="0"/>
                  </a:moveTo>
                  <a:lnTo>
                    <a:pt x="255" y="0"/>
                  </a:lnTo>
                  <a:lnTo>
                    <a:pt x="255" y="396"/>
                  </a:lnTo>
                  <a:lnTo>
                    <a:pt x="157" y="387"/>
                  </a:lnTo>
                  <a:lnTo>
                    <a:pt x="157" y="195"/>
                  </a:lnTo>
                  <a:lnTo>
                    <a:pt x="104" y="217"/>
                  </a:lnTo>
                  <a:lnTo>
                    <a:pt x="95" y="387"/>
                  </a:lnTo>
                  <a:lnTo>
                    <a:pt x="0" y="396"/>
                  </a:lnTo>
                  <a:lnTo>
                    <a:pt x="10" y="0"/>
                  </a:lnTo>
                  <a:close/>
                </a:path>
              </a:pathLst>
            </a:custGeom>
            <a:noFill/>
            <a:ln w="28575">
              <a:solidFill>
                <a:srgbClr val="FFFFFF"/>
              </a:solidFill>
              <a:round/>
              <a:headEnd/>
              <a:tailEnd/>
            </a:ln>
            <a:effectLst/>
          </p:spPr>
          <p:txBody>
            <a:bodyPr/>
            <a:lstStyle/>
            <a:p>
              <a:endParaRPr lang="en-US"/>
            </a:p>
          </p:txBody>
        </p:sp>
        <p:sp>
          <p:nvSpPr>
            <p:cNvPr id="93" name="Line 49"/>
            <p:cNvSpPr>
              <a:spLocks noChangeShapeType="1"/>
            </p:cNvSpPr>
            <p:nvPr>
              <p:custDataLst>
                <p:tags r:id="rId80"/>
              </p:custDataLst>
            </p:nvPr>
          </p:nvSpPr>
          <p:spPr bwMode="auto">
            <a:xfrm flipH="1">
              <a:off x="4656" y="1968"/>
              <a:ext cx="144" cy="48"/>
            </a:xfrm>
            <a:prstGeom prst="line">
              <a:avLst/>
            </a:prstGeom>
            <a:noFill/>
            <a:ln w="28575">
              <a:solidFill>
                <a:srgbClr val="CC3300"/>
              </a:solidFill>
              <a:round/>
              <a:headEnd/>
              <a:tailEnd/>
            </a:ln>
            <a:effectLst/>
          </p:spPr>
          <p:txBody>
            <a:bodyPr/>
            <a:lstStyle/>
            <a:p>
              <a:endParaRPr lang="en-US"/>
            </a:p>
          </p:txBody>
        </p:sp>
        <p:sp>
          <p:nvSpPr>
            <p:cNvPr id="94" name="Line 50"/>
            <p:cNvSpPr>
              <a:spLocks noChangeShapeType="1"/>
            </p:cNvSpPr>
            <p:nvPr>
              <p:custDataLst>
                <p:tags r:id="rId81"/>
              </p:custDataLst>
            </p:nvPr>
          </p:nvSpPr>
          <p:spPr bwMode="auto">
            <a:xfrm flipH="1" flipV="1">
              <a:off x="4656" y="1872"/>
              <a:ext cx="144" cy="48"/>
            </a:xfrm>
            <a:prstGeom prst="line">
              <a:avLst/>
            </a:prstGeom>
            <a:noFill/>
            <a:ln w="28575">
              <a:solidFill>
                <a:srgbClr val="CC3300"/>
              </a:solidFill>
              <a:round/>
              <a:headEnd/>
              <a:tailEnd/>
            </a:ln>
            <a:effectLst/>
          </p:spPr>
          <p:txBody>
            <a:bodyPr/>
            <a:lstStyle/>
            <a:p>
              <a:endParaRPr lang="en-US"/>
            </a:p>
          </p:txBody>
        </p:sp>
        <p:sp>
          <p:nvSpPr>
            <p:cNvPr id="95" name="Line 51"/>
            <p:cNvSpPr>
              <a:spLocks noChangeShapeType="1"/>
            </p:cNvSpPr>
            <p:nvPr>
              <p:custDataLst>
                <p:tags r:id="rId82"/>
              </p:custDataLst>
            </p:nvPr>
          </p:nvSpPr>
          <p:spPr bwMode="auto">
            <a:xfrm flipH="1" flipV="1">
              <a:off x="4704" y="1776"/>
              <a:ext cx="144" cy="96"/>
            </a:xfrm>
            <a:prstGeom prst="line">
              <a:avLst/>
            </a:prstGeom>
            <a:noFill/>
            <a:ln w="28575">
              <a:solidFill>
                <a:srgbClr val="CC3300"/>
              </a:solidFill>
              <a:round/>
              <a:headEnd/>
              <a:tailEnd/>
            </a:ln>
            <a:effectLst/>
          </p:spPr>
          <p:txBody>
            <a:bodyPr/>
            <a:lstStyle/>
            <a:p>
              <a:endParaRPr lang="en-US"/>
            </a:p>
          </p:txBody>
        </p:sp>
        <p:sp>
          <p:nvSpPr>
            <p:cNvPr id="96" name="Line 52"/>
            <p:cNvSpPr>
              <a:spLocks noChangeShapeType="1"/>
            </p:cNvSpPr>
            <p:nvPr>
              <p:custDataLst>
                <p:tags r:id="rId83"/>
              </p:custDataLst>
            </p:nvPr>
          </p:nvSpPr>
          <p:spPr bwMode="auto">
            <a:xfrm flipH="1" flipV="1">
              <a:off x="4848" y="1680"/>
              <a:ext cx="48" cy="144"/>
            </a:xfrm>
            <a:prstGeom prst="line">
              <a:avLst/>
            </a:prstGeom>
            <a:noFill/>
            <a:ln w="28575">
              <a:solidFill>
                <a:srgbClr val="BC1010"/>
              </a:solidFill>
              <a:round/>
              <a:headEnd/>
              <a:tailEnd/>
            </a:ln>
            <a:effectLst/>
          </p:spPr>
          <p:txBody>
            <a:bodyPr/>
            <a:lstStyle/>
            <a:p>
              <a:endParaRPr lang="en-US"/>
            </a:p>
          </p:txBody>
        </p:sp>
        <p:sp>
          <p:nvSpPr>
            <p:cNvPr id="97" name="Line 53"/>
            <p:cNvSpPr>
              <a:spLocks noChangeShapeType="1"/>
            </p:cNvSpPr>
            <p:nvPr>
              <p:custDataLst>
                <p:tags r:id="rId84"/>
              </p:custDataLst>
            </p:nvPr>
          </p:nvSpPr>
          <p:spPr bwMode="auto">
            <a:xfrm>
              <a:off x="4992" y="1920"/>
              <a:ext cx="48" cy="48"/>
            </a:xfrm>
            <a:prstGeom prst="line">
              <a:avLst/>
            </a:prstGeom>
            <a:noFill/>
            <a:ln w="28575">
              <a:solidFill>
                <a:srgbClr val="CC3300"/>
              </a:solidFill>
              <a:round/>
              <a:headEnd/>
              <a:tailEnd/>
            </a:ln>
            <a:effectLst/>
          </p:spPr>
          <p:txBody>
            <a:bodyPr/>
            <a:lstStyle/>
            <a:p>
              <a:endParaRPr lang="en-US"/>
            </a:p>
          </p:txBody>
        </p:sp>
        <p:sp>
          <p:nvSpPr>
            <p:cNvPr id="98" name="Line 54"/>
            <p:cNvSpPr>
              <a:spLocks noChangeShapeType="1"/>
            </p:cNvSpPr>
            <p:nvPr>
              <p:custDataLst>
                <p:tags r:id="rId85"/>
              </p:custDataLst>
            </p:nvPr>
          </p:nvSpPr>
          <p:spPr bwMode="auto">
            <a:xfrm flipV="1">
              <a:off x="4944" y="1728"/>
              <a:ext cx="48" cy="144"/>
            </a:xfrm>
            <a:prstGeom prst="line">
              <a:avLst/>
            </a:prstGeom>
            <a:noFill/>
            <a:ln w="28575">
              <a:solidFill>
                <a:srgbClr val="CC3300"/>
              </a:solidFill>
              <a:round/>
              <a:headEnd/>
              <a:tailEnd/>
            </a:ln>
            <a:effectLst/>
          </p:spPr>
          <p:txBody>
            <a:bodyPr/>
            <a:lstStyle/>
            <a:p>
              <a:endParaRPr lang="en-US"/>
            </a:p>
          </p:txBody>
        </p:sp>
        <p:sp>
          <p:nvSpPr>
            <p:cNvPr id="99" name="Line 55"/>
            <p:cNvSpPr>
              <a:spLocks noChangeShapeType="1"/>
            </p:cNvSpPr>
            <p:nvPr>
              <p:custDataLst>
                <p:tags r:id="rId86"/>
              </p:custDataLst>
            </p:nvPr>
          </p:nvSpPr>
          <p:spPr bwMode="auto">
            <a:xfrm>
              <a:off x="4992" y="1968"/>
              <a:ext cx="48" cy="48"/>
            </a:xfrm>
            <a:prstGeom prst="line">
              <a:avLst/>
            </a:prstGeom>
            <a:noFill/>
            <a:ln w="28575">
              <a:solidFill>
                <a:srgbClr val="CC3300"/>
              </a:solidFill>
              <a:round/>
              <a:headEnd/>
              <a:tailEnd/>
            </a:ln>
            <a:effectLst/>
          </p:spPr>
          <p:txBody>
            <a:bodyPr/>
            <a:lstStyle/>
            <a:p>
              <a:endParaRPr lang="en-US"/>
            </a:p>
          </p:txBody>
        </p:sp>
      </p:grpSp>
      <p:grpSp>
        <p:nvGrpSpPr>
          <p:cNvPr id="10" name="Group 151"/>
          <p:cNvGrpSpPr/>
          <p:nvPr>
            <p:custDataLst>
              <p:tags r:id="rId20"/>
            </p:custDataLst>
          </p:nvPr>
        </p:nvGrpSpPr>
        <p:grpSpPr>
          <a:xfrm>
            <a:off x="1676400" y="2240753"/>
            <a:ext cx="609600" cy="780259"/>
            <a:chOff x="1676400" y="2469353"/>
            <a:chExt cx="609600" cy="780259"/>
          </a:xfrm>
        </p:grpSpPr>
        <p:sp>
          <p:nvSpPr>
            <p:cNvPr id="127" name="Line 33"/>
            <p:cNvSpPr>
              <a:spLocks noChangeShapeType="1"/>
            </p:cNvSpPr>
            <p:nvPr>
              <p:custDataLst>
                <p:tags r:id="rId45"/>
              </p:custDataLst>
            </p:nvPr>
          </p:nvSpPr>
          <p:spPr bwMode="auto">
            <a:xfrm>
              <a:off x="2001520" y="2716892"/>
              <a:ext cx="0" cy="217931"/>
            </a:xfrm>
            <a:prstGeom prst="line">
              <a:avLst/>
            </a:prstGeom>
            <a:noFill/>
            <a:ln w="28575">
              <a:solidFill>
                <a:srgbClr val="FFFFFF"/>
              </a:solidFill>
              <a:round/>
              <a:headEnd/>
              <a:tailEnd/>
            </a:ln>
            <a:effectLst/>
          </p:spPr>
          <p:txBody>
            <a:bodyPr/>
            <a:lstStyle/>
            <a:p>
              <a:endParaRPr lang="en-US"/>
            </a:p>
          </p:txBody>
        </p:sp>
        <p:sp>
          <p:nvSpPr>
            <p:cNvPr id="128" name="Line 34"/>
            <p:cNvSpPr>
              <a:spLocks noChangeShapeType="1"/>
            </p:cNvSpPr>
            <p:nvPr>
              <p:custDataLst>
                <p:tags r:id="rId46"/>
              </p:custDataLst>
            </p:nvPr>
          </p:nvSpPr>
          <p:spPr bwMode="auto">
            <a:xfrm flipV="1">
              <a:off x="1757680" y="2765321"/>
              <a:ext cx="243840" cy="96858"/>
            </a:xfrm>
            <a:prstGeom prst="line">
              <a:avLst/>
            </a:prstGeom>
            <a:noFill/>
            <a:ln w="28575">
              <a:solidFill>
                <a:srgbClr val="FFFFFF"/>
              </a:solidFill>
              <a:round/>
              <a:headEnd/>
              <a:tailEnd/>
            </a:ln>
            <a:effectLst/>
          </p:spPr>
          <p:txBody>
            <a:bodyPr/>
            <a:lstStyle/>
            <a:p>
              <a:endParaRPr lang="en-US"/>
            </a:p>
          </p:txBody>
        </p:sp>
        <p:sp>
          <p:nvSpPr>
            <p:cNvPr id="129" name="Line 35"/>
            <p:cNvSpPr>
              <a:spLocks noChangeShapeType="1"/>
            </p:cNvSpPr>
            <p:nvPr>
              <p:custDataLst>
                <p:tags r:id="rId47"/>
              </p:custDataLst>
            </p:nvPr>
          </p:nvSpPr>
          <p:spPr bwMode="auto">
            <a:xfrm>
              <a:off x="2001520" y="2765321"/>
              <a:ext cx="203200" cy="96858"/>
            </a:xfrm>
            <a:prstGeom prst="line">
              <a:avLst/>
            </a:prstGeom>
            <a:noFill/>
            <a:ln w="28575">
              <a:solidFill>
                <a:srgbClr val="FFFFFF"/>
              </a:solidFill>
              <a:round/>
              <a:headEnd/>
              <a:tailEnd/>
            </a:ln>
            <a:effectLst/>
          </p:spPr>
          <p:txBody>
            <a:bodyPr/>
            <a:lstStyle/>
            <a:p>
              <a:endParaRPr lang="en-US"/>
            </a:p>
          </p:txBody>
        </p:sp>
        <p:sp>
          <p:nvSpPr>
            <p:cNvPr id="130" name="Line 36"/>
            <p:cNvSpPr>
              <a:spLocks noChangeShapeType="1"/>
            </p:cNvSpPr>
            <p:nvPr>
              <p:custDataLst>
                <p:tags r:id="rId48"/>
              </p:custDataLst>
            </p:nvPr>
          </p:nvSpPr>
          <p:spPr bwMode="auto">
            <a:xfrm>
              <a:off x="2204720" y="2862179"/>
              <a:ext cx="81280" cy="0"/>
            </a:xfrm>
            <a:prstGeom prst="line">
              <a:avLst/>
            </a:prstGeom>
            <a:noFill/>
            <a:ln w="28575">
              <a:solidFill>
                <a:srgbClr val="FFFFFF"/>
              </a:solidFill>
              <a:round/>
              <a:headEnd/>
              <a:tailEnd/>
            </a:ln>
            <a:effectLst/>
          </p:spPr>
          <p:txBody>
            <a:bodyPr/>
            <a:lstStyle/>
            <a:p>
              <a:endParaRPr lang="en-US"/>
            </a:p>
          </p:txBody>
        </p:sp>
        <p:sp>
          <p:nvSpPr>
            <p:cNvPr id="131" name="Line 37"/>
            <p:cNvSpPr>
              <a:spLocks noChangeShapeType="1"/>
            </p:cNvSpPr>
            <p:nvPr>
              <p:custDataLst>
                <p:tags r:id="rId49"/>
              </p:custDataLst>
            </p:nvPr>
          </p:nvSpPr>
          <p:spPr bwMode="auto">
            <a:xfrm>
              <a:off x="2204720" y="2862179"/>
              <a:ext cx="81280" cy="24215"/>
            </a:xfrm>
            <a:prstGeom prst="line">
              <a:avLst/>
            </a:prstGeom>
            <a:noFill/>
            <a:ln w="28575">
              <a:solidFill>
                <a:srgbClr val="FFFFFF"/>
              </a:solidFill>
              <a:round/>
              <a:headEnd/>
              <a:tailEnd/>
            </a:ln>
            <a:effectLst/>
          </p:spPr>
          <p:txBody>
            <a:bodyPr/>
            <a:lstStyle/>
            <a:p>
              <a:endParaRPr lang="en-US"/>
            </a:p>
          </p:txBody>
        </p:sp>
        <p:sp>
          <p:nvSpPr>
            <p:cNvPr id="132" name="Line 38"/>
            <p:cNvSpPr>
              <a:spLocks noChangeShapeType="1"/>
            </p:cNvSpPr>
            <p:nvPr>
              <p:custDataLst>
                <p:tags r:id="rId50"/>
              </p:custDataLst>
            </p:nvPr>
          </p:nvSpPr>
          <p:spPr bwMode="auto">
            <a:xfrm>
              <a:off x="2204720" y="2862179"/>
              <a:ext cx="0" cy="48429"/>
            </a:xfrm>
            <a:prstGeom prst="line">
              <a:avLst/>
            </a:prstGeom>
            <a:noFill/>
            <a:ln w="28575">
              <a:solidFill>
                <a:srgbClr val="FFFFFF"/>
              </a:solidFill>
              <a:round/>
              <a:headEnd/>
              <a:tailEnd/>
            </a:ln>
            <a:effectLst/>
          </p:spPr>
          <p:txBody>
            <a:bodyPr/>
            <a:lstStyle/>
            <a:p>
              <a:endParaRPr lang="en-US"/>
            </a:p>
          </p:txBody>
        </p:sp>
        <p:sp>
          <p:nvSpPr>
            <p:cNvPr id="133" name="Line 39"/>
            <p:cNvSpPr>
              <a:spLocks noChangeShapeType="1"/>
            </p:cNvSpPr>
            <p:nvPr>
              <p:custDataLst>
                <p:tags r:id="rId51"/>
              </p:custDataLst>
            </p:nvPr>
          </p:nvSpPr>
          <p:spPr bwMode="auto">
            <a:xfrm>
              <a:off x="1676400" y="2862179"/>
              <a:ext cx="81280" cy="0"/>
            </a:xfrm>
            <a:prstGeom prst="line">
              <a:avLst/>
            </a:prstGeom>
            <a:noFill/>
            <a:ln w="28575">
              <a:solidFill>
                <a:srgbClr val="FFFFFF"/>
              </a:solidFill>
              <a:round/>
              <a:headEnd/>
              <a:tailEnd/>
            </a:ln>
            <a:effectLst/>
          </p:spPr>
          <p:txBody>
            <a:bodyPr/>
            <a:lstStyle/>
            <a:p>
              <a:endParaRPr lang="en-US"/>
            </a:p>
          </p:txBody>
        </p:sp>
        <p:sp>
          <p:nvSpPr>
            <p:cNvPr id="134" name="Line 40"/>
            <p:cNvSpPr>
              <a:spLocks noChangeShapeType="1"/>
            </p:cNvSpPr>
            <p:nvPr>
              <p:custDataLst>
                <p:tags r:id="rId52"/>
              </p:custDataLst>
            </p:nvPr>
          </p:nvSpPr>
          <p:spPr bwMode="auto">
            <a:xfrm>
              <a:off x="1757680" y="2862179"/>
              <a:ext cx="0" cy="48429"/>
            </a:xfrm>
            <a:prstGeom prst="line">
              <a:avLst/>
            </a:prstGeom>
            <a:noFill/>
            <a:ln w="28575">
              <a:solidFill>
                <a:srgbClr val="FFFFFF"/>
              </a:solidFill>
              <a:round/>
              <a:headEnd/>
              <a:tailEnd/>
            </a:ln>
            <a:effectLst/>
          </p:spPr>
          <p:txBody>
            <a:bodyPr/>
            <a:lstStyle/>
            <a:p>
              <a:endParaRPr lang="en-US"/>
            </a:p>
          </p:txBody>
        </p:sp>
        <p:sp>
          <p:nvSpPr>
            <p:cNvPr id="135" name="Line 41"/>
            <p:cNvSpPr>
              <a:spLocks noChangeShapeType="1"/>
            </p:cNvSpPr>
            <p:nvPr>
              <p:custDataLst>
                <p:tags r:id="rId53"/>
              </p:custDataLst>
            </p:nvPr>
          </p:nvSpPr>
          <p:spPr bwMode="auto">
            <a:xfrm flipH="1">
              <a:off x="1676400" y="2862179"/>
              <a:ext cx="81280" cy="24215"/>
            </a:xfrm>
            <a:prstGeom prst="line">
              <a:avLst/>
            </a:prstGeom>
            <a:noFill/>
            <a:ln w="28575">
              <a:solidFill>
                <a:srgbClr val="FFFFFF"/>
              </a:solidFill>
              <a:round/>
              <a:headEnd/>
              <a:tailEnd/>
            </a:ln>
            <a:effectLst/>
          </p:spPr>
          <p:txBody>
            <a:bodyPr/>
            <a:lstStyle/>
            <a:p>
              <a:endParaRPr lang="en-US"/>
            </a:p>
          </p:txBody>
        </p:sp>
        <p:sp>
          <p:nvSpPr>
            <p:cNvPr id="136" name="Line 42"/>
            <p:cNvSpPr>
              <a:spLocks noChangeShapeType="1"/>
            </p:cNvSpPr>
            <p:nvPr>
              <p:custDataLst>
                <p:tags r:id="rId54"/>
              </p:custDataLst>
            </p:nvPr>
          </p:nvSpPr>
          <p:spPr bwMode="auto">
            <a:xfrm>
              <a:off x="1960880" y="3128539"/>
              <a:ext cx="0" cy="96858"/>
            </a:xfrm>
            <a:prstGeom prst="line">
              <a:avLst/>
            </a:prstGeom>
            <a:noFill/>
            <a:ln w="28575">
              <a:solidFill>
                <a:srgbClr val="FFFFFF"/>
              </a:solidFill>
              <a:round/>
              <a:headEnd/>
              <a:tailEnd/>
            </a:ln>
            <a:effectLst/>
          </p:spPr>
          <p:txBody>
            <a:bodyPr/>
            <a:lstStyle/>
            <a:p>
              <a:endParaRPr lang="en-US"/>
            </a:p>
          </p:txBody>
        </p:sp>
        <p:sp>
          <p:nvSpPr>
            <p:cNvPr id="137" name="Line 43"/>
            <p:cNvSpPr>
              <a:spLocks noChangeShapeType="1"/>
            </p:cNvSpPr>
            <p:nvPr>
              <p:custDataLst>
                <p:tags r:id="rId55"/>
              </p:custDataLst>
            </p:nvPr>
          </p:nvSpPr>
          <p:spPr bwMode="auto">
            <a:xfrm flipH="1">
              <a:off x="1920240" y="3225397"/>
              <a:ext cx="40640" cy="24215"/>
            </a:xfrm>
            <a:prstGeom prst="line">
              <a:avLst/>
            </a:prstGeom>
            <a:noFill/>
            <a:ln w="28575">
              <a:solidFill>
                <a:srgbClr val="FFFFFF"/>
              </a:solidFill>
              <a:round/>
              <a:headEnd/>
              <a:tailEnd/>
            </a:ln>
            <a:effectLst/>
          </p:spPr>
          <p:txBody>
            <a:bodyPr/>
            <a:lstStyle/>
            <a:p>
              <a:endParaRPr lang="en-US"/>
            </a:p>
          </p:txBody>
        </p:sp>
        <p:sp>
          <p:nvSpPr>
            <p:cNvPr id="138" name="Line 44"/>
            <p:cNvSpPr>
              <a:spLocks noChangeShapeType="1"/>
            </p:cNvSpPr>
            <p:nvPr>
              <p:custDataLst>
                <p:tags r:id="rId56"/>
              </p:custDataLst>
            </p:nvPr>
          </p:nvSpPr>
          <p:spPr bwMode="auto">
            <a:xfrm>
              <a:off x="1960880" y="3225397"/>
              <a:ext cx="0" cy="24215"/>
            </a:xfrm>
            <a:prstGeom prst="line">
              <a:avLst/>
            </a:prstGeom>
            <a:noFill/>
            <a:ln w="28575">
              <a:solidFill>
                <a:srgbClr val="FFFFFF"/>
              </a:solidFill>
              <a:round/>
              <a:headEnd/>
              <a:tailEnd/>
            </a:ln>
            <a:effectLst/>
          </p:spPr>
          <p:txBody>
            <a:bodyPr/>
            <a:lstStyle/>
            <a:p>
              <a:endParaRPr lang="en-US"/>
            </a:p>
          </p:txBody>
        </p:sp>
        <p:sp>
          <p:nvSpPr>
            <p:cNvPr id="139" name="Line 45"/>
            <p:cNvSpPr>
              <a:spLocks noChangeShapeType="1"/>
            </p:cNvSpPr>
            <p:nvPr>
              <p:custDataLst>
                <p:tags r:id="rId57"/>
              </p:custDataLst>
            </p:nvPr>
          </p:nvSpPr>
          <p:spPr bwMode="auto">
            <a:xfrm>
              <a:off x="2082800" y="3128539"/>
              <a:ext cx="0" cy="96858"/>
            </a:xfrm>
            <a:prstGeom prst="line">
              <a:avLst/>
            </a:prstGeom>
            <a:noFill/>
            <a:ln w="28575">
              <a:solidFill>
                <a:srgbClr val="FFFFFF"/>
              </a:solidFill>
              <a:round/>
              <a:headEnd/>
              <a:tailEnd/>
            </a:ln>
            <a:effectLst/>
          </p:spPr>
          <p:txBody>
            <a:bodyPr/>
            <a:lstStyle/>
            <a:p>
              <a:endParaRPr lang="en-US"/>
            </a:p>
          </p:txBody>
        </p:sp>
        <p:sp>
          <p:nvSpPr>
            <p:cNvPr id="140" name="Line 46"/>
            <p:cNvSpPr>
              <a:spLocks noChangeShapeType="1"/>
            </p:cNvSpPr>
            <p:nvPr>
              <p:custDataLst>
                <p:tags r:id="rId58"/>
              </p:custDataLst>
            </p:nvPr>
          </p:nvSpPr>
          <p:spPr bwMode="auto">
            <a:xfrm flipH="1">
              <a:off x="2042160" y="3225397"/>
              <a:ext cx="40640" cy="24215"/>
            </a:xfrm>
            <a:prstGeom prst="line">
              <a:avLst/>
            </a:prstGeom>
            <a:noFill/>
            <a:ln w="28575">
              <a:solidFill>
                <a:srgbClr val="FFFFFF"/>
              </a:solidFill>
              <a:round/>
              <a:headEnd/>
              <a:tailEnd/>
            </a:ln>
            <a:effectLst/>
          </p:spPr>
          <p:txBody>
            <a:bodyPr/>
            <a:lstStyle/>
            <a:p>
              <a:endParaRPr lang="en-US"/>
            </a:p>
          </p:txBody>
        </p:sp>
        <p:sp>
          <p:nvSpPr>
            <p:cNvPr id="141" name="Line 47"/>
            <p:cNvSpPr>
              <a:spLocks noChangeShapeType="1"/>
            </p:cNvSpPr>
            <p:nvPr>
              <p:custDataLst>
                <p:tags r:id="rId59"/>
              </p:custDataLst>
            </p:nvPr>
          </p:nvSpPr>
          <p:spPr bwMode="auto">
            <a:xfrm>
              <a:off x="2082800" y="3225397"/>
              <a:ext cx="0" cy="24215"/>
            </a:xfrm>
            <a:prstGeom prst="line">
              <a:avLst/>
            </a:prstGeom>
            <a:noFill/>
            <a:ln w="28575">
              <a:solidFill>
                <a:srgbClr val="FFFFFF"/>
              </a:solidFill>
              <a:round/>
              <a:headEnd/>
              <a:tailEnd/>
            </a:ln>
            <a:effectLst/>
          </p:spPr>
          <p:txBody>
            <a:bodyPr/>
            <a:lstStyle/>
            <a:p>
              <a:endParaRPr lang="en-US"/>
            </a:p>
          </p:txBody>
        </p:sp>
        <p:sp>
          <p:nvSpPr>
            <p:cNvPr id="142" name="Freeform 48"/>
            <p:cNvSpPr>
              <a:spLocks/>
            </p:cNvSpPr>
            <p:nvPr>
              <p:custDataLst>
                <p:tags r:id="rId60"/>
              </p:custDataLst>
            </p:nvPr>
          </p:nvSpPr>
          <p:spPr bwMode="auto">
            <a:xfrm>
              <a:off x="1909233" y="2924734"/>
              <a:ext cx="215900" cy="199770"/>
            </a:xfrm>
            <a:custGeom>
              <a:avLst/>
              <a:gdLst/>
              <a:ahLst/>
              <a:cxnLst>
                <a:cxn ang="0">
                  <a:pos x="10" y="0"/>
                </a:cxn>
                <a:cxn ang="0">
                  <a:pos x="255" y="0"/>
                </a:cxn>
                <a:cxn ang="0">
                  <a:pos x="255" y="396"/>
                </a:cxn>
                <a:cxn ang="0">
                  <a:pos x="157" y="387"/>
                </a:cxn>
                <a:cxn ang="0">
                  <a:pos x="157" y="195"/>
                </a:cxn>
                <a:cxn ang="0">
                  <a:pos x="104" y="217"/>
                </a:cxn>
                <a:cxn ang="0">
                  <a:pos x="95" y="387"/>
                </a:cxn>
                <a:cxn ang="0">
                  <a:pos x="0" y="396"/>
                </a:cxn>
                <a:cxn ang="0">
                  <a:pos x="10" y="0"/>
                </a:cxn>
              </a:cxnLst>
              <a:rect l="0" t="0" r="r" b="b"/>
              <a:pathLst>
                <a:path w="255" h="396">
                  <a:moveTo>
                    <a:pt x="10" y="0"/>
                  </a:moveTo>
                  <a:lnTo>
                    <a:pt x="255" y="0"/>
                  </a:lnTo>
                  <a:lnTo>
                    <a:pt x="255" y="396"/>
                  </a:lnTo>
                  <a:lnTo>
                    <a:pt x="157" y="387"/>
                  </a:lnTo>
                  <a:lnTo>
                    <a:pt x="157" y="195"/>
                  </a:lnTo>
                  <a:lnTo>
                    <a:pt x="104" y="217"/>
                  </a:lnTo>
                  <a:lnTo>
                    <a:pt x="95" y="387"/>
                  </a:lnTo>
                  <a:lnTo>
                    <a:pt x="0" y="396"/>
                  </a:lnTo>
                  <a:lnTo>
                    <a:pt x="10" y="0"/>
                  </a:lnTo>
                  <a:close/>
                </a:path>
              </a:pathLst>
            </a:custGeom>
            <a:noFill/>
            <a:ln w="28575">
              <a:solidFill>
                <a:srgbClr val="FFFFFF"/>
              </a:solidFill>
              <a:round/>
              <a:headEnd/>
              <a:tailEnd/>
            </a:ln>
            <a:effectLst/>
          </p:spPr>
          <p:txBody>
            <a:bodyPr/>
            <a:lstStyle/>
            <a:p>
              <a:endParaRPr lang="en-US"/>
            </a:p>
          </p:txBody>
        </p:sp>
        <p:sp>
          <p:nvSpPr>
            <p:cNvPr id="150" name="Explosion 2 149"/>
            <p:cNvSpPr/>
            <p:nvPr>
              <p:custDataLst>
                <p:tags r:id="rId61"/>
              </p:custDataLst>
            </p:nvPr>
          </p:nvSpPr>
          <p:spPr>
            <a:xfrm>
              <a:off x="1816895" y="2469353"/>
              <a:ext cx="381000" cy="269085"/>
            </a:xfrm>
            <a:prstGeom prst="irregularSeal2">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32"/>
            <p:cNvSpPr>
              <a:spLocks noChangeArrowheads="1"/>
            </p:cNvSpPr>
            <p:nvPr>
              <p:custDataLst>
                <p:tags r:id="rId62"/>
              </p:custDataLst>
            </p:nvPr>
          </p:nvSpPr>
          <p:spPr bwMode="auto">
            <a:xfrm>
              <a:off x="1920240" y="2595820"/>
              <a:ext cx="162560" cy="121073"/>
            </a:xfrm>
            <a:prstGeom prst="ellipse">
              <a:avLst/>
            </a:prstGeom>
            <a:solidFill>
              <a:schemeClr val="tx1"/>
            </a:solidFill>
            <a:ln w="9525">
              <a:solidFill>
                <a:srgbClr val="FFFFFF"/>
              </a:solidFill>
              <a:round/>
              <a:headEnd/>
              <a:tailEnd/>
            </a:ln>
            <a:effectLst/>
          </p:spPr>
          <p:txBody>
            <a:bodyPr wrap="none" anchor="ctr"/>
            <a:lstStyle/>
            <a:p>
              <a:endParaRPr lang="en-US"/>
            </a:p>
          </p:txBody>
        </p:sp>
      </p:grpSp>
      <p:sp>
        <p:nvSpPr>
          <p:cNvPr id="156" name="Content Placeholder 2"/>
          <p:cNvSpPr txBox="1">
            <a:spLocks/>
          </p:cNvSpPr>
          <p:nvPr>
            <p:custDataLst>
              <p:tags r:id="rId21"/>
            </p:custDataLst>
          </p:nvPr>
        </p:nvSpPr>
        <p:spPr>
          <a:xfrm>
            <a:off x="5638800" y="3200400"/>
            <a:ext cx="1066800" cy="457200"/>
          </a:xfrm>
          <a:prstGeom prst="rect">
            <a:avLst/>
          </a:prstGeom>
        </p:spPr>
        <p:txBody>
          <a:bodyPr vert="horz" lIns="91440" tIns="45720" rIns="91440" bIns="45720" rtlCol="0">
            <a:normAutofit fontScale="85000" lnSpcReduction="20000"/>
          </a:bodyPr>
          <a:lstStyle/>
          <a:p>
            <a:pPr marL="342900" marR="0" lvl="0" indent="-342900" algn="ctr"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Alice</a:t>
            </a:r>
          </a:p>
        </p:txBody>
      </p:sp>
      <p:sp>
        <p:nvSpPr>
          <p:cNvPr id="157" name="Content Placeholder 2"/>
          <p:cNvSpPr txBox="1">
            <a:spLocks/>
          </p:cNvSpPr>
          <p:nvPr>
            <p:custDataLst>
              <p:tags r:id="rId22"/>
            </p:custDataLst>
          </p:nvPr>
        </p:nvSpPr>
        <p:spPr>
          <a:xfrm>
            <a:off x="4267200" y="3200400"/>
            <a:ext cx="1066800" cy="457200"/>
          </a:xfrm>
          <a:prstGeom prst="rect">
            <a:avLst/>
          </a:prstGeom>
        </p:spPr>
        <p:txBody>
          <a:bodyPr vert="horz" lIns="91440" tIns="45720" rIns="91440" bIns="45720" rtlCol="0">
            <a:normAutofit fontScale="85000" lnSpcReduction="20000"/>
          </a:bodyPr>
          <a:lstStyle/>
          <a:p>
            <a:pPr marL="342900" marR="0" lvl="0" indent="-342900" algn="ctr"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Bob</a:t>
            </a:r>
          </a:p>
        </p:txBody>
      </p:sp>
      <p:sp>
        <p:nvSpPr>
          <p:cNvPr id="158" name="Content Placeholder 2"/>
          <p:cNvSpPr txBox="1">
            <a:spLocks/>
          </p:cNvSpPr>
          <p:nvPr>
            <p:custDataLst>
              <p:tags r:id="rId23"/>
            </p:custDataLst>
          </p:nvPr>
        </p:nvSpPr>
        <p:spPr>
          <a:xfrm>
            <a:off x="2895600" y="3200400"/>
            <a:ext cx="1066800" cy="457200"/>
          </a:xfrm>
          <a:prstGeom prst="rect">
            <a:avLst/>
          </a:prstGeom>
        </p:spPr>
        <p:txBody>
          <a:bodyPr vert="horz" lIns="91440" tIns="45720" rIns="91440" bIns="45720" rtlCol="0">
            <a:normAutofit fontScale="85000" lnSpcReduction="20000"/>
          </a:bodyPr>
          <a:lstStyle/>
          <a:p>
            <a:pPr marL="342900" marR="0" lvl="0" indent="-342900" algn="ctr"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Carol</a:t>
            </a:r>
          </a:p>
        </p:txBody>
      </p:sp>
      <p:sp>
        <p:nvSpPr>
          <p:cNvPr id="159" name="Content Placeholder 2"/>
          <p:cNvSpPr txBox="1">
            <a:spLocks/>
          </p:cNvSpPr>
          <p:nvPr>
            <p:custDataLst>
              <p:tags r:id="rId24"/>
            </p:custDataLst>
          </p:nvPr>
        </p:nvSpPr>
        <p:spPr>
          <a:xfrm>
            <a:off x="1524000" y="3200400"/>
            <a:ext cx="1066800" cy="457200"/>
          </a:xfrm>
          <a:prstGeom prst="rect">
            <a:avLst/>
          </a:prstGeom>
        </p:spPr>
        <p:txBody>
          <a:bodyPr vert="horz" lIns="91440" tIns="45720" rIns="91440" bIns="45720" rtlCol="0">
            <a:normAutofit fontScale="85000" lnSpcReduction="20000"/>
          </a:bodyPr>
          <a:lstStyle/>
          <a:p>
            <a:pPr marL="342900" marR="0" lvl="0" indent="-342900" algn="ctr"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Dave</a:t>
            </a:r>
          </a:p>
        </p:txBody>
      </p:sp>
      <p:grpSp>
        <p:nvGrpSpPr>
          <p:cNvPr id="11" name="Group 184"/>
          <p:cNvGrpSpPr/>
          <p:nvPr>
            <p:custDataLst>
              <p:tags r:id="rId25"/>
            </p:custDataLst>
          </p:nvPr>
        </p:nvGrpSpPr>
        <p:grpSpPr>
          <a:xfrm>
            <a:off x="3149600" y="2286000"/>
            <a:ext cx="508000" cy="762000"/>
            <a:chOff x="3149600" y="2514600"/>
            <a:chExt cx="508000" cy="762000"/>
          </a:xfrm>
        </p:grpSpPr>
        <p:sp>
          <p:nvSpPr>
            <p:cNvPr id="162" name="Line 10"/>
            <p:cNvSpPr>
              <a:spLocks noChangeShapeType="1"/>
            </p:cNvSpPr>
            <p:nvPr>
              <p:custDataLst>
                <p:tags r:id="rId27"/>
              </p:custDataLst>
            </p:nvPr>
          </p:nvSpPr>
          <p:spPr bwMode="auto">
            <a:xfrm>
              <a:off x="3420533" y="2773596"/>
              <a:ext cx="0" cy="205774"/>
            </a:xfrm>
            <a:prstGeom prst="line">
              <a:avLst/>
            </a:prstGeom>
            <a:noFill/>
            <a:ln w="28575">
              <a:solidFill>
                <a:srgbClr val="FFFFFF"/>
              </a:solidFill>
              <a:round/>
              <a:headEnd/>
              <a:tailEnd/>
            </a:ln>
            <a:effectLst/>
          </p:spPr>
          <p:txBody>
            <a:bodyPr/>
            <a:lstStyle/>
            <a:p>
              <a:endParaRPr lang="en-US"/>
            </a:p>
          </p:txBody>
        </p:sp>
        <p:sp>
          <p:nvSpPr>
            <p:cNvPr id="163" name="AutoShape 11"/>
            <p:cNvSpPr>
              <a:spLocks noChangeArrowheads="1"/>
            </p:cNvSpPr>
            <p:nvPr>
              <p:custDataLst>
                <p:tags r:id="rId28"/>
              </p:custDataLst>
            </p:nvPr>
          </p:nvSpPr>
          <p:spPr bwMode="auto">
            <a:xfrm>
              <a:off x="3285067" y="2979370"/>
              <a:ext cx="270933" cy="182911"/>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164" name="Line 12"/>
            <p:cNvSpPr>
              <a:spLocks noChangeShapeType="1"/>
            </p:cNvSpPr>
            <p:nvPr>
              <p:custDataLst>
                <p:tags r:id="rId29"/>
              </p:custDataLst>
            </p:nvPr>
          </p:nvSpPr>
          <p:spPr bwMode="auto">
            <a:xfrm flipV="1">
              <a:off x="3217333" y="2819324"/>
              <a:ext cx="203200" cy="91455"/>
            </a:xfrm>
            <a:prstGeom prst="line">
              <a:avLst/>
            </a:prstGeom>
            <a:noFill/>
            <a:ln w="28575">
              <a:solidFill>
                <a:srgbClr val="FFFFFF"/>
              </a:solidFill>
              <a:round/>
              <a:headEnd/>
              <a:tailEnd/>
            </a:ln>
            <a:effectLst/>
          </p:spPr>
          <p:txBody>
            <a:bodyPr/>
            <a:lstStyle/>
            <a:p>
              <a:endParaRPr lang="en-US"/>
            </a:p>
          </p:txBody>
        </p:sp>
        <p:sp>
          <p:nvSpPr>
            <p:cNvPr id="165" name="Line 13"/>
            <p:cNvSpPr>
              <a:spLocks noChangeShapeType="1"/>
            </p:cNvSpPr>
            <p:nvPr>
              <p:custDataLst>
                <p:tags r:id="rId30"/>
              </p:custDataLst>
            </p:nvPr>
          </p:nvSpPr>
          <p:spPr bwMode="auto">
            <a:xfrm>
              <a:off x="3420533" y="2819324"/>
              <a:ext cx="169333" cy="91455"/>
            </a:xfrm>
            <a:prstGeom prst="line">
              <a:avLst/>
            </a:prstGeom>
            <a:noFill/>
            <a:ln w="28575">
              <a:solidFill>
                <a:srgbClr val="FFFFFF"/>
              </a:solidFill>
              <a:round/>
              <a:headEnd/>
              <a:tailEnd/>
            </a:ln>
            <a:effectLst/>
          </p:spPr>
          <p:txBody>
            <a:bodyPr/>
            <a:lstStyle/>
            <a:p>
              <a:endParaRPr lang="en-US"/>
            </a:p>
          </p:txBody>
        </p:sp>
        <p:sp>
          <p:nvSpPr>
            <p:cNvPr id="166" name="Line 14"/>
            <p:cNvSpPr>
              <a:spLocks noChangeShapeType="1"/>
            </p:cNvSpPr>
            <p:nvPr>
              <p:custDataLst>
                <p:tags r:id="rId31"/>
              </p:custDataLst>
            </p:nvPr>
          </p:nvSpPr>
          <p:spPr bwMode="auto">
            <a:xfrm>
              <a:off x="3589867" y="2910779"/>
              <a:ext cx="67733" cy="0"/>
            </a:xfrm>
            <a:prstGeom prst="line">
              <a:avLst/>
            </a:prstGeom>
            <a:noFill/>
            <a:ln w="28575">
              <a:solidFill>
                <a:srgbClr val="FFFFFF"/>
              </a:solidFill>
              <a:round/>
              <a:headEnd/>
              <a:tailEnd/>
            </a:ln>
            <a:effectLst/>
          </p:spPr>
          <p:txBody>
            <a:bodyPr/>
            <a:lstStyle/>
            <a:p>
              <a:endParaRPr lang="en-US"/>
            </a:p>
          </p:txBody>
        </p:sp>
        <p:sp>
          <p:nvSpPr>
            <p:cNvPr id="167" name="Line 15"/>
            <p:cNvSpPr>
              <a:spLocks noChangeShapeType="1"/>
            </p:cNvSpPr>
            <p:nvPr>
              <p:custDataLst>
                <p:tags r:id="rId32"/>
              </p:custDataLst>
            </p:nvPr>
          </p:nvSpPr>
          <p:spPr bwMode="auto">
            <a:xfrm>
              <a:off x="3589867" y="2910779"/>
              <a:ext cx="67733" cy="22864"/>
            </a:xfrm>
            <a:prstGeom prst="line">
              <a:avLst/>
            </a:prstGeom>
            <a:noFill/>
            <a:ln w="28575">
              <a:solidFill>
                <a:srgbClr val="FFFFFF"/>
              </a:solidFill>
              <a:round/>
              <a:headEnd/>
              <a:tailEnd/>
            </a:ln>
            <a:effectLst/>
          </p:spPr>
          <p:txBody>
            <a:bodyPr/>
            <a:lstStyle/>
            <a:p>
              <a:endParaRPr lang="en-US"/>
            </a:p>
          </p:txBody>
        </p:sp>
        <p:sp>
          <p:nvSpPr>
            <p:cNvPr id="168" name="Line 16"/>
            <p:cNvSpPr>
              <a:spLocks noChangeShapeType="1"/>
            </p:cNvSpPr>
            <p:nvPr>
              <p:custDataLst>
                <p:tags r:id="rId33"/>
              </p:custDataLst>
            </p:nvPr>
          </p:nvSpPr>
          <p:spPr bwMode="auto">
            <a:xfrm>
              <a:off x="3589867" y="2910779"/>
              <a:ext cx="0" cy="45728"/>
            </a:xfrm>
            <a:prstGeom prst="line">
              <a:avLst/>
            </a:prstGeom>
            <a:noFill/>
            <a:ln w="28575">
              <a:solidFill>
                <a:srgbClr val="FFFFFF"/>
              </a:solidFill>
              <a:round/>
              <a:headEnd/>
              <a:tailEnd/>
            </a:ln>
            <a:effectLst/>
          </p:spPr>
          <p:txBody>
            <a:bodyPr/>
            <a:lstStyle/>
            <a:p>
              <a:endParaRPr lang="en-US"/>
            </a:p>
          </p:txBody>
        </p:sp>
        <p:sp>
          <p:nvSpPr>
            <p:cNvPr id="169" name="Line 17"/>
            <p:cNvSpPr>
              <a:spLocks noChangeShapeType="1"/>
            </p:cNvSpPr>
            <p:nvPr>
              <p:custDataLst>
                <p:tags r:id="rId34"/>
              </p:custDataLst>
            </p:nvPr>
          </p:nvSpPr>
          <p:spPr bwMode="auto">
            <a:xfrm>
              <a:off x="3149600" y="2910779"/>
              <a:ext cx="67733" cy="0"/>
            </a:xfrm>
            <a:prstGeom prst="line">
              <a:avLst/>
            </a:prstGeom>
            <a:noFill/>
            <a:ln w="28575">
              <a:solidFill>
                <a:srgbClr val="FFFFFF"/>
              </a:solidFill>
              <a:round/>
              <a:headEnd/>
              <a:tailEnd/>
            </a:ln>
            <a:effectLst/>
          </p:spPr>
          <p:txBody>
            <a:bodyPr/>
            <a:lstStyle/>
            <a:p>
              <a:endParaRPr lang="en-US"/>
            </a:p>
          </p:txBody>
        </p:sp>
        <p:sp>
          <p:nvSpPr>
            <p:cNvPr id="170" name="Line 18"/>
            <p:cNvSpPr>
              <a:spLocks noChangeShapeType="1"/>
            </p:cNvSpPr>
            <p:nvPr>
              <p:custDataLst>
                <p:tags r:id="rId35"/>
              </p:custDataLst>
            </p:nvPr>
          </p:nvSpPr>
          <p:spPr bwMode="auto">
            <a:xfrm>
              <a:off x="3217333" y="2910779"/>
              <a:ext cx="0" cy="45728"/>
            </a:xfrm>
            <a:prstGeom prst="line">
              <a:avLst/>
            </a:prstGeom>
            <a:noFill/>
            <a:ln w="28575">
              <a:solidFill>
                <a:srgbClr val="FFFFFF"/>
              </a:solidFill>
              <a:round/>
              <a:headEnd/>
              <a:tailEnd/>
            </a:ln>
            <a:effectLst/>
          </p:spPr>
          <p:txBody>
            <a:bodyPr/>
            <a:lstStyle/>
            <a:p>
              <a:endParaRPr lang="en-US"/>
            </a:p>
          </p:txBody>
        </p:sp>
        <p:sp>
          <p:nvSpPr>
            <p:cNvPr id="171" name="Line 19"/>
            <p:cNvSpPr>
              <a:spLocks noChangeShapeType="1"/>
            </p:cNvSpPr>
            <p:nvPr>
              <p:custDataLst>
                <p:tags r:id="rId36"/>
              </p:custDataLst>
            </p:nvPr>
          </p:nvSpPr>
          <p:spPr bwMode="auto">
            <a:xfrm flipH="1">
              <a:off x="3149600" y="2910779"/>
              <a:ext cx="67733" cy="22864"/>
            </a:xfrm>
            <a:prstGeom prst="line">
              <a:avLst/>
            </a:prstGeom>
            <a:noFill/>
            <a:ln w="28575">
              <a:solidFill>
                <a:srgbClr val="FFFFFF"/>
              </a:solidFill>
              <a:round/>
              <a:headEnd/>
              <a:tailEnd/>
            </a:ln>
            <a:effectLst/>
          </p:spPr>
          <p:txBody>
            <a:bodyPr/>
            <a:lstStyle/>
            <a:p>
              <a:endParaRPr lang="en-US"/>
            </a:p>
          </p:txBody>
        </p:sp>
        <p:sp>
          <p:nvSpPr>
            <p:cNvPr id="177" name="Line 25"/>
            <p:cNvSpPr>
              <a:spLocks noChangeShapeType="1"/>
            </p:cNvSpPr>
            <p:nvPr>
              <p:custDataLst>
                <p:tags r:id="rId37"/>
              </p:custDataLst>
            </p:nvPr>
          </p:nvSpPr>
          <p:spPr bwMode="auto">
            <a:xfrm>
              <a:off x="3352800" y="3162281"/>
              <a:ext cx="0" cy="91455"/>
            </a:xfrm>
            <a:prstGeom prst="line">
              <a:avLst/>
            </a:prstGeom>
            <a:noFill/>
            <a:ln w="28575">
              <a:solidFill>
                <a:srgbClr val="FFFFFF"/>
              </a:solidFill>
              <a:round/>
              <a:headEnd/>
              <a:tailEnd/>
            </a:ln>
            <a:effectLst/>
          </p:spPr>
          <p:txBody>
            <a:bodyPr/>
            <a:lstStyle/>
            <a:p>
              <a:endParaRPr lang="en-US"/>
            </a:p>
          </p:txBody>
        </p:sp>
        <p:sp>
          <p:nvSpPr>
            <p:cNvPr id="178" name="Line 26"/>
            <p:cNvSpPr>
              <a:spLocks noChangeShapeType="1"/>
            </p:cNvSpPr>
            <p:nvPr>
              <p:custDataLst>
                <p:tags r:id="rId38"/>
              </p:custDataLst>
            </p:nvPr>
          </p:nvSpPr>
          <p:spPr bwMode="auto">
            <a:xfrm flipH="1">
              <a:off x="3318933" y="3253736"/>
              <a:ext cx="33867" cy="22864"/>
            </a:xfrm>
            <a:prstGeom prst="line">
              <a:avLst/>
            </a:prstGeom>
            <a:noFill/>
            <a:ln w="28575">
              <a:solidFill>
                <a:srgbClr val="FFFFFF"/>
              </a:solidFill>
              <a:round/>
              <a:headEnd/>
              <a:tailEnd/>
            </a:ln>
            <a:effectLst/>
          </p:spPr>
          <p:txBody>
            <a:bodyPr/>
            <a:lstStyle/>
            <a:p>
              <a:endParaRPr lang="en-US"/>
            </a:p>
          </p:txBody>
        </p:sp>
        <p:sp>
          <p:nvSpPr>
            <p:cNvPr id="179" name="Line 27"/>
            <p:cNvSpPr>
              <a:spLocks noChangeShapeType="1"/>
            </p:cNvSpPr>
            <p:nvPr>
              <p:custDataLst>
                <p:tags r:id="rId39"/>
              </p:custDataLst>
            </p:nvPr>
          </p:nvSpPr>
          <p:spPr bwMode="auto">
            <a:xfrm>
              <a:off x="3352800" y="3253736"/>
              <a:ext cx="0" cy="22864"/>
            </a:xfrm>
            <a:prstGeom prst="line">
              <a:avLst/>
            </a:prstGeom>
            <a:noFill/>
            <a:ln w="28575">
              <a:solidFill>
                <a:srgbClr val="FFFFFF"/>
              </a:solidFill>
              <a:round/>
              <a:headEnd/>
              <a:tailEnd/>
            </a:ln>
            <a:effectLst/>
          </p:spPr>
          <p:txBody>
            <a:bodyPr/>
            <a:lstStyle/>
            <a:p>
              <a:endParaRPr lang="en-US"/>
            </a:p>
          </p:txBody>
        </p:sp>
        <p:sp>
          <p:nvSpPr>
            <p:cNvPr id="180" name="Line 28"/>
            <p:cNvSpPr>
              <a:spLocks noChangeShapeType="1"/>
            </p:cNvSpPr>
            <p:nvPr>
              <p:custDataLst>
                <p:tags r:id="rId40"/>
              </p:custDataLst>
            </p:nvPr>
          </p:nvSpPr>
          <p:spPr bwMode="auto">
            <a:xfrm>
              <a:off x="3488267" y="3162281"/>
              <a:ext cx="0" cy="91455"/>
            </a:xfrm>
            <a:prstGeom prst="line">
              <a:avLst/>
            </a:prstGeom>
            <a:noFill/>
            <a:ln w="28575">
              <a:solidFill>
                <a:srgbClr val="FFFFFF"/>
              </a:solidFill>
              <a:round/>
              <a:headEnd/>
              <a:tailEnd/>
            </a:ln>
            <a:effectLst/>
          </p:spPr>
          <p:txBody>
            <a:bodyPr/>
            <a:lstStyle/>
            <a:p>
              <a:endParaRPr lang="en-US"/>
            </a:p>
          </p:txBody>
        </p:sp>
        <p:sp>
          <p:nvSpPr>
            <p:cNvPr id="181" name="Line 29"/>
            <p:cNvSpPr>
              <a:spLocks noChangeShapeType="1"/>
            </p:cNvSpPr>
            <p:nvPr>
              <p:custDataLst>
                <p:tags r:id="rId41"/>
              </p:custDataLst>
            </p:nvPr>
          </p:nvSpPr>
          <p:spPr bwMode="auto">
            <a:xfrm flipH="1">
              <a:off x="3454400" y="3253736"/>
              <a:ext cx="33867" cy="22864"/>
            </a:xfrm>
            <a:prstGeom prst="line">
              <a:avLst/>
            </a:prstGeom>
            <a:noFill/>
            <a:ln w="28575">
              <a:solidFill>
                <a:srgbClr val="FFFFFF"/>
              </a:solidFill>
              <a:round/>
              <a:headEnd/>
              <a:tailEnd/>
            </a:ln>
            <a:effectLst/>
          </p:spPr>
          <p:txBody>
            <a:bodyPr/>
            <a:lstStyle/>
            <a:p>
              <a:endParaRPr lang="en-US"/>
            </a:p>
          </p:txBody>
        </p:sp>
        <p:sp>
          <p:nvSpPr>
            <p:cNvPr id="182" name="Line 30"/>
            <p:cNvSpPr>
              <a:spLocks noChangeShapeType="1"/>
            </p:cNvSpPr>
            <p:nvPr>
              <p:custDataLst>
                <p:tags r:id="rId42"/>
              </p:custDataLst>
            </p:nvPr>
          </p:nvSpPr>
          <p:spPr bwMode="auto">
            <a:xfrm>
              <a:off x="3488267" y="3253736"/>
              <a:ext cx="0" cy="22864"/>
            </a:xfrm>
            <a:prstGeom prst="line">
              <a:avLst/>
            </a:prstGeom>
            <a:noFill/>
            <a:ln w="28575">
              <a:solidFill>
                <a:srgbClr val="FFFFFF"/>
              </a:solidFill>
              <a:round/>
              <a:headEnd/>
              <a:tailEnd/>
            </a:ln>
            <a:effectLst/>
          </p:spPr>
          <p:txBody>
            <a:bodyPr/>
            <a:lstStyle/>
            <a:p>
              <a:endParaRPr lang="en-US"/>
            </a:p>
          </p:txBody>
        </p:sp>
        <p:sp>
          <p:nvSpPr>
            <p:cNvPr id="183" name="Cloud 182"/>
            <p:cNvSpPr/>
            <p:nvPr>
              <p:custDataLst>
                <p:tags r:id="rId43"/>
              </p:custDataLst>
            </p:nvPr>
          </p:nvSpPr>
          <p:spPr>
            <a:xfrm>
              <a:off x="3352800" y="2514600"/>
              <a:ext cx="228600" cy="228600"/>
            </a:xfrm>
            <a:prstGeom prst="cloud">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9"/>
            <p:cNvSpPr>
              <a:spLocks noChangeArrowheads="1"/>
            </p:cNvSpPr>
            <p:nvPr>
              <p:custDataLst>
                <p:tags r:id="rId44"/>
              </p:custDataLst>
            </p:nvPr>
          </p:nvSpPr>
          <p:spPr bwMode="auto">
            <a:xfrm>
              <a:off x="3352800" y="2659277"/>
              <a:ext cx="135467" cy="114319"/>
            </a:xfrm>
            <a:prstGeom prst="ellipse">
              <a:avLst/>
            </a:prstGeom>
            <a:solidFill>
              <a:schemeClr val="tx1"/>
            </a:solidFill>
            <a:ln w="9525">
              <a:solidFill>
                <a:srgbClr val="FFFFFF"/>
              </a:solidFill>
              <a:round/>
              <a:headEnd/>
              <a:tailEnd/>
            </a:ln>
            <a:effectLst/>
          </p:spPr>
          <p:txBody>
            <a:bodyPr wrap="none" anchor="ctr"/>
            <a:lstStyle/>
            <a:p>
              <a:endParaRPr lang="en-US"/>
            </a:p>
          </p:txBody>
        </p:sp>
      </p:grpSp>
      <p:sp>
        <p:nvSpPr>
          <p:cNvPr id="110" name="Content Placeholder 2"/>
          <p:cNvSpPr txBox="1">
            <a:spLocks/>
          </p:cNvSpPr>
          <p:nvPr>
            <p:custDataLst>
              <p:tags r:id="rId26"/>
            </p:custDataLst>
          </p:nvPr>
        </p:nvSpPr>
        <p:spPr>
          <a:xfrm>
            <a:off x="457200" y="3810000"/>
            <a:ext cx="8305800" cy="2895600"/>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One person owns a </a:t>
            </a:r>
            <a:r>
              <a:rPr kumimoji="0" lang="en-US" sz="3200" b="0" i="0" u="none" strike="noStrike" kern="1200" cap="none" spc="0" normalizeH="0" noProof="0" dirty="0" smtClean="0">
                <a:ln>
                  <a:noFill/>
                </a:ln>
                <a:solidFill>
                  <a:schemeClr val="bg1"/>
                </a:solidFill>
                <a:effectLst/>
                <a:uLnTx/>
                <a:uFillTx/>
                <a:latin typeface="Calibri" pitchFamily="34" charset="0"/>
                <a:ea typeface="+mn-ea"/>
                <a:cs typeface="Arial" pitchFamily="34" charset="0"/>
              </a:rPr>
              <a:t>stage at a time</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200" baseline="0" dirty="0" smtClean="0">
                <a:solidFill>
                  <a:schemeClr val="bg1"/>
                </a:solidFill>
                <a:latin typeface="Calibri" pitchFamily="34" charset="0"/>
                <a:cs typeface="Arial" pitchFamily="34" charset="0"/>
              </a:rPr>
              <a:t>4 stages</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200" baseline="0" dirty="0" smtClean="0">
                <a:solidFill>
                  <a:schemeClr val="bg1"/>
                </a:solidFill>
                <a:latin typeface="Calibri" pitchFamily="34" charset="0"/>
                <a:cs typeface="Arial" pitchFamily="34" charset="0"/>
              </a:rPr>
              <a:t>4 people</a:t>
            </a:r>
            <a:r>
              <a:rPr lang="en-US" sz="3200" dirty="0" smtClean="0">
                <a:solidFill>
                  <a:schemeClr val="bg1"/>
                </a:solidFill>
                <a:latin typeface="Calibri" pitchFamily="34" charset="0"/>
                <a:cs typeface="Arial" pitchFamily="34" charset="0"/>
              </a:rPr>
              <a:t> working simultaneously</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200" dirty="0" smtClean="0">
                <a:solidFill>
                  <a:schemeClr val="bg1"/>
                </a:solidFill>
                <a:latin typeface="Calibri" pitchFamily="34" charset="0"/>
                <a:cs typeface="Arial" pitchFamily="34" charset="0"/>
              </a:rPr>
              <a:t>Everyone moves right in lockstep</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It still takes</a:t>
            </a:r>
            <a:r>
              <a:rPr kumimoji="0" lang="en-US" sz="3200" b="0" i="0" u="none" strike="noStrike" kern="1200" cap="none" spc="0" normalizeH="0" noProof="0" dirty="0" smtClean="0">
                <a:ln>
                  <a:noFill/>
                </a:ln>
                <a:solidFill>
                  <a:schemeClr val="bg1"/>
                </a:solidFill>
                <a:effectLst/>
                <a:uLnTx/>
                <a:uFillTx/>
                <a:latin typeface="Calibri" pitchFamily="34" charset="0"/>
                <a:ea typeface="+mn-ea"/>
                <a:cs typeface="Arial" pitchFamily="34" charset="0"/>
              </a:rPr>
              <a:t> all four stages for one job to </a:t>
            </a:r>
            <a:r>
              <a:rPr kumimoji="0" lang="en-US" sz="3200" b="0" i="0" u="none" strike="noStrike" kern="1200" cap="none" spc="0" normalizeH="0" noProof="0" dirty="0" smtClean="0">
                <a:ln>
                  <a:noFill/>
                </a:ln>
                <a:solidFill>
                  <a:schemeClr val="bg1"/>
                </a:solidFill>
                <a:effectLst/>
                <a:uLnTx/>
                <a:uFillTx/>
                <a:latin typeface="Calibri" pitchFamily="34" charset="0"/>
                <a:ea typeface="+mn-ea"/>
                <a:cs typeface="Arial" pitchFamily="34" charset="0"/>
              </a:rPr>
              <a:t>complete</a:t>
            </a:r>
            <a:endPar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23851161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Design 2: Pipelined Design</a:t>
            </a:r>
            <a:endParaRPr lang="en-US" dirty="0"/>
          </a:p>
        </p:txBody>
      </p:sp>
      <p:sp>
        <p:nvSpPr>
          <p:cNvPr id="3" name="Content Placeholder 2"/>
          <p:cNvSpPr>
            <a:spLocks noGrp="1"/>
          </p:cNvSpPr>
          <p:nvPr>
            <p:ph idx="1"/>
            <p:custDataLst>
              <p:tags r:id="rId2"/>
            </p:custDataLst>
          </p:nvPr>
        </p:nvSpPr>
        <p:spPr>
          <a:xfrm>
            <a:off x="228600" y="685800"/>
            <a:ext cx="8686800" cy="685800"/>
          </a:xfrm>
        </p:spPr>
        <p:txBody>
          <a:bodyPr/>
          <a:lstStyle/>
          <a:p>
            <a:r>
              <a:rPr lang="en-US" dirty="0" smtClean="0"/>
              <a:t>Partition room into </a:t>
            </a:r>
            <a:r>
              <a:rPr lang="en-US" i="1" dirty="0" smtClean="0">
                <a:solidFill>
                  <a:schemeClr val="accent5">
                    <a:lumMod val="60000"/>
                    <a:lumOff val="40000"/>
                  </a:schemeClr>
                </a:solidFill>
              </a:rPr>
              <a:t>stages</a:t>
            </a:r>
            <a:r>
              <a:rPr lang="en-US" dirty="0" smtClean="0">
                <a:solidFill>
                  <a:schemeClr val="accent1"/>
                </a:solidFill>
              </a:rPr>
              <a:t> </a:t>
            </a:r>
            <a:r>
              <a:rPr lang="en-US" dirty="0" smtClean="0"/>
              <a:t>of a</a:t>
            </a:r>
            <a:r>
              <a:rPr lang="en-US" dirty="0" smtClean="0">
                <a:solidFill>
                  <a:schemeClr val="accent5">
                    <a:lumMod val="60000"/>
                    <a:lumOff val="40000"/>
                  </a:schemeClr>
                </a:solidFill>
              </a:rPr>
              <a:t> </a:t>
            </a:r>
            <a:r>
              <a:rPr lang="en-US" i="1" dirty="0" smtClean="0">
                <a:solidFill>
                  <a:schemeClr val="accent5">
                    <a:lumMod val="60000"/>
                    <a:lumOff val="40000"/>
                  </a:schemeClr>
                </a:solidFill>
              </a:rPr>
              <a:t>pipeline</a:t>
            </a:r>
            <a:endParaRPr lang="en-US" dirty="0" smtClean="0">
              <a:solidFill>
                <a:schemeClr val="accent5">
                  <a:lumMod val="60000"/>
                  <a:lumOff val="40000"/>
                </a:schemeClr>
              </a:solidFill>
            </a:endParaRPr>
          </a:p>
        </p:txBody>
      </p:sp>
      <p:pic>
        <p:nvPicPr>
          <p:cNvPr id="4" name="Picture 4"/>
          <p:cNvPicPr>
            <a:picLocks noChangeAspect="1" noChangeArrowheads="1"/>
          </p:cNvPicPr>
          <p:nvPr>
            <p:custDataLst>
              <p:tags r:id="rId3"/>
            </p:custDataLst>
          </p:nvPr>
        </p:nvPicPr>
        <p:blipFill>
          <a:blip r:embed="rId116" cstate="print"/>
          <a:srcRect/>
          <a:stretch>
            <a:fillRect/>
          </a:stretch>
        </p:blipFill>
        <p:spPr bwMode="auto">
          <a:xfrm>
            <a:off x="4495800" y="1600200"/>
            <a:ext cx="436392" cy="654587"/>
          </a:xfrm>
          <a:prstGeom prst="rect">
            <a:avLst/>
          </a:prstGeom>
          <a:noFill/>
          <a:ln w="9525">
            <a:noFill/>
            <a:miter lim="800000"/>
            <a:headEnd/>
            <a:tailEnd/>
          </a:ln>
          <a:effectLst/>
        </p:spPr>
      </p:pic>
      <p:pic>
        <p:nvPicPr>
          <p:cNvPr id="5" name="Picture 6"/>
          <p:cNvPicPr>
            <a:picLocks noChangeAspect="1" noChangeArrowheads="1"/>
          </p:cNvPicPr>
          <p:nvPr>
            <p:custDataLst>
              <p:tags r:id="rId4"/>
            </p:custDataLst>
          </p:nvPr>
        </p:nvPicPr>
        <p:blipFill>
          <a:blip r:embed="rId117" cstate="print"/>
          <a:srcRect/>
          <a:stretch>
            <a:fillRect/>
          </a:stretch>
        </p:blipFill>
        <p:spPr bwMode="auto">
          <a:xfrm>
            <a:off x="5791200" y="1615779"/>
            <a:ext cx="597816" cy="594021"/>
          </a:xfrm>
          <a:prstGeom prst="rect">
            <a:avLst/>
          </a:prstGeom>
          <a:noFill/>
          <a:ln w="9525">
            <a:noFill/>
            <a:miter lim="800000"/>
            <a:headEnd/>
            <a:tailEnd/>
          </a:ln>
          <a:effectLst/>
        </p:spPr>
      </p:pic>
      <p:pic>
        <p:nvPicPr>
          <p:cNvPr id="7" name="Picture 8"/>
          <p:cNvPicPr>
            <a:picLocks noChangeAspect="1" noChangeArrowheads="1"/>
          </p:cNvPicPr>
          <p:nvPr>
            <p:custDataLst>
              <p:tags r:id="rId5"/>
            </p:custDataLst>
          </p:nvPr>
        </p:nvPicPr>
        <p:blipFill>
          <a:blip r:embed="rId118" cstate="print"/>
          <a:srcRect/>
          <a:stretch>
            <a:fillRect/>
          </a:stretch>
        </p:blipFill>
        <p:spPr bwMode="auto">
          <a:xfrm>
            <a:off x="1676400" y="1524000"/>
            <a:ext cx="761048" cy="815813"/>
          </a:xfrm>
          <a:prstGeom prst="rect">
            <a:avLst/>
          </a:prstGeom>
          <a:noFill/>
          <a:ln w="9525">
            <a:noFill/>
            <a:miter lim="800000"/>
            <a:headEnd/>
            <a:tailEnd/>
          </a:ln>
          <a:effectLst/>
        </p:spPr>
      </p:pic>
      <p:pic>
        <p:nvPicPr>
          <p:cNvPr id="8" name="Picture 9"/>
          <p:cNvPicPr>
            <a:picLocks noChangeAspect="1" noChangeArrowheads="1"/>
          </p:cNvPicPr>
          <p:nvPr>
            <p:custDataLst>
              <p:tags r:id="rId6"/>
            </p:custDataLst>
          </p:nvPr>
        </p:nvPicPr>
        <p:blipFill>
          <a:blip r:embed="rId119" cstate="print"/>
          <a:srcRect/>
          <a:stretch>
            <a:fillRect/>
          </a:stretch>
        </p:blipFill>
        <p:spPr bwMode="auto">
          <a:xfrm>
            <a:off x="2895600" y="1600200"/>
            <a:ext cx="720790" cy="627087"/>
          </a:xfrm>
          <a:prstGeom prst="rect">
            <a:avLst/>
          </a:prstGeom>
          <a:noFill/>
          <a:ln w="9525">
            <a:noFill/>
            <a:miter lim="800000"/>
            <a:headEnd/>
            <a:tailEnd/>
          </a:ln>
          <a:effectLst/>
        </p:spPr>
      </p:pic>
      <p:sp>
        <p:nvSpPr>
          <p:cNvPr id="36" name="Freeform 35"/>
          <p:cNvSpPr/>
          <p:nvPr>
            <p:custDataLst>
              <p:tags r:id="rId7"/>
            </p:custDataLst>
          </p:nvPr>
        </p:nvSpPr>
        <p:spPr>
          <a:xfrm>
            <a:off x="1219200" y="1371600"/>
            <a:ext cx="1676400"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Lst>
            <a:ahLst/>
            <a:cxnLst>
              <a:cxn ang="0">
                <a:pos x="connsiteX0" y="connsiteY0"/>
              </a:cxn>
              <a:cxn ang="0">
                <a:pos x="connsiteX1" y="connsiteY1"/>
              </a:cxn>
              <a:cxn ang="0">
                <a:pos x="connsiteX2" y="connsiteY2"/>
              </a:cxn>
              <a:cxn ang="0">
                <a:pos x="connsiteX3" y="connsiteY3"/>
              </a:cxn>
            </a:cxnLst>
            <a:rect l="l" t="t" r="r" b="b"/>
            <a:pathLst>
              <a:path w="3338941" h="1676399">
                <a:moveTo>
                  <a:pt x="0" y="0"/>
                </a:moveTo>
                <a:lnTo>
                  <a:pt x="2804710" y="0"/>
                </a:lnTo>
                <a:lnTo>
                  <a:pt x="2805541" y="685799"/>
                </a:lnTo>
                <a:cubicBezTo>
                  <a:pt x="2851214" y="710500"/>
                  <a:pt x="3338941" y="1676399"/>
                  <a:pt x="333894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custDataLst>
              <p:tags r:id="rId8"/>
            </p:custDataLst>
          </p:nvPr>
        </p:nvSpPr>
        <p:spPr>
          <a:xfrm>
            <a:off x="2590800" y="1371600"/>
            <a:ext cx="1676400"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Lst>
            <a:ahLst/>
            <a:cxnLst>
              <a:cxn ang="0">
                <a:pos x="connsiteX0" y="connsiteY0"/>
              </a:cxn>
              <a:cxn ang="0">
                <a:pos x="connsiteX1" y="connsiteY1"/>
              </a:cxn>
              <a:cxn ang="0">
                <a:pos x="connsiteX2" y="connsiteY2"/>
              </a:cxn>
              <a:cxn ang="0">
                <a:pos x="connsiteX3" y="connsiteY3"/>
              </a:cxn>
            </a:cxnLst>
            <a:rect l="l" t="t" r="r" b="b"/>
            <a:pathLst>
              <a:path w="3338941" h="1676399">
                <a:moveTo>
                  <a:pt x="0" y="0"/>
                </a:moveTo>
                <a:lnTo>
                  <a:pt x="2804710" y="0"/>
                </a:lnTo>
                <a:lnTo>
                  <a:pt x="2805541" y="685799"/>
                </a:lnTo>
                <a:cubicBezTo>
                  <a:pt x="2851214" y="710500"/>
                  <a:pt x="3338941" y="1676399"/>
                  <a:pt x="333894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custDataLst>
              <p:tags r:id="rId9"/>
            </p:custDataLst>
          </p:nvPr>
        </p:nvSpPr>
        <p:spPr>
          <a:xfrm>
            <a:off x="3962400" y="1371600"/>
            <a:ext cx="1676400"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Lst>
            <a:ahLst/>
            <a:cxnLst>
              <a:cxn ang="0">
                <a:pos x="connsiteX0" y="connsiteY0"/>
              </a:cxn>
              <a:cxn ang="0">
                <a:pos x="connsiteX1" y="connsiteY1"/>
              </a:cxn>
              <a:cxn ang="0">
                <a:pos x="connsiteX2" y="connsiteY2"/>
              </a:cxn>
              <a:cxn ang="0">
                <a:pos x="connsiteX3" y="connsiteY3"/>
              </a:cxn>
            </a:cxnLst>
            <a:rect l="l" t="t" r="r" b="b"/>
            <a:pathLst>
              <a:path w="3338941" h="1676399">
                <a:moveTo>
                  <a:pt x="0" y="0"/>
                </a:moveTo>
                <a:lnTo>
                  <a:pt x="2804710" y="0"/>
                </a:lnTo>
                <a:lnTo>
                  <a:pt x="2805541" y="685799"/>
                </a:lnTo>
                <a:cubicBezTo>
                  <a:pt x="2851214" y="710500"/>
                  <a:pt x="3338941" y="1676399"/>
                  <a:pt x="333894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custDataLst>
              <p:tags r:id="rId10"/>
            </p:custDataLst>
          </p:nvPr>
        </p:nvSpPr>
        <p:spPr>
          <a:xfrm>
            <a:off x="5334000" y="1371600"/>
            <a:ext cx="1676400"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Lst>
            <a:ahLst/>
            <a:cxnLst>
              <a:cxn ang="0">
                <a:pos x="connsiteX0" y="connsiteY0"/>
              </a:cxn>
              <a:cxn ang="0">
                <a:pos x="connsiteX1" y="connsiteY1"/>
              </a:cxn>
              <a:cxn ang="0">
                <a:pos x="connsiteX2" y="connsiteY2"/>
              </a:cxn>
              <a:cxn ang="0">
                <a:pos x="connsiteX3" y="connsiteY3"/>
              </a:cxn>
            </a:cxnLst>
            <a:rect l="l" t="t" r="r" b="b"/>
            <a:pathLst>
              <a:path w="3338941" h="1676399">
                <a:moveTo>
                  <a:pt x="0" y="0"/>
                </a:moveTo>
                <a:lnTo>
                  <a:pt x="2804710" y="0"/>
                </a:lnTo>
                <a:lnTo>
                  <a:pt x="2805541" y="685799"/>
                </a:lnTo>
                <a:cubicBezTo>
                  <a:pt x="2851214" y="710500"/>
                  <a:pt x="3338941" y="1676399"/>
                  <a:pt x="333894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custDataLst>
              <p:tags r:id="rId11"/>
            </p:custDataLst>
          </p:nvPr>
        </p:nvSpPr>
        <p:spPr>
          <a:xfrm rot="10800000">
            <a:off x="1027176" y="1905000"/>
            <a:ext cx="268224"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 name="connsiteX0" fmla="*/ 0 w 534231"/>
              <a:gd name="connsiteY0" fmla="*/ 0 h 1676399"/>
              <a:gd name="connsiteX1" fmla="*/ 831 w 534231"/>
              <a:gd name="connsiteY1" fmla="*/ 685799 h 1676399"/>
              <a:gd name="connsiteX2" fmla="*/ 534231 w 534231"/>
              <a:gd name="connsiteY2" fmla="*/ 1676399 h 1676399"/>
            </a:gdLst>
            <a:ahLst/>
            <a:cxnLst>
              <a:cxn ang="0">
                <a:pos x="connsiteX0" y="connsiteY0"/>
              </a:cxn>
              <a:cxn ang="0">
                <a:pos x="connsiteX1" y="connsiteY1"/>
              </a:cxn>
              <a:cxn ang="0">
                <a:pos x="connsiteX2" y="connsiteY2"/>
              </a:cxn>
            </a:cxnLst>
            <a:rect l="l" t="t" r="r" b="b"/>
            <a:pathLst>
              <a:path w="534231" h="1676399">
                <a:moveTo>
                  <a:pt x="0" y="0"/>
                </a:moveTo>
                <a:lnTo>
                  <a:pt x="831" y="685799"/>
                </a:lnTo>
                <a:cubicBezTo>
                  <a:pt x="46504" y="710500"/>
                  <a:pt x="534231" y="1676399"/>
                  <a:pt x="53423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custDataLst>
              <p:tags r:id="rId12"/>
            </p:custDataLst>
          </p:nvPr>
        </p:nvCxnSpPr>
        <p:spPr>
          <a:xfrm>
            <a:off x="1295400" y="3124200"/>
            <a:ext cx="5486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custDataLst>
              <p:tags r:id="rId13"/>
            </p:custDataLst>
          </p:nvPr>
        </p:nvCxnSpPr>
        <p:spPr>
          <a:xfrm rot="5400000">
            <a:off x="2552700" y="29337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custDataLst>
              <p:tags r:id="rId14"/>
            </p:custDataLst>
          </p:nvPr>
        </p:nvCxnSpPr>
        <p:spPr>
          <a:xfrm rot="5400000">
            <a:off x="1028700" y="15621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custDataLst>
              <p:tags r:id="rId15"/>
            </p:custDataLst>
          </p:nvPr>
        </p:nvCxnSpPr>
        <p:spPr>
          <a:xfrm rot="5400000">
            <a:off x="3924300" y="29337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custDataLst>
              <p:tags r:id="rId16"/>
            </p:custDataLst>
          </p:nvPr>
        </p:nvCxnSpPr>
        <p:spPr>
          <a:xfrm rot="5400000">
            <a:off x="5219700" y="29337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17"/>
            </p:custDataLst>
          </p:nvPr>
        </p:nvCxnSpPr>
        <p:spPr>
          <a:xfrm rot="5400000">
            <a:off x="6591300" y="29337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Group 8"/>
          <p:cNvGrpSpPr>
            <a:grpSpLocks/>
          </p:cNvGrpSpPr>
          <p:nvPr>
            <p:custDataLst>
              <p:tags r:id="rId18"/>
            </p:custDataLst>
          </p:nvPr>
        </p:nvGrpSpPr>
        <p:grpSpPr bwMode="auto">
          <a:xfrm>
            <a:off x="5867400" y="2286000"/>
            <a:ext cx="508000" cy="716876"/>
            <a:chOff x="3696" y="991"/>
            <a:chExt cx="720" cy="1505"/>
          </a:xfrm>
        </p:grpSpPr>
        <p:sp>
          <p:nvSpPr>
            <p:cNvPr id="53" name="Oval 9"/>
            <p:cNvSpPr>
              <a:spLocks noChangeArrowheads="1"/>
            </p:cNvSpPr>
            <p:nvPr>
              <p:custDataLst>
                <p:tags r:id="rId93"/>
              </p:custDataLst>
            </p:nvPr>
          </p:nvSpPr>
          <p:spPr bwMode="auto">
            <a:xfrm>
              <a:off x="3984" y="1200"/>
              <a:ext cx="192" cy="240"/>
            </a:xfrm>
            <a:prstGeom prst="ellipse">
              <a:avLst/>
            </a:prstGeom>
            <a:noFill/>
            <a:ln w="9525">
              <a:solidFill>
                <a:srgbClr val="FFFFFF"/>
              </a:solidFill>
              <a:round/>
              <a:headEnd/>
              <a:tailEnd/>
            </a:ln>
            <a:effectLst/>
          </p:spPr>
          <p:txBody>
            <a:bodyPr wrap="none" anchor="ctr"/>
            <a:lstStyle/>
            <a:p>
              <a:endParaRPr lang="en-US"/>
            </a:p>
          </p:txBody>
        </p:sp>
        <p:sp>
          <p:nvSpPr>
            <p:cNvPr id="54" name="Line 10"/>
            <p:cNvSpPr>
              <a:spLocks noChangeShapeType="1"/>
            </p:cNvSpPr>
            <p:nvPr>
              <p:custDataLst>
                <p:tags r:id="rId94"/>
              </p:custDataLst>
            </p:nvPr>
          </p:nvSpPr>
          <p:spPr bwMode="auto">
            <a:xfrm>
              <a:off x="4080" y="1440"/>
              <a:ext cx="0" cy="432"/>
            </a:xfrm>
            <a:prstGeom prst="line">
              <a:avLst/>
            </a:prstGeom>
            <a:noFill/>
            <a:ln w="28575">
              <a:solidFill>
                <a:srgbClr val="FFFFFF"/>
              </a:solidFill>
              <a:round/>
              <a:headEnd/>
              <a:tailEnd/>
            </a:ln>
            <a:effectLst/>
          </p:spPr>
          <p:txBody>
            <a:bodyPr/>
            <a:lstStyle/>
            <a:p>
              <a:endParaRPr lang="en-US"/>
            </a:p>
          </p:txBody>
        </p:sp>
        <p:sp>
          <p:nvSpPr>
            <p:cNvPr id="55" name="AutoShape 11"/>
            <p:cNvSpPr>
              <a:spLocks noChangeArrowheads="1"/>
            </p:cNvSpPr>
            <p:nvPr>
              <p:custDataLst>
                <p:tags r:id="rId95"/>
              </p:custDataLst>
            </p:nvPr>
          </p:nvSpPr>
          <p:spPr bwMode="auto">
            <a:xfrm>
              <a:off x="3888" y="1872"/>
              <a:ext cx="384" cy="384"/>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56" name="Line 12"/>
            <p:cNvSpPr>
              <a:spLocks noChangeShapeType="1"/>
            </p:cNvSpPr>
            <p:nvPr>
              <p:custDataLst>
                <p:tags r:id="rId96"/>
              </p:custDataLst>
            </p:nvPr>
          </p:nvSpPr>
          <p:spPr bwMode="auto">
            <a:xfrm flipV="1">
              <a:off x="3792" y="1536"/>
              <a:ext cx="288" cy="192"/>
            </a:xfrm>
            <a:prstGeom prst="line">
              <a:avLst/>
            </a:prstGeom>
            <a:noFill/>
            <a:ln w="28575">
              <a:solidFill>
                <a:srgbClr val="FFFFFF"/>
              </a:solidFill>
              <a:round/>
              <a:headEnd/>
              <a:tailEnd/>
            </a:ln>
            <a:effectLst/>
          </p:spPr>
          <p:txBody>
            <a:bodyPr/>
            <a:lstStyle/>
            <a:p>
              <a:endParaRPr lang="en-US"/>
            </a:p>
          </p:txBody>
        </p:sp>
        <p:sp>
          <p:nvSpPr>
            <p:cNvPr id="57" name="Line 13"/>
            <p:cNvSpPr>
              <a:spLocks noChangeShapeType="1"/>
            </p:cNvSpPr>
            <p:nvPr>
              <p:custDataLst>
                <p:tags r:id="rId97"/>
              </p:custDataLst>
            </p:nvPr>
          </p:nvSpPr>
          <p:spPr bwMode="auto">
            <a:xfrm>
              <a:off x="4080" y="1536"/>
              <a:ext cx="240" cy="192"/>
            </a:xfrm>
            <a:prstGeom prst="line">
              <a:avLst/>
            </a:prstGeom>
            <a:noFill/>
            <a:ln w="28575">
              <a:solidFill>
                <a:srgbClr val="FFFFFF"/>
              </a:solidFill>
              <a:round/>
              <a:headEnd/>
              <a:tailEnd/>
            </a:ln>
            <a:effectLst/>
          </p:spPr>
          <p:txBody>
            <a:bodyPr/>
            <a:lstStyle/>
            <a:p>
              <a:endParaRPr lang="en-US"/>
            </a:p>
          </p:txBody>
        </p:sp>
        <p:sp>
          <p:nvSpPr>
            <p:cNvPr id="58" name="Line 14"/>
            <p:cNvSpPr>
              <a:spLocks noChangeShapeType="1"/>
            </p:cNvSpPr>
            <p:nvPr>
              <p:custDataLst>
                <p:tags r:id="rId98"/>
              </p:custDataLst>
            </p:nvPr>
          </p:nvSpPr>
          <p:spPr bwMode="auto">
            <a:xfrm>
              <a:off x="4320" y="1728"/>
              <a:ext cx="96" cy="0"/>
            </a:xfrm>
            <a:prstGeom prst="line">
              <a:avLst/>
            </a:prstGeom>
            <a:noFill/>
            <a:ln w="28575">
              <a:solidFill>
                <a:srgbClr val="FFFFFF"/>
              </a:solidFill>
              <a:round/>
              <a:headEnd/>
              <a:tailEnd/>
            </a:ln>
            <a:effectLst/>
          </p:spPr>
          <p:txBody>
            <a:bodyPr/>
            <a:lstStyle/>
            <a:p>
              <a:endParaRPr lang="en-US"/>
            </a:p>
          </p:txBody>
        </p:sp>
        <p:sp>
          <p:nvSpPr>
            <p:cNvPr id="59" name="Line 15"/>
            <p:cNvSpPr>
              <a:spLocks noChangeShapeType="1"/>
            </p:cNvSpPr>
            <p:nvPr>
              <p:custDataLst>
                <p:tags r:id="rId99"/>
              </p:custDataLst>
            </p:nvPr>
          </p:nvSpPr>
          <p:spPr bwMode="auto">
            <a:xfrm>
              <a:off x="4320" y="1728"/>
              <a:ext cx="96" cy="48"/>
            </a:xfrm>
            <a:prstGeom prst="line">
              <a:avLst/>
            </a:prstGeom>
            <a:noFill/>
            <a:ln w="28575">
              <a:solidFill>
                <a:srgbClr val="FFFFFF"/>
              </a:solidFill>
              <a:round/>
              <a:headEnd/>
              <a:tailEnd/>
            </a:ln>
            <a:effectLst/>
          </p:spPr>
          <p:txBody>
            <a:bodyPr/>
            <a:lstStyle/>
            <a:p>
              <a:endParaRPr lang="en-US"/>
            </a:p>
          </p:txBody>
        </p:sp>
        <p:sp>
          <p:nvSpPr>
            <p:cNvPr id="60" name="Line 16"/>
            <p:cNvSpPr>
              <a:spLocks noChangeShapeType="1"/>
            </p:cNvSpPr>
            <p:nvPr>
              <p:custDataLst>
                <p:tags r:id="rId100"/>
              </p:custDataLst>
            </p:nvPr>
          </p:nvSpPr>
          <p:spPr bwMode="auto">
            <a:xfrm>
              <a:off x="4320" y="1728"/>
              <a:ext cx="0" cy="96"/>
            </a:xfrm>
            <a:prstGeom prst="line">
              <a:avLst/>
            </a:prstGeom>
            <a:noFill/>
            <a:ln w="28575">
              <a:solidFill>
                <a:srgbClr val="FFFFFF"/>
              </a:solidFill>
              <a:round/>
              <a:headEnd/>
              <a:tailEnd/>
            </a:ln>
            <a:effectLst/>
          </p:spPr>
          <p:txBody>
            <a:bodyPr/>
            <a:lstStyle/>
            <a:p>
              <a:endParaRPr lang="en-US"/>
            </a:p>
          </p:txBody>
        </p:sp>
        <p:sp>
          <p:nvSpPr>
            <p:cNvPr id="61" name="Line 17"/>
            <p:cNvSpPr>
              <a:spLocks noChangeShapeType="1"/>
            </p:cNvSpPr>
            <p:nvPr>
              <p:custDataLst>
                <p:tags r:id="rId101"/>
              </p:custDataLst>
            </p:nvPr>
          </p:nvSpPr>
          <p:spPr bwMode="auto">
            <a:xfrm>
              <a:off x="3696" y="1728"/>
              <a:ext cx="96" cy="0"/>
            </a:xfrm>
            <a:prstGeom prst="line">
              <a:avLst/>
            </a:prstGeom>
            <a:noFill/>
            <a:ln w="28575">
              <a:solidFill>
                <a:srgbClr val="FFFFFF"/>
              </a:solidFill>
              <a:round/>
              <a:headEnd/>
              <a:tailEnd/>
            </a:ln>
            <a:effectLst/>
          </p:spPr>
          <p:txBody>
            <a:bodyPr/>
            <a:lstStyle/>
            <a:p>
              <a:endParaRPr lang="en-US"/>
            </a:p>
          </p:txBody>
        </p:sp>
        <p:sp>
          <p:nvSpPr>
            <p:cNvPr id="62" name="Line 18"/>
            <p:cNvSpPr>
              <a:spLocks noChangeShapeType="1"/>
            </p:cNvSpPr>
            <p:nvPr>
              <p:custDataLst>
                <p:tags r:id="rId102"/>
              </p:custDataLst>
            </p:nvPr>
          </p:nvSpPr>
          <p:spPr bwMode="auto">
            <a:xfrm>
              <a:off x="3792" y="1728"/>
              <a:ext cx="0" cy="96"/>
            </a:xfrm>
            <a:prstGeom prst="line">
              <a:avLst/>
            </a:prstGeom>
            <a:noFill/>
            <a:ln w="28575">
              <a:solidFill>
                <a:srgbClr val="FFFFFF"/>
              </a:solidFill>
              <a:round/>
              <a:headEnd/>
              <a:tailEnd/>
            </a:ln>
            <a:effectLst/>
          </p:spPr>
          <p:txBody>
            <a:bodyPr/>
            <a:lstStyle/>
            <a:p>
              <a:endParaRPr lang="en-US"/>
            </a:p>
          </p:txBody>
        </p:sp>
        <p:sp>
          <p:nvSpPr>
            <p:cNvPr id="63" name="Line 19"/>
            <p:cNvSpPr>
              <a:spLocks noChangeShapeType="1"/>
            </p:cNvSpPr>
            <p:nvPr>
              <p:custDataLst>
                <p:tags r:id="rId103"/>
              </p:custDataLst>
            </p:nvPr>
          </p:nvSpPr>
          <p:spPr bwMode="auto">
            <a:xfrm flipH="1">
              <a:off x="3696" y="1728"/>
              <a:ext cx="96" cy="48"/>
            </a:xfrm>
            <a:prstGeom prst="line">
              <a:avLst/>
            </a:prstGeom>
            <a:noFill/>
            <a:ln w="28575">
              <a:solidFill>
                <a:srgbClr val="FFFFFF"/>
              </a:solidFill>
              <a:round/>
              <a:headEnd/>
              <a:tailEnd/>
            </a:ln>
            <a:effectLst/>
          </p:spPr>
          <p:txBody>
            <a:bodyPr/>
            <a:lstStyle/>
            <a:p>
              <a:endParaRPr lang="en-US"/>
            </a:p>
          </p:txBody>
        </p:sp>
        <p:sp>
          <p:nvSpPr>
            <p:cNvPr id="64" name="Freeform 20"/>
            <p:cNvSpPr>
              <a:spLocks/>
            </p:cNvSpPr>
            <p:nvPr>
              <p:custDataLst>
                <p:tags r:id="rId104"/>
              </p:custDataLst>
            </p:nvPr>
          </p:nvSpPr>
          <p:spPr bwMode="auto">
            <a:xfrm>
              <a:off x="4176" y="1275"/>
              <a:ext cx="177" cy="94"/>
            </a:xfrm>
            <a:custGeom>
              <a:avLst/>
              <a:gdLst/>
              <a:ahLst/>
              <a:cxnLst>
                <a:cxn ang="0">
                  <a:pos x="0" y="21"/>
                </a:cxn>
                <a:cxn ang="0">
                  <a:pos x="35" y="94"/>
                </a:cxn>
                <a:cxn ang="0">
                  <a:pos x="45" y="0"/>
                </a:cxn>
                <a:cxn ang="0">
                  <a:pos x="92" y="75"/>
                </a:cxn>
                <a:cxn ang="0">
                  <a:pos x="120" y="0"/>
                </a:cxn>
                <a:cxn ang="0">
                  <a:pos x="177" y="66"/>
                </a:cxn>
              </a:cxnLst>
              <a:rect l="0" t="0" r="r" b="b"/>
              <a:pathLst>
                <a:path w="177" h="94">
                  <a:moveTo>
                    <a:pt x="0" y="21"/>
                  </a:moveTo>
                  <a:lnTo>
                    <a:pt x="35" y="94"/>
                  </a:lnTo>
                  <a:lnTo>
                    <a:pt x="45" y="0"/>
                  </a:lnTo>
                  <a:lnTo>
                    <a:pt x="92" y="75"/>
                  </a:lnTo>
                  <a:lnTo>
                    <a:pt x="120" y="0"/>
                  </a:lnTo>
                  <a:lnTo>
                    <a:pt x="177" y="66"/>
                  </a:lnTo>
                </a:path>
              </a:pathLst>
            </a:custGeom>
            <a:noFill/>
            <a:ln w="28575" cmpd="sng">
              <a:solidFill>
                <a:srgbClr val="FFFF00"/>
              </a:solidFill>
              <a:round/>
              <a:headEnd type="none" w="med" len="med"/>
              <a:tailEnd type="none" w="med" len="med"/>
            </a:ln>
            <a:effectLst/>
          </p:spPr>
          <p:txBody>
            <a:bodyPr/>
            <a:lstStyle/>
            <a:p>
              <a:endParaRPr lang="en-US"/>
            </a:p>
          </p:txBody>
        </p:sp>
        <p:sp>
          <p:nvSpPr>
            <p:cNvPr id="65" name="Freeform 21"/>
            <p:cNvSpPr>
              <a:spLocks/>
            </p:cNvSpPr>
            <p:nvPr>
              <p:custDataLst>
                <p:tags r:id="rId105"/>
              </p:custDataLst>
            </p:nvPr>
          </p:nvSpPr>
          <p:spPr bwMode="auto">
            <a:xfrm>
              <a:off x="4128" y="1114"/>
              <a:ext cx="197" cy="104"/>
            </a:xfrm>
            <a:custGeom>
              <a:avLst/>
              <a:gdLst/>
              <a:ahLst/>
              <a:cxnLst>
                <a:cxn ang="0">
                  <a:pos x="0" y="86"/>
                </a:cxn>
                <a:cxn ang="0">
                  <a:pos x="36" y="10"/>
                </a:cxn>
                <a:cxn ang="0">
                  <a:pos x="55" y="104"/>
                </a:cxn>
                <a:cxn ang="0">
                  <a:pos x="102" y="0"/>
                </a:cxn>
                <a:cxn ang="0">
                  <a:pos x="131" y="104"/>
                </a:cxn>
                <a:cxn ang="0">
                  <a:pos x="197" y="76"/>
                </a:cxn>
              </a:cxnLst>
              <a:rect l="0" t="0" r="r" b="b"/>
              <a:pathLst>
                <a:path w="197" h="104">
                  <a:moveTo>
                    <a:pt x="0" y="86"/>
                  </a:moveTo>
                  <a:lnTo>
                    <a:pt x="36" y="10"/>
                  </a:lnTo>
                  <a:lnTo>
                    <a:pt x="55" y="104"/>
                  </a:lnTo>
                  <a:lnTo>
                    <a:pt x="102" y="0"/>
                  </a:lnTo>
                  <a:lnTo>
                    <a:pt x="131" y="104"/>
                  </a:lnTo>
                  <a:lnTo>
                    <a:pt x="197" y="76"/>
                  </a:lnTo>
                </a:path>
              </a:pathLst>
            </a:custGeom>
            <a:noFill/>
            <a:ln w="28575" cmpd="sng">
              <a:solidFill>
                <a:srgbClr val="FFFF00"/>
              </a:solidFill>
              <a:round/>
              <a:headEnd type="none" w="med" len="med"/>
              <a:tailEnd type="none" w="med" len="med"/>
            </a:ln>
            <a:effectLst/>
          </p:spPr>
          <p:txBody>
            <a:bodyPr/>
            <a:lstStyle/>
            <a:p>
              <a:endParaRPr lang="en-US"/>
            </a:p>
          </p:txBody>
        </p:sp>
        <p:sp>
          <p:nvSpPr>
            <p:cNvPr id="66" name="Freeform 22"/>
            <p:cNvSpPr>
              <a:spLocks/>
            </p:cNvSpPr>
            <p:nvPr>
              <p:custDataLst>
                <p:tags r:id="rId106"/>
              </p:custDataLst>
            </p:nvPr>
          </p:nvSpPr>
          <p:spPr bwMode="auto">
            <a:xfrm>
              <a:off x="3796" y="1294"/>
              <a:ext cx="188" cy="113"/>
            </a:xfrm>
            <a:custGeom>
              <a:avLst/>
              <a:gdLst/>
              <a:ahLst/>
              <a:cxnLst>
                <a:cxn ang="0">
                  <a:pos x="0" y="56"/>
                </a:cxn>
                <a:cxn ang="0">
                  <a:pos x="66" y="0"/>
                </a:cxn>
                <a:cxn ang="0">
                  <a:pos x="85" y="113"/>
                </a:cxn>
                <a:cxn ang="0">
                  <a:pos x="123" y="0"/>
                </a:cxn>
                <a:cxn ang="0">
                  <a:pos x="151" y="104"/>
                </a:cxn>
                <a:cxn ang="0">
                  <a:pos x="188" y="2"/>
                </a:cxn>
              </a:cxnLst>
              <a:rect l="0" t="0" r="r" b="b"/>
              <a:pathLst>
                <a:path w="188" h="113">
                  <a:moveTo>
                    <a:pt x="0" y="56"/>
                  </a:moveTo>
                  <a:lnTo>
                    <a:pt x="66" y="0"/>
                  </a:lnTo>
                  <a:lnTo>
                    <a:pt x="85" y="113"/>
                  </a:lnTo>
                  <a:lnTo>
                    <a:pt x="123" y="0"/>
                  </a:lnTo>
                  <a:lnTo>
                    <a:pt x="151" y="104"/>
                  </a:lnTo>
                  <a:lnTo>
                    <a:pt x="188" y="2"/>
                  </a:lnTo>
                </a:path>
              </a:pathLst>
            </a:custGeom>
            <a:noFill/>
            <a:ln w="28575" cmpd="sng">
              <a:solidFill>
                <a:srgbClr val="FFFF00"/>
              </a:solidFill>
              <a:round/>
              <a:headEnd type="none" w="med" len="med"/>
              <a:tailEnd type="none" w="med" len="med"/>
            </a:ln>
            <a:effectLst/>
          </p:spPr>
          <p:txBody>
            <a:bodyPr/>
            <a:lstStyle/>
            <a:p>
              <a:endParaRPr lang="en-US"/>
            </a:p>
          </p:txBody>
        </p:sp>
        <p:sp>
          <p:nvSpPr>
            <p:cNvPr id="67" name="Freeform 23"/>
            <p:cNvSpPr>
              <a:spLocks/>
            </p:cNvSpPr>
            <p:nvPr>
              <p:custDataLst>
                <p:tags r:id="rId107"/>
              </p:custDataLst>
            </p:nvPr>
          </p:nvSpPr>
          <p:spPr bwMode="auto">
            <a:xfrm>
              <a:off x="3843" y="1143"/>
              <a:ext cx="180" cy="94"/>
            </a:xfrm>
            <a:custGeom>
              <a:avLst/>
              <a:gdLst/>
              <a:ahLst/>
              <a:cxnLst>
                <a:cxn ang="0">
                  <a:pos x="0" y="28"/>
                </a:cxn>
                <a:cxn ang="0">
                  <a:pos x="66" y="66"/>
                </a:cxn>
                <a:cxn ang="0">
                  <a:pos x="104" y="0"/>
                </a:cxn>
                <a:cxn ang="0">
                  <a:pos x="113" y="75"/>
                </a:cxn>
                <a:cxn ang="0">
                  <a:pos x="161" y="18"/>
                </a:cxn>
                <a:cxn ang="0">
                  <a:pos x="180" y="94"/>
                </a:cxn>
              </a:cxnLst>
              <a:rect l="0" t="0" r="r" b="b"/>
              <a:pathLst>
                <a:path w="180" h="94">
                  <a:moveTo>
                    <a:pt x="0" y="28"/>
                  </a:moveTo>
                  <a:lnTo>
                    <a:pt x="66" y="66"/>
                  </a:lnTo>
                  <a:lnTo>
                    <a:pt x="104" y="0"/>
                  </a:lnTo>
                  <a:lnTo>
                    <a:pt x="113" y="75"/>
                  </a:lnTo>
                  <a:lnTo>
                    <a:pt x="161" y="18"/>
                  </a:lnTo>
                  <a:lnTo>
                    <a:pt x="180" y="94"/>
                  </a:lnTo>
                </a:path>
              </a:pathLst>
            </a:custGeom>
            <a:noFill/>
            <a:ln w="28575" cmpd="sng">
              <a:solidFill>
                <a:srgbClr val="FFFF00"/>
              </a:solidFill>
              <a:round/>
              <a:headEnd type="none" w="med" len="med"/>
              <a:tailEnd type="none" w="med" len="med"/>
            </a:ln>
            <a:effectLst/>
          </p:spPr>
          <p:txBody>
            <a:bodyPr/>
            <a:lstStyle/>
            <a:p>
              <a:endParaRPr lang="en-US"/>
            </a:p>
          </p:txBody>
        </p:sp>
        <p:sp>
          <p:nvSpPr>
            <p:cNvPr id="68" name="Freeform 24"/>
            <p:cNvSpPr>
              <a:spLocks/>
            </p:cNvSpPr>
            <p:nvPr>
              <p:custDataLst>
                <p:tags r:id="rId108"/>
              </p:custDataLst>
            </p:nvPr>
          </p:nvSpPr>
          <p:spPr bwMode="auto">
            <a:xfrm>
              <a:off x="4023" y="991"/>
              <a:ext cx="75" cy="199"/>
            </a:xfrm>
            <a:custGeom>
              <a:avLst/>
              <a:gdLst/>
              <a:ahLst/>
              <a:cxnLst>
                <a:cxn ang="0">
                  <a:pos x="47" y="199"/>
                </a:cxn>
                <a:cxn ang="0">
                  <a:pos x="0" y="133"/>
                </a:cxn>
                <a:cxn ang="0">
                  <a:pos x="75" y="123"/>
                </a:cxn>
                <a:cxn ang="0">
                  <a:pos x="0" y="76"/>
                </a:cxn>
                <a:cxn ang="0">
                  <a:pos x="75" y="57"/>
                </a:cxn>
                <a:cxn ang="0">
                  <a:pos x="9" y="0"/>
                </a:cxn>
              </a:cxnLst>
              <a:rect l="0" t="0" r="r" b="b"/>
              <a:pathLst>
                <a:path w="75" h="199">
                  <a:moveTo>
                    <a:pt x="47" y="199"/>
                  </a:moveTo>
                  <a:lnTo>
                    <a:pt x="0" y="133"/>
                  </a:lnTo>
                  <a:lnTo>
                    <a:pt x="75" y="123"/>
                  </a:lnTo>
                  <a:lnTo>
                    <a:pt x="0" y="76"/>
                  </a:lnTo>
                  <a:lnTo>
                    <a:pt x="75" y="57"/>
                  </a:lnTo>
                  <a:lnTo>
                    <a:pt x="9" y="0"/>
                  </a:lnTo>
                </a:path>
              </a:pathLst>
            </a:custGeom>
            <a:noFill/>
            <a:ln w="28575" cmpd="sng">
              <a:solidFill>
                <a:srgbClr val="FFFF00"/>
              </a:solidFill>
              <a:round/>
              <a:headEnd type="none" w="med" len="med"/>
              <a:tailEnd type="none" w="med" len="med"/>
            </a:ln>
            <a:effectLst/>
          </p:spPr>
          <p:txBody>
            <a:bodyPr/>
            <a:lstStyle/>
            <a:p>
              <a:endParaRPr lang="en-US"/>
            </a:p>
          </p:txBody>
        </p:sp>
        <p:sp>
          <p:nvSpPr>
            <p:cNvPr id="69" name="Line 25"/>
            <p:cNvSpPr>
              <a:spLocks noChangeShapeType="1"/>
            </p:cNvSpPr>
            <p:nvPr>
              <p:custDataLst>
                <p:tags r:id="rId109"/>
              </p:custDataLst>
            </p:nvPr>
          </p:nvSpPr>
          <p:spPr bwMode="auto">
            <a:xfrm>
              <a:off x="3984" y="2256"/>
              <a:ext cx="0" cy="192"/>
            </a:xfrm>
            <a:prstGeom prst="line">
              <a:avLst/>
            </a:prstGeom>
            <a:noFill/>
            <a:ln w="28575">
              <a:solidFill>
                <a:srgbClr val="FFFFFF"/>
              </a:solidFill>
              <a:round/>
              <a:headEnd/>
              <a:tailEnd/>
            </a:ln>
            <a:effectLst/>
          </p:spPr>
          <p:txBody>
            <a:bodyPr/>
            <a:lstStyle/>
            <a:p>
              <a:endParaRPr lang="en-US"/>
            </a:p>
          </p:txBody>
        </p:sp>
        <p:sp>
          <p:nvSpPr>
            <p:cNvPr id="70" name="Line 26"/>
            <p:cNvSpPr>
              <a:spLocks noChangeShapeType="1"/>
            </p:cNvSpPr>
            <p:nvPr>
              <p:custDataLst>
                <p:tags r:id="rId110"/>
              </p:custDataLst>
            </p:nvPr>
          </p:nvSpPr>
          <p:spPr bwMode="auto">
            <a:xfrm flipH="1">
              <a:off x="3936" y="2448"/>
              <a:ext cx="48" cy="48"/>
            </a:xfrm>
            <a:prstGeom prst="line">
              <a:avLst/>
            </a:prstGeom>
            <a:noFill/>
            <a:ln w="28575">
              <a:solidFill>
                <a:srgbClr val="FFFFFF"/>
              </a:solidFill>
              <a:round/>
              <a:headEnd/>
              <a:tailEnd/>
            </a:ln>
            <a:effectLst/>
          </p:spPr>
          <p:txBody>
            <a:bodyPr/>
            <a:lstStyle/>
            <a:p>
              <a:endParaRPr lang="en-US"/>
            </a:p>
          </p:txBody>
        </p:sp>
        <p:sp>
          <p:nvSpPr>
            <p:cNvPr id="71" name="Line 27"/>
            <p:cNvSpPr>
              <a:spLocks noChangeShapeType="1"/>
            </p:cNvSpPr>
            <p:nvPr>
              <p:custDataLst>
                <p:tags r:id="rId111"/>
              </p:custDataLst>
            </p:nvPr>
          </p:nvSpPr>
          <p:spPr bwMode="auto">
            <a:xfrm>
              <a:off x="3984" y="2448"/>
              <a:ext cx="0" cy="48"/>
            </a:xfrm>
            <a:prstGeom prst="line">
              <a:avLst/>
            </a:prstGeom>
            <a:noFill/>
            <a:ln w="28575">
              <a:solidFill>
                <a:srgbClr val="FFFFFF"/>
              </a:solidFill>
              <a:round/>
              <a:headEnd/>
              <a:tailEnd/>
            </a:ln>
            <a:effectLst/>
          </p:spPr>
          <p:txBody>
            <a:bodyPr/>
            <a:lstStyle/>
            <a:p>
              <a:endParaRPr lang="en-US"/>
            </a:p>
          </p:txBody>
        </p:sp>
        <p:sp>
          <p:nvSpPr>
            <p:cNvPr id="72" name="Line 28"/>
            <p:cNvSpPr>
              <a:spLocks noChangeShapeType="1"/>
            </p:cNvSpPr>
            <p:nvPr>
              <p:custDataLst>
                <p:tags r:id="rId112"/>
              </p:custDataLst>
            </p:nvPr>
          </p:nvSpPr>
          <p:spPr bwMode="auto">
            <a:xfrm>
              <a:off x="4176" y="2256"/>
              <a:ext cx="0" cy="192"/>
            </a:xfrm>
            <a:prstGeom prst="line">
              <a:avLst/>
            </a:prstGeom>
            <a:noFill/>
            <a:ln w="28575">
              <a:solidFill>
                <a:srgbClr val="FFFFFF"/>
              </a:solidFill>
              <a:round/>
              <a:headEnd/>
              <a:tailEnd/>
            </a:ln>
            <a:effectLst/>
          </p:spPr>
          <p:txBody>
            <a:bodyPr/>
            <a:lstStyle/>
            <a:p>
              <a:endParaRPr lang="en-US"/>
            </a:p>
          </p:txBody>
        </p:sp>
        <p:sp>
          <p:nvSpPr>
            <p:cNvPr id="73" name="Line 29"/>
            <p:cNvSpPr>
              <a:spLocks noChangeShapeType="1"/>
            </p:cNvSpPr>
            <p:nvPr>
              <p:custDataLst>
                <p:tags r:id="rId113"/>
              </p:custDataLst>
            </p:nvPr>
          </p:nvSpPr>
          <p:spPr bwMode="auto">
            <a:xfrm flipH="1">
              <a:off x="4128" y="2448"/>
              <a:ext cx="48" cy="48"/>
            </a:xfrm>
            <a:prstGeom prst="line">
              <a:avLst/>
            </a:prstGeom>
            <a:noFill/>
            <a:ln w="28575">
              <a:solidFill>
                <a:srgbClr val="FFFFFF"/>
              </a:solidFill>
              <a:round/>
              <a:headEnd/>
              <a:tailEnd/>
            </a:ln>
            <a:effectLst/>
          </p:spPr>
          <p:txBody>
            <a:bodyPr/>
            <a:lstStyle/>
            <a:p>
              <a:endParaRPr lang="en-US"/>
            </a:p>
          </p:txBody>
        </p:sp>
        <p:sp>
          <p:nvSpPr>
            <p:cNvPr id="74" name="Line 30"/>
            <p:cNvSpPr>
              <a:spLocks noChangeShapeType="1"/>
            </p:cNvSpPr>
            <p:nvPr>
              <p:custDataLst>
                <p:tags r:id="rId114"/>
              </p:custDataLst>
            </p:nvPr>
          </p:nvSpPr>
          <p:spPr bwMode="auto">
            <a:xfrm>
              <a:off x="4176" y="2448"/>
              <a:ext cx="0" cy="48"/>
            </a:xfrm>
            <a:prstGeom prst="line">
              <a:avLst/>
            </a:prstGeom>
            <a:noFill/>
            <a:ln w="28575">
              <a:solidFill>
                <a:srgbClr val="FFFFFF"/>
              </a:solidFill>
              <a:round/>
              <a:headEnd/>
              <a:tailEnd/>
            </a:ln>
            <a:effectLst/>
          </p:spPr>
          <p:txBody>
            <a:bodyPr/>
            <a:lstStyle/>
            <a:p>
              <a:endParaRPr lang="en-US"/>
            </a:p>
          </p:txBody>
        </p:sp>
      </p:grpSp>
      <p:sp>
        <p:nvSpPr>
          <p:cNvPr id="156" name="Content Placeholder 2"/>
          <p:cNvSpPr txBox="1">
            <a:spLocks/>
          </p:cNvSpPr>
          <p:nvPr>
            <p:custDataLst>
              <p:tags r:id="rId19"/>
            </p:custDataLst>
          </p:nvPr>
        </p:nvSpPr>
        <p:spPr>
          <a:xfrm>
            <a:off x="5638800" y="3200400"/>
            <a:ext cx="1066800" cy="457200"/>
          </a:xfrm>
          <a:prstGeom prst="rect">
            <a:avLst/>
          </a:prstGeom>
        </p:spPr>
        <p:txBody>
          <a:bodyPr vert="horz" lIns="91440" tIns="45720" rIns="91440" bIns="45720" rtlCol="0">
            <a:normAutofit fontScale="85000" lnSpcReduction="20000"/>
          </a:bodyPr>
          <a:lstStyle/>
          <a:p>
            <a:pPr marL="342900" marR="0" lvl="0" indent="-342900" algn="ctr"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Alice</a:t>
            </a:r>
          </a:p>
        </p:txBody>
      </p:sp>
      <p:sp>
        <p:nvSpPr>
          <p:cNvPr id="157" name="Content Placeholder 2"/>
          <p:cNvSpPr txBox="1">
            <a:spLocks/>
          </p:cNvSpPr>
          <p:nvPr>
            <p:custDataLst>
              <p:tags r:id="rId20"/>
            </p:custDataLst>
          </p:nvPr>
        </p:nvSpPr>
        <p:spPr>
          <a:xfrm>
            <a:off x="4267200" y="3200400"/>
            <a:ext cx="1066800" cy="457200"/>
          </a:xfrm>
          <a:prstGeom prst="rect">
            <a:avLst/>
          </a:prstGeom>
        </p:spPr>
        <p:txBody>
          <a:bodyPr vert="horz" lIns="91440" tIns="45720" rIns="91440" bIns="45720" rtlCol="0">
            <a:normAutofit fontScale="85000" lnSpcReduction="20000"/>
          </a:bodyPr>
          <a:lstStyle/>
          <a:p>
            <a:pPr marL="342900" marR="0" lvl="0" indent="-342900" algn="ctr" defTabSz="914400" rtl="0" eaLnBrk="1" fontAlgn="auto" latinLnBrk="0" hangingPunct="1">
              <a:lnSpc>
                <a:spcPct val="100000"/>
              </a:lnSpc>
              <a:spcBef>
                <a:spcPct val="20000"/>
              </a:spcBef>
              <a:spcAft>
                <a:spcPts val="0"/>
              </a:spcAft>
              <a:buClrTx/>
              <a:buSzPct val="80000"/>
              <a:buFontTx/>
              <a:buNone/>
              <a:tabLst/>
              <a:defRPr/>
            </a:pPr>
            <a:r>
              <a:rPr lang="en-US" sz="3200" dirty="0" smtClean="0">
                <a:solidFill>
                  <a:schemeClr val="bg1"/>
                </a:solidFill>
                <a:latin typeface="Calibri" pitchFamily="34" charset="0"/>
                <a:cs typeface="Arial" pitchFamily="34" charset="0"/>
              </a:rPr>
              <a:t>Alice</a:t>
            </a:r>
            <a:endPar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endParaRPr>
          </a:p>
        </p:txBody>
      </p:sp>
      <p:sp>
        <p:nvSpPr>
          <p:cNvPr id="158" name="Content Placeholder 2"/>
          <p:cNvSpPr txBox="1">
            <a:spLocks/>
          </p:cNvSpPr>
          <p:nvPr>
            <p:custDataLst>
              <p:tags r:id="rId21"/>
            </p:custDataLst>
          </p:nvPr>
        </p:nvSpPr>
        <p:spPr>
          <a:xfrm>
            <a:off x="2895600" y="3200400"/>
            <a:ext cx="1066800" cy="457200"/>
          </a:xfrm>
          <a:prstGeom prst="rect">
            <a:avLst/>
          </a:prstGeom>
        </p:spPr>
        <p:txBody>
          <a:bodyPr vert="horz" lIns="91440" tIns="45720" rIns="91440" bIns="45720" rtlCol="0">
            <a:normAutofit fontScale="85000" lnSpcReduction="20000"/>
          </a:bodyPr>
          <a:lstStyle/>
          <a:p>
            <a:pPr marL="342900" marR="0" lvl="0" indent="-342900" algn="ctr" defTabSz="914400" rtl="0" eaLnBrk="1" fontAlgn="auto" latinLnBrk="0" hangingPunct="1">
              <a:lnSpc>
                <a:spcPct val="100000"/>
              </a:lnSpc>
              <a:spcBef>
                <a:spcPct val="20000"/>
              </a:spcBef>
              <a:spcAft>
                <a:spcPts val="0"/>
              </a:spcAft>
              <a:buClrTx/>
              <a:buSzPct val="80000"/>
              <a:buFontTx/>
              <a:buNone/>
              <a:tabLst/>
              <a:defRPr/>
            </a:pPr>
            <a:r>
              <a:rPr lang="en-US" sz="3200" dirty="0" smtClean="0">
                <a:solidFill>
                  <a:schemeClr val="bg1"/>
                </a:solidFill>
                <a:latin typeface="Calibri" pitchFamily="34" charset="0"/>
                <a:cs typeface="Arial" pitchFamily="34" charset="0"/>
              </a:rPr>
              <a:t>Alice</a:t>
            </a:r>
            <a:endPar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endParaRPr>
          </a:p>
        </p:txBody>
      </p:sp>
      <p:sp>
        <p:nvSpPr>
          <p:cNvPr id="159" name="Content Placeholder 2"/>
          <p:cNvSpPr txBox="1">
            <a:spLocks/>
          </p:cNvSpPr>
          <p:nvPr>
            <p:custDataLst>
              <p:tags r:id="rId22"/>
            </p:custDataLst>
          </p:nvPr>
        </p:nvSpPr>
        <p:spPr>
          <a:xfrm>
            <a:off x="1524000" y="3200400"/>
            <a:ext cx="1066800" cy="457200"/>
          </a:xfrm>
          <a:prstGeom prst="rect">
            <a:avLst/>
          </a:prstGeom>
        </p:spPr>
        <p:txBody>
          <a:bodyPr vert="horz" lIns="91440" tIns="45720" rIns="91440" bIns="45720" rtlCol="0">
            <a:normAutofit fontScale="85000" lnSpcReduction="20000"/>
          </a:bodyPr>
          <a:lstStyle/>
          <a:p>
            <a:pPr marL="342900" marR="0" lvl="0" indent="-342900" algn="ctr" defTabSz="914400" rtl="0" eaLnBrk="1" fontAlgn="auto" latinLnBrk="0" hangingPunct="1">
              <a:lnSpc>
                <a:spcPct val="100000"/>
              </a:lnSpc>
              <a:spcBef>
                <a:spcPct val="20000"/>
              </a:spcBef>
              <a:spcAft>
                <a:spcPts val="0"/>
              </a:spcAft>
              <a:buClrTx/>
              <a:buSzPct val="80000"/>
              <a:buFontTx/>
              <a:buNone/>
              <a:tabLst/>
              <a:defRPr/>
            </a:pPr>
            <a:r>
              <a:rPr lang="en-US" sz="3200" dirty="0" smtClean="0">
                <a:solidFill>
                  <a:schemeClr val="bg1"/>
                </a:solidFill>
                <a:latin typeface="Calibri" pitchFamily="34" charset="0"/>
                <a:cs typeface="Arial" pitchFamily="34" charset="0"/>
              </a:rPr>
              <a:t>Alice</a:t>
            </a:r>
            <a:endPar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endParaRPr>
          </a:p>
        </p:txBody>
      </p:sp>
      <p:grpSp>
        <p:nvGrpSpPr>
          <p:cNvPr id="110" name="Group 8"/>
          <p:cNvGrpSpPr>
            <a:grpSpLocks/>
          </p:cNvGrpSpPr>
          <p:nvPr>
            <p:custDataLst>
              <p:tags r:id="rId23"/>
            </p:custDataLst>
          </p:nvPr>
        </p:nvGrpSpPr>
        <p:grpSpPr bwMode="auto">
          <a:xfrm>
            <a:off x="4532389" y="2324437"/>
            <a:ext cx="508000" cy="716876"/>
            <a:chOff x="3696" y="991"/>
            <a:chExt cx="720" cy="1505"/>
          </a:xfrm>
        </p:grpSpPr>
        <p:sp>
          <p:nvSpPr>
            <p:cNvPr id="111" name="Oval 9"/>
            <p:cNvSpPr>
              <a:spLocks noChangeArrowheads="1"/>
            </p:cNvSpPr>
            <p:nvPr>
              <p:custDataLst>
                <p:tags r:id="rId71"/>
              </p:custDataLst>
            </p:nvPr>
          </p:nvSpPr>
          <p:spPr bwMode="auto">
            <a:xfrm>
              <a:off x="3984" y="1200"/>
              <a:ext cx="192" cy="240"/>
            </a:xfrm>
            <a:prstGeom prst="ellipse">
              <a:avLst/>
            </a:prstGeom>
            <a:noFill/>
            <a:ln w="9525">
              <a:solidFill>
                <a:srgbClr val="FFFFFF"/>
              </a:solidFill>
              <a:round/>
              <a:headEnd/>
              <a:tailEnd/>
            </a:ln>
            <a:effectLst/>
          </p:spPr>
          <p:txBody>
            <a:bodyPr wrap="none" anchor="ctr"/>
            <a:lstStyle/>
            <a:p>
              <a:endParaRPr lang="en-US"/>
            </a:p>
          </p:txBody>
        </p:sp>
        <p:sp>
          <p:nvSpPr>
            <p:cNvPr id="112" name="Line 10"/>
            <p:cNvSpPr>
              <a:spLocks noChangeShapeType="1"/>
            </p:cNvSpPr>
            <p:nvPr>
              <p:custDataLst>
                <p:tags r:id="rId72"/>
              </p:custDataLst>
            </p:nvPr>
          </p:nvSpPr>
          <p:spPr bwMode="auto">
            <a:xfrm>
              <a:off x="4080" y="1440"/>
              <a:ext cx="0" cy="432"/>
            </a:xfrm>
            <a:prstGeom prst="line">
              <a:avLst/>
            </a:prstGeom>
            <a:noFill/>
            <a:ln w="28575">
              <a:solidFill>
                <a:srgbClr val="FFFFFF"/>
              </a:solidFill>
              <a:round/>
              <a:headEnd/>
              <a:tailEnd/>
            </a:ln>
            <a:effectLst/>
          </p:spPr>
          <p:txBody>
            <a:bodyPr/>
            <a:lstStyle/>
            <a:p>
              <a:endParaRPr lang="en-US"/>
            </a:p>
          </p:txBody>
        </p:sp>
        <p:sp>
          <p:nvSpPr>
            <p:cNvPr id="113" name="AutoShape 11"/>
            <p:cNvSpPr>
              <a:spLocks noChangeArrowheads="1"/>
            </p:cNvSpPr>
            <p:nvPr>
              <p:custDataLst>
                <p:tags r:id="rId73"/>
              </p:custDataLst>
            </p:nvPr>
          </p:nvSpPr>
          <p:spPr bwMode="auto">
            <a:xfrm>
              <a:off x="3888" y="1872"/>
              <a:ext cx="384" cy="384"/>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114" name="Line 12"/>
            <p:cNvSpPr>
              <a:spLocks noChangeShapeType="1"/>
            </p:cNvSpPr>
            <p:nvPr>
              <p:custDataLst>
                <p:tags r:id="rId74"/>
              </p:custDataLst>
            </p:nvPr>
          </p:nvSpPr>
          <p:spPr bwMode="auto">
            <a:xfrm flipV="1">
              <a:off x="3792" y="1536"/>
              <a:ext cx="288" cy="192"/>
            </a:xfrm>
            <a:prstGeom prst="line">
              <a:avLst/>
            </a:prstGeom>
            <a:noFill/>
            <a:ln w="28575">
              <a:solidFill>
                <a:srgbClr val="FFFFFF"/>
              </a:solidFill>
              <a:round/>
              <a:headEnd/>
              <a:tailEnd/>
            </a:ln>
            <a:effectLst/>
          </p:spPr>
          <p:txBody>
            <a:bodyPr/>
            <a:lstStyle/>
            <a:p>
              <a:endParaRPr lang="en-US"/>
            </a:p>
          </p:txBody>
        </p:sp>
        <p:sp>
          <p:nvSpPr>
            <p:cNvPr id="115" name="Line 13"/>
            <p:cNvSpPr>
              <a:spLocks noChangeShapeType="1"/>
            </p:cNvSpPr>
            <p:nvPr>
              <p:custDataLst>
                <p:tags r:id="rId75"/>
              </p:custDataLst>
            </p:nvPr>
          </p:nvSpPr>
          <p:spPr bwMode="auto">
            <a:xfrm>
              <a:off x="4080" y="1536"/>
              <a:ext cx="240" cy="192"/>
            </a:xfrm>
            <a:prstGeom prst="line">
              <a:avLst/>
            </a:prstGeom>
            <a:noFill/>
            <a:ln w="28575">
              <a:solidFill>
                <a:srgbClr val="FFFFFF"/>
              </a:solidFill>
              <a:round/>
              <a:headEnd/>
              <a:tailEnd/>
            </a:ln>
            <a:effectLst/>
          </p:spPr>
          <p:txBody>
            <a:bodyPr/>
            <a:lstStyle/>
            <a:p>
              <a:endParaRPr lang="en-US"/>
            </a:p>
          </p:txBody>
        </p:sp>
        <p:sp>
          <p:nvSpPr>
            <p:cNvPr id="116" name="Line 14"/>
            <p:cNvSpPr>
              <a:spLocks noChangeShapeType="1"/>
            </p:cNvSpPr>
            <p:nvPr>
              <p:custDataLst>
                <p:tags r:id="rId76"/>
              </p:custDataLst>
            </p:nvPr>
          </p:nvSpPr>
          <p:spPr bwMode="auto">
            <a:xfrm>
              <a:off x="4320" y="1728"/>
              <a:ext cx="96" cy="0"/>
            </a:xfrm>
            <a:prstGeom prst="line">
              <a:avLst/>
            </a:prstGeom>
            <a:noFill/>
            <a:ln w="28575">
              <a:solidFill>
                <a:srgbClr val="FFFFFF"/>
              </a:solidFill>
              <a:round/>
              <a:headEnd/>
              <a:tailEnd/>
            </a:ln>
            <a:effectLst/>
          </p:spPr>
          <p:txBody>
            <a:bodyPr/>
            <a:lstStyle/>
            <a:p>
              <a:endParaRPr lang="en-US"/>
            </a:p>
          </p:txBody>
        </p:sp>
        <p:sp>
          <p:nvSpPr>
            <p:cNvPr id="117" name="Line 15"/>
            <p:cNvSpPr>
              <a:spLocks noChangeShapeType="1"/>
            </p:cNvSpPr>
            <p:nvPr>
              <p:custDataLst>
                <p:tags r:id="rId77"/>
              </p:custDataLst>
            </p:nvPr>
          </p:nvSpPr>
          <p:spPr bwMode="auto">
            <a:xfrm>
              <a:off x="4320" y="1728"/>
              <a:ext cx="96" cy="48"/>
            </a:xfrm>
            <a:prstGeom prst="line">
              <a:avLst/>
            </a:prstGeom>
            <a:noFill/>
            <a:ln w="28575">
              <a:solidFill>
                <a:srgbClr val="FFFFFF"/>
              </a:solidFill>
              <a:round/>
              <a:headEnd/>
              <a:tailEnd/>
            </a:ln>
            <a:effectLst/>
          </p:spPr>
          <p:txBody>
            <a:bodyPr/>
            <a:lstStyle/>
            <a:p>
              <a:endParaRPr lang="en-US"/>
            </a:p>
          </p:txBody>
        </p:sp>
        <p:sp>
          <p:nvSpPr>
            <p:cNvPr id="118" name="Line 16"/>
            <p:cNvSpPr>
              <a:spLocks noChangeShapeType="1"/>
            </p:cNvSpPr>
            <p:nvPr>
              <p:custDataLst>
                <p:tags r:id="rId78"/>
              </p:custDataLst>
            </p:nvPr>
          </p:nvSpPr>
          <p:spPr bwMode="auto">
            <a:xfrm>
              <a:off x="4320" y="1728"/>
              <a:ext cx="0" cy="96"/>
            </a:xfrm>
            <a:prstGeom prst="line">
              <a:avLst/>
            </a:prstGeom>
            <a:noFill/>
            <a:ln w="28575">
              <a:solidFill>
                <a:srgbClr val="FFFFFF"/>
              </a:solidFill>
              <a:round/>
              <a:headEnd/>
              <a:tailEnd/>
            </a:ln>
            <a:effectLst/>
          </p:spPr>
          <p:txBody>
            <a:bodyPr/>
            <a:lstStyle/>
            <a:p>
              <a:endParaRPr lang="en-US"/>
            </a:p>
          </p:txBody>
        </p:sp>
        <p:sp>
          <p:nvSpPr>
            <p:cNvPr id="119" name="Line 17"/>
            <p:cNvSpPr>
              <a:spLocks noChangeShapeType="1"/>
            </p:cNvSpPr>
            <p:nvPr>
              <p:custDataLst>
                <p:tags r:id="rId79"/>
              </p:custDataLst>
            </p:nvPr>
          </p:nvSpPr>
          <p:spPr bwMode="auto">
            <a:xfrm>
              <a:off x="3696" y="1728"/>
              <a:ext cx="96" cy="0"/>
            </a:xfrm>
            <a:prstGeom prst="line">
              <a:avLst/>
            </a:prstGeom>
            <a:noFill/>
            <a:ln w="28575">
              <a:solidFill>
                <a:srgbClr val="FFFFFF"/>
              </a:solidFill>
              <a:round/>
              <a:headEnd/>
              <a:tailEnd/>
            </a:ln>
            <a:effectLst/>
          </p:spPr>
          <p:txBody>
            <a:bodyPr/>
            <a:lstStyle/>
            <a:p>
              <a:endParaRPr lang="en-US"/>
            </a:p>
          </p:txBody>
        </p:sp>
        <p:sp>
          <p:nvSpPr>
            <p:cNvPr id="120" name="Line 18"/>
            <p:cNvSpPr>
              <a:spLocks noChangeShapeType="1"/>
            </p:cNvSpPr>
            <p:nvPr>
              <p:custDataLst>
                <p:tags r:id="rId80"/>
              </p:custDataLst>
            </p:nvPr>
          </p:nvSpPr>
          <p:spPr bwMode="auto">
            <a:xfrm>
              <a:off x="3792" y="1728"/>
              <a:ext cx="0" cy="96"/>
            </a:xfrm>
            <a:prstGeom prst="line">
              <a:avLst/>
            </a:prstGeom>
            <a:noFill/>
            <a:ln w="28575">
              <a:solidFill>
                <a:srgbClr val="FFFFFF"/>
              </a:solidFill>
              <a:round/>
              <a:headEnd/>
              <a:tailEnd/>
            </a:ln>
            <a:effectLst/>
          </p:spPr>
          <p:txBody>
            <a:bodyPr/>
            <a:lstStyle/>
            <a:p>
              <a:endParaRPr lang="en-US"/>
            </a:p>
          </p:txBody>
        </p:sp>
        <p:sp>
          <p:nvSpPr>
            <p:cNvPr id="121" name="Line 19"/>
            <p:cNvSpPr>
              <a:spLocks noChangeShapeType="1"/>
            </p:cNvSpPr>
            <p:nvPr>
              <p:custDataLst>
                <p:tags r:id="rId81"/>
              </p:custDataLst>
            </p:nvPr>
          </p:nvSpPr>
          <p:spPr bwMode="auto">
            <a:xfrm flipH="1">
              <a:off x="3696" y="1728"/>
              <a:ext cx="96" cy="48"/>
            </a:xfrm>
            <a:prstGeom prst="line">
              <a:avLst/>
            </a:prstGeom>
            <a:noFill/>
            <a:ln w="28575">
              <a:solidFill>
                <a:srgbClr val="FFFFFF"/>
              </a:solidFill>
              <a:round/>
              <a:headEnd/>
              <a:tailEnd/>
            </a:ln>
            <a:effectLst/>
          </p:spPr>
          <p:txBody>
            <a:bodyPr/>
            <a:lstStyle/>
            <a:p>
              <a:endParaRPr lang="en-US"/>
            </a:p>
          </p:txBody>
        </p:sp>
        <p:sp>
          <p:nvSpPr>
            <p:cNvPr id="122" name="Freeform 20"/>
            <p:cNvSpPr>
              <a:spLocks/>
            </p:cNvSpPr>
            <p:nvPr>
              <p:custDataLst>
                <p:tags r:id="rId82"/>
              </p:custDataLst>
            </p:nvPr>
          </p:nvSpPr>
          <p:spPr bwMode="auto">
            <a:xfrm>
              <a:off x="4176" y="1275"/>
              <a:ext cx="177" cy="94"/>
            </a:xfrm>
            <a:custGeom>
              <a:avLst/>
              <a:gdLst/>
              <a:ahLst/>
              <a:cxnLst>
                <a:cxn ang="0">
                  <a:pos x="0" y="21"/>
                </a:cxn>
                <a:cxn ang="0">
                  <a:pos x="35" y="94"/>
                </a:cxn>
                <a:cxn ang="0">
                  <a:pos x="45" y="0"/>
                </a:cxn>
                <a:cxn ang="0">
                  <a:pos x="92" y="75"/>
                </a:cxn>
                <a:cxn ang="0">
                  <a:pos x="120" y="0"/>
                </a:cxn>
                <a:cxn ang="0">
                  <a:pos x="177" y="66"/>
                </a:cxn>
              </a:cxnLst>
              <a:rect l="0" t="0" r="r" b="b"/>
              <a:pathLst>
                <a:path w="177" h="94">
                  <a:moveTo>
                    <a:pt x="0" y="21"/>
                  </a:moveTo>
                  <a:lnTo>
                    <a:pt x="35" y="94"/>
                  </a:lnTo>
                  <a:lnTo>
                    <a:pt x="45" y="0"/>
                  </a:lnTo>
                  <a:lnTo>
                    <a:pt x="92" y="75"/>
                  </a:lnTo>
                  <a:lnTo>
                    <a:pt x="120" y="0"/>
                  </a:lnTo>
                  <a:lnTo>
                    <a:pt x="177" y="66"/>
                  </a:lnTo>
                </a:path>
              </a:pathLst>
            </a:custGeom>
            <a:noFill/>
            <a:ln w="28575" cmpd="sng">
              <a:solidFill>
                <a:srgbClr val="FFFF00"/>
              </a:solidFill>
              <a:round/>
              <a:headEnd type="none" w="med" len="med"/>
              <a:tailEnd type="none" w="med" len="med"/>
            </a:ln>
            <a:effectLst/>
          </p:spPr>
          <p:txBody>
            <a:bodyPr/>
            <a:lstStyle/>
            <a:p>
              <a:endParaRPr lang="en-US"/>
            </a:p>
          </p:txBody>
        </p:sp>
        <p:sp>
          <p:nvSpPr>
            <p:cNvPr id="123" name="Freeform 21"/>
            <p:cNvSpPr>
              <a:spLocks/>
            </p:cNvSpPr>
            <p:nvPr>
              <p:custDataLst>
                <p:tags r:id="rId83"/>
              </p:custDataLst>
            </p:nvPr>
          </p:nvSpPr>
          <p:spPr bwMode="auto">
            <a:xfrm>
              <a:off x="4128" y="1114"/>
              <a:ext cx="197" cy="104"/>
            </a:xfrm>
            <a:custGeom>
              <a:avLst/>
              <a:gdLst/>
              <a:ahLst/>
              <a:cxnLst>
                <a:cxn ang="0">
                  <a:pos x="0" y="86"/>
                </a:cxn>
                <a:cxn ang="0">
                  <a:pos x="36" y="10"/>
                </a:cxn>
                <a:cxn ang="0">
                  <a:pos x="55" y="104"/>
                </a:cxn>
                <a:cxn ang="0">
                  <a:pos x="102" y="0"/>
                </a:cxn>
                <a:cxn ang="0">
                  <a:pos x="131" y="104"/>
                </a:cxn>
                <a:cxn ang="0">
                  <a:pos x="197" y="76"/>
                </a:cxn>
              </a:cxnLst>
              <a:rect l="0" t="0" r="r" b="b"/>
              <a:pathLst>
                <a:path w="197" h="104">
                  <a:moveTo>
                    <a:pt x="0" y="86"/>
                  </a:moveTo>
                  <a:lnTo>
                    <a:pt x="36" y="10"/>
                  </a:lnTo>
                  <a:lnTo>
                    <a:pt x="55" y="104"/>
                  </a:lnTo>
                  <a:lnTo>
                    <a:pt x="102" y="0"/>
                  </a:lnTo>
                  <a:lnTo>
                    <a:pt x="131" y="104"/>
                  </a:lnTo>
                  <a:lnTo>
                    <a:pt x="197" y="76"/>
                  </a:lnTo>
                </a:path>
              </a:pathLst>
            </a:custGeom>
            <a:noFill/>
            <a:ln w="28575" cmpd="sng">
              <a:solidFill>
                <a:srgbClr val="FFFF00"/>
              </a:solidFill>
              <a:round/>
              <a:headEnd type="none" w="med" len="med"/>
              <a:tailEnd type="none" w="med" len="med"/>
            </a:ln>
            <a:effectLst/>
          </p:spPr>
          <p:txBody>
            <a:bodyPr/>
            <a:lstStyle/>
            <a:p>
              <a:endParaRPr lang="en-US"/>
            </a:p>
          </p:txBody>
        </p:sp>
        <p:sp>
          <p:nvSpPr>
            <p:cNvPr id="124" name="Freeform 22"/>
            <p:cNvSpPr>
              <a:spLocks/>
            </p:cNvSpPr>
            <p:nvPr>
              <p:custDataLst>
                <p:tags r:id="rId84"/>
              </p:custDataLst>
            </p:nvPr>
          </p:nvSpPr>
          <p:spPr bwMode="auto">
            <a:xfrm>
              <a:off x="3796" y="1294"/>
              <a:ext cx="188" cy="113"/>
            </a:xfrm>
            <a:custGeom>
              <a:avLst/>
              <a:gdLst/>
              <a:ahLst/>
              <a:cxnLst>
                <a:cxn ang="0">
                  <a:pos x="0" y="56"/>
                </a:cxn>
                <a:cxn ang="0">
                  <a:pos x="66" y="0"/>
                </a:cxn>
                <a:cxn ang="0">
                  <a:pos x="85" y="113"/>
                </a:cxn>
                <a:cxn ang="0">
                  <a:pos x="123" y="0"/>
                </a:cxn>
                <a:cxn ang="0">
                  <a:pos x="151" y="104"/>
                </a:cxn>
                <a:cxn ang="0">
                  <a:pos x="188" y="2"/>
                </a:cxn>
              </a:cxnLst>
              <a:rect l="0" t="0" r="r" b="b"/>
              <a:pathLst>
                <a:path w="188" h="113">
                  <a:moveTo>
                    <a:pt x="0" y="56"/>
                  </a:moveTo>
                  <a:lnTo>
                    <a:pt x="66" y="0"/>
                  </a:lnTo>
                  <a:lnTo>
                    <a:pt x="85" y="113"/>
                  </a:lnTo>
                  <a:lnTo>
                    <a:pt x="123" y="0"/>
                  </a:lnTo>
                  <a:lnTo>
                    <a:pt x="151" y="104"/>
                  </a:lnTo>
                  <a:lnTo>
                    <a:pt x="188" y="2"/>
                  </a:lnTo>
                </a:path>
              </a:pathLst>
            </a:custGeom>
            <a:noFill/>
            <a:ln w="28575" cmpd="sng">
              <a:solidFill>
                <a:srgbClr val="FFFF00"/>
              </a:solidFill>
              <a:round/>
              <a:headEnd type="none" w="med" len="med"/>
              <a:tailEnd type="none" w="med" len="med"/>
            </a:ln>
            <a:effectLst/>
          </p:spPr>
          <p:txBody>
            <a:bodyPr/>
            <a:lstStyle/>
            <a:p>
              <a:endParaRPr lang="en-US"/>
            </a:p>
          </p:txBody>
        </p:sp>
        <p:sp>
          <p:nvSpPr>
            <p:cNvPr id="125" name="Freeform 23"/>
            <p:cNvSpPr>
              <a:spLocks/>
            </p:cNvSpPr>
            <p:nvPr>
              <p:custDataLst>
                <p:tags r:id="rId85"/>
              </p:custDataLst>
            </p:nvPr>
          </p:nvSpPr>
          <p:spPr bwMode="auto">
            <a:xfrm>
              <a:off x="3843" y="1143"/>
              <a:ext cx="180" cy="94"/>
            </a:xfrm>
            <a:custGeom>
              <a:avLst/>
              <a:gdLst/>
              <a:ahLst/>
              <a:cxnLst>
                <a:cxn ang="0">
                  <a:pos x="0" y="28"/>
                </a:cxn>
                <a:cxn ang="0">
                  <a:pos x="66" y="66"/>
                </a:cxn>
                <a:cxn ang="0">
                  <a:pos x="104" y="0"/>
                </a:cxn>
                <a:cxn ang="0">
                  <a:pos x="113" y="75"/>
                </a:cxn>
                <a:cxn ang="0">
                  <a:pos x="161" y="18"/>
                </a:cxn>
                <a:cxn ang="0">
                  <a:pos x="180" y="94"/>
                </a:cxn>
              </a:cxnLst>
              <a:rect l="0" t="0" r="r" b="b"/>
              <a:pathLst>
                <a:path w="180" h="94">
                  <a:moveTo>
                    <a:pt x="0" y="28"/>
                  </a:moveTo>
                  <a:lnTo>
                    <a:pt x="66" y="66"/>
                  </a:lnTo>
                  <a:lnTo>
                    <a:pt x="104" y="0"/>
                  </a:lnTo>
                  <a:lnTo>
                    <a:pt x="113" y="75"/>
                  </a:lnTo>
                  <a:lnTo>
                    <a:pt x="161" y="18"/>
                  </a:lnTo>
                  <a:lnTo>
                    <a:pt x="180" y="94"/>
                  </a:lnTo>
                </a:path>
              </a:pathLst>
            </a:custGeom>
            <a:noFill/>
            <a:ln w="28575" cmpd="sng">
              <a:solidFill>
                <a:srgbClr val="FFFF00"/>
              </a:solidFill>
              <a:round/>
              <a:headEnd type="none" w="med" len="med"/>
              <a:tailEnd type="none" w="med" len="med"/>
            </a:ln>
            <a:effectLst/>
          </p:spPr>
          <p:txBody>
            <a:bodyPr/>
            <a:lstStyle/>
            <a:p>
              <a:endParaRPr lang="en-US"/>
            </a:p>
          </p:txBody>
        </p:sp>
        <p:sp>
          <p:nvSpPr>
            <p:cNvPr id="126" name="Freeform 24"/>
            <p:cNvSpPr>
              <a:spLocks/>
            </p:cNvSpPr>
            <p:nvPr>
              <p:custDataLst>
                <p:tags r:id="rId86"/>
              </p:custDataLst>
            </p:nvPr>
          </p:nvSpPr>
          <p:spPr bwMode="auto">
            <a:xfrm>
              <a:off x="4023" y="991"/>
              <a:ext cx="75" cy="199"/>
            </a:xfrm>
            <a:custGeom>
              <a:avLst/>
              <a:gdLst/>
              <a:ahLst/>
              <a:cxnLst>
                <a:cxn ang="0">
                  <a:pos x="47" y="199"/>
                </a:cxn>
                <a:cxn ang="0">
                  <a:pos x="0" y="133"/>
                </a:cxn>
                <a:cxn ang="0">
                  <a:pos x="75" y="123"/>
                </a:cxn>
                <a:cxn ang="0">
                  <a:pos x="0" y="76"/>
                </a:cxn>
                <a:cxn ang="0">
                  <a:pos x="75" y="57"/>
                </a:cxn>
                <a:cxn ang="0">
                  <a:pos x="9" y="0"/>
                </a:cxn>
              </a:cxnLst>
              <a:rect l="0" t="0" r="r" b="b"/>
              <a:pathLst>
                <a:path w="75" h="199">
                  <a:moveTo>
                    <a:pt x="47" y="199"/>
                  </a:moveTo>
                  <a:lnTo>
                    <a:pt x="0" y="133"/>
                  </a:lnTo>
                  <a:lnTo>
                    <a:pt x="75" y="123"/>
                  </a:lnTo>
                  <a:lnTo>
                    <a:pt x="0" y="76"/>
                  </a:lnTo>
                  <a:lnTo>
                    <a:pt x="75" y="57"/>
                  </a:lnTo>
                  <a:lnTo>
                    <a:pt x="9" y="0"/>
                  </a:lnTo>
                </a:path>
              </a:pathLst>
            </a:custGeom>
            <a:noFill/>
            <a:ln w="28575" cmpd="sng">
              <a:solidFill>
                <a:srgbClr val="FFFF00"/>
              </a:solidFill>
              <a:round/>
              <a:headEnd type="none" w="med" len="med"/>
              <a:tailEnd type="none" w="med" len="med"/>
            </a:ln>
            <a:effectLst/>
          </p:spPr>
          <p:txBody>
            <a:bodyPr/>
            <a:lstStyle/>
            <a:p>
              <a:endParaRPr lang="en-US"/>
            </a:p>
          </p:txBody>
        </p:sp>
        <p:sp>
          <p:nvSpPr>
            <p:cNvPr id="143" name="Line 25"/>
            <p:cNvSpPr>
              <a:spLocks noChangeShapeType="1"/>
            </p:cNvSpPr>
            <p:nvPr>
              <p:custDataLst>
                <p:tags r:id="rId87"/>
              </p:custDataLst>
            </p:nvPr>
          </p:nvSpPr>
          <p:spPr bwMode="auto">
            <a:xfrm>
              <a:off x="3984" y="2256"/>
              <a:ext cx="0" cy="192"/>
            </a:xfrm>
            <a:prstGeom prst="line">
              <a:avLst/>
            </a:prstGeom>
            <a:noFill/>
            <a:ln w="28575">
              <a:solidFill>
                <a:srgbClr val="FFFFFF"/>
              </a:solidFill>
              <a:round/>
              <a:headEnd/>
              <a:tailEnd/>
            </a:ln>
            <a:effectLst/>
          </p:spPr>
          <p:txBody>
            <a:bodyPr/>
            <a:lstStyle/>
            <a:p>
              <a:endParaRPr lang="en-US"/>
            </a:p>
          </p:txBody>
        </p:sp>
        <p:sp>
          <p:nvSpPr>
            <p:cNvPr id="144" name="Line 26"/>
            <p:cNvSpPr>
              <a:spLocks noChangeShapeType="1"/>
            </p:cNvSpPr>
            <p:nvPr>
              <p:custDataLst>
                <p:tags r:id="rId88"/>
              </p:custDataLst>
            </p:nvPr>
          </p:nvSpPr>
          <p:spPr bwMode="auto">
            <a:xfrm flipH="1">
              <a:off x="3936" y="2448"/>
              <a:ext cx="48" cy="48"/>
            </a:xfrm>
            <a:prstGeom prst="line">
              <a:avLst/>
            </a:prstGeom>
            <a:noFill/>
            <a:ln w="28575">
              <a:solidFill>
                <a:srgbClr val="FFFFFF"/>
              </a:solidFill>
              <a:round/>
              <a:headEnd/>
              <a:tailEnd/>
            </a:ln>
            <a:effectLst/>
          </p:spPr>
          <p:txBody>
            <a:bodyPr/>
            <a:lstStyle/>
            <a:p>
              <a:endParaRPr lang="en-US"/>
            </a:p>
          </p:txBody>
        </p:sp>
        <p:sp>
          <p:nvSpPr>
            <p:cNvPr id="145" name="Line 27"/>
            <p:cNvSpPr>
              <a:spLocks noChangeShapeType="1"/>
            </p:cNvSpPr>
            <p:nvPr>
              <p:custDataLst>
                <p:tags r:id="rId89"/>
              </p:custDataLst>
            </p:nvPr>
          </p:nvSpPr>
          <p:spPr bwMode="auto">
            <a:xfrm>
              <a:off x="3984" y="2448"/>
              <a:ext cx="0" cy="48"/>
            </a:xfrm>
            <a:prstGeom prst="line">
              <a:avLst/>
            </a:prstGeom>
            <a:noFill/>
            <a:ln w="28575">
              <a:solidFill>
                <a:srgbClr val="FFFFFF"/>
              </a:solidFill>
              <a:round/>
              <a:headEnd/>
              <a:tailEnd/>
            </a:ln>
            <a:effectLst/>
          </p:spPr>
          <p:txBody>
            <a:bodyPr/>
            <a:lstStyle/>
            <a:p>
              <a:endParaRPr lang="en-US"/>
            </a:p>
          </p:txBody>
        </p:sp>
        <p:sp>
          <p:nvSpPr>
            <p:cNvPr id="146" name="Line 28"/>
            <p:cNvSpPr>
              <a:spLocks noChangeShapeType="1"/>
            </p:cNvSpPr>
            <p:nvPr>
              <p:custDataLst>
                <p:tags r:id="rId90"/>
              </p:custDataLst>
            </p:nvPr>
          </p:nvSpPr>
          <p:spPr bwMode="auto">
            <a:xfrm>
              <a:off x="4176" y="2256"/>
              <a:ext cx="0" cy="192"/>
            </a:xfrm>
            <a:prstGeom prst="line">
              <a:avLst/>
            </a:prstGeom>
            <a:noFill/>
            <a:ln w="28575">
              <a:solidFill>
                <a:srgbClr val="FFFFFF"/>
              </a:solidFill>
              <a:round/>
              <a:headEnd/>
              <a:tailEnd/>
            </a:ln>
            <a:effectLst/>
          </p:spPr>
          <p:txBody>
            <a:bodyPr/>
            <a:lstStyle/>
            <a:p>
              <a:endParaRPr lang="en-US"/>
            </a:p>
          </p:txBody>
        </p:sp>
        <p:sp>
          <p:nvSpPr>
            <p:cNvPr id="147" name="Line 29"/>
            <p:cNvSpPr>
              <a:spLocks noChangeShapeType="1"/>
            </p:cNvSpPr>
            <p:nvPr>
              <p:custDataLst>
                <p:tags r:id="rId91"/>
              </p:custDataLst>
            </p:nvPr>
          </p:nvSpPr>
          <p:spPr bwMode="auto">
            <a:xfrm flipH="1">
              <a:off x="4128" y="2448"/>
              <a:ext cx="48" cy="48"/>
            </a:xfrm>
            <a:prstGeom prst="line">
              <a:avLst/>
            </a:prstGeom>
            <a:noFill/>
            <a:ln w="28575">
              <a:solidFill>
                <a:srgbClr val="FFFFFF"/>
              </a:solidFill>
              <a:round/>
              <a:headEnd/>
              <a:tailEnd/>
            </a:ln>
            <a:effectLst/>
          </p:spPr>
          <p:txBody>
            <a:bodyPr/>
            <a:lstStyle/>
            <a:p>
              <a:endParaRPr lang="en-US"/>
            </a:p>
          </p:txBody>
        </p:sp>
        <p:sp>
          <p:nvSpPr>
            <p:cNvPr id="148" name="Line 30"/>
            <p:cNvSpPr>
              <a:spLocks noChangeShapeType="1"/>
            </p:cNvSpPr>
            <p:nvPr>
              <p:custDataLst>
                <p:tags r:id="rId92"/>
              </p:custDataLst>
            </p:nvPr>
          </p:nvSpPr>
          <p:spPr bwMode="auto">
            <a:xfrm>
              <a:off x="4176" y="2448"/>
              <a:ext cx="0" cy="48"/>
            </a:xfrm>
            <a:prstGeom prst="line">
              <a:avLst/>
            </a:prstGeom>
            <a:noFill/>
            <a:ln w="28575">
              <a:solidFill>
                <a:srgbClr val="FFFFFF"/>
              </a:solidFill>
              <a:round/>
              <a:headEnd/>
              <a:tailEnd/>
            </a:ln>
            <a:effectLst/>
          </p:spPr>
          <p:txBody>
            <a:bodyPr/>
            <a:lstStyle/>
            <a:p>
              <a:endParaRPr lang="en-US"/>
            </a:p>
          </p:txBody>
        </p:sp>
      </p:grpSp>
      <p:grpSp>
        <p:nvGrpSpPr>
          <p:cNvPr id="149" name="Group 8"/>
          <p:cNvGrpSpPr>
            <a:grpSpLocks/>
          </p:cNvGrpSpPr>
          <p:nvPr>
            <p:custDataLst>
              <p:tags r:id="rId24"/>
            </p:custDataLst>
          </p:nvPr>
        </p:nvGrpSpPr>
        <p:grpSpPr bwMode="auto">
          <a:xfrm>
            <a:off x="3121479" y="2339918"/>
            <a:ext cx="508000" cy="716876"/>
            <a:chOff x="3696" y="991"/>
            <a:chExt cx="720" cy="1505"/>
          </a:xfrm>
        </p:grpSpPr>
        <p:sp>
          <p:nvSpPr>
            <p:cNvPr id="152" name="Oval 9"/>
            <p:cNvSpPr>
              <a:spLocks noChangeArrowheads="1"/>
            </p:cNvSpPr>
            <p:nvPr>
              <p:custDataLst>
                <p:tags r:id="rId49"/>
              </p:custDataLst>
            </p:nvPr>
          </p:nvSpPr>
          <p:spPr bwMode="auto">
            <a:xfrm>
              <a:off x="3984" y="1200"/>
              <a:ext cx="192" cy="240"/>
            </a:xfrm>
            <a:prstGeom prst="ellipse">
              <a:avLst/>
            </a:prstGeom>
            <a:noFill/>
            <a:ln w="9525">
              <a:solidFill>
                <a:srgbClr val="FFFFFF"/>
              </a:solidFill>
              <a:round/>
              <a:headEnd/>
              <a:tailEnd/>
            </a:ln>
            <a:effectLst/>
          </p:spPr>
          <p:txBody>
            <a:bodyPr wrap="none" anchor="ctr"/>
            <a:lstStyle/>
            <a:p>
              <a:endParaRPr lang="en-US"/>
            </a:p>
          </p:txBody>
        </p:sp>
        <p:sp>
          <p:nvSpPr>
            <p:cNvPr id="153" name="Line 10"/>
            <p:cNvSpPr>
              <a:spLocks noChangeShapeType="1"/>
            </p:cNvSpPr>
            <p:nvPr>
              <p:custDataLst>
                <p:tags r:id="rId50"/>
              </p:custDataLst>
            </p:nvPr>
          </p:nvSpPr>
          <p:spPr bwMode="auto">
            <a:xfrm>
              <a:off x="4080" y="1440"/>
              <a:ext cx="0" cy="432"/>
            </a:xfrm>
            <a:prstGeom prst="line">
              <a:avLst/>
            </a:prstGeom>
            <a:noFill/>
            <a:ln w="28575">
              <a:solidFill>
                <a:srgbClr val="FFFFFF"/>
              </a:solidFill>
              <a:round/>
              <a:headEnd/>
              <a:tailEnd/>
            </a:ln>
            <a:effectLst/>
          </p:spPr>
          <p:txBody>
            <a:bodyPr/>
            <a:lstStyle/>
            <a:p>
              <a:endParaRPr lang="en-US"/>
            </a:p>
          </p:txBody>
        </p:sp>
        <p:sp>
          <p:nvSpPr>
            <p:cNvPr id="154" name="AutoShape 11"/>
            <p:cNvSpPr>
              <a:spLocks noChangeArrowheads="1"/>
            </p:cNvSpPr>
            <p:nvPr>
              <p:custDataLst>
                <p:tags r:id="rId51"/>
              </p:custDataLst>
            </p:nvPr>
          </p:nvSpPr>
          <p:spPr bwMode="auto">
            <a:xfrm>
              <a:off x="3888" y="1872"/>
              <a:ext cx="384" cy="384"/>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155" name="Line 12"/>
            <p:cNvSpPr>
              <a:spLocks noChangeShapeType="1"/>
            </p:cNvSpPr>
            <p:nvPr>
              <p:custDataLst>
                <p:tags r:id="rId52"/>
              </p:custDataLst>
            </p:nvPr>
          </p:nvSpPr>
          <p:spPr bwMode="auto">
            <a:xfrm flipV="1">
              <a:off x="3792" y="1536"/>
              <a:ext cx="288" cy="192"/>
            </a:xfrm>
            <a:prstGeom prst="line">
              <a:avLst/>
            </a:prstGeom>
            <a:noFill/>
            <a:ln w="28575">
              <a:solidFill>
                <a:srgbClr val="FFFFFF"/>
              </a:solidFill>
              <a:round/>
              <a:headEnd/>
              <a:tailEnd/>
            </a:ln>
            <a:effectLst/>
          </p:spPr>
          <p:txBody>
            <a:bodyPr/>
            <a:lstStyle/>
            <a:p>
              <a:endParaRPr lang="en-US"/>
            </a:p>
          </p:txBody>
        </p:sp>
        <p:sp>
          <p:nvSpPr>
            <p:cNvPr id="160" name="Line 13"/>
            <p:cNvSpPr>
              <a:spLocks noChangeShapeType="1"/>
            </p:cNvSpPr>
            <p:nvPr>
              <p:custDataLst>
                <p:tags r:id="rId53"/>
              </p:custDataLst>
            </p:nvPr>
          </p:nvSpPr>
          <p:spPr bwMode="auto">
            <a:xfrm>
              <a:off x="4080" y="1536"/>
              <a:ext cx="240" cy="192"/>
            </a:xfrm>
            <a:prstGeom prst="line">
              <a:avLst/>
            </a:prstGeom>
            <a:noFill/>
            <a:ln w="28575">
              <a:solidFill>
                <a:srgbClr val="FFFFFF"/>
              </a:solidFill>
              <a:round/>
              <a:headEnd/>
              <a:tailEnd/>
            </a:ln>
            <a:effectLst/>
          </p:spPr>
          <p:txBody>
            <a:bodyPr/>
            <a:lstStyle/>
            <a:p>
              <a:endParaRPr lang="en-US"/>
            </a:p>
          </p:txBody>
        </p:sp>
        <p:sp>
          <p:nvSpPr>
            <p:cNvPr id="161" name="Line 14"/>
            <p:cNvSpPr>
              <a:spLocks noChangeShapeType="1"/>
            </p:cNvSpPr>
            <p:nvPr>
              <p:custDataLst>
                <p:tags r:id="rId54"/>
              </p:custDataLst>
            </p:nvPr>
          </p:nvSpPr>
          <p:spPr bwMode="auto">
            <a:xfrm>
              <a:off x="4320" y="1728"/>
              <a:ext cx="96" cy="0"/>
            </a:xfrm>
            <a:prstGeom prst="line">
              <a:avLst/>
            </a:prstGeom>
            <a:noFill/>
            <a:ln w="28575">
              <a:solidFill>
                <a:srgbClr val="FFFFFF"/>
              </a:solidFill>
              <a:round/>
              <a:headEnd/>
              <a:tailEnd/>
            </a:ln>
            <a:effectLst/>
          </p:spPr>
          <p:txBody>
            <a:bodyPr/>
            <a:lstStyle/>
            <a:p>
              <a:endParaRPr lang="en-US"/>
            </a:p>
          </p:txBody>
        </p:sp>
        <p:sp>
          <p:nvSpPr>
            <p:cNvPr id="172" name="Line 15"/>
            <p:cNvSpPr>
              <a:spLocks noChangeShapeType="1"/>
            </p:cNvSpPr>
            <p:nvPr>
              <p:custDataLst>
                <p:tags r:id="rId55"/>
              </p:custDataLst>
            </p:nvPr>
          </p:nvSpPr>
          <p:spPr bwMode="auto">
            <a:xfrm>
              <a:off x="4320" y="1728"/>
              <a:ext cx="96" cy="48"/>
            </a:xfrm>
            <a:prstGeom prst="line">
              <a:avLst/>
            </a:prstGeom>
            <a:noFill/>
            <a:ln w="28575">
              <a:solidFill>
                <a:srgbClr val="FFFFFF"/>
              </a:solidFill>
              <a:round/>
              <a:headEnd/>
              <a:tailEnd/>
            </a:ln>
            <a:effectLst/>
          </p:spPr>
          <p:txBody>
            <a:bodyPr/>
            <a:lstStyle/>
            <a:p>
              <a:endParaRPr lang="en-US"/>
            </a:p>
          </p:txBody>
        </p:sp>
        <p:sp>
          <p:nvSpPr>
            <p:cNvPr id="173" name="Line 16"/>
            <p:cNvSpPr>
              <a:spLocks noChangeShapeType="1"/>
            </p:cNvSpPr>
            <p:nvPr>
              <p:custDataLst>
                <p:tags r:id="rId56"/>
              </p:custDataLst>
            </p:nvPr>
          </p:nvSpPr>
          <p:spPr bwMode="auto">
            <a:xfrm>
              <a:off x="4320" y="1728"/>
              <a:ext cx="0" cy="96"/>
            </a:xfrm>
            <a:prstGeom prst="line">
              <a:avLst/>
            </a:prstGeom>
            <a:noFill/>
            <a:ln w="28575">
              <a:solidFill>
                <a:srgbClr val="FFFFFF"/>
              </a:solidFill>
              <a:round/>
              <a:headEnd/>
              <a:tailEnd/>
            </a:ln>
            <a:effectLst/>
          </p:spPr>
          <p:txBody>
            <a:bodyPr/>
            <a:lstStyle/>
            <a:p>
              <a:endParaRPr lang="en-US"/>
            </a:p>
          </p:txBody>
        </p:sp>
        <p:sp>
          <p:nvSpPr>
            <p:cNvPr id="174" name="Line 17"/>
            <p:cNvSpPr>
              <a:spLocks noChangeShapeType="1"/>
            </p:cNvSpPr>
            <p:nvPr>
              <p:custDataLst>
                <p:tags r:id="rId57"/>
              </p:custDataLst>
            </p:nvPr>
          </p:nvSpPr>
          <p:spPr bwMode="auto">
            <a:xfrm>
              <a:off x="3696" y="1728"/>
              <a:ext cx="96" cy="0"/>
            </a:xfrm>
            <a:prstGeom prst="line">
              <a:avLst/>
            </a:prstGeom>
            <a:noFill/>
            <a:ln w="28575">
              <a:solidFill>
                <a:srgbClr val="FFFFFF"/>
              </a:solidFill>
              <a:round/>
              <a:headEnd/>
              <a:tailEnd/>
            </a:ln>
            <a:effectLst/>
          </p:spPr>
          <p:txBody>
            <a:bodyPr/>
            <a:lstStyle/>
            <a:p>
              <a:endParaRPr lang="en-US"/>
            </a:p>
          </p:txBody>
        </p:sp>
        <p:sp>
          <p:nvSpPr>
            <p:cNvPr id="175" name="Line 18"/>
            <p:cNvSpPr>
              <a:spLocks noChangeShapeType="1"/>
            </p:cNvSpPr>
            <p:nvPr>
              <p:custDataLst>
                <p:tags r:id="rId58"/>
              </p:custDataLst>
            </p:nvPr>
          </p:nvSpPr>
          <p:spPr bwMode="auto">
            <a:xfrm>
              <a:off x="3792" y="1728"/>
              <a:ext cx="0" cy="96"/>
            </a:xfrm>
            <a:prstGeom prst="line">
              <a:avLst/>
            </a:prstGeom>
            <a:noFill/>
            <a:ln w="28575">
              <a:solidFill>
                <a:srgbClr val="FFFFFF"/>
              </a:solidFill>
              <a:round/>
              <a:headEnd/>
              <a:tailEnd/>
            </a:ln>
            <a:effectLst/>
          </p:spPr>
          <p:txBody>
            <a:bodyPr/>
            <a:lstStyle/>
            <a:p>
              <a:endParaRPr lang="en-US"/>
            </a:p>
          </p:txBody>
        </p:sp>
        <p:sp>
          <p:nvSpPr>
            <p:cNvPr id="176" name="Line 19"/>
            <p:cNvSpPr>
              <a:spLocks noChangeShapeType="1"/>
            </p:cNvSpPr>
            <p:nvPr>
              <p:custDataLst>
                <p:tags r:id="rId59"/>
              </p:custDataLst>
            </p:nvPr>
          </p:nvSpPr>
          <p:spPr bwMode="auto">
            <a:xfrm flipH="1">
              <a:off x="3696" y="1728"/>
              <a:ext cx="96" cy="48"/>
            </a:xfrm>
            <a:prstGeom prst="line">
              <a:avLst/>
            </a:prstGeom>
            <a:noFill/>
            <a:ln w="28575">
              <a:solidFill>
                <a:srgbClr val="FFFFFF"/>
              </a:solidFill>
              <a:round/>
              <a:headEnd/>
              <a:tailEnd/>
            </a:ln>
            <a:effectLst/>
          </p:spPr>
          <p:txBody>
            <a:bodyPr/>
            <a:lstStyle/>
            <a:p>
              <a:endParaRPr lang="en-US"/>
            </a:p>
          </p:txBody>
        </p:sp>
        <p:sp>
          <p:nvSpPr>
            <p:cNvPr id="185" name="Freeform 20"/>
            <p:cNvSpPr>
              <a:spLocks/>
            </p:cNvSpPr>
            <p:nvPr>
              <p:custDataLst>
                <p:tags r:id="rId60"/>
              </p:custDataLst>
            </p:nvPr>
          </p:nvSpPr>
          <p:spPr bwMode="auto">
            <a:xfrm>
              <a:off x="4176" y="1275"/>
              <a:ext cx="177" cy="94"/>
            </a:xfrm>
            <a:custGeom>
              <a:avLst/>
              <a:gdLst/>
              <a:ahLst/>
              <a:cxnLst>
                <a:cxn ang="0">
                  <a:pos x="0" y="21"/>
                </a:cxn>
                <a:cxn ang="0">
                  <a:pos x="35" y="94"/>
                </a:cxn>
                <a:cxn ang="0">
                  <a:pos x="45" y="0"/>
                </a:cxn>
                <a:cxn ang="0">
                  <a:pos x="92" y="75"/>
                </a:cxn>
                <a:cxn ang="0">
                  <a:pos x="120" y="0"/>
                </a:cxn>
                <a:cxn ang="0">
                  <a:pos x="177" y="66"/>
                </a:cxn>
              </a:cxnLst>
              <a:rect l="0" t="0" r="r" b="b"/>
              <a:pathLst>
                <a:path w="177" h="94">
                  <a:moveTo>
                    <a:pt x="0" y="21"/>
                  </a:moveTo>
                  <a:lnTo>
                    <a:pt x="35" y="94"/>
                  </a:lnTo>
                  <a:lnTo>
                    <a:pt x="45" y="0"/>
                  </a:lnTo>
                  <a:lnTo>
                    <a:pt x="92" y="75"/>
                  </a:lnTo>
                  <a:lnTo>
                    <a:pt x="120" y="0"/>
                  </a:lnTo>
                  <a:lnTo>
                    <a:pt x="177" y="66"/>
                  </a:lnTo>
                </a:path>
              </a:pathLst>
            </a:custGeom>
            <a:noFill/>
            <a:ln w="28575" cmpd="sng">
              <a:solidFill>
                <a:srgbClr val="FFFF00"/>
              </a:solidFill>
              <a:round/>
              <a:headEnd type="none" w="med" len="med"/>
              <a:tailEnd type="none" w="med" len="med"/>
            </a:ln>
            <a:effectLst/>
          </p:spPr>
          <p:txBody>
            <a:bodyPr/>
            <a:lstStyle/>
            <a:p>
              <a:endParaRPr lang="en-US"/>
            </a:p>
          </p:txBody>
        </p:sp>
        <p:sp>
          <p:nvSpPr>
            <p:cNvPr id="186" name="Freeform 21"/>
            <p:cNvSpPr>
              <a:spLocks/>
            </p:cNvSpPr>
            <p:nvPr>
              <p:custDataLst>
                <p:tags r:id="rId61"/>
              </p:custDataLst>
            </p:nvPr>
          </p:nvSpPr>
          <p:spPr bwMode="auto">
            <a:xfrm>
              <a:off x="4128" y="1114"/>
              <a:ext cx="197" cy="104"/>
            </a:xfrm>
            <a:custGeom>
              <a:avLst/>
              <a:gdLst/>
              <a:ahLst/>
              <a:cxnLst>
                <a:cxn ang="0">
                  <a:pos x="0" y="86"/>
                </a:cxn>
                <a:cxn ang="0">
                  <a:pos x="36" y="10"/>
                </a:cxn>
                <a:cxn ang="0">
                  <a:pos x="55" y="104"/>
                </a:cxn>
                <a:cxn ang="0">
                  <a:pos x="102" y="0"/>
                </a:cxn>
                <a:cxn ang="0">
                  <a:pos x="131" y="104"/>
                </a:cxn>
                <a:cxn ang="0">
                  <a:pos x="197" y="76"/>
                </a:cxn>
              </a:cxnLst>
              <a:rect l="0" t="0" r="r" b="b"/>
              <a:pathLst>
                <a:path w="197" h="104">
                  <a:moveTo>
                    <a:pt x="0" y="86"/>
                  </a:moveTo>
                  <a:lnTo>
                    <a:pt x="36" y="10"/>
                  </a:lnTo>
                  <a:lnTo>
                    <a:pt x="55" y="104"/>
                  </a:lnTo>
                  <a:lnTo>
                    <a:pt x="102" y="0"/>
                  </a:lnTo>
                  <a:lnTo>
                    <a:pt x="131" y="104"/>
                  </a:lnTo>
                  <a:lnTo>
                    <a:pt x="197" y="76"/>
                  </a:lnTo>
                </a:path>
              </a:pathLst>
            </a:custGeom>
            <a:noFill/>
            <a:ln w="28575" cmpd="sng">
              <a:solidFill>
                <a:srgbClr val="FFFF00"/>
              </a:solidFill>
              <a:round/>
              <a:headEnd type="none" w="med" len="med"/>
              <a:tailEnd type="none" w="med" len="med"/>
            </a:ln>
            <a:effectLst/>
          </p:spPr>
          <p:txBody>
            <a:bodyPr/>
            <a:lstStyle/>
            <a:p>
              <a:endParaRPr lang="en-US"/>
            </a:p>
          </p:txBody>
        </p:sp>
        <p:sp>
          <p:nvSpPr>
            <p:cNvPr id="187" name="Freeform 22"/>
            <p:cNvSpPr>
              <a:spLocks/>
            </p:cNvSpPr>
            <p:nvPr>
              <p:custDataLst>
                <p:tags r:id="rId62"/>
              </p:custDataLst>
            </p:nvPr>
          </p:nvSpPr>
          <p:spPr bwMode="auto">
            <a:xfrm>
              <a:off x="3796" y="1294"/>
              <a:ext cx="188" cy="113"/>
            </a:xfrm>
            <a:custGeom>
              <a:avLst/>
              <a:gdLst/>
              <a:ahLst/>
              <a:cxnLst>
                <a:cxn ang="0">
                  <a:pos x="0" y="56"/>
                </a:cxn>
                <a:cxn ang="0">
                  <a:pos x="66" y="0"/>
                </a:cxn>
                <a:cxn ang="0">
                  <a:pos x="85" y="113"/>
                </a:cxn>
                <a:cxn ang="0">
                  <a:pos x="123" y="0"/>
                </a:cxn>
                <a:cxn ang="0">
                  <a:pos x="151" y="104"/>
                </a:cxn>
                <a:cxn ang="0">
                  <a:pos x="188" y="2"/>
                </a:cxn>
              </a:cxnLst>
              <a:rect l="0" t="0" r="r" b="b"/>
              <a:pathLst>
                <a:path w="188" h="113">
                  <a:moveTo>
                    <a:pt x="0" y="56"/>
                  </a:moveTo>
                  <a:lnTo>
                    <a:pt x="66" y="0"/>
                  </a:lnTo>
                  <a:lnTo>
                    <a:pt x="85" y="113"/>
                  </a:lnTo>
                  <a:lnTo>
                    <a:pt x="123" y="0"/>
                  </a:lnTo>
                  <a:lnTo>
                    <a:pt x="151" y="104"/>
                  </a:lnTo>
                  <a:lnTo>
                    <a:pt x="188" y="2"/>
                  </a:lnTo>
                </a:path>
              </a:pathLst>
            </a:custGeom>
            <a:noFill/>
            <a:ln w="28575" cmpd="sng">
              <a:solidFill>
                <a:srgbClr val="FFFF00"/>
              </a:solidFill>
              <a:round/>
              <a:headEnd type="none" w="med" len="med"/>
              <a:tailEnd type="none" w="med" len="med"/>
            </a:ln>
            <a:effectLst/>
          </p:spPr>
          <p:txBody>
            <a:bodyPr/>
            <a:lstStyle/>
            <a:p>
              <a:endParaRPr lang="en-US"/>
            </a:p>
          </p:txBody>
        </p:sp>
        <p:sp>
          <p:nvSpPr>
            <p:cNvPr id="188" name="Freeform 23"/>
            <p:cNvSpPr>
              <a:spLocks/>
            </p:cNvSpPr>
            <p:nvPr>
              <p:custDataLst>
                <p:tags r:id="rId63"/>
              </p:custDataLst>
            </p:nvPr>
          </p:nvSpPr>
          <p:spPr bwMode="auto">
            <a:xfrm>
              <a:off x="3843" y="1143"/>
              <a:ext cx="180" cy="94"/>
            </a:xfrm>
            <a:custGeom>
              <a:avLst/>
              <a:gdLst/>
              <a:ahLst/>
              <a:cxnLst>
                <a:cxn ang="0">
                  <a:pos x="0" y="28"/>
                </a:cxn>
                <a:cxn ang="0">
                  <a:pos x="66" y="66"/>
                </a:cxn>
                <a:cxn ang="0">
                  <a:pos x="104" y="0"/>
                </a:cxn>
                <a:cxn ang="0">
                  <a:pos x="113" y="75"/>
                </a:cxn>
                <a:cxn ang="0">
                  <a:pos x="161" y="18"/>
                </a:cxn>
                <a:cxn ang="0">
                  <a:pos x="180" y="94"/>
                </a:cxn>
              </a:cxnLst>
              <a:rect l="0" t="0" r="r" b="b"/>
              <a:pathLst>
                <a:path w="180" h="94">
                  <a:moveTo>
                    <a:pt x="0" y="28"/>
                  </a:moveTo>
                  <a:lnTo>
                    <a:pt x="66" y="66"/>
                  </a:lnTo>
                  <a:lnTo>
                    <a:pt x="104" y="0"/>
                  </a:lnTo>
                  <a:lnTo>
                    <a:pt x="113" y="75"/>
                  </a:lnTo>
                  <a:lnTo>
                    <a:pt x="161" y="18"/>
                  </a:lnTo>
                  <a:lnTo>
                    <a:pt x="180" y="94"/>
                  </a:lnTo>
                </a:path>
              </a:pathLst>
            </a:custGeom>
            <a:noFill/>
            <a:ln w="28575" cmpd="sng">
              <a:solidFill>
                <a:srgbClr val="FFFF00"/>
              </a:solidFill>
              <a:round/>
              <a:headEnd type="none" w="med" len="med"/>
              <a:tailEnd type="none" w="med" len="med"/>
            </a:ln>
            <a:effectLst/>
          </p:spPr>
          <p:txBody>
            <a:bodyPr/>
            <a:lstStyle/>
            <a:p>
              <a:endParaRPr lang="en-US"/>
            </a:p>
          </p:txBody>
        </p:sp>
        <p:sp>
          <p:nvSpPr>
            <p:cNvPr id="189" name="Freeform 24"/>
            <p:cNvSpPr>
              <a:spLocks/>
            </p:cNvSpPr>
            <p:nvPr>
              <p:custDataLst>
                <p:tags r:id="rId64"/>
              </p:custDataLst>
            </p:nvPr>
          </p:nvSpPr>
          <p:spPr bwMode="auto">
            <a:xfrm>
              <a:off x="4023" y="991"/>
              <a:ext cx="75" cy="199"/>
            </a:xfrm>
            <a:custGeom>
              <a:avLst/>
              <a:gdLst/>
              <a:ahLst/>
              <a:cxnLst>
                <a:cxn ang="0">
                  <a:pos x="47" y="199"/>
                </a:cxn>
                <a:cxn ang="0">
                  <a:pos x="0" y="133"/>
                </a:cxn>
                <a:cxn ang="0">
                  <a:pos x="75" y="123"/>
                </a:cxn>
                <a:cxn ang="0">
                  <a:pos x="0" y="76"/>
                </a:cxn>
                <a:cxn ang="0">
                  <a:pos x="75" y="57"/>
                </a:cxn>
                <a:cxn ang="0">
                  <a:pos x="9" y="0"/>
                </a:cxn>
              </a:cxnLst>
              <a:rect l="0" t="0" r="r" b="b"/>
              <a:pathLst>
                <a:path w="75" h="199">
                  <a:moveTo>
                    <a:pt x="47" y="199"/>
                  </a:moveTo>
                  <a:lnTo>
                    <a:pt x="0" y="133"/>
                  </a:lnTo>
                  <a:lnTo>
                    <a:pt x="75" y="123"/>
                  </a:lnTo>
                  <a:lnTo>
                    <a:pt x="0" y="76"/>
                  </a:lnTo>
                  <a:lnTo>
                    <a:pt x="75" y="57"/>
                  </a:lnTo>
                  <a:lnTo>
                    <a:pt x="9" y="0"/>
                  </a:lnTo>
                </a:path>
              </a:pathLst>
            </a:custGeom>
            <a:noFill/>
            <a:ln w="28575" cmpd="sng">
              <a:solidFill>
                <a:srgbClr val="FFFF00"/>
              </a:solidFill>
              <a:round/>
              <a:headEnd type="none" w="med" len="med"/>
              <a:tailEnd type="none" w="med" len="med"/>
            </a:ln>
            <a:effectLst/>
          </p:spPr>
          <p:txBody>
            <a:bodyPr/>
            <a:lstStyle/>
            <a:p>
              <a:endParaRPr lang="en-US"/>
            </a:p>
          </p:txBody>
        </p:sp>
        <p:sp>
          <p:nvSpPr>
            <p:cNvPr id="190" name="Line 25"/>
            <p:cNvSpPr>
              <a:spLocks noChangeShapeType="1"/>
            </p:cNvSpPr>
            <p:nvPr>
              <p:custDataLst>
                <p:tags r:id="rId65"/>
              </p:custDataLst>
            </p:nvPr>
          </p:nvSpPr>
          <p:spPr bwMode="auto">
            <a:xfrm>
              <a:off x="3984" y="2256"/>
              <a:ext cx="0" cy="192"/>
            </a:xfrm>
            <a:prstGeom prst="line">
              <a:avLst/>
            </a:prstGeom>
            <a:noFill/>
            <a:ln w="28575">
              <a:solidFill>
                <a:srgbClr val="FFFFFF"/>
              </a:solidFill>
              <a:round/>
              <a:headEnd/>
              <a:tailEnd/>
            </a:ln>
            <a:effectLst/>
          </p:spPr>
          <p:txBody>
            <a:bodyPr/>
            <a:lstStyle/>
            <a:p>
              <a:endParaRPr lang="en-US"/>
            </a:p>
          </p:txBody>
        </p:sp>
        <p:sp>
          <p:nvSpPr>
            <p:cNvPr id="191" name="Line 26"/>
            <p:cNvSpPr>
              <a:spLocks noChangeShapeType="1"/>
            </p:cNvSpPr>
            <p:nvPr>
              <p:custDataLst>
                <p:tags r:id="rId66"/>
              </p:custDataLst>
            </p:nvPr>
          </p:nvSpPr>
          <p:spPr bwMode="auto">
            <a:xfrm flipH="1">
              <a:off x="3936" y="2448"/>
              <a:ext cx="48" cy="48"/>
            </a:xfrm>
            <a:prstGeom prst="line">
              <a:avLst/>
            </a:prstGeom>
            <a:noFill/>
            <a:ln w="28575">
              <a:solidFill>
                <a:srgbClr val="FFFFFF"/>
              </a:solidFill>
              <a:round/>
              <a:headEnd/>
              <a:tailEnd/>
            </a:ln>
            <a:effectLst/>
          </p:spPr>
          <p:txBody>
            <a:bodyPr/>
            <a:lstStyle/>
            <a:p>
              <a:endParaRPr lang="en-US"/>
            </a:p>
          </p:txBody>
        </p:sp>
        <p:sp>
          <p:nvSpPr>
            <p:cNvPr id="192" name="Line 27"/>
            <p:cNvSpPr>
              <a:spLocks noChangeShapeType="1"/>
            </p:cNvSpPr>
            <p:nvPr>
              <p:custDataLst>
                <p:tags r:id="rId67"/>
              </p:custDataLst>
            </p:nvPr>
          </p:nvSpPr>
          <p:spPr bwMode="auto">
            <a:xfrm>
              <a:off x="3984" y="2448"/>
              <a:ext cx="0" cy="48"/>
            </a:xfrm>
            <a:prstGeom prst="line">
              <a:avLst/>
            </a:prstGeom>
            <a:noFill/>
            <a:ln w="28575">
              <a:solidFill>
                <a:srgbClr val="FFFFFF"/>
              </a:solidFill>
              <a:round/>
              <a:headEnd/>
              <a:tailEnd/>
            </a:ln>
            <a:effectLst/>
          </p:spPr>
          <p:txBody>
            <a:bodyPr/>
            <a:lstStyle/>
            <a:p>
              <a:endParaRPr lang="en-US"/>
            </a:p>
          </p:txBody>
        </p:sp>
        <p:sp>
          <p:nvSpPr>
            <p:cNvPr id="193" name="Line 28"/>
            <p:cNvSpPr>
              <a:spLocks noChangeShapeType="1"/>
            </p:cNvSpPr>
            <p:nvPr>
              <p:custDataLst>
                <p:tags r:id="rId68"/>
              </p:custDataLst>
            </p:nvPr>
          </p:nvSpPr>
          <p:spPr bwMode="auto">
            <a:xfrm>
              <a:off x="4176" y="2256"/>
              <a:ext cx="0" cy="192"/>
            </a:xfrm>
            <a:prstGeom prst="line">
              <a:avLst/>
            </a:prstGeom>
            <a:noFill/>
            <a:ln w="28575">
              <a:solidFill>
                <a:srgbClr val="FFFFFF"/>
              </a:solidFill>
              <a:round/>
              <a:headEnd/>
              <a:tailEnd/>
            </a:ln>
            <a:effectLst/>
          </p:spPr>
          <p:txBody>
            <a:bodyPr/>
            <a:lstStyle/>
            <a:p>
              <a:endParaRPr lang="en-US"/>
            </a:p>
          </p:txBody>
        </p:sp>
        <p:sp>
          <p:nvSpPr>
            <p:cNvPr id="194" name="Line 29"/>
            <p:cNvSpPr>
              <a:spLocks noChangeShapeType="1"/>
            </p:cNvSpPr>
            <p:nvPr>
              <p:custDataLst>
                <p:tags r:id="rId69"/>
              </p:custDataLst>
            </p:nvPr>
          </p:nvSpPr>
          <p:spPr bwMode="auto">
            <a:xfrm flipH="1">
              <a:off x="4128" y="2448"/>
              <a:ext cx="48" cy="48"/>
            </a:xfrm>
            <a:prstGeom prst="line">
              <a:avLst/>
            </a:prstGeom>
            <a:noFill/>
            <a:ln w="28575">
              <a:solidFill>
                <a:srgbClr val="FFFFFF"/>
              </a:solidFill>
              <a:round/>
              <a:headEnd/>
              <a:tailEnd/>
            </a:ln>
            <a:effectLst/>
          </p:spPr>
          <p:txBody>
            <a:bodyPr/>
            <a:lstStyle/>
            <a:p>
              <a:endParaRPr lang="en-US"/>
            </a:p>
          </p:txBody>
        </p:sp>
        <p:sp>
          <p:nvSpPr>
            <p:cNvPr id="195" name="Line 30"/>
            <p:cNvSpPr>
              <a:spLocks noChangeShapeType="1"/>
            </p:cNvSpPr>
            <p:nvPr>
              <p:custDataLst>
                <p:tags r:id="rId70"/>
              </p:custDataLst>
            </p:nvPr>
          </p:nvSpPr>
          <p:spPr bwMode="auto">
            <a:xfrm>
              <a:off x="4176" y="2448"/>
              <a:ext cx="0" cy="48"/>
            </a:xfrm>
            <a:prstGeom prst="line">
              <a:avLst/>
            </a:prstGeom>
            <a:noFill/>
            <a:ln w="28575">
              <a:solidFill>
                <a:srgbClr val="FFFFFF"/>
              </a:solidFill>
              <a:round/>
              <a:headEnd/>
              <a:tailEnd/>
            </a:ln>
            <a:effectLst/>
          </p:spPr>
          <p:txBody>
            <a:bodyPr/>
            <a:lstStyle/>
            <a:p>
              <a:endParaRPr lang="en-US"/>
            </a:p>
          </p:txBody>
        </p:sp>
      </p:grpSp>
      <p:grpSp>
        <p:nvGrpSpPr>
          <p:cNvPr id="196" name="Group 8"/>
          <p:cNvGrpSpPr>
            <a:grpSpLocks/>
          </p:cNvGrpSpPr>
          <p:nvPr>
            <p:custDataLst>
              <p:tags r:id="rId25"/>
            </p:custDataLst>
          </p:nvPr>
        </p:nvGrpSpPr>
        <p:grpSpPr bwMode="auto">
          <a:xfrm>
            <a:off x="1741413" y="2366636"/>
            <a:ext cx="508000" cy="716876"/>
            <a:chOff x="3696" y="991"/>
            <a:chExt cx="720" cy="1505"/>
          </a:xfrm>
        </p:grpSpPr>
        <p:sp>
          <p:nvSpPr>
            <p:cNvPr id="197" name="Oval 9"/>
            <p:cNvSpPr>
              <a:spLocks noChangeArrowheads="1"/>
            </p:cNvSpPr>
            <p:nvPr>
              <p:custDataLst>
                <p:tags r:id="rId27"/>
              </p:custDataLst>
            </p:nvPr>
          </p:nvSpPr>
          <p:spPr bwMode="auto">
            <a:xfrm>
              <a:off x="3984" y="1200"/>
              <a:ext cx="192" cy="240"/>
            </a:xfrm>
            <a:prstGeom prst="ellipse">
              <a:avLst/>
            </a:prstGeom>
            <a:noFill/>
            <a:ln w="9525">
              <a:solidFill>
                <a:srgbClr val="FFFFFF"/>
              </a:solidFill>
              <a:round/>
              <a:headEnd/>
              <a:tailEnd/>
            </a:ln>
            <a:effectLst/>
          </p:spPr>
          <p:txBody>
            <a:bodyPr wrap="none" anchor="ctr"/>
            <a:lstStyle/>
            <a:p>
              <a:endParaRPr lang="en-US"/>
            </a:p>
          </p:txBody>
        </p:sp>
        <p:sp>
          <p:nvSpPr>
            <p:cNvPr id="198" name="Line 10"/>
            <p:cNvSpPr>
              <a:spLocks noChangeShapeType="1"/>
            </p:cNvSpPr>
            <p:nvPr>
              <p:custDataLst>
                <p:tags r:id="rId28"/>
              </p:custDataLst>
            </p:nvPr>
          </p:nvSpPr>
          <p:spPr bwMode="auto">
            <a:xfrm>
              <a:off x="4080" y="1440"/>
              <a:ext cx="0" cy="432"/>
            </a:xfrm>
            <a:prstGeom prst="line">
              <a:avLst/>
            </a:prstGeom>
            <a:noFill/>
            <a:ln w="28575">
              <a:solidFill>
                <a:srgbClr val="FFFFFF"/>
              </a:solidFill>
              <a:round/>
              <a:headEnd/>
              <a:tailEnd/>
            </a:ln>
            <a:effectLst/>
          </p:spPr>
          <p:txBody>
            <a:bodyPr/>
            <a:lstStyle/>
            <a:p>
              <a:endParaRPr lang="en-US"/>
            </a:p>
          </p:txBody>
        </p:sp>
        <p:sp>
          <p:nvSpPr>
            <p:cNvPr id="199" name="AutoShape 11"/>
            <p:cNvSpPr>
              <a:spLocks noChangeArrowheads="1"/>
            </p:cNvSpPr>
            <p:nvPr>
              <p:custDataLst>
                <p:tags r:id="rId29"/>
              </p:custDataLst>
            </p:nvPr>
          </p:nvSpPr>
          <p:spPr bwMode="auto">
            <a:xfrm>
              <a:off x="3888" y="1872"/>
              <a:ext cx="384" cy="384"/>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200" name="Line 12"/>
            <p:cNvSpPr>
              <a:spLocks noChangeShapeType="1"/>
            </p:cNvSpPr>
            <p:nvPr>
              <p:custDataLst>
                <p:tags r:id="rId30"/>
              </p:custDataLst>
            </p:nvPr>
          </p:nvSpPr>
          <p:spPr bwMode="auto">
            <a:xfrm flipV="1">
              <a:off x="3792" y="1536"/>
              <a:ext cx="288" cy="192"/>
            </a:xfrm>
            <a:prstGeom prst="line">
              <a:avLst/>
            </a:prstGeom>
            <a:noFill/>
            <a:ln w="28575">
              <a:solidFill>
                <a:srgbClr val="FFFFFF"/>
              </a:solidFill>
              <a:round/>
              <a:headEnd/>
              <a:tailEnd/>
            </a:ln>
            <a:effectLst/>
          </p:spPr>
          <p:txBody>
            <a:bodyPr/>
            <a:lstStyle/>
            <a:p>
              <a:endParaRPr lang="en-US"/>
            </a:p>
          </p:txBody>
        </p:sp>
        <p:sp>
          <p:nvSpPr>
            <p:cNvPr id="201" name="Line 13"/>
            <p:cNvSpPr>
              <a:spLocks noChangeShapeType="1"/>
            </p:cNvSpPr>
            <p:nvPr>
              <p:custDataLst>
                <p:tags r:id="rId31"/>
              </p:custDataLst>
            </p:nvPr>
          </p:nvSpPr>
          <p:spPr bwMode="auto">
            <a:xfrm>
              <a:off x="4080" y="1536"/>
              <a:ext cx="240" cy="192"/>
            </a:xfrm>
            <a:prstGeom prst="line">
              <a:avLst/>
            </a:prstGeom>
            <a:noFill/>
            <a:ln w="28575">
              <a:solidFill>
                <a:srgbClr val="FFFFFF"/>
              </a:solidFill>
              <a:round/>
              <a:headEnd/>
              <a:tailEnd/>
            </a:ln>
            <a:effectLst/>
          </p:spPr>
          <p:txBody>
            <a:bodyPr/>
            <a:lstStyle/>
            <a:p>
              <a:endParaRPr lang="en-US"/>
            </a:p>
          </p:txBody>
        </p:sp>
        <p:sp>
          <p:nvSpPr>
            <p:cNvPr id="202" name="Line 14"/>
            <p:cNvSpPr>
              <a:spLocks noChangeShapeType="1"/>
            </p:cNvSpPr>
            <p:nvPr>
              <p:custDataLst>
                <p:tags r:id="rId32"/>
              </p:custDataLst>
            </p:nvPr>
          </p:nvSpPr>
          <p:spPr bwMode="auto">
            <a:xfrm>
              <a:off x="4320" y="1728"/>
              <a:ext cx="96" cy="0"/>
            </a:xfrm>
            <a:prstGeom prst="line">
              <a:avLst/>
            </a:prstGeom>
            <a:noFill/>
            <a:ln w="28575">
              <a:solidFill>
                <a:srgbClr val="FFFFFF"/>
              </a:solidFill>
              <a:round/>
              <a:headEnd/>
              <a:tailEnd/>
            </a:ln>
            <a:effectLst/>
          </p:spPr>
          <p:txBody>
            <a:bodyPr/>
            <a:lstStyle/>
            <a:p>
              <a:endParaRPr lang="en-US"/>
            </a:p>
          </p:txBody>
        </p:sp>
        <p:sp>
          <p:nvSpPr>
            <p:cNvPr id="203" name="Line 15"/>
            <p:cNvSpPr>
              <a:spLocks noChangeShapeType="1"/>
            </p:cNvSpPr>
            <p:nvPr>
              <p:custDataLst>
                <p:tags r:id="rId33"/>
              </p:custDataLst>
            </p:nvPr>
          </p:nvSpPr>
          <p:spPr bwMode="auto">
            <a:xfrm>
              <a:off x="4320" y="1728"/>
              <a:ext cx="96" cy="48"/>
            </a:xfrm>
            <a:prstGeom prst="line">
              <a:avLst/>
            </a:prstGeom>
            <a:noFill/>
            <a:ln w="28575">
              <a:solidFill>
                <a:srgbClr val="FFFFFF"/>
              </a:solidFill>
              <a:round/>
              <a:headEnd/>
              <a:tailEnd/>
            </a:ln>
            <a:effectLst/>
          </p:spPr>
          <p:txBody>
            <a:bodyPr/>
            <a:lstStyle/>
            <a:p>
              <a:endParaRPr lang="en-US"/>
            </a:p>
          </p:txBody>
        </p:sp>
        <p:sp>
          <p:nvSpPr>
            <p:cNvPr id="204" name="Line 16"/>
            <p:cNvSpPr>
              <a:spLocks noChangeShapeType="1"/>
            </p:cNvSpPr>
            <p:nvPr>
              <p:custDataLst>
                <p:tags r:id="rId34"/>
              </p:custDataLst>
            </p:nvPr>
          </p:nvSpPr>
          <p:spPr bwMode="auto">
            <a:xfrm>
              <a:off x="4320" y="1728"/>
              <a:ext cx="0" cy="96"/>
            </a:xfrm>
            <a:prstGeom prst="line">
              <a:avLst/>
            </a:prstGeom>
            <a:noFill/>
            <a:ln w="28575">
              <a:solidFill>
                <a:srgbClr val="FFFFFF"/>
              </a:solidFill>
              <a:round/>
              <a:headEnd/>
              <a:tailEnd/>
            </a:ln>
            <a:effectLst/>
          </p:spPr>
          <p:txBody>
            <a:bodyPr/>
            <a:lstStyle/>
            <a:p>
              <a:endParaRPr lang="en-US"/>
            </a:p>
          </p:txBody>
        </p:sp>
        <p:sp>
          <p:nvSpPr>
            <p:cNvPr id="205" name="Line 17"/>
            <p:cNvSpPr>
              <a:spLocks noChangeShapeType="1"/>
            </p:cNvSpPr>
            <p:nvPr>
              <p:custDataLst>
                <p:tags r:id="rId35"/>
              </p:custDataLst>
            </p:nvPr>
          </p:nvSpPr>
          <p:spPr bwMode="auto">
            <a:xfrm>
              <a:off x="3696" y="1728"/>
              <a:ext cx="96" cy="0"/>
            </a:xfrm>
            <a:prstGeom prst="line">
              <a:avLst/>
            </a:prstGeom>
            <a:noFill/>
            <a:ln w="28575">
              <a:solidFill>
                <a:srgbClr val="FFFFFF"/>
              </a:solidFill>
              <a:round/>
              <a:headEnd/>
              <a:tailEnd/>
            </a:ln>
            <a:effectLst/>
          </p:spPr>
          <p:txBody>
            <a:bodyPr/>
            <a:lstStyle/>
            <a:p>
              <a:endParaRPr lang="en-US"/>
            </a:p>
          </p:txBody>
        </p:sp>
        <p:sp>
          <p:nvSpPr>
            <p:cNvPr id="206" name="Line 18"/>
            <p:cNvSpPr>
              <a:spLocks noChangeShapeType="1"/>
            </p:cNvSpPr>
            <p:nvPr>
              <p:custDataLst>
                <p:tags r:id="rId36"/>
              </p:custDataLst>
            </p:nvPr>
          </p:nvSpPr>
          <p:spPr bwMode="auto">
            <a:xfrm>
              <a:off x="3792" y="1728"/>
              <a:ext cx="0" cy="96"/>
            </a:xfrm>
            <a:prstGeom prst="line">
              <a:avLst/>
            </a:prstGeom>
            <a:noFill/>
            <a:ln w="28575">
              <a:solidFill>
                <a:srgbClr val="FFFFFF"/>
              </a:solidFill>
              <a:round/>
              <a:headEnd/>
              <a:tailEnd/>
            </a:ln>
            <a:effectLst/>
          </p:spPr>
          <p:txBody>
            <a:bodyPr/>
            <a:lstStyle/>
            <a:p>
              <a:endParaRPr lang="en-US"/>
            </a:p>
          </p:txBody>
        </p:sp>
        <p:sp>
          <p:nvSpPr>
            <p:cNvPr id="207" name="Line 19"/>
            <p:cNvSpPr>
              <a:spLocks noChangeShapeType="1"/>
            </p:cNvSpPr>
            <p:nvPr>
              <p:custDataLst>
                <p:tags r:id="rId37"/>
              </p:custDataLst>
            </p:nvPr>
          </p:nvSpPr>
          <p:spPr bwMode="auto">
            <a:xfrm flipH="1">
              <a:off x="3696" y="1728"/>
              <a:ext cx="96" cy="48"/>
            </a:xfrm>
            <a:prstGeom prst="line">
              <a:avLst/>
            </a:prstGeom>
            <a:noFill/>
            <a:ln w="28575">
              <a:solidFill>
                <a:srgbClr val="FFFFFF"/>
              </a:solidFill>
              <a:round/>
              <a:headEnd/>
              <a:tailEnd/>
            </a:ln>
            <a:effectLst/>
          </p:spPr>
          <p:txBody>
            <a:bodyPr/>
            <a:lstStyle/>
            <a:p>
              <a:endParaRPr lang="en-US"/>
            </a:p>
          </p:txBody>
        </p:sp>
        <p:sp>
          <p:nvSpPr>
            <p:cNvPr id="208" name="Freeform 20"/>
            <p:cNvSpPr>
              <a:spLocks/>
            </p:cNvSpPr>
            <p:nvPr>
              <p:custDataLst>
                <p:tags r:id="rId38"/>
              </p:custDataLst>
            </p:nvPr>
          </p:nvSpPr>
          <p:spPr bwMode="auto">
            <a:xfrm>
              <a:off x="4176" y="1275"/>
              <a:ext cx="177" cy="94"/>
            </a:xfrm>
            <a:custGeom>
              <a:avLst/>
              <a:gdLst/>
              <a:ahLst/>
              <a:cxnLst>
                <a:cxn ang="0">
                  <a:pos x="0" y="21"/>
                </a:cxn>
                <a:cxn ang="0">
                  <a:pos x="35" y="94"/>
                </a:cxn>
                <a:cxn ang="0">
                  <a:pos x="45" y="0"/>
                </a:cxn>
                <a:cxn ang="0">
                  <a:pos x="92" y="75"/>
                </a:cxn>
                <a:cxn ang="0">
                  <a:pos x="120" y="0"/>
                </a:cxn>
                <a:cxn ang="0">
                  <a:pos x="177" y="66"/>
                </a:cxn>
              </a:cxnLst>
              <a:rect l="0" t="0" r="r" b="b"/>
              <a:pathLst>
                <a:path w="177" h="94">
                  <a:moveTo>
                    <a:pt x="0" y="21"/>
                  </a:moveTo>
                  <a:lnTo>
                    <a:pt x="35" y="94"/>
                  </a:lnTo>
                  <a:lnTo>
                    <a:pt x="45" y="0"/>
                  </a:lnTo>
                  <a:lnTo>
                    <a:pt x="92" y="75"/>
                  </a:lnTo>
                  <a:lnTo>
                    <a:pt x="120" y="0"/>
                  </a:lnTo>
                  <a:lnTo>
                    <a:pt x="177" y="66"/>
                  </a:lnTo>
                </a:path>
              </a:pathLst>
            </a:custGeom>
            <a:noFill/>
            <a:ln w="28575" cmpd="sng">
              <a:solidFill>
                <a:srgbClr val="FFFF00"/>
              </a:solidFill>
              <a:round/>
              <a:headEnd type="none" w="med" len="med"/>
              <a:tailEnd type="none" w="med" len="med"/>
            </a:ln>
            <a:effectLst/>
          </p:spPr>
          <p:txBody>
            <a:bodyPr/>
            <a:lstStyle/>
            <a:p>
              <a:endParaRPr lang="en-US"/>
            </a:p>
          </p:txBody>
        </p:sp>
        <p:sp>
          <p:nvSpPr>
            <p:cNvPr id="209" name="Freeform 21"/>
            <p:cNvSpPr>
              <a:spLocks/>
            </p:cNvSpPr>
            <p:nvPr>
              <p:custDataLst>
                <p:tags r:id="rId39"/>
              </p:custDataLst>
            </p:nvPr>
          </p:nvSpPr>
          <p:spPr bwMode="auto">
            <a:xfrm>
              <a:off x="4128" y="1114"/>
              <a:ext cx="197" cy="104"/>
            </a:xfrm>
            <a:custGeom>
              <a:avLst/>
              <a:gdLst/>
              <a:ahLst/>
              <a:cxnLst>
                <a:cxn ang="0">
                  <a:pos x="0" y="86"/>
                </a:cxn>
                <a:cxn ang="0">
                  <a:pos x="36" y="10"/>
                </a:cxn>
                <a:cxn ang="0">
                  <a:pos x="55" y="104"/>
                </a:cxn>
                <a:cxn ang="0">
                  <a:pos x="102" y="0"/>
                </a:cxn>
                <a:cxn ang="0">
                  <a:pos x="131" y="104"/>
                </a:cxn>
                <a:cxn ang="0">
                  <a:pos x="197" y="76"/>
                </a:cxn>
              </a:cxnLst>
              <a:rect l="0" t="0" r="r" b="b"/>
              <a:pathLst>
                <a:path w="197" h="104">
                  <a:moveTo>
                    <a:pt x="0" y="86"/>
                  </a:moveTo>
                  <a:lnTo>
                    <a:pt x="36" y="10"/>
                  </a:lnTo>
                  <a:lnTo>
                    <a:pt x="55" y="104"/>
                  </a:lnTo>
                  <a:lnTo>
                    <a:pt x="102" y="0"/>
                  </a:lnTo>
                  <a:lnTo>
                    <a:pt x="131" y="104"/>
                  </a:lnTo>
                  <a:lnTo>
                    <a:pt x="197" y="76"/>
                  </a:lnTo>
                </a:path>
              </a:pathLst>
            </a:custGeom>
            <a:noFill/>
            <a:ln w="28575" cmpd="sng">
              <a:solidFill>
                <a:srgbClr val="FFFF00"/>
              </a:solidFill>
              <a:round/>
              <a:headEnd type="none" w="med" len="med"/>
              <a:tailEnd type="none" w="med" len="med"/>
            </a:ln>
            <a:effectLst/>
          </p:spPr>
          <p:txBody>
            <a:bodyPr/>
            <a:lstStyle/>
            <a:p>
              <a:endParaRPr lang="en-US"/>
            </a:p>
          </p:txBody>
        </p:sp>
        <p:sp>
          <p:nvSpPr>
            <p:cNvPr id="210" name="Freeform 22"/>
            <p:cNvSpPr>
              <a:spLocks/>
            </p:cNvSpPr>
            <p:nvPr>
              <p:custDataLst>
                <p:tags r:id="rId40"/>
              </p:custDataLst>
            </p:nvPr>
          </p:nvSpPr>
          <p:spPr bwMode="auto">
            <a:xfrm>
              <a:off x="3796" y="1294"/>
              <a:ext cx="188" cy="113"/>
            </a:xfrm>
            <a:custGeom>
              <a:avLst/>
              <a:gdLst/>
              <a:ahLst/>
              <a:cxnLst>
                <a:cxn ang="0">
                  <a:pos x="0" y="56"/>
                </a:cxn>
                <a:cxn ang="0">
                  <a:pos x="66" y="0"/>
                </a:cxn>
                <a:cxn ang="0">
                  <a:pos x="85" y="113"/>
                </a:cxn>
                <a:cxn ang="0">
                  <a:pos x="123" y="0"/>
                </a:cxn>
                <a:cxn ang="0">
                  <a:pos x="151" y="104"/>
                </a:cxn>
                <a:cxn ang="0">
                  <a:pos x="188" y="2"/>
                </a:cxn>
              </a:cxnLst>
              <a:rect l="0" t="0" r="r" b="b"/>
              <a:pathLst>
                <a:path w="188" h="113">
                  <a:moveTo>
                    <a:pt x="0" y="56"/>
                  </a:moveTo>
                  <a:lnTo>
                    <a:pt x="66" y="0"/>
                  </a:lnTo>
                  <a:lnTo>
                    <a:pt x="85" y="113"/>
                  </a:lnTo>
                  <a:lnTo>
                    <a:pt x="123" y="0"/>
                  </a:lnTo>
                  <a:lnTo>
                    <a:pt x="151" y="104"/>
                  </a:lnTo>
                  <a:lnTo>
                    <a:pt x="188" y="2"/>
                  </a:lnTo>
                </a:path>
              </a:pathLst>
            </a:custGeom>
            <a:noFill/>
            <a:ln w="28575" cmpd="sng">
              <a:solidFill>
                <a:srgbClr val="FFFF00"/>
              </a:solidFill>
              <a:round/>
              <a:headEnd type="none" w="med" len="med"/>
              <a:tailEnd type="none" w="med" len="med"/>
            </a:ln>
            <a:effectLst/>
          </p:spPr>
          <p:txBody>
            <a:bodyPr/>
            <a:lstStyle/>
            <a:p>
              <a:endParaRPr lang="en-US"/>
            </a:p>
          </p:txBody>
        </p:sp>
        <p:sp>
          <p:nvSpPr>
            <p:cNvPr id="211" name="Freeform 23"/>
            <p:cNvSpPr>
              <a:spLocks/>
            </p:cNvSpPr>
            <p:nvPr>
              <p:custDataLst>
                <p:tags r:id="rId41"/>
              </p:custDataLst>
            </p:nvPr>
          </p:nvSpPr>
          <p:spPr bwMode="auto">
            <a:xfrm>
              <a:off x="3843" y="1143"/>
              <a:ext cx="180" cy="94"/>
            </a:xfrm>
            <a:custGeom>
              <a:avLst/>
              <a:gdLst/>
              <a:ahLst/>
              <a:cxnLst>
                <a:cxn ang="0">
                  <a:pos x="0" y="28"/>
                </a:cxn>
                <a:cxn ang="0">
                  <a:pos x="66" y="66"/>
                </a:cxn>
                <a:cxn ang="0">
                  <a:pos x="104" y="0"/>
                </a:cxn>
                <a:cxn ang="0">
                  <a:pos x="113" y="75"/>
                </a:cxn>
                <a:cxn ang="0">
                  <a:pos x="161" y="18"/>
                </a:cxn>
                <a:cxn ang="0">
                  <a:pos x="180" y="94"/>
                </a:cxn>
              </a:cxnLst>
              <a:rect l="0" t="0" r="r" b="b"/>
              <a:pathLst>
                <a:path w="180" h="94">
                  <a:moveTo>
                    <a:pt x="0" y="28"/>
                  </a:moveTo>
                  <a:lnTo>
                    <a:pt x="66" y="66"/>
                  </a:lnTo>
                  <a:lnTo>
                    <a:pt x="104" y="0"/>
                  </a:lnTo>
                  <a:lnTo>
                    <a:pt x="113" y="75"/>
                  </a:lnTo>
                  <a:lnTo>
                    <a:pt x="161" y="18"/>
                  </a:lnTo>
                  <a:lnTo>
                    <a:pt x="180" y="94"/>
                  </a:lnTo>
                </a:path>
              </a:pathLst>
            </a:custGeom>
            <a:noFill/>
            <a:ln w="28575" cmpd="sng">
              <a:solidFill>
                <a:srgbClr val="FFFF00"/>
              </a:solidFill>
              <a:round/>
              <a:headEnd type="none" w="med" len="med"/>
              <a:tailEnd type="none" w="med" len="med"/>
            </a:ln>
            <a:effectLst/>
          </p:spPr>
          <p:txBody>
            <a:bodyPr/>
            <a:lstStyle/>
            <a:p>
              <a:endParaRPr lang="en-US"/>
            </a:p>
          </p:txBody>
        </p:sp>
        <p:sp>
          <p:nvSpPr>
            <p:cNvPr id="212" name="Freeform 24"/>
            <p:cNvSpPr>
              <a:spLocks/>
            </p:cNvSpPr>
            <p:nvPr>
              <p:custDataLst>
                <p:tags r:id="rId42"/>
              </p:custDataLst>
            </p:nvPr>
          </p:nvSpPr>
          <p:spPr bwMode="auto">
            <a:xfrm>
              <a:off x="4023" y="991"/>
              <a:ext cx="75" cy="199"/>
            </a:xfrm>
            <a:custGeom>
              <a:avLst/>
              <a:gdLst/>
              <a:ahLst/>
              <a:cxnLst>
                <a:cxn ang="0">
                  <a:pos x="47" y="199"/>
                </a:cxn>
                <a:cxn ang="0">
                  <a:pos x="0" y="133"/>
                </a:cxn>
                <a:cxn ang="0">
                  <a:pos x="75" y="123"/>
                </a:cxn>
                <a:cxn ang="0">
                  <a:pos x="0" y="76"/>
                </a:cxn>
                <a:cxn ang="0">
                  <a:pos x="75" y="57"/>
                </a:cxn>
                <a:cxn ang="0">
                  <a:pos x="9" y="0"/>
                </a:cxn>
              </a:cxnLst>
              <a:rect l="0" t="0" r="r" b="b"/>
              <a:pathLst>
                <a:path w="75" h="199">
                  <a:moveTo>
                    <a:pt x="47" y="199"/>
                  </a:moveTo>
                  <a:lnTo>
                    <a:pt x="0" y="133"/>
                  </a:lnTo>
                  <a:lnTo>
                    <a:pt x="75" y="123"/>
                  </a:lnTo>
                  <a:lnTo>
                    <a:pt x="0" y="76"/>
                  </a:lnTo>
                  <a:lnTo>
                    <a:pt x="75" y="57"/>
                  </a:lnTo>
                  <a:lnTo>
                    <a:pt x="9" y="0"/>
                  </a:lnTo>
                </a:path>
              </a:pathLst>
            </a:custGeom>
            <a:noFill/>
            <a:ln w="28575" cmpd="sng">
              <a:solidFill>
                <a:srgbClr val="FFFF00"/>
              </a:solidFill>
              <a:round/>
              <a:headEnd type="none" w="med" len="med"/>
              <a:tailEnd type="none" w="med" len="med"/>
            </a:ln>
            <a:effectLst/>
          </p:spPr>
          <p:txBody>
            <a:bodyPr/>
            <a:lstStyle/>
            <a:p>
              <a:endParaRPr lang="en-US"/>
            </a:p>
          </p:txBody>
        </p:sp>
        <p:sp>
          <p:nvSpPr>
            <p:cNvPr id="213" name="Line 25"/>
            <p:cNvSpPr>
              <a:spLocks noChangeShapeType="1"/>
            </p:cNvSpPr>
            <p:nvPr>
              <p:custDataLst>
                <p:tags r:id="rId43"/>
              </p:custDataLst>
            </p:nvPr>
          </p:nvSpPr>
          <p:spPr bwMode="auto">
            <a:xfrm>
              <a:off x="3984" y="2256"/>
              <a:ext cx="0" cy="192"/>
            </a:xfrm>
            <a:prstGeom prst="line">
              <a:avLst/>
            </a:prstGeom>
            <a:noFill/>
            <a:ln w="28575">
              <a:solidFill>
                <a:srgbClr val="FFFFFF"/>
              </a:solidFill>
              <a:round/>
              <a:headEnd/>
              <a:tailEnd/>
            </a:ln>
            <a:effectLst/>
          </p:spPr>
          <p:txBody>
            <a:bodyPr/>
            <a:lstStyle/>
            <a:p>
              <a:endParaRPr lang="en-US"/>
            </a:p>
          </p:txBody>
        </p:sp>
        <p:sp>
          <p:nvSpPr>
            <p:cNvPr id="214" name="Line 26"/>
            <p:cNvSpPr>
              <a:spLocks noChangeShapeType="1"/>
            </p:cNvSpPr>
            <p:nvPr>
              <p:custDataLst>
                <p:tags r:id="rId44"/>
              </p:custDataLst>
            </p:nvPr>
          </p:nvSpPr>
          <p:spPr bwMode="auto">
            <a:xfrm flipH="1">
              <a:off x="3936" y="2448"/>
              <a:ext cx="48" cy="48"/>
            </a:xfrm>
            <a:prstGeom prst="line">
              <a:avLst/>
            </a:prstGeom>
            <a:noFill/>
            <a:ln w="28575">
              <a:solidFill>
                <a:srgbClr val="FFFFFF"/>
              </a:solidFill>
              <a:round/>
              <a:headEnd/>
              <a:tailEnd/>
            </a:ln>
            <a:effectLst/>
          </p:spPr>
          <p:txBody>
            <a:bodyPr/>
            <a:lstStyle/>
            <a:p>
              <a:endParaRPr lang="en-US"/>
            </a:p>
          </p:txBody>
        </p:sp>
        <p:sp>
          <p:nvSpPr>
            <p:cNvPr id="215" name="Line 27"/>
            <p:cNvSpPr>
              <a:spLocks noChangeShapeType="1"/>
            </p:cNvSpPr>
            <p:nvPr>
              <p:custDataLst>
                <p:tags r:id="rId45"/>
              </p:custDataLst>
            </p:nvPr>
          </p:nvSpPr>
          <p:spPr bwMode="auto">
            <a:xfrm>
              <a:off x="3984" y="2448"/>
              <a:ext cx="0" cy="48"/>
            </a:xfrm>
            <a:prstGeom prst="line">
              <a:avLst/>
            </a:prstGeom>
            <a:noFill/>
            <a:ln w="28575">
              <a:solidFill>
                <a:srgbClr val="FFFFFF"/>
              </a:solidFill>
              <a:round/>
              <a:headEnd/>
              <a:tailEnd/>
            </a:ln>
            <a:effectLst/>
          </p:spPr>
          <p:txBody>
            <a:bodyPr/>
            <a:lstStyle/>
            <a:p>
              <a:endParaRPr lang="en-US"/>
            </a:p>
          </p:txBody>
        </p:sp>
        <p:sp>
          <p:nvSpPr>
            <p:cNvPr id="216" name="Line 28"/>
            <p:cNvSpPr>
              <a:spLocks noChangeShapeType="1"/>
            </p:cNvSpPr>
            <p:nvPr>
              <p:custDataLst>
                <p:tags r:id="rId46"/>
              </p:custDataLst>
            </p:nvPr>
          </p:nvSpPr>
          <p:spPr bwMode="auto">
            <a:xfrm>
              <a:off x="4176" y="2256"/>
              <a:ext cx="0" cy="192"/>
            </a:xfrm>
            <a:prstGeom prst="line">
              <a:avLst/>
            </a:prstGeom>
            <a:noFill/>
            <a:ln w="28575">
              <a:solidFill>
                <a:srgbClr val="FFFFFF"/>
              </a:solidFill>
              <a:round/>
              <a:headEnd/>
              <a:tailEnd/>
            </a:ln>
            <a:effectLst/>
          </p:spPr>
          <p:txBody>
            <a:bodyPr/>
            <a:lstStyle/>
            <a:p>
              <a:endParaRPr lang="en-US"/>
            </a:p>
          </p:txBody>
        </p:sp>
        <p:sp>
          <p:nvSpPr>
            <p:cNvPr id="217" name="Line 29"/>
            <p:cNvSpPr>
              <a:spLocks noChangeShapeType="1"/>
            </p:cNvSpPr>
            <p:nvPr>
              <p:custDataLst>
                <p:tags r:id="rId47"/>
              </p:custDataLst>
            </p:nvPr>
          </p:nvSpPr>
          <p:spPr bwMode="auto">
            <a:xfrm flipH="1">
              <a:off x="4128" y="2448"/>
              <a:ext cx="48" cy="48"/>
            </a:xfrm>
            <a:prstGeom prst="line">
              <a:avLst/>
            </a:prstGeom>
            <a:noFill/>
            <a:ln w="28575">
              <a:solidFill>
                <a:srgbClr val="FFFFFF"/>
              </a:solidFill>
              <a:round/>
              <a:headEnd/>
              <a:tailEnd/>
            </a:ln>
            <a:effectLst/>
          </p:spPr>
          <p:txBody>
            <a:bodyPr/>
            <a:lstStyle/>
            <a:p>
              <a:endParaRPr lang="en-US"/>
            </a:p>
          </p:txBody>
        </p:sp>
        <p:sp>
          <p:nvSpPr>
            <p:cNvPr id="218" name="Line 30"/>
            <p:cNvSpPr>
              <a:spLocks noChangeShapeType="1"/>
            </p:cNvSpPr>
            <p:nvPr>
              <p:custDataLst>
                <p:tags r:id="rId48"/>
              </p:custDataLst>
            </p:nvPr>
          </p:nvSpPr>
          <p:spPr bwMode="auto">
            <a:xfrm>
              <a:off x="4176" y="2448"/>
              <a:ext cx="0" cy="48"/>
            </a:xfrm>
            <a:prstGeom prst="line">
              <a:avLst/>
            </a:prstGeom>
            <a:noFill/>
            <a:ln w="28575">
              <a:solidFill>
                <a:srgbClr val="FFFFFF"/>
              </a:solidFill>
              <a:round/>
              <a:headEnd/>
              <a:tailEnd/>
            </a:ln>
            <a:effectLst/>
          </p:spPr>
          <p:txBody>
            <a:bodyPr/>
            <a:lstStyle/>
            <a:p>
              <a:endParaRPr lang="en-US"/>
            </a:p>
          </p:txBody>
        </p:sp>
      </p:grpSp>
      <p:sp>
        <p:nvSpPr>
          <p:cNvPr id="219" name="Content Placeholder 2"/>
          <p:cNvSpPr txBox="1">
            <a:spLocks/>
          </p:cNvSpPr>
          <p:nvPr>
            <p:custDataLst>
              <p:tags r:id="rId26"/>
            </p:custDataLst>
          </p:nvPr>
        </p:nvSpPr>
        <p:spPr>
          <a:xfrm>
            <a:off x="457200" y="3810000"/>
            <a:ext cx="8305800" cy="2895600"/>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One person owns a </a:t>
            </a:r>
            <a:r>
              <a:rPr kumimoji="0" lang="en-US" sz="3200" b="0" i="0" u="none" strike="noStrike" kern="1200" cap="none" spc="0" normalizeH="0" noProof="0" dirty="0" smtClean="0">
                <a:ln>
                  <a:noFill/>
                </a:ln>
                <a:solidFill>
                  <a:schemeClr val="bg1"/>
                </a:solidFill>
                <a:effectLst/>
                <a:uLnTx/>
                <a:uFillTx/>
                <a:latin typeface="Calibri" pitchFamily="34" charset="0"/>
                <a:ea typeface="+mn-ea"/>
                <a:cs typeface="Arial" pitchFamily="34" charset="0"/>
              </a:rPr>
              <a:t>stage at a time</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200" baseline="0" dirty="0" smtClean="0">
                <a:solidFill>
                  <a:schemeClr val="bg1"/>
                </a:solidFill>
                <a:latin typeface="Calibri" pitchFamily="34" charset="0"/>
                <a:cs typeface="Arial" pitchFamily="34" charset="0"/>
              </a:rPr>
              <a:t>4 stages</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200" baseline="0" dirty="0" smtClean="0">
                <a:solidFill>
                  <a:schemeClr val="bg1"/>
                </a:solidFill>
                <a:latin typeface="Calibri" pitchFamily="34" charset="0"/>
                <a:cs typeface="Arial" pitchFamily="34" charset="0"/>
              </a:rPr>
              <a:t>4 people</a:t>
            </a:r>
            <a:r>
              <a:rPr lang="en-US" sz="3200" dirty="0" smtClean="0">
                <a:solidFill>
                  <a:schemeClr val="bg1"/>
                </a:solidFill>
                <a:latin typeface="Calibri" pitchFamily="34" charset="0"/>
                <a:cs typeface="Arial" pitchFamily="34" charset="0"/>
              </a:rPr>
              <a:t> working simultaneously</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200" dirty="0" smtClean="0">
                <a:solidFill>
                  <a:schemeClr val="bg1"/>
                </a:solidFill>
                <a:latin typeface="Calibri" pitchFamily="34" charset="0"/>
                <a:cs typeface="Arial" pitchFamily="34" charset="0"/>
              </a:rPr>
              <a:t>Everyone moves right in lockstep</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It still takes</a:t>
            </a:r>
            <a:r>
              <a:rPr kumimoji="0" lang="en-US" sz="3200" b="0" i="0" u="none" strike="noStrike" kern="1200" cap="none" spc="0" normalizeH="0" noProof="0" dirty="0" smtClean="0">
                <a:ln>
                  <a:noFill/>
                </a:ln>
                <a:solidFill>
                  <a:schemeClr val="bg1"/>
                </a:solidFill>
                <a:effectLst/>
                <a:uLnTx/>
                <a:uFillTx/>
                <a:latin typeface="Calibri" pitchFamily="34" charset="0"/>
                <a:ea typeface="+mn-ea"/>
                <a:cs typeface="Arial" pitchFamily="34" charset="0"/>
              </a:rPr>
              <a:t> all four stages for one job to complete</a:t>
            </a:r>
            <a:endPar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39309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8"/>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96"/>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5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7"/>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49"/>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5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6"/>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110"/>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p:bldP spid="157" grpId="0"/>
      <p:bldP spid="157" grpId="1"/>
      <p:bldP spid="158" grpId="0"/>
      <p:bldP spid="158" grpId="1"/>
      <p:bldP spid="159" grpId="0"/>
      <p:bldP spid="159"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custDataLst>
              <p:tags r:id="rId1"/>
            </p:custDataLst>
          </p:nvPr>
        </p:nvGrpSpPr>
        <p:grpSpPr bwMode="auto">
          <a:xfrm>
            <a:off x="381000" y="1371600"/>
            <a:ext cx="508000" cy="716876"/>
            <a:chOff x="3696" y="991"/>
            <a:chExt cx="720" cy="1505"/>
          </a:xfrm>
        </p:grpSpPr>
        <p:sp>
          <p:nvSpPr>
            <p:cNvPr id="2319369" name="Oval 9"/>
            <p:cNvSpPr>
              <a:spLocks noChangeArrowheads="1"/>
            </p:cNvSpPr>
            <p:nvPr>
              <p:custDataLst>
                <p:tags r:id="rId105"/>
              </p:custDataLst>
            </p:nvPr>
          </p:nvSpPr>
          <p:spPr bwMode="auto">
            <a:xfrm>
              <a:off x="3984" y="1200"/>
              <a:ext cx="192" cy="240"/>
            </a:xfrm>
            <a:prstGeom prst="ellipse">
              <a:avLst/>
            </a:prstGeom>
            <a:noFill/>
            <a:ln w="9525">
              <a:solidFill>
                <a:srgbClr val="FFFFFF"/>
              </a:solidFill>
              <a:round/>
              <a:headEnd/>
              <a:tailEnd/>
            </a:ln>
            <a:effectLst/>
          </p:spPr>
          <p:txBody>
            <a:bodyPr wrap="none" anchor="ctr"/>
            <a:lstStyle/>
            <a:p>
              <a:endParaRPr lang="en-US"/>
            </a:p>
          </p:txBody>
        </p:sp>
        <p:sp>
          <p:nvSpPr>
            <p:cNvPr id="2319370" name="Line 10"/>
            <p:cNvSpPr>
              <a:spLocks noChangeShapeType="1"/>
            </p:cNvSpPr>
            <p:nvPr>
              <p:custDataLst>
                <p:tags r:id="rId106"/>
              </p:custDataLst>
            </p:nvPr>
          </p:nvSpPr>
          <p:spPr bwMode="auto">
            <a:xfrm>
              <a:off x="4080" y="1440"/>
              <a:ext cx="0" cy="432"/>
            </a:xfrm>
            <a:prstGeom prst="line">
              <a:avLst/>
            </a:prstGeom>
            <a:noFill/>
            <a:ln w="28575">
              <a:solidFill>
                <a:srgbClr val="FFFFFF"/>
              </a:solidFill>
              <a:round/>
              <a:headEnd/>
              <a:tailEnd/>
            </a:ln>
            <a:effectLst/>
          </p:spPr>
          <p:txBody>
            <a:bodyPr/>
            <a:lstStyle/>
            <a:p>
              <a:endParaRPr lang="en-US"/>
            </a:p>
          </p:txBody>
        </p:sp>
        <p:sp>
          <p:nvSpPr>
            <p:cNvPr id="2319371" name="AutoShape 11"/>
            <p:cNvSpPr>
              <a:spLocks noChangeArrowheads="1"/>
            </p:cNvSpPr>
            <p:nvPr>
              <p:custDataLst>
                <p:tags r:id="rId107"/>
              </p:custDataLst>
            </p:nvPr>
          </p:nvSpPr>
          <p:spPr bwMode="auto">
            <a:xfrm>
              <a:off x="3888" y="1872"/>
              <a:ext cx="384" cy="384"/>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2319372" name="Line 12"/>
            <p:cNvSpPr>
              <a:spLocks noChangeShapeType="1"/>
            </p:cNvSpPr>
            <p:nvPr>
              <p:custDataLst>
                <p:tags r:id="rId108"/>
              </p:custDataLst>
            </p:nvPr>
          </p:nvSpPr>
          <p:spPr bwMode="auto">
            <a:xfrm flipV="1">
              <a:off x="3792" y="1536"/>
              <a:ext cx="288" cy="192"/>
            </a:xfrm>
            <a:prstGeom prst="line">
              <a:avLst/>
            </a:prstGeom>
            <a:noFill/>
            <a:ln w="28575">
              <a:solidFill>
                <a:srgbClr val="FFFFFF"/>
              </a:solidFill>
              <a:round/>
              <a:headEnd/>
              <a:tailEnd/>
            </a:ln>
            <a:effectLst/>
          </p:spPr>
          <p:txBody>
            <a:bodyPr/>
            <a:lstStyle/>
            <a:p>
              <a:endParaRPr lang="en-US"/>
            </a:p>
          </p:txBody>
        </p:sp>
        <p:sp>
          <p:nvSpPr>
            <p:cNvPr id="2319373" name="Line 13"/>
            <p:cNvSpPr>
              <a:spLocks noChangeShapeType="1"/>
            </p:cNvSpPr>
            <p:nvPr>
              <p:custDataLst>
                <p:tags r:id="rId109"/>
              </p:custDataLst>
            </p:nvPr>
          </p:nvSpPr>
          <p:spPr bwMode="auto">
            <a:xfrm>
              <a:off x="4080" y="1536"/>
              <a:ext cx="240" cy="192"/>
            </a:xfrm>
            <a:prstGeom prst="line">
              <a:avLst/>
            </a:prstGeom>
            <a:noFill/>
            <a:ln w="28575">
              <a:solidFill>
                <a:srgbClr val="FFFFFF"/>
              </a:solidFill>
              <a:round/>
              <a:headEnd/>
              <a:tailEnd/>
            </a:ln>
            <a:effectLst/>
          </p:spPr>
          <p:txBody>
            <a:bodyPr/>
            <a:lstStyle/>
            <a:p>
              <a:endParaRPr lang="en-US"/>
            </a:p>
          </p:txBody>
        </p:sp>
        <p:sp>
          <p:nvSpPr>
            <p:cNvPr id="2319374" name="Line 14"/>
            <p:cNvSpPr>
              <a:spLocks noChangeShapeType="1"/>
            </p:cNvSpPr>
            <p:nvPr>
              <p:custDataLst>
                <p:tags r:id="rId110"/>
              </p:custDataLst>
            </p:nvPr>
          </p:nvSpPr>
          <p:spPr bwMode="auto">
            <a:xfrm>
              <a:off x="4320" y="1728"/>
              <a:ext cx="96" cy="0"/>
            </a:xfrm>
            <a:prstGeom prst="line">
              <a:avLst/>
            </a:prstGeom>
            <a:noFill/>
            <a:ln w="28575">
              <a:solidFill>
                <a:srgbClr val="FFFFFF"/>
              </a:solidFill>
              <a:round/>
              <a:headEnd/>
              <a:tailEnd/>
            </a:ln>
            <a:effectLst/>
          </p:spPr>
          <p:txBody>
            <a:bodyPr/>
            <a:lstStyle/>
            <a:p>
              <a:endParaRPr lang="en-US"/>
            </a:p>
          </p:txBody>
        </p:sp>
        <p:sp>
          <p:nvSpPr>
            <p:cNvPr id="2319375" name="Line 15"/>
            <p:cNvSpPr>
              <a:spLocks noChangeShapeType="1"/>
            </p:cNvSpPr>
            <p:nvPr>
              <p:custDataLst>
                <p:tags r:id="rId111"/>
              </p:custDataLst>
            </p:nvPr>
          </p:nvSpPr>
          <p:spPr bwMode="auto">
            <a:xfrm>
              <a:off x="4320" y="1728"/>
              <a:ext cx="96" cy="48"/>
            </a:xfrm>
            <a:prstGeom prst="line">
              <a:avLst/>
            </a:prstGeom>
            <a:noFill/>
            <a:ln w="28575">
              <a:solidFill>
                <a:srgbClr val="FFFFFF"/>
              </a:solidFill>
              <a:round/>
              <a:headEnd/>
              <a:tailEnd/>
            </a:ln>
            <a:effectLst/>
          </p:spPr>
          <p:txBody>
            <a:bodyPr/>
            <a:lstStyle/>
            <a:p>
              <a:endParaRPr lang="en-US"/>
            </a:p>
          </p:txBody>
        </p:sp>
        <p:sp>
          <p:nvSpPr>
            <p:cNvPr id="2319376" name="Line 16"/>
            <p:cNvSpPr>
              <a:spLocks noChangeShapeType="1"/>
            </p:cNvSpPr>
            <p:nvPr>
              <p:custDataLst>
                <p:tags r:id="rId112"/>
              </p:custDataLst>
            </p:nvPr>
          </p:nvSpPr>
          <p:spPr bwMode="auto">
            <a:xfrm>
              <a:off x="4320" y="1728"/>
              <a:ext cx="0" cy="96"/>
            </a:xfrm>
            <a:prstGeom prst="line">
              <a:avLst/>
            </a:prstGeom>
            <a:noFill/>
            <a:ln w="28575">
              <a:solidFill>
                <a:srgbClr val="FFFFFF"/>
              </a:solidFill>
              <a:round/>
              <a:headEnd/>
              <a:tailEnd/>
            </a:ln>
            <a:effectLst/>
          </p:spPr>
          <p:txBody>
            <a:bodyPr/>
            <a:lstStyle/>
            <a:p>
              <a:endParaRPr lang="en-US"/>
            </a:p>
          </p:txBody>
        </p:sp>
        <p:sp>
          <p:nvSpPr>
            <p:cNvPr id="2319377" name="Line 17"/>
            <p:cNvSpPr>
              <a:spLocks noChangeShapeType="1"/>
            </p:cNvSpPr>
            <p:nvPr>
              <p:custDataLst>
                <p:tags r:id="rId113"/>
              </p:custDataLst>
            </p:nvPr>
          </p:nvSpPr>
          <p:spPr bwMode="auto">
            <a:xfrm>
              <a:off x="3696" y="1728"/>
              <a:ext cx="96" cy="0"/>
            </a:xfrm>
            <a:prstGeom prst="line">
              <a:avLst/>
            </a:prstGeom>
            <a:noFill/>
            <a:ln w="28575">
              <a:solidFill>
                <a:srgbClr val="FFFFFF"/>
              </a:solidFill>
              <a:round/>
              <a:headEnd/>
              <a:tailEnd/>
            </a:ln>
            <a:effectLst/>
          </p:spPr>
          <p:txBody>
            <a:bodyPr/>
            <a:lstStyle/>
            <a:p>
              <a:endParaRPr lang="en-US"/>
            </a:p>
          </p:txBody>
        </p:sp>
        <p:sp>
          <p:nvSpPr>
            <p:cNvPr id="2319378" name="Line 18"/>
            <p:cNvSpPr>
              <a:spLocks noChangeShapeType="1"/>
            </p:cNvSpPr>
            <p:nvPr>
              <p:custDataLst>
                <p:tags r:id="rId114"/>
              </p:custDataLst>
            </p:nvPr>
          </p:nvSpPr>
          <p:spPr bwMode="auto">
            <a:xfrm>
              <a:off x="3792" y="1728"/>
              <a:ext cx="0" cy="96"/>
            </a:xfrm>
            <a:prstGeom prst="line">
              <a:avLst/>
            </a:prstGeom>
            <a:noFill/>
            <a:ln w="28575">
              <a:solidFill>
                <a:srgbClr val="FFFFFF"/>
              </a:solidFill>
              <a:round/>
              <a:headEnd/>
              <a:tailEnd/>
            </a:ln>
            <a:effectLst/>
          </p:spPr>
          <p:txBody>
            <a:bodyPr/>
            <a:lstStyle/>
            <a:p>
              <a:endParaRPr lang="en-US"/>
            </a:p>
          </p:txBody>
        </p:sp>
        <p:sp>
          <p:nvSpPr>
            <p:cNvPr id="2319379" name="Line 19"/>
            <p:cNvSpPr>
              <a:spLocks noChangeShapeType="1"/>
            </p:cNvSpPr>
            <p:nvPr>
              <p:custDataLst>
                <p:tags r:id="rId115"/>
              </p:custDataLst>
            </p:nvPr>
          </p:nvSpPr>
          <p:spPr bwMode="auto">
            <a:xfrm flipH="1">
              <a:off x="3696" y="1728"/>
              <a:ext cx="96" cy="48"/>
            </a:xfrm>
            <a:prstGeom prst="line">
              <a:avLst/>
            </a:prstGeom>
            <a:noFill/>
            <a:ln w="28575">
              <a:solidFill>
                <a:srgbClr val="FFFFFF"/>
              </a:solidFill>
              <a:round/>
              <a:headEnd/>
              <a:tailEnd/>
            </a:ln>
            <a:effectLst/>
          </p:spPr>
          <p:txBody>
            <a:bodyPr/>
            <a:lstStyle/>
            <a:p>
              <a:endParaRPr lang="en-US"/>
            </a:p>
          </p:txBody>
        </p:sp>
        <p:sp>
          <p:nvSpPr>
            <p:cNvPr id="2319380" name="Freeform 20"/>
            <p:cNvSpPr>
              <a:spLocks/>
            </p:cNvSpPr>
            <p:nvPr>
              <p:custDataLst>
                <p:tags r:id="rId116"/>
              </p:custDataLst>
            </p:nvPr>
          </p:nvSpPr>
          <p:spPr bwMode="auto">
            <a:xfrm>
              <a:off x="4176" y="1275"/>
              <a:ext cx="177" cy="94"/>
            </a:xfrm>
            <a:custGeom>
              <a:avLst/>
              <a:gdLst/>
              <a:ahLst/>
              <a:cxnLst>
                <a:cxn ang="0">
                  <a:pos x="0" y="21"/>
                </a:cxn>
                <a:cxn ang="0">
                  <a:pos x="35" y="94"/>
                </a:cxn>
                <a:cxn ang="0">
                  <a:pos x="45" y="0"/>
                </a:cxn>
                <a:cxn ang="0">
                  <a:pos x="92" y="75"/>
                </a:cxn>
                <a:cxn ang="0">
                  <a:pos x="120" y="0"/>
                </a:cxn>
                <a:cxn ang="0">
                  <a:pos x="177" y="66"/>
                </a:cxn>
              </a:cxnLst>
              <a:rect l="0" t="0" r="r" b="b"/>
              <a:pathLst>
                <a:path w="177" h="94">
                  <a:moveTo>
                    <a:pt x="0" y="21"/>
                  </a:moveTo>
                  <a:lnTo>
                    <a:pt x="35" y="94"/>
                  </a:lnTo>
                  <a:lnTo>
                    <a:pt x="45" y="0"/>
                  </a:lnTo>
                  <a:lnTo>
                    <a:pt x="92" y="75"/>
                  </a:lnTo>
                  <a:lnTo>
                    <a:pt x="120" y="0"/>
                  </a:lnTo>
                  <a:lnTo>
                    <a:pt x="177" y="66"/>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1" name="Freeform 21"/>
            <p:cNvSpPr>
              <a:spLocks/>
            </p:cNvSpPr>
            <p:nvPr>
              <p:custDataLst>
                <p:tags r:id="rId117"/>
              </p:custDataLst>
            </p:nvPr>
          </p:nvSpPr>
          <p:spPr bwMode="auto">
            <a:xfrm>
              <a:off x="4128" y="1114"/>
              <a:ext cx="197" cy="104"/>
            </a:xfrm>
            <a:custGeom>
              <a:avLst/>
              <a:gdLst/>
              <a:ahLst/>
              <a:cxnLst>
                <a:cxn ang="0">
                  <a:pos x="0" y="86"/>
                </a:cxn>
                <a:cxn ang="0">
                  <a:pos x="36" y="10"/>
                </a:cxn>
                <a:cxn ang="0">
                  <a:pos x="55" y="104"/>
                </a:cxn>
                <a:cxn ang="0">
                  <a:pos x="102" y="0"/>
                </a:cxn>
                <a:cxn ang="0">
                  <a:pos x="131" y="104"/>
                </a:cxn>
                <a:cxn ang="0">
                  <a:pos x="197" y="76"/>
                </a:cxn>
              </a:cxnLst>
              <a:rect l="0" t="0" r="r" b="b"/>
              <a:pathLst>
                <a:path w="197" h="104">
                  <a:moveTo>
                    <a:pt x="0" y="86"/>
                  </a:moveTo>
                  <a:lnTo>
                    <a:pt x="36" y="10"/>
                  </a:lnTo>
                  <a:lnTo>
                    <a:pt x="55" y="104"/>
                  </a:lnTo>
                  <a:lnTo>
                    <a:pt x="102" y="0"/>
                  </a:lnTo>
                  <a:lnTo>
                    <a:pt x="131" y="104"/>
                  </a:lnTo>
                  <a:lnTo>
                    <a:pt x="197" y="76"/>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2" name="Freeform 22"/>
            <p:cNvSpPr>
              <a:spLocks/>
            </p:cNvSpPr>
            <p:nvPr>
              <p:custDataLst>
                <p:tags r:id="rId118"/>
              </p:custDataLst>
            </p:nvPr>
          </p:nvSpPr>
          <p:spPr bwMode="auto">
            <a:xfrm>
              <a:off x="3796" y="1294"/>
              <a:ext cx="188" cy="113"/>
            </a:xfrm>
            <a:custGeom>
              <a:avLst/>
              <a:gdLst/>
              <a:ahLst/>
              <a:cxnLst>
                <a:cxn ang="0">
                  <a:pos x="0" y="56"/>
                </a:cxn>
                <a:cxn ang="0">
                  <a:pos x="66" y="0"/>
                </a:cxn>
                <a:cxn ang="0">
                  <a:pos x="85" y="113"/>
                </a:cxn>
                <a:cxn ang="0">
                  <a:pos x="123" y="0"/>
                </a:cxn>
                <a:cxn ang="0">
                  <a:pos x="151" y="104"/>
                </a:cxn>
                <a:cxn ang="0">
                  <a:pos x="188" y="2"/>
                </a:cxn>
              </a:cxnLst>
              <a:rect l="0" t="0" r="r" b="b"/>
              <a:pathLst>
                <a:path w="188" h="113">
                  <a:moveTo>
                    <a:pt x="0" y="56"/>
                  </a:moveTo>
                  <a:lnTo>
                    <a:pt x="66" y="0"/>
                  </a:lnTo>
                  <a:lnTo>
                    <a:pt x="85" y="113"/>
                  </a:lnTo>
                  <a:lnTo>
                    <a:pt x="123" y="0"/>
                  </a:lnTo>
                  <a:lnTo>
                    <a:pt x="151" y="104"/>
                  </a:lnTo>
                  <a:lnTo>
                    <a:pt x="188" y="2"/>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3" name="Freeform 23"/>
            <p:cNvSpPr>
              <a:spLocks/>
            </p:cNvSpPr>
            <p:nvPr>
              <p:custDataLst>
                <p:tags r:id="rId119"/>
              </p:custDataLst>
            </p:nvPr>
          </p:nvSpPr>
          <p:spPr bwMode="auto">
            <a:xfrm>
              <a:off x="3843" y="1143"/>
              <a:ext cx="180" cy="94"/>
            </a:xfrm>
            <a:custGeom>
              <a:avLst/>
              <a:gdLst/>
              <a:ahLst/>
              <a:cxnLst>
                <a:cxn ang="0">
                  <a:pos x="0" y="28"/>
                </a:cxn>
                <a:cxn ang="0">
                  <a:pos x="66" y="66"/>
                </a:cxn>
                <a:cxn ang="0">
                  <a:pos x="104" y="0"/>
                </a:cxn>
                <a:cxn ang="0">
                  <a:pos x="113" y="75"/>
                </a:cxn>
                <a:cxn ang="0">
                  <a:pos x="161" y="18"/>
                </a:cxn>
                <a:cxn ang="0">
                  <a:pos x="180" y="94"/>
                </a:cxn>
              </a:cxnLst>
              <a:rect l="0" t="0" r="r" b="b"/>
              <a:pathLst>
                <a:path w="180" h="94">
                  <a:moveTo>
                    <a:pt x="0" y="28"/>
                  </a:moveTo>
                  <a:lnTo>
                    <a:pt x="66" y="66"/>
                  </a:lnTo>
                  <a:lnTo>
                    <a:pt x="104" y="0"/>
                  </a:lnTo>
                  <a:lnTo>
                    <a:pt x="113" y="75"/>
                  </a:lnTo>
                  <a:lnTo>
                    <a:pt x="161" y="18"/>
                  </a:lnTo>
                  <a:lnTo>
                    <a:pt x="180" y="94"/>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4" name="Freeform 24"/>
            <p:cNvSpPr>
              <a:spLocks/>
            </p:cNvSpPr>
            <p:nvPr>
              <p:custDataLst>
                <p:tags r:id="rId120"/>
              </p:custDataLst>
            </p:nvPr>
          </p:nvSpPr>
          <p:spPr bwMode="auto">
            <a:xfrm>
              <a:off x="4023" y="991"/>
              <a:ext cx="75" cy="199"/>
            </a:xfrm>
            <a:custGeom>
              <a:avLst/>
              <a:gdLst/>
              <a:ahLst/>
              <a:cxnLst>
                <a:cxn ang="0">
                  <a:pos x="47" y="199"/>
                </a:cxn>
                <a:cxn ang="0">
                  <a:pos x="0" y="133"/>
                </a:cxn>
                <a:cxn ang="0">
                  <a:pos x="75" y="123"/>
                </a:cxn>
                <a:cxn ang="0">
                  <a:pos x="0" y="76"/>
                </a:cxn>
                <a:cxn ang="0">
                  <a:pos x="75" y="57"/>
                </a:cxn>
                <a:cxn ang="0">
                  <a:pos x="9" y="0"/>
                </a:cxn>
              </a:cxnLst>
              <a:rect l="0" t="0" r="r" b="b"/>
              <a:pathLst>
                <a:path w="75" h="199">
                  <a:moveTo>
                    <a:pt x="47" y="199"/>
                  </a:moveTo>
                  <a:lnTo>
                    <a:pt x="0" y="133"/>
                  </a:lnTo>
                  <a:lnTo>
                    <a:pt x="75" y="123"/>
                  </a:lnTo>
                  <a:lnTo>
                    <a:pt x="0" y="76"/>
                  </a:lnTo>
                  <a:lnTo>
                    <a:pt x="75" y="57"/>
                  </a:lnTo>
                  <a:lnTo>
                    <a:pt x="9" y="0"/>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5" name="Line 25"/>
            <p:cNvSpPr>
              <a:spLocks noChangeShapeType="1"/>
            </p:cNvSpPr>
            <p:nvPr>
              <p:custDataLst>
                <p:tags r:id="rId121"/>
              </p:custDataLst>
            </p:nvPr>
          </p:nvSpPr>
          <p:spPr bwMode="auto">
            <a:xfrm>
              <a:off x="3984" y="2256"/>
              <a:ext cx="0" cy="192"/>
            </a:xfrm>
            <a:prstGeom prst="line">
              <a:avLst/>
            </a:prstGeom>
            <a:noFill/>
            <a:ln w="28575">
              <a:solidFill>
                <a:srgbClr val="FFFFFF"/>
              </a:solidFill>
              <a:round/>
              <a:headEnd/>
              <a:tailEnd/>
            </a:ln>
            <a:effectLst/>
          </p:spPr>
          <p:txBody>
            <a:bodyPr/>
            <a:lstStyle/>
            <a:p>
              <a:endParaRPr lang="en-US"/>
            </a:p>
          </p:txBody>
        </p:sp>
        <p:sp>
          <p:nvSpPr>
            <p:cNvPr id="2319386" name="Line 26"/>
            <p:cNvSpPr>
              <a:spLocks noChangeShapeType="1"/>
            </p:cNvSpPr>
            <p:nvPr>
              <p:custDataLst>
                <p:tags r:id="rId122"/>
              </p:custDataLst>
            </p:nvPr>
          </p:nvSpPr>
          <p:spPr bwMode="auto">
            <a:xfrm flipH="1">
              <a:off x="3936" y="2448"/>
              <a:ext cx="48" cy="48"/>
            </a:xfrm>
            <a:prstGeom prst="line">
              <a:avLst/>
            </a:prstGeom>
            <a:noFill/>
            <a:ln w="28575">
              <a:solidFill>
                <a:srgbClr val="FFFFFF"/>
              </a:solidFill>
              <a:round/>
              <a:headEnd/>
              <a:tailEnd/>
            </a:ln>
            <a:effectLst/>
          </p:spPr>
          <p:txBody>
            <a:bodyPr/>
            <a:lstStyle/>
            <a:p>
              <a:endParaRPr lang="en-US"/>
            </a:p>
          </p:txBody>
        </p:sp>
        <p:sp>
          <p:nvSpPr>
            <p:cNvPr id="2319387" name="Line 27"/>
            <p:cNvSpPr>
              <a:spLocks noChangeShapeType="1"/>
            </p:cNvSpPr>
            <p:nvPr>
              <p:custDataLst>
                <p:tags r:id="rId123"/>
              </p:custDataLst>
            </p:nvPr>
          </p:nvSpPr>
          <p:spPr bwMode="auto">
            <a:xfrm>
              <a:off x="3984" y="2448"/>
              <a:ext cx="0" cy="48"/>
            </a:xfrm>
            <a:prstGeom prst="line">
              <a:avLst/>
            </a:prstGeom>
            <a:noFill/>
            <a:ln w="28575">
              <a:solidFill>
                <a:srgbClr val="FFFFFF"/>
              </a:solidFill>
              <a:round/>
              <a:headEnd/>
              <a:tailEnd/>
            </a:ln>
            <a:effectLst/>
          </p:spPr>
          <p:txBody>
            <a:bodyPr/>
            <a:lstStyle/>
            <a:p>
              <a:endParaRPr lang="en-US"/>
            </a:p>
          </p:txBody>
        </p:sp>
        <p:sp>
          <p:nvSpPr>
            <p:cNvPr id="2319388" name="Line 28"/>
            <p:cNvSpPr>
              <a:spLocks noChangeShapeType="1"/>
            </p:cNvSpPr>
            <p:nvPr>
              <p:custDataLst>
                <p:tags r:id="rId124"/>
              </p:custDataLst>
            </p:nvPr>
          </p:nvSpPr>
          <p:spPr bwMode="auto">
            <a:xfrm>
              <a:off x="4176" y="2256"/>
              <a:ext cx="0" cy="192"/>
            </a:xfrm>
            <a:prstGeom prst="line">
              <a:avLst/>
            </a:prstGeom>
            <a:noFill/>
            <a:ln w="28575">
              <a:solidFill>
                <a:srgbClr val="FFFFFF"/>
              </a:solidFill>
              <a:round/>
              <a:headEnd/>
              <a:tailEnd/>
            </a:ln>
            <a:effectLst/>
          </p:spPr>
          <p:txBody>
            <a:bodyPr/>
            <a:lstStyle/>
            <a:p>
              <a:endParaRPr lang="en-US"/>
            </a:p>
          </p:txBody>
        </p:sp>
        <p:sp>
          <p:nvSpPr>
            <p:cNvPr id="2319389" name="Line 29"/>
            <p:cNvSpPr>
              <a:spLocks noChangeShapeType="1"/>
            </p:cNvSpPr>
            <p:nvPr>
              <p:custDataLst>
                <p:tags r:id="rId125"/>
              </p:custDataLst>
            </p:nvPr>
          </p:nvSpPr>
          <p:spPr bwMode="auto">
            <a:xfrm flipH="1">
              <a:off x="4128" y="2448"/>
              <a:ext cx="48" cy="48"/>
            </a:xfrm>
            <a:prstGeom prst="line">
              <a:avLst/>
            </a:prstGeom>
            <a:noFill/>
            <a:ln w="28575">
              <a:solidFill>
                <a:srgbClr val="FFFFFF"/>
              </a:solidFill>
              <a:round/>
              <a:headEnd/>
              <a:tailEnd/>
            </a:ln>
            <a:effectLst/>
          </p:spPr>
          <p:txBody>
            <a:bodyPr/>
            <a:lstStyle/>
            <a:p>
              <a:endParaRPr lang="en-US"/>
            </a:p>
          </p:txBody>
        </p:sp>
        <p:sp>
          <p:nvSpPr>
            <p:cNvPr id="2319390" name="Line 30"/>
            <p:cNvSpPr>
              <a:spLocks noChangeShapeType="1"/>
            </p:cNvSpPr>
            <p:nvPr>
              <p:custDataLst>
                <p:tags r:id="rId126"/>
              </p:custDataLst>
            </p:nvPr>
          </p:nvSpPr>
          <p:spPr bwMode="auto">
            <a:xfrm>
              <a:off x="4176" y="2448"/>
              <a:ext cx="0" cy="48"/>
            </a:xfrm>
            <a:prstGeom prst="line">
              <a:avLst/>
            </a:prstGeom>
            <a:noFill/>
            <a:ln w="28575">
              <a:solidFill>
                <a:srgbClr val="FFFFFF"/>
              </a:solidFill>
              <a:round/>
              <a:headEnd/>
              <a:tailEnd/>
            </a:ln>
            <a:effectLst/>
          </p:spPr>
          <p:txBody>
            <a:bodyPr/>
            <a:lstStyle/>
            <a:p>
              <a:endParaRPr lang="en-US"/>
            </a:p>
          </p:txBody>
        </p:sp>
      </p:grpSp>
      <p:grpSp>
        <p:nvGrpSpPr>
          <p:cNvPr id="3" name="Group 31"/>
          <p:cNvGrpSpPr>
            <a:grpSpLocks/>
          </p:cNvGrpSpPr>
          <p:nvPr>
            <p:custDataLst>
              <p:tags r:id="rId2"/>
            </p:custDataLst>
          </p:nvPr>
        </p:nvGrpSpPr>
        <p:grpSpPr bwMode="auto">
          <a:xfrm>
            <a:off x="304800" y="2514600"/>
            <a:ext cx="609600" cy="735012"/>
            <a:chOff x="4512" y="1680"/>
            <a:chExt cx="720" cy="1457"/>
          </a:xfrm>
        </p:grpSpPr>
        <p:sp>
          <p:nvSpPr>
            <p:cNvPr id="2319392" name="Oval 32"/>
            <p:cNvSpPr>
              <a:spLocks noChangeArrowheads="1"/>
            </p:cNvSpPr>
            <p:nvPr>
              <p:custDataLst>
                <p:tags r:id="rId81"/>
              </p:custDataLst>
            </p:nvPr>
          </p:nvSpPr>
          <p:spPr bwMode="auto">
            <a:xfrm>
              <a:off x="4800" y="1841"/>
              <a:ext cx="192" cy="240"/>
            </a:xfrm>
            <a:prstGeom prst="ellipse">
              <a:avLst/>
            </a:prstGeom>
            <a:noFill/>
            <a:ln w="9525">
              <a:solidFill>
                <a:srgbClr val="FFFFFF"/>
              </a:solidFill>
              <a:round/>
              <a:headEnd/>
              <a:tailEnd/>
            </a:ln>
            <a:effectLst/>
          </p:spPr>
          <p:txBody>
            <a:bodyPr wrap="none" anchor="ctr"/>
            <a:lstStyle/>
            <a:p>
              <a:endParaRPr lang="en-US"/>
            </a:p>
          </p:txBody>
        </p:sp>
        <p:sp>
          <p:nvSpPr>
            <p:cNvPr id="2319393" name="Line 33"/>
            <p:cNvSpPr>
              <a:spLocks noChangeShapeType="1"/>
            </p:cNvSpPr>
            <p:nvPr>
              <p:custDataLst>
                <p:tags r:id="rId82"/>
              </p:custDataLst>
            </p:nvPr>
          </p:nvSpPr>
          <p:spPr bwMode="auto">
            <a:xfrm>
              <a:off x="4896" y="2081"/>
              <a:ext cx="0" cy="432"/>
            </a:xfrm>
            <a:prstGeom prst="line">
              <a:avLst/>
            </a:prstGeom>
            <a:noFill/>
            <a:ln w="28575">
              <a:solidFill>
                <a:srgbClr val="FFFFFF"/>
              </a:solidFill>
              <a:round/>
              <a:headEnd/>
              <a:tailEnd/>
            </a:ln>
            <a:effectLst/>
          </p:spPr>
          <p:txBody>
            <a:bodyPr/>
            <a:lstStyle/>
            <a:p>
              <a:endParaRPr lang="en-US"/>
            </a:p>
          </p:txBody>
        </p:sp>
        <p:sp>
          <p:nvSpPr>
            <p:cNvPr id="2319394" name="Line 34"/>
            <p:cNvSpPr>
              <a:spLocks noChangeShapeType="1"/>
            </p:cNvSpPr>
            <p:nvPr>
              <p:custDataLst>
                <p:tags r:id="rId83"/>
              </p:custDataLst>
            </p:nvPr>
          </p:nvSpPr>
          <p:spPr bwMode="auto">
            <a:xfrm flipV="1">
              <a:off x="4608" y="2177"/>
              <a:ext cx="288" cy="192"/>
            </a:xfrm>
            <a:prstGeom prst="line">
              <a:avLst/>
            </a:prstGeom>
            <a:noFill/>
            <a:ln w="28575">
              <a:solidFill>
                <a:srgbClr val="FFFFFF"/>
              </a:solidFill>
              <a:round/>
              <a:headEnd/>
              <a:tailEnd/>
            </a:ln>
            <a:effectLst/>
          </p:spPr>
          <p:txBody>
            <a:bodyPr/>
            <a:lstStyle/>
            <a:p>
              <a:endParaRPr lang="en-US"/>
            </a:p>
          </p:txBody>
        </p:sp>
        <p:sp>
          <p:nvSpPr>
            <p:cNvPr id="2319395" name="Line 35"/>
            <p:cNvSpPr>
              <a:spLocks noChangeShapeType="1"/>
            </p:cNvSpPr>
            <p:nvPr>
              <p:custDataLst>
                <p:tags r:id="rId84"/>
              </p:custDataLst>
            </p:nvPr>
          </p:nvSpPr>
          <p:spPr bwMode="auto">
            <a:xfrm>
              <a:off x="4896" y="2177"/>
              <a:ext cx="240" cy="192"/>
            </a:xfrm>
            <a:prstGeom prst="line">
              <a:avLst/>
            </a:prstGeom>
            <a:noFill/>
            <a:ln w="28575">
              <a:solidFill>
                <a:srgbClr val="FFFFFF"/>
              </a:solidFill>
              <a:round/>
              <a:headEnd/>
              <a:tailEnd/>
            </a:ln>
            <a:effectLst/>
          </p:spPr>
          <p:txBody>
            <a:bodyPr/>
            <a:lstStyle/>
            <a:p>
              <a:endParaRPr lang="en-US"/>
            </a:p>
          </p:txBody>
        </p:sp>
        <p:sp>
          <p:nvSpPr>
            <p:cNvPr id="2319396" name="Line 36"/>
            <p:cNvSpPr>
              <a:spLocks noChangeShapeType="1"/>
            </p:cNvSpPr>
            <p:nvPr>
              <p:custDataLst>
                <p:tags r:id="rId85"/>
              </p:custDataLst>
            </p:nvPr>
          </p:nvSpPr>
          <p:spPr bwMode="auto">
            <a:xfrm>
              <a:off x="5136" y="2369"/>
              <a:ext cx="96" cy="0"/>
            </a:xfrm>
            <a:prstGeom prst="line">
              <a:avLst/>
            </a:prstGeom>
            <a:noFill/>
            <a:ln w="28575">
              <a:solidFill>
                <a:srgbClr val="FFFFFF"/>
              </a:solidFill>
              <a:round/>
              <a:headEnd/>
              <a:tailEnd/>
            </a:ln>
            <a:effectLst/>
          </p:spPr>
          <p:txBody>
            <a:bodyPr/>
            <a:lstStyle/>
            <a:p>
              <a:endParaRPr lang="en-US"/>
            </a:p>
          </p:txBody>
        </p:sp>
        <p:sp>
          <p:nvSpPr>
            <p:cNvPr id="2319397" name="Line 37"/>
            <p:cNvSpPr>
              <a:spLocks noChangeShapeType="1"/>
            </p:cNvSpPr>
            <p:nvPr>
              <p:custDataLst>
                <p:tags r:id="rId86"/>
              </p:custDataLst>
            </p:nvPr>
          </p:nvSpPr>
          <p:spPr bwMode="auto">
            <a:xfrm>
              <a:off x="5136" y="2369"/>
              <a:ext cx="96" cy="48"/>
            </a:xfrm>
            <a:prstGeom prst="line">
              <a:avLst/>
            </a:prstGeom>
            <a:noFill/>
            <a:ln w="28575">
              <a:solidFill>
                <a:srgbClr val="FFFFFF"/>
              </a:solidFill>
              <a:round/>
              <a:headEnd/>
              <a:tailEnd/>
            </a:ln>
            <a:effectLst/>
          </p:spPr>
          <p:txBody>
            <a:bodyPr/>
            <a:lstStyle/>
            <a:p>
              <a:endParaRPr lang="en-US"/>
            </a:p>
          </p:txBody>
        </p:sp>
        <p:sp>
          <p:nvSpPr>
            <p:cNvPr id="2319398" name="Line 38"/>
            <p:cNvSpPr>
              <a:spLocks noChangeShapeType="1"/>
            </p:cNvSpPr>
            <p:nvPr>
              <p:custDataLst>
                <p:tags r:id="rId87"/>
              </p:custDataLst>
            </p:nvPr>
          </p:nvSpPr>
          <p:spPr bwMode="auto">
            <a:xfrm>
              <a:off x="5136" y="2369"/>
              <a:ext cx="0" cy="96"/>
            </a:xfrm>
            <a:prstGeom prst="line">
              <a:avLst/>
            </a:prstGeom>
            <a:noFill/>
            <a:ln w="28575">
              <a:solidFill>
                <a:srgbClr val="FFFFFF"/>
              </a:solidFill>
              <a:round/>
              <a:headEnd/>
              <a:tailEnd/>
            </a:ln>
            <a:effectLst/>
          </p:spPr>
          <p:txBody>
            <a:bodyPr/>
            <a:lstStyle/>
            <a:p>
              <a:endParaRPr lang="en-US"/>
            </a:p>
          </p:txBody>
        </p:sp>
        <p:sp>
          <p:nvSpPr>
            <p:cNvPr id="2319399" name="Line 39"/>
            <p:cNvSpPr>
              <a:spLocks noChangeShapeType="1"/>
            </p:cNvSpPr>
            <p:nvPr>
              <p:custDataLst>
                <p:tags r:id="rId88"/>
              </p:custDataLst>
            </p:nvPr>
          </p:nvSpPr>
          <p:spPr bwMode="auto">
            <a:xfrm>
              <a:off x="4512" y="2369"/>
              <a:ext cx="96" cy="0"/>
            </a:xfrm>
            <a:prstGeom prst="line">
              <a:avLst/>
            </a:prstGeom>
            <a:noFill/>
            <a:ln w="28575">
              <a:solidFill>
                <a:srgbClr val="FFFFFF"/>
              </a:solidFill>
              <a:round/>
              <a:headEnd/>
              <a:tailEnd/>
            </a:ln>
            <a:effectLst/>
          </p:spPr>
          <p:txBody>
            <a:bodyPr/>
            <a:lstStyle/>
            <a:p>
              <a:endParaRPr lang="en-US"/>
            </a:p>
          </p:txBody>
        </p:sp>
        <p:sp>
          <p:nvSpPr>
            <p:cNvPr id="2319400" name="Line 40"/>
            <p:cNvSpPr>
              <a:spLocks noChangeShapeType="1"/>
            </p:cNvSpPr>
            <p:nvPr>
              <p:custDataLst>
                <p:tags r:id="rId89"/>
              </p:custDataLst>
            </p:nvPr>
          </p:nvSpPr>
          <p:spPr bwMode="auto">
            <a:xfrm>
              <a:off x="4608" y="2369"/>
              <a:ext cx="0" cy="96"/>
            </a:xfrm>
            <a:prstGeom prst="line">
              <a:avLst/>
            </a:prstGeom>
            <a:noFill/>
            <a:ln w="28575">
              <a:solidFill>
                <a:srgbClr val="FFFFFF"/>
              </a:solidFill>
              <a:round/>
              <a:headEnd/>
              <a:tailEnd/>
            </a:ln>
            <a:effectLst/>
          </p:spPr>
          <p:txBody>
            <a:bodyPr/>
            <a:lstStyle/>
            <a:p>
              <a:endParaRPr lang="en-US"/>
            </a:p>
          </p:txBody>
        </p:sp>
        <p:sp>
          <p:nvSpPr>
            <p:cNvPr id="2319401" name="Line 41"/>
            <p:cNvSpPr>
              <a:spLocks noChangeShapeType="1"/>
            </p:cNvSpPr>
            <p:nvPr>
              <p:custDataLst>
                <p:tags r:id="rId90"/>
              </p:custDataLst>
            </p:nvPr>
          </p:nvSpPr>
          <p:spPr bwMode="auto">
            <a:xfrm flipH="1">
              <a:off x="4512" y="2369"/>
              <a:ext cx="96" cy="48"/>
            </a:xfrm>
            <a:prstGeom prst="line">
              <a:avLst/>
            </a:prstGeom>
            <a:noFill/>
            <a:ln w="28575">
              <a:solidFill>
                <a:srgbClr val="FFFFFF"/>
              </a:solidFill>
              <a:round/>
              <a:headEnd/>
              <a:tailEnd/>
            </a:ln>
            <a:effectLst/>
          </p:spPr>
          <p:txBody>
            <a:bodyPr/>
            <a:lstStyle/>
            <a:p>
              <a:endParaRPr lang="en-US"/>
            </a:p>
          </p:txBody>
        </p:sp>
        <p:sp>
          <p:nvSpPr>
            <p:cNvPr id="2319402" name="Line 42"/>
            <p:cNvSpPr>
              <a:spLocks noChangeShapeType="1"/>
            </p:cNvSpPr>
            <p:nvPr>
              <p:custDataLst>
                <p:tags r:id="rId91"/>
              </p:custDataLst>
            </p:nvPr>
          </p:nvSpPr>
          <p:spPr bwMode="auto">
            <a:xfrm>
              <a:off x="4848" y="2897"/>
              <a:ext cx="0" cy="192"/>
            </a:xfrm>
            <a:prstGeom prst="line">
              <a:avLst/>
            </a:prstGeom>
            <a:noFill/>
            <a:ln w="28575">
              <a:solidFill>
                <a:srgbClr val="FFFFFF"/>
              </a:solidFill>
              <a:round/>
              <a:headEnd/>
              <a:tailEnd/>
            </a:ln>
            <a:effectLst/>
          </p:spPr>
          <p:txBody>
            <a:bodyPr/>
            <a:lstStyle/>
            <a:p>
              <a:endParaRPr lang="en-US"/>
            </a:p>
          </p:txBody>
        </p:sp>
        <p:sp>
          <p:nvSpPr>
            <p:cNvPr id="2319403" name="Line 43"/>
            <p:cNvSpPr>
              <a:spLocks noChangeShapeType="1"/>
            </p:cNvSpPr>
            <p:nvPr>
              <p:custDataLst>
                <p:tags r:id="rId92"/>
              </p:custDataLst>
            </p:nvPr>
          </p:nvSpPr>
          <p:spPr bwMode="auto">
            <a:xfrm flipH="1">
              <a:off x="4800" y="3089"/>
              <a:ext cx="48" cy="48"/>
            </a:xfrm>
            <a:prstGeom prst="line">
              <a:avLst/>
            </a:prstGeom>
            <a:noFill/>
            <a:ln w="28575">
              <a:solidFill>
                <a:srgbClr val="FFFFFF"/>
              </a:solidFill>
              <a:round/>
              <a:headEnd/>
              <a:tailEnd/>
            </a:ln>
            <a:effectLst/>
          </p:spPr>
          <p:txBody>
            <a:bodyPr/>
            <a:lstStyle/>
            <a:p>
              <a:endParaRPr lang="en-US"/>
            </a:p>
          </p:txBody>
        </p:sp>
        <p:sp>
          <p:nvSpPr>
            <p:cNvPr id="2319404" name="Line 44"/>
            <p:cNvSpPr>
              <a:spLocks noChangeShapeType="1"/>
            </p:cNvSpPr>
            <p:nvPr>
              <p:custDataLst>
                <p:tags r:id="rId93"/>
              </p:custDataLst>
            </p:nvPr>
          </p:nvSpPr>
          <p:spPr bwMode="auto">
            <a:xfrm>
              <a:off x="4848" y="3089"/>
              <a:ext cx="0" cy="48"/>
            </a:xfrm>
            <a:prstGeom prst="line">
              <a:avLst/>
            </a:prstGeom>
            <a:noFill/>
            <a:ln w="28575">
              <a:solidFill>
                <a:srgbClr val="FFFFFF"/>
              </a:solidFill>
              <a:round/>
              <a:headEnd/>
              <a:tailEnd/>
            </a:ln>
            <a:effectLst/>
          </p:spPr>
          <p:txBody>
            <a:bodyPr/>
            <a:lstStyle/>
            <a:p>
              <a:endParaRPr lang="en-US"/>
            </a:p>
          </p:txBody>
        </p:sp>
        <p:sp>
          <p:nvSpPr>
            <p:cNvPr id="2319405" name="Line 45"/>
            <p:cNvSpPr>
              <a:spLocks noChangeShapeType="1"/>
            </p:cNvSpPr>
            <p:nvPr>
              <p:custDataLst>
                <p:tags r:id="rId94"/>
              </p:custDataLst>
            </p:nvPr>
          </p:nvSpPr>
          <p:spPr bwMode="auto">
            <a:xfrm>
              <a:off x="4992" y="2897"/>
              <a:ext cx="0" cy="192"/>
            </a:xfrm>
            <a:prstGeom prst="line">
              <a:avLst/>
            </a:prstGeom>
            <a:noFill/>
            <a:ln w="28575">
              <a:solidFill>
                <a:srgbClr val="FFFFFF"/>
              </a:solidFill>
              <a:round/>
              <a:headEnd/>
              <a:tailEnd/>
            </a:ln>
            <a:effectLst/>
          </p:spPr>
          <p:txBody>
            <a:bodyPr/>
            <a:lstStyle/>
            <a:p>
              <a:endParaRPr lang="en-US"/>
            </a:p>
          </p:txBody>
        </p:sp>
        <p:sp>
          <p:nvSpPr>
            <p:cNvPr id="2319406" name="Line 46"/>
            <p:cNvSpPr>
              <a:spLocks noChangeShapeType="1"/>
            </p:cNvSpPr>
            <p:nvPr>
              <p:custDataLst>
                <p:tags r:id="rId95"/>
              </p:custDataLst>
            </p:nvPr>
          </p:nvSpPr>
          <p:spPr bwMode="auto">
            <a:xfrm flipH="1">
              <a:off x="4944" y="3089"/>
              <a:ext cx="48" cy="48"/>
            </a:xfrm>
            <a:prstGeom prst="line">
              <a:avLst/>
            </a:prstGeom>
            <a:noFill/>
            <a:ln w="28575">
              <a:solidFill>
                <a:srgbClr val="FFFFFF"/>
              </a:solidFill>
              <a:round/>
              <a:headEnd/>
              <a:tailEnd/>
            </a:ln>
            <a:effectLst/>
          </p:spPr>
          <p:txBody>
            <a:bodyPr/>
            <a:lstStyle/>
            <a:p>
              <a:endParaRPr lang="en-US"/>
            </a:p>
          </p:txBody>
        </p:sp>
        <p:sp>
          <p:nvSpPr>
            <p:cNvPr id="2319407" name="Line 47"/>
            <p:cNvSpPr>
              <a:spLocks noChangeShapeType="1"/>
            </p:cNvSpPr>
            <p:nvPr>
              <p:custDataLst>
                <p:tags r:id="rId96"/>
              </p:custDataLst>
            </p:nvPr>
          </p:nvSpPr>
          <p:spPr bwMode="auto">
            <a:xfrm>
              <a:off x="4992" y="3089"/>
              <a:ext cx="0" cy="48"/>
            </a:xfrm>
            <a:prstGeom prst="line">
              <a:avLst/>
            </a:prstGeom>
            <a:noFill/>
            <a:ln w="28575">
              <a:solidFill>
                <a:srgbClr val="FFFFFF"/>
              </a:solidFill>
              <a:round/>
              <a:headEnd/>
              <a:tailEnd/>
            </a:ln>
            <a:effectLst/>
          </p:spPr>
          <p:txBody>
            <a:bodyPr/>
            <a:lstStyle/>
            <a:p>
              <a:endParaRPr lang="en-US"/>
            </a:p>
          </p:txBody>
        </p:sp>
        <p:sp>
          <p:nvSpPr>
            <p:cNvPr id="2319408" name="Freeform 48"/>
            <p:cNvSpPr>
              <a:spLocks/>
            </p:cNvSpPr>
            <p:nvPr>
              <p:custDataLst>
                <p:tags r:id="rId97"/>
              </p:custDataLst>
            </p:nvPr>
          </p:nvSpPr>
          <p:spPr bwMode="auto">
            <a:xfrm>
              <a:off x="4787" y="2493"/>
              <a:ext cx="255" cy="396"/>
            </a:xfrm>
            <a:custGeom>
              <a:avLst/>
              <a:gdLst/>
              <a:ahLst/>
              <a:cxnLst>
                <a:cxn ang="0">
                  <a:pos x="10" y="0"/>
                </a:cxn>
                <a:cxn ang="0">
                  <a:pos x="255" y="0"/>
                </a:cxn>
                <a:cxn ang="0">
                  <a:pos x="255" y="396"/>
                </a:cxn>
                <a:cxn ang="0">
                  <a:pos x="157" y="387"/>
                </a:cxn>
                <a:cxn ang="0">
                  <a:pos x="157" y="195"/>
                </a:cxn>
                <a:cxn ang="0">
                  <a:pos x="104" y="217"/>
                </a:cxn>
                <a:cxn ang="0">
                  <a:pos x="95" y="387"/>
                </a:cxn>
                <a:cxn ang="0">
                  <a:pos x="0" y="396"/>
                </a:cxn>
                <a:cxn ang="0">
                  <a:pos x="10" y="0"/>
                </a:cxn>
              </a:cxnLst>
              <a:rect l="0" t="0" r="r" b="b"/>
              <a:pathLst>
                <a:path w="255" h="396">
                  <a:moveTo>
                    <a:pt x="10" y="0"/>
                  </a:moveTo>
                  <a:lnTo>
                    <a:pt x="255" y="0"/>
                  </a:lnTo>
                  <a:lnTo>
                    <a:pt x="255" y="396"/>
                  </a:lnTo>
                  <a:lnTo>
                    <a:pt x="157" y="387"/>
                  </a:lnTo>
                  <a:lnTo>
                    <a:pt x="157" y="195"/>
                  </a:lnTo>
                  <a:lnTo>
                    <a:pt x="104" y="217"/>
                  </a:lnTo>
                  <a:lnTo>
                    <a:pt x="95" y="387"/>
                  </a:lnTo>
                  <a:lnTo>
                    <a:pt x="0" y="396"/>
                  </a:lnTo>
                  <a:lnTo>
                    <a:pt x="10" y="0"/>
                  </a:lnTo>
                  <a:close/>
                </a:path>
              </a:pathLst>
            </a:custGeom>
            <a:noFill/>
            <a:ln w="28575">
              <a:solidFill>
                <a:srgbClr val="FFFFFF"/>
              </a:solidFill>
              <a:round/>
              <a:headEnd/>
              <a:tailEnd/>
            </a:ln>
            <a:effectLst/>
          </p:spPr>
          <p:txBody>
            <a:bodyPr/>
            <a:lstStyle/>
            <a:p>
              <a:endParaRPr lang="en-US"/>
            </a:p>
          </p:txBody>
        </p:sp>
        <p:sp>
          <p:nvSpPr>
            <p:cNvPr id="2319409" name="Line 49"/>
            <p:cNvSpPr>
              <a:spLocks noChangeShapeType="1"/>
            </p:cNvSpPr>
            <p:nvPr>
              <p:custDataLst>
                <p:tags r:id="rId98"/>
              </p:custDataLst>
            </p:nvPr>
          </p:nvSpPr>
          <p:spPr bwMode="auto">
            <a:xfrm flipH="1">
              <a:off x="4656" y="1968"/>
              <a:ext cx="144" cy="48"/>
            </a:xfrm>
            <a:prstGeom prst="line">
              <a:avLst/>
            </a:prstGeom>
            <a:noFill/>
            <a:ln w="28575">
              <a:solidFill>
                <a:srgbClr val="CC3300"/>
              </a:solidFill>
              <a:round/>
              <a:headEnd/>
              <a:tailEnd/>
            </a:ln>
            <a:effectLst/>
          </p:spPr>
          <p:txBody>
            <a:bodyPr/>
            <a:lstStyle/>
            <a:p>
              <a:endParaRPr lang="en-US"/>
            </a:p>
          </p:txBody>
        </p:sp>
        <p:sp>
          <p:nvSpPr>
            <p:cNvPr id="2319410" name="Line 50"/>
            <p:cNvSpPr>
              <a:spLocks noChangeShapeType="1"/>
            </p:cNvSpPr>
            <p:nvPr>
              <p:custDataLst>
                <p:tags r:id="rId99"/>
              </p:custDataLst>
            </p:nvPr>
          </p:nvSpPr>
          <p:spPr bwMode="auto">
            <a:xfrm flipH="1" flipV="1">
              <a:off x="4656" y="1872"/>
              <a:ext cx="144" cy="48"/>
            </a:xfrm>
            <a:prstGeom prst="line">
              <a:avLst/>
            </a:prstGeom>
            <a:noFill/>
            <a:ln w="28575">
              <a:solidFill>
                <a:srgbClr val="CC3300"/>
              </a:solidFill>
              <a:round/>
              <a:headEnd/>
              <a:tailEnd/>
            </a:ln>
            <a:effectLst/>
          </p:spPr>
          <p:txBody>
            <a:bodyPr/>
            <a:lstStyle/>
            <a:p>
              <a:endParaRPr lang="en-US"/>
            </a:p>
          </p:txBody>
        </p:sp>
        <p:sp>
          <p:nvSpPr>
            <p:cNvPr id="2319411" name="Line 51"/>
            <p:cNvSpPr>
              <a:spLocks noChangeShapeType="1"/>
            </p:cNvSpPr>
            <p:nvPr>
              <p:custDataLst>
                <p:tags r:id="rId100"/>
              </p:custDataLst>
            </p:nvPr>
          </p:nvSpPr>
          <p:spPr bwMode="auto">
            <a:xfrm flipH="1" flipV="1">
              <a:off x="4704" y="1776"/>
              <a:ext cx="144" cy="96"/>
            </a:xfrm>
            <a:prstGeom prst="line">
              <a:avLst/>
            </a:prstGeom>
            <a:noFill/>
            <a:ln w="28575">
              <a:solidFill>
                <a:srgbClr val="CC3300"/>
              </a:solidFill>
              <a:round/>
              <a:headEnd/>
              <a:tailEnd/>
            </a:ln>
            <a:effectLst/>
          </p:spPr>
          <p:txBody>
            <a:bodyPr/>
            <a:lstStyle/>
            <a:p>
              <a:endParaRPr lang="en-US"/>
            </a:p>
          </p:txBody>
        </p:sp>
        <p:sp>
          <p:nvSpPr>
            <p:cNvPr id="2319412" name="Line 52"/>
            <p:cNvSpPr>
              <a:spLocks noChangeShapeType="1"/>
            </p:cNvSpPr>
            <p:nvPr>
              <p:custDataLst>
                <p:tags r:id="rId101"/>
              </p:custDataLst>
            </p:nvPr>
          </p:nvSpPr>
          <p:spPr bwMode="auto">
            <a:xfrm flipH="1" flipV="1">
              <a:off x="4848" y="1680"/>
              <a:ext cx="48" cy="144"/>
            </a:xfrm>
            <a:prstGeom prst="line">
              <a:avLst/>
            </a:prstGeom>
            <a:noFill/>
            <a:ln w="28575">
              <a:solidFill>
                <a:srgbClr val="BC1010"/>
              </a:solidFill>
              <a:round/>
              <a:headEnd/>
              <a:tailEnd/>
            </a:ln>
            <a:effectLst/>
          </p:spPr>
          <p:txBody>
            <a:bodyPr/>
            <a:lstStyle/>
            <a:p>
              <a:endParaRPr lang="en-US"/>
            </a:p>
          </p:txBody>
        </p:sp>
        <p:sp>
          <p:nvSpPr>
            <p:cNvPr id="2319413" name="Line 53"/>
            <p:cNvSpPr>
              <a:spLocks noChangeShapeType="1"/>
            </p:cNvSpPr>
            <p:nvPr>
              <p:custDataLst>
                <p:tags r:id="rId102"/>
              </p:custDataLst>
            </p:nvPr>
          </p:nvSpPr>
          <p:spPr bwMode="auto">
            <a:xfrm>
              <a:off x="4992" y="1920"/>
              <a:ext cx="48" cy="48"/>
            </a:xfrm>
            <a:prstGeom prst="line">
              <a:avLst/>
            </a:prstGeom>
            <a:noFill/>
            <a:ln w="28575">
              <a:solidFill>
                <a:srgbClr val="CC3300"/>
              </a:solidFill>
              <a:round/>
              <a:headEnd/>
              <a:tailEnd/>
            </a:ln>
            <a:effectLst/>
          </p:spPr>
          <p:txBody>
            <a:bodyPr/>
            <a:lstStyle/>
            <a:p>
              <a:endParaRPr lang="en-US"/>
            </a:p>
          </p:txBody>
        </p:sp>
        <p:sp>
          <p:nvSpPr>
            <p:cNvPr id="2319414" name="Line 54"/>
            <p:cNvSpPr>
              <a:spLocks noChangeShapeType="1"/>
            </p:cNvSpPr>
            <p:nvPr>
              <p:custDataLst>
                <p:tags r:id="rId103"/>
              </p:custDataLst>
            </p:nvPr>
          </p:nvSpPr>
          <p:spPr bwMode="auto">
            <a:xfrm flipV="1">
              <a:off x="4944" y="1728"/>
              <a:ext cx="48" cy="144"/>
            </a:xfrm>
            <a:prstGeom prst="line">
              <a:avLst/>
            </a:prstGeom>
            <a:noFill/>
            <a:ln w="28575">
              <a:solidFill>
                <a:srgbClr val="CC3300"/>
              </a:solidFill>
              <a:round/>
              <a:headEnd/>
              <a:tailEnd/>
            </a:ln>
            <a:effectLst/>
          </p:spPr>
          <p:txBody>
            <a:bodyPr/>
            <a:lstStyle/>
            <a:p>
              <a:endParaRPr lang="en-US"/>
            </a:p>
          </p:txBody>
        </p:sp>
        <p:sp>
          <p:nvSpPr>
            <p:cNvPr id="2319415" name="Line 55"/>
            <p:cNvSpPr>
              <a:spLocks noChangeShapeType="1"/>
            </p:cNvSpPr>
            <p:nvPr>
              <p:custDataLst>
                <p:tags r:id="rId104"/>
              </p:custDataLst>
            </p:nvPr>
          </p:nvSpPr>
          <p:spPr bwMode="auto">
            <a:xfrm>
              <a:off x="4992" y="1968"/>
              <a:ext cx="48" cy="48"/>
            </a:xfrm>
            <a:prstGeom prst="line">
              <a:avLst/>
            </a:prstGeom>
            <a:noFill/>
            <a:ln w="28575">
              <a:solidFill>
                <a:srgbClr val="CC3300"/>
              </a:solidFill>
              <a:round/>
              <a:headEnd/>
              <a:tailEnd/>
            </a:ln>
            <a:effectLst/>
          </p:spPr>
          <p:txBody>
            <a:bodyPr/>
            <a:lstStyle/>
            <a:p>
              <a:endParaRPr lang="en-US"/>
            </a:p>
          </p:txBody>
        </p:sp>
      </p:grpSp>
      <p:sp>
        <p:nvSpPr>
          <p:cNvPr id="2319416" name="Line 56"/>
          <p:cNvSpPr>
            <a:spLocks noChangeShapeType="1"/>
          </p:cNvSpPr>
          <p:nvPr>
            <p:custDataLst>
              <p:tags r:id="rId3"/>
            </p:custDataLst>
          </p:nvPr>
        </p:nvSpPr>
        <p:spPr bwMode="auto">
          <a:xfrm>
            <a:off x="1142999" y="1295400"/>
            <a:ext cx="7315201" cy="0"/>
          </a:xfrm>
          <a:prstGeom prst="line">
            <a:avLst/>
          </a:prstGeom>
          <a:noFill/>
          <a:ln w="28575" cap="sq">
            <a:solidFill>
              <a:srgbClr val="FFFFFF"/>
            </a:solidFill>
            <a:round/>
            <a:headEnd type="none" w="med" len="med"/>
            <a:tailEnd type="arrow" w="lg" len="lg"/>
          </a:ln>
          <a:effectLst/>
        </p:spPr>
        <p:txBody>
          <a:bodyPr/>
          <a:lstStyle/>
          <a:p>
            <a:endParaRPr lang="en-US"/>
          </a:p>
        </p:txBody>
      </p:sp>
      <p:pic>
        <p:nvPicPr>
          <p:cNvPr id="62" name="Picture 4"/>
          <p:cNvPicPr>
            <a:picLocks noChangeAspect="1" noChangeArrowheads="1"/>
          </p:cNvPicPr>
          <p:nvPr>
            <p:custDataLst>
              <p:tags r:id="rId4"/>
            </p:custDataLst>
          </p:nvPr>
        </p:nvPicPr>
        <p:blipFill>
          <a:blip r:embed="rId129" cstate="print"/>
          <a:srcRect/>
          <a:stretch>
            <a:fillRect/>
          </a:stretch>
        </p:blipFill>
        <p:spPr bwMode="auto">
          <a:xfrm>
            <a:off x="3215573" y="1447800"/>
            <a:ext cx="442027" cy="663040"/>
          </a:xfrm>
          <a:prstGeom prst="rect">
            <a:avLst/>
          </a:prstGeom>
          <a:noFill/>
          <a:ln w="9525">
            <a:noFill/>
            <a:miter lim="800000"/>
            <a:headEnd/>
            <a:tailEnd/>
          </a:ln>
          <a:effectLst/>
        </p:spPr>
      </p:pic>
      <p:pic>
        <p:nvPicPr>
          <p:cNvPr id="63" name="Picture 6"/>
          <p:cNvPicPr>
            <a:picLocks noChangeAspect="1" noChangeArrowheads="1"/>
          </p:cNvPicPr>
          <p:nvPr>
            <p:custDataLst>
              <p:tags r:id="rId5"/>
            </p:custDataLst>
          </p:nvPr>
        </p:nvPicPr>
        <p:blipFill>
          <a:blip r:embed="rId130" cstate="print"/>
          <a:srcRect/>
          <a:stretch>
            <a:fillRect/>
          </a:stretch>
        </p:blipFill>
        <p:spPr bwMode="auto">
          <a:xfrm>
            <a:off x="4057972" y="1547119"/>
            <a:ext cx="590228" cy="586481"/>
          </a:xfrm>
          <a:prstGeom prst="rect">
            <a:avLst/>
          </a:prstGeom>
          <a:noFill/>
          <a:ln w="9525">
            <a:noFill/>
            <a:miter lim="800000"/>
            <a:headEnd/>
            <a:tailEnd/>
          </a:ln>
          <a:effectLst/>
        </p:spPr>
      </p:pic>
      <p:pic>
        <p:nvPicPr>
          <p:cNvPr id="65" name="Picture 8"/>
          <p:cNvPicPr>
            <a:picLocks noChangeAspect="1" noChangeArrowheads="1"/>
          </p:cNvPicPr>
          <p:nvPr>
            <p:custDataLst>
              <p:tags r:id="rId6"/>
            </p:custDataLst>
          </p:nvPr>
        </p:nvPicPr>
        <p:blipFill>
          <a:blip r:embed="rId131" cstate="print"/>
          <a:srcRect/>
          <a:stretch>
            <a:fillRect/>
          </a:stretch>
        </p:blipFill>
        <p:spPr bwMode="auto">
          <a:xfrm>
            <a:off x="1295400" y="1447800"/>
            <a:ext cx="669315" cy="717479"/>
          </a:xfrm>
          <a:prstGeom prst="rect">
            <a:avLst/>
          </a:prstGeom>
          <a:noFill/>
          <a:ln w="9525">
            <a:noFill/>
            <a:miter lim="800000"/>
            <a:headEnd/>
            <a:tailEnd/>
          </a:ln>
          <a:effectLst/>
        </p:spPr>
      </p:pic>
      <p:pic>
        <p:nvPicPr>
          <p:cNvPr id="66" name="Picture 9"/>
          <p:cNvPicPr>
            <a:picLocks noChangeAspect="1" noChangeArrowheads="1"/>
          </p:cNvPicPr>
          <p:nvPr>
            <p:custDataLst>
              <p:tags r:id="rId7"/>
            </p:custDataLst>
          </p:nvPr>
        </p:nvPicPr>
        <p:blipFill>
          <a:blip r:embed="rId132" cstate="print"/>
          <a:srcRect/>
          <a:stretch>
            <a:fillRect/>
          </a:stretch>
        </p:blipFill>
        <p:spPr bwMode="auto">
          <a:xfrm>
            <a:off x="2209800" y="1524000"/>
            <a:ext cx="685800" cy="596646"/>
          </a:xfrm>
          <a:prstGeom prst="rect">
            <a:avLst/>
          </a:prstGeom>
          <a:noFill/>
          <a:ln w="9525">
            <a:noFill/>
            <a:miter lim="800000"/>
            <a:headEnd/>
            <a:tailEnd/>
          </a:ln>
          <a:effectLst/>
        </p:spPr>
      </p:pic>
      <p:sp>
        <p:nvSpPr>
          <p:cNvPr id="67" name="Title 66"/>
          <p:cNvSpPr>
            <a:spLocks noGrp="1"/>
          </p:cNvSpPr>
          <p:nvPr>
            <p:ph type="title"/>
            <p:custDataLst>
              <p:tags r:id="rId8"/>
            </p:custDataLst>
          </p:nvPr>
        </p:nvSpPr>
        <p:spPr>
          <a:xfrm>
            <a:off x="228600" y="-76200"/>
            <a:ext cx="8686800" cy="533400"/>
          </a:xfrm>
        </p:spPr>
        <p:txBody>
          <a:bodyPr>
            <a:normAutofit fontScale="90000"/>
          </a:bodyPr>
          <a:lstStyle/>
          <a:p>
            <a:r>
              <a:rPr lang="en-US" dirty="0" smtClean="0"/>
              <a:t>Pipelined Performance</a:t>
            </a:r>
            <a:endParaRPr lang="en-US" dirty="0"/>
          </a:p>
        </p:txBody>
      </p:sp>
      <p:sp>
        <p:nvSpPr>
          <p:cNvPr id="68" name="Line 56"/>
          <p:cNvSpPr>
            <a:spLocks noChangeShapeType="1"/>
          </p:cNvSpPr>
          <p:nvPr>
            <p:custDataLst>
              <p:tags r:id="rId9"/>
            </p:custDataLst>
          </p:nvPr>
        </p:nvSpPr>
        <p:spPr bwMode="auto">
          <a:xfrm>
            <a:off x="1143000" y="1295400"/>
            <a:ext cx="0" cy="4038600"/>
          </a:xfrm>
          <a:prstGeom prst="line">
            <a:avLst/>
          </a:prstGeom>
          <a:noFill/>
          <a:ln w="28575" cap="sq">
            <a:solidFill>
              <a:srgbClr val="FFFFFF"/>
            </a:solidFill>
            <a:round/>
            <a:headEnd type="none" w="med" len="med"/>
            <a:tailEnd type="arrow" w="lg" len="lg"/>
          </a:ln>
          <a:effectLst/>
        </p:spPr>
        <p:txBody>
          <a:bodyPr/>
          <a:lstStyle/>
          <a:p>
            <a:endParaRPr lang="en-US"/>
          </a:p>
        </p:txBody>
      </p:sp>
      <p:sp>
        <p:nvSpPr>
          <p:cNvPr id="69" name="TextBox 68"/>
          <p:cNvSpPr txBox="1"/>
          <p:nvPr>
            <p:custDataLst>
              <p:tags r:id="rId10"/>
            </p:custDataLst>
          </p:nvPr>
        </p:nvSpPr>
        <p:spPr>
          <a:xfrm>
            <a:off x="1310969" y="304800"/>
            <a:ext cx="7147231" cy="954107"/>
          </a:xfrm>
          <a:prstGeom prst="rect">
            <a:avLst/>
          </a:prstGeom>
          <a:noFill/>
        </p:spPr>
        <p:txBody>
          <a:bodyPr wrap="square" rtlCol="0">
            <a:spAutoFit/>
          </a:bodyPr>
          <a:lstStyle/>
          <a:p>
            <a:r>
              <a:rPr lang="en-US" sz="2800" dirty="0" smtClean="0">
                <a:solidFill>
                  <a:schemeClr val="bg1"/>
                </a:solidFill>
                <a:latin typeface="+mj-lt"/>
              </a:rPr>
              <a:t>time</a:t>
            </a:r>
            <a:br>
              <a:rPr lang="en-US" sz="2800" dirty="0" smtClean="0">
                <a:solidFill>
                  <a:schemeClr val="bg1"/>
                </a:solidFill>
                <a:latin typeface="+mj-lt"/>
              </a:rPr>
            </a:br>
            <a:r>
              <a:rPr lang="en-US" sz="2800" dirty="0" smtClean="0">
                <a:solidFill>
                  <a:schemeClr val="bg1"/>
                </a:solidFill>
                <a:latin typeface="+mj-lt"/>
              </a:rPr>
              <a:t>1	2	3	4	5	6	7…</a:t>
            </a:r>
          </a:p>
        </p:txBody>
      </p:sp>
      <p:sp>
        <p:nvSpPr>
          <p:cNvPr id="78" name="Rectangle 77"/>
          <p:cNvSpPr/>
          <p:nvPr>
            <p:custDataLst>
              <p:tags r:id="rId11"/>
            </p:custDataLst>
          </p:nvPr>
        </p:nvSpPr>
        <p:spPr>
          <a:xfrm>
            <a:off x="1219200" y="1371600"/>
            <a:ext cx="838200" cy="914400"/>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79" name="Rectangle 78"/>
          <p:cNvSpPr/>
          <p:nvPr>
            <p:custDataLst>
              <p:tags r:id="rId12"/>
            </p:custDataLst>
          </p:nvPr>
        </p:nvSpPr>
        <p:spPr>
          <a:xfrm>
            <a:off x="2133600" y="1371600"/>
            <a:ext cx="838200" cy="914400"/>
          </a:xfrm>
          <a:prstGeom prst="rect">
            <a:avLst/>
          </a:prstGeom>
          <a:noFill/>
          <a:ln w="285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80" name="Rectangle 79"/>
          <p:cNvSpPr/>
          <p:nvPr>
            <p:custDataLst>
              <p:tags r:id="rId13"/>
            </p:custDataLst>
          </p:nvPr>
        </p:nvSpPr>
        <p:spPr>
          <a:xfrm>
            <a:off x="3048000" y="1371600"/>
            <a:ext cx="838200" cy="914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81" name="Rectangle 80"/>
          <p:cNvSpPr/>
          <p:nvPr>
            <p:custDataLst>
              <p:tags r:id="rId14"/>
            </p:custDataLst>
          </p:nvPr>
        </p:nvSpPr>
        <p:spPr>
          <a:xfrm>
            <a:off x="3962400" y="1371600"/>
            <a:ext cx="838200" cy="914400"/>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90" name="Picture 4"/>
          <p:cNvPicPr>
            <a:picLocks noChangeAspect="1" noChangeArrowheads="1"/>
          </p:cNvPicPr>
          <p:nvPr>
            <p:custDataLst>
              <p:tags r:id="rId15"/>
            </p:custDataLst>
          </p:nvPr>
        </p:nvPicPr>
        <p:blipFill>
          <a:blip r:embed="rId129" cstate="print"/>
          <a:srcRect/>
          <a:stretch>
            <a:fillRect/>
          </a:stretch>
        </p:blipFill>
        <p:spPr bwMode="auto">
          <a:xfrm>
            <a:off x="4129973" y="2438400"/>
            <a:ext cx="442027" cy="663040"/>
          </a:xfrm>
          <a:prstGeom prst="rect">
            <a:avLst/>
          </a:prstGeom>
          <a:noFill/>
          <a:ln w="9525">
            <a:noFill/>
            <a:miter lim="800000"/>
            <a:headEnd/>
            <a:tailEnd/>
          </a:ln>
          <a:effectLst/>
        </p:spPr>
      </p:pic>
      <p:pic>
        <p:nvPicPr>
          <p:cNvPr id="91" name="Picture 6"/>
          <p:cNvPicPr>
            <a:picLocks noChangeAspect="1" noChangeArrowheads="1"/>
          </p:cNvPicPr>
          <p:nvPr>
            <p:custDataLst>
              <p:tags r:id="rId16"/>
            </p:custDataLst>
          </p:nvPr>
        </p:nvPicPr>
        <p:blipFill>
          <a:blip r:embed="rId130" cstate="print"/>
          <a:srcRect/>
          <a:stretch>
            <a:fillRect/>
          </a:stretch>
        </p:blipFill>
        <p:spPr bwMode="auto">
          <a:xfrm>
            <a:off x="4972372" y="2537719"/>
            <a:ext cx="590228" cy="586481"/>
          </a:xfrm>
          <a:prstGeom prst="rect">
            <a:avLst/>
          </a:prstGeom>
          <a:noFill/>
          <a:ln w="9525">
            <a:noFill/>
            <a:miter lim="800000"/>
            <a:headEnd/>
            <a:tailEnd/>
          </a:ln>
          <a:effectLst/>
        </p:spPr>
      </p:pic>
      <p:pic>
        <p:nvPicPr>
          <p:cNvPr id="93" name="Picture 8"/>
          <p:cNvPicPr>
            <a:picLocks noChangeAspect="1" noChangeArrowheads="1"/>
          </p:cNvPicPr>
          <p:nvPr>
            <p:custDataLst>
              <p:tags r:id="rId17"/>
            </p:custDataLst>
          </p:nvPr>
        </p:nvPicPr>
        <p:blipFill>
          <a:blip r:embed="rId131" cstate="print"/>
          <a:srcRect/>
          <a:stretch>
            <a:fillRect/>
          </a:stretch>
        </p:blipFill>
        <p:spPr bwMode="auto">
          <a:xfrm>
            <a:off x="2209800" y="2438400"/>
            <a:ext cx="669315" cy="717479"/>
          </a:xfrm>
          <a:prstGeom prst="rect">
            <a:avLst/>
          </a:prstGeom>
          <a:noFill/>
          <a:ln w="9525">
            <a:noFill/>
            <a:miter lim="800000"/>
            <a:headEnd/>
            <a:tailEnd/>
          </a:ln>
          <a:effectLst/>
        </p:spPr>
      </p:pic>
      <p:pic>
        <p:nvPicPr>
          <p:cNvPr id="94" name="Picture 9"/>
          <p:cNvPicPr>
            <a:picLocks noChangeAspect="1" noChangeArrowheads="1"/>
          </p:cNvPicPr>
          <p:nvPr>
            <p:custDataLst>
              <p:tags r:id="rId18"/>
            </p:custDataLst>
          </p:nvPr>
        </p:nvPicPr>
        <p:blipFill>
          <a:blip r:embed="rId132" cstate="print"/>
          <a:srcRect/>
          <a:stretch>
            <a:fillRect/>
          </a:stretch>
        </p:blipFill>
        <p:spPr bwMode="auto">
          <a:xfrm>
            <a:off x="3124200" y="2514600"/>
            <a:ext cx="685800" cy="596646"/>
          </a:xfrm>
          <a:prstGeom prst="rect">
            <a:avLst/>
          </a:prstGeom>
          <a:noFill/>
          <a:ln w="9525">
            <a:noFill/>
            <a:miter lim="800000"/>
            <a:headEnd/>
            <a:tailEnd/>
          </a:ln>
          <a:effectLst/>
        </p:spPr>
      </p:pic>
      <p:sp>
        <p:nvSpPr>
          <p:cNvPr id="95" name="Rectangle 94"/>
          <p:cNvSpPr/>
          <p:nvPr>
            <p:custDataLst>
              <p:tags r:id="rId19"/>
            </p:custDataLst>
          </p:nvPr>
        </p:nvSpPr>
        <p:spPr>
          <a:xfrm>
            <a:off x="2133600" y="2362200"/>
            <a:ext cx="838200" cy="914400"/>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96" name="Rectangle 95"/>
          <p:cNvSpPr/>
          <p:nvPr>
            <p:custDataLst>
              <p:tags r:id="rId20"/>
            </p:custDataLst>
          </p:nvPr>
        </p:nvSpPr>
        <p:spPr>
          <a:xfrm>
            <a:off x="3048000" y="2362200"/>
            <a:ext cx="838200" cy="914400"/>
          </a:xfrm>
          <a:prstGeom prst="rect">
            <a:avLst/>
          </a:prstGeom>
          <a:noFill/>
          <a:ln w="285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97" name="Rectangle 96"/>
          <p:cNvSpPr/>
          <p:nvPr>
            <p:custDataLst>
              <p:tags r:id="rId21"/>
            </p:custDataLst>
          </p:nvPr>
        </p:nvSpPr>
        <p:spPr>
          <a:xfrm>
            <a:off x="3962400" y="2362200"/>
            <a:ext cx="838200" cy="914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98" name="Rectangle 97"/>
          <p:cNvSpPr/>
          <p:nvPr>
            <p:custDataLst>
              <p:tags r:id="rId22"/>
            </p:custDataLst>
          </p:nvPr>
        </p:nvSpPr>
        <p:spPr>
          <a:xfrm>
            <a:off x="4876800" y="2362200"/>
            <a:ext cx="838200" cy="914400"/>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grpSp>
        <p:nvGrpSpPr>
          <p:cNvPr id="4" name="Group 73"/>
          <p:cNvGrpSpPr/>
          <p:nvPr>
            <p:custDataLst>
              <p:tags r:id="rId23"/>
            </p:custDataLst>
          </p:nvPr>
        </p:nvGrpSpPr>
        <p:grpSpPr>
          <a:xfrm>
            <a:off x="381000" y="3505200"/>
            <a:ext cx="508000" cy="762000"/>
            <a:chOff x="3149600" y="2514600"/>
            <a:chExt cx="508000" cy="762000"/>
          </a:xfrm>
        </p:grpSpPr>
        <p:sp>
          <p:nvSpPr>
            <p:cNvPr id="75" name="Line 10"/>
            <p:cNvSpPr>
              <a:spLocks noChangeShapeType="1"/>
            </p:cNvSpPr>
            <p:nvPr>
              <p:custDataLst>
                <p:tags r:id="rId63"/>
              </p:custDataLst>
            </p:nvPr>
          </p:nvSpPr>
          <p:spPr bwMode="auto">
            <a:xfrm>
              <a:off x="3420533" y="2773596"/>
              <a:ext cx="0" cy="205774"/>
            </a:xfrm>
            <a:prstGeom prst="line">
              <a:avLst/>
            </a:prstGeom>
            <a:noFill/>
            <a:ln w="28575">
              <a:solidFill>
                <a:srgbClr val="FFFFFF"/>
              </a:solidFill>
              <a:round/>
              <a:headEnd/>
              <a:tailEnd/>
            </a:ln>
            <a:effectLst/>
          </p:spPr>
          <p:txBody>
            <a:bodyPr/>
            <a:lstStyle/>
            <a:p>
              <a:endParaRPr lang="en-US"/>
            </a:p>
          </p:txBody>
        </p:sp>
        <p:sp>
          <p:nvSpPr>
            <p:cNvPr id="76" name="AutoShape 11"/>
            <p:cNvSpPr>
              <a:spLocks noChangeArrowheads="1"/>
            </p:cNvSpPr>
            <p:nvPr>
              <p:custDataLst>
                <p:tags r:id="rId64"/>
              </p:custDataLst>
            </p:nvPr>
          </p:nvSpPr>
          <p:spPr bwMode="auto">
            <a:xfrm>
              <a:off x="3285067" y="2979370"/>
              <a:ext cx="270933" cy="182911"/>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77" name="Line 12"/>
            <p:cNvSpPr>
              <a:spLocks noChangeShapeType="1"/>
            </p:cNvSpPr>
            <p:nvPr>
              <p:custDataLst>
                <p:tags r:id="rId65"/>
              </p:custDataLst>
            </p:nvPr>
          </p:nvSpPr>
          <p:spPr bwMode="auto">
            <a:xfrm flipV="1">
              <a:off x="3217333" y="2819324"/>
              <a:ext cx="203200" cy="91455"/>
            </a:xfrm>
            <a:prstGeom prst="line">
              <a:avLst/>
            </a:prstGeom>
            <a:noFill/>
            <a:ln w="28575">
              <a:solidFill>
                <a:srgbClr val="FFFFFF"/>
              </a:solidFill>
              <a:round/>
              <a:headEnd/>
              <a:tailEnd/>
            </a:ln>
            <a:effectLst/>
          </p:spPr>
          <p:txBody>
            <a:bodyPr/>
            <a:lstStyle/>
            <a:p>
              <a:endParaRPr lang="en-US"/>
            </a:p>
          </p:txBody>
        </p:sp>
        <p:sp>
          <p:nvSpPr>
            <p:cNvPr id="82" name="Line 13"/>
            <p:cNvSpPr>
              <a:spLocks noChangeShapeType="1"/>
            </p:cNvSpPr>
            <p:nvPr>
              <p:custDataLst>
                <p:tags r:id="rId66"/>
              </p:custDataLst>
            </p:nvPr>
          </p:nvSpPr>
          <p:spPr bwMode="auto">
            <a:xfrm>
              <a:off x="3420533" y="2819324"/>
              <a:ext cx="169333" cy="91455"/>
            </a:xfrm>
            <a:prstGeom prst="line">
              <a:avLst/>
            </a:prstGeom>
            <a:noFill/>
            <a:ln w="28575">
              <a:solidFill>
                <a:srgbClr val="FFFFFF"/>
              </a:solidFill>
              <a:round/>
              <a:headEnd/>
              <a:tailEnd/>
            </a:ln>
            <a:effectLst/>
          </p:spPr>
          <p:txBody>
            <a:bodyPr/>
            <a:lstStyle/>
            <a:p>
              <a:endParaRPr lang="en-US"/>
            </a:p>
          </p:txBody>
        </p:sp>
        <p:sp>
          <p:nvSpPr>
            <p:cNvPr id="83" name="Line 14"/>
            <p:cNvSpPr>
              <a:spLocks noChangeShapeType="1"/>
            </p:cNvSpPr>
            <p:nvPr>
              <p:custDataLst>
                <p:tags r:id="rId67"/>
              </p:custDataLst>
            </p:nvPr>
          </p:nvSpPr>
          <p:spPr bwMode="auto">
            <a:xfrm>
              <a:off x="3589867" y="2910779"/>
              <a:ext cx="67733" cy="0"/>
            </a:xfrm>
            <a:prstGeom prst="line">
              <a:avLst/>
            </a:prstGeom>
            <a:noFill/>
            <a:ln w="28575">
              <a:solidFill>
                <a:srgbClr val="FFFFFF"/>
              </a:solidFill>
              <a:round/>
              <a:headEnd/>
              <a:tailEnd/>
            </a:ln>
            <a:effectLst/>
          </p:spPr>
          <p:txBody>
            <a:bodyPr/>
            <a:lstStyle/>
            <a:p>
              <a:endParaRPr lang="en-US"/>
            </a:p>
          </p:txBody>
        </p:sp>
        <p:sp>
          <p:nvSpPr>
            <p:cNvPr id="84" name="Line 15"/>
            <p:cNvSpPr>
              <a:spLocks noChangeShapeType="1"/>
            </p:cNvSpPr>
            <p:nvPr>
              <p:custDataLst>
                <p:tags r:id="rId68"/>
              </p:custDataLst>
            </p:nvPr>
          </p:nvSpPr>
          <p:spPr bwMode="auto">
            <a:xfrm>
              <a:off x="3589867" y="2910779"/>
              <a:ext cx="67733" cy="22864"/>
            </a:xfrm>
            <a:prstGeom prst="line">
              <a:avLst/>
            </a:prstGeom>
            <a:noFill/>
            <a:ln w="28575">
              <a:solidFill>
                <a:srgbClr val="FFFFFF"/>
              </a:solidFill>
              <a:round/>
              <a:headEnd/>
              <a:tailEnd/>
            </a:ln>
            <a:effectLst/>
          </p:spPr>
          <p:txBody>
            <a:bodyPr/>
            <a:lstStyle/>
            <a:p>
              <a:endParaRPr lang="en-US"/>
            </a:p>
          </p:txBody>
        </p:sp>
        <p:sp>
          <p:nvSpPr>
            <p:cNvPr id="85" name="Line 16"/>
            <p:cNvSpPr>
              <a:spLocks noChangeShapeType="1"/>
            </p:cNvSpPr>
            <p:nvPr>
              <p:custDataLst>
                <p:tags r:id="rId69"/>
              </p:custDataLst>
            </p:nvPr>
          </p:nvSpPr>
          <p:spPr bwMode="auto">
            <a:xfrm>
              <a:off x="3589867" y="2910779"/>
              <a:ext cx="0" cy="45728"/>
            </a:xfrm>
            <a:prstGeom prst="line">
              <a:avLst/>
            </a:prstGeom>
            <a:noFill/>
            <a:ln w="28575">
              <a:solidFill>
                <a:srgbClr val="FFFFFF"/>
              </a:solidFill>
              <a:round/>
              <a:headEnd/>
              <a:tailEnd/>
            </a:ln>
            <a:effectLst/>
          </p:spPr>
          <p:txBody>
            <a:bodyPr/>
            <a:lstStyle/>
            <a:p>
              <a:endParaRPr lang="en-US"/>
            </a:p>
          </p:txBody>
        </p:sp>
        <p:sp>
          <p:nvSpPr>
            <p:cNvPr id="86" name="Line 17"/>
            <p:cNvSpPr>
              <a:spLocks noChangeShapeType="1"/>
            </p:cNvSpPr>
            <p:nvPr>
              <p:custDataLst>
                <p:tags r:id="rId70"/>
              </p:custDataLst>
            </p:nvPr>
          </p:nvSpPr>
          <p:spPr bwMode="auto">
            <a:xfrm>
              <a:off x="3149600" y="2910779"/>
              <a:ext cx="67733" cy="0"/>
            </a:xfrm>
            <a:prstGeom prst="line">
              <a:avLst/>
            </a:prstGeom>
            <a:noFill/>
            <a:ln w="28575">
              <a:solidFill>
                <a:srgbClr val="FFFFFF"/>
              </a:solidFill>
              <a:round/>
              <a:headEnd/>
              <a:tailEnd/>
            </a:ln>
            <a:effectLst/>
          </p:spPr>
          <p:txBody>
            <a:bodyPr/>
            <a:lstStyle/>
            <a:p>
              <a:endParaRPr lang="en-US"/>
            </a:p>
          </p:txBody>
        </p:sp>
        <p:sp>
          <p:nvSpPr>
            <p:cNvPr id="87" name="Line 18"/>
            <p:cNvSpPr>
              <a:spLocks noChangeShapeType="1"/>
            </p:cNvSpPr>
            <p:nvPr>
              <p:custDataLst>
                <p:tags r:id="rId71"/>
              </p:custDataLst>
            </p:nvPr>
          </p:nvSpPr>
          <p:spPr bwMode="auto">
            <a:xfrm>
              <a:off x="3217333" y="2910779"/>
              <a:ext cx="0" cy="45728"/>
            </a:xfrm>
            <a:prstGeom prst="line">
              <a:avLst/>
            </a:prstGeom>
            <a:noFill/>
            <a:ln w="28575">
              <a:solidFill>
                <a:srgbClr val="FFFFFF"/>
              </a:solidFill>
              <a:round/>
              <a:headEnd/>
              <a:tailEnd/>
            </a:ln>
            <a:effectLst/>
          </p:spPr>
          <p:txBody>
            <a:bodyPr/>
            <a:lstStyle/>
            <a:p>
              <a:endParaRPr lang="en-US"/>
            </a:p>
          </p:txBody>
        </p:sp>
        <p:sp>
          <p:nvSpPr>
            <p:cNvPr id="88" name="Line 19"/>
            <p:cNvSpPr>
              <a:spLocks noChangeShapeType="1"/>
            </p:cNvSpPr>
            <p:nvPr>
              <p:custDataLst>
                <p:tags r:id="rId72"/>
              </p:custDataLst>
            </p:nvPr>
          </p:nvSpPr>
          <p:spPr bwMode="auto">
            <a:xfrm flipH="1">
              <a:off x="3149600" y="2910779"/>
              <a:ext cx="67733" cy="22864"/>
            </a:xfrm>
            <a:prstGeom prst="line">
              <a:avLst/>
            </a:prstGeom>
            <a:noFill/>
            <a:ln w="28575">
              <a:solidFill>
                <a:srgbClr val="FFFFFF"/>
              </a:solidFill>
              <a:round/>
              <a:headEnd/>
              <a:tailEnd/>
            </a:ln>
            <a:effectLst/>
          </p:spPr>
          <p:txBody>
            <a:bodyPr/>
            <a:lstStyle/>
            <a:p>
              <a:endParaRPr lang="en-US"/>
            </a:p>
          </p:txBody>
        </p:sp>
        <p:sp>
          <p:nvSpPr>
            <p:cNvPr id="89" name="Line 25"/>
            <p:cNvSpPr>
              <a:spLocks noChangeShapeType="1"/>
            </p:cNvSpPr>
            <p:nvPr>
              <p:custDataLst>
                <p:tags r:id="rId73"/>
              </p:custDataLst>
            </p:nvPr>
          </p:nvSpPr>
          <p:spPr bwMode="auto">
            <a:xfrm>
              <a:off x="3352800" y="3162281"/>
              <a:ext cx="0" cy="91455"/>
            </a:xfrm>
            <a:prstGeom prst="line">
              <a:avLst/>
            </a:prstGeom>
            <a:noFill/>
            <a:ln w="28575">
              <a:solidFill>
                <a:srgbClr val="FFFFFF"/>
              </a:solidFill>
              <a:round/>
              <a:headEnd/>
              <a:tailEnd/>
            </a:ln>
            <a:effectLst/>
          </p:spPr>
          <p:txBody>
            <a:bodyPr/>
            <a:lstStyle/>
            <a:p>
              <a:endParaRPr lang="en-US"/>
            </a:p>
          </p:txBody>
        </p:sp>
        <p:sp>
          <p:nvSpPr>
            <p:cNvPr id="99" name="Line 26"/>
            <p:cNvSpPr>
              <a:spLocks noChangeShapeType="1"/>
            </p:cNvSpPr>
            <p:nvPr>
              <p:custDataLst>
                <p:tags r:id="rId74"/>
              </p:custDataLst>
            </p:nvPr>
          </p:nvSpPr>
          <p:spPr bwMode="auto">
            <a:xfrm flipH="1">
              <a:off x="3318933" y="3253736"/>
              <a:ext cx="33867" cy="22864"/>
            </a:xfrm>
            <a:prstGeom prst="line">
              <a:avLst/>
            </a:prstGeom>
            <a:noFill/>
            <a:ln w="28575">
              <a:solidFill>
                <a:srgbClr val="FFFFFF"/>
              </a:solidFill>
              <a:round/>
              <a:headEnd/>
              <a:tailEnd/>
            </a:ln>
            <a:effectLst/>
          </p:spPr>
          <p:txBody>
            <a:bodyPr/>
            <a:lstStyle/>
            <a:p>
              <a:endParaRPr lang="en-US"/>
            </a:p>
          </p:txBody>
        </p:sp>
        <p:sp>
          <p:nvSpPr>
            <p:cNvPr id="100" name="Line 27"/>
            <p:cNvSpPr>
              <a:spLocks noChangeShapeType="1"/>
            </p:cNvSpPr>
            <p:nvPr>
              <p:custDataLst>
                <p:tags r:id="rId75"/>
              </p:custDataLst>
            </p:nvPr>
          </p:nvSpPr>
          <p:spPr bwMode="auto">
            <a:xfrm>
              <a:off x="3352800" y="3253736"/>
              <a:ext cx="0" cy="22864"/>
            </a:xfrm>
            <a:prstGeom prst="line">
              <a:avLst/>
            </a:prstGeom>
            <a:noFill/>
            <a:ln w="28575">
              <a:solidFill>
                <a:srgbClr val="FFFFFF"/>
              </a:solidFill>
              <a:round/>
              <a:headEnd/>
              <a:tailEnd/>
            </a:ln>
            <a:effectLst/>
          </p:spPr>
          <p:txBody>
            <a:bodyPr/>
            <a:lstStyle/>
            <a:p>
              <a:endParaRPr lang="en-US"/>
            </a:p>
          </p:txBody>
        </p:sp>
        <p:sp>
          <p:nvSpPr>
            <p:cNvPr id="101" name="Line 28"/>
            <p:cNvSpPr>
              <a:spLocks noChangeShapeType="1"/>
            </p:cNvSpPr>
            <p:nvPr>
              <p:custDataLst>
                <p:tags r:id="rId76"/>
              </p:custDataLst>
            </p:nvPr>
          </p:nvSpPr>
          <p:spPr bwMode="auto">
            <a:xfrm>
              <a:off x="3488267" y="3162281"/>
              <a:ext cx="0" cy="91455"/>
            </a:xfrm>
            <a:prstGeom prst="line">
              <a:avLst/>
            </a:prstGeom>
            <a:noFill/>
            <a:ln w="28575">
              <a:solidFill>
                <a:srgbClr val="FFFFFF"/>
              </a:solidFill>
              <a:round/>
              <a:headEnd/>
              <a:tailEnd/>
            </a:ln>
            <a:effectLst/>
          </p:spPr>
          <p:txBody>
            <a:bodyPr/>
            <a:lstStyle/>
            <a:p>
              <a:endParaRPr lang="en-US"/>
            </a:p>
          </p:txBody>
        </p:sp>
        <p:sp>
          <p:nvSpPr>
            <p:cNvPr id="102" name="Line 29"/>
            <p:cNvSpPr>
              <a:spLocks noChangeShapeType="1"/>
            </p:cNvSpPr>
            <p:nvPr>
              <p:custDataLst>
                <p:tags r:id="rId77"/>
              </p:custDataLst>
            </p:nvPr>
          </p:nvSpPr>
          <p:spPr bwMode="auto">
            <a:xfrm flipH="1">
              <a:off x="3454400" y="3253736"/>
              <a:ext cx="33867" cy="22864"/>
            </a:xfrm>
            <a:prstGeom prst="line">
              <a:avLst/>
            </a:prstGeom>
            <a:noFill/>
            <a:ln w="28575">
              <a:solidFill>
                <a:srgbClr val="FFFFFF"/>
              </a:solidFill>
              <a:round/>
              <a:headEnd/>
              <a:tailEnd/>
            </a:ln>
            <a:effectLst/>
          </p:spPr>
          <p:txBody>
            <a:bodyPr/>
            <a:lstStyle/>
            <a:p>
              <a:endParaRPr lang="en-US"/>
            </a:p>
          </p:txBody>
        </p:sp>
        <p:sp>
          <p:nvSpPr>
            <p:cNvPr id="103" name="Line 30"/>
            <p:cNvSpPr>
              <a:spLocks noChangeShapeType="1"/>
            </p:cNvSpPr>
            <p:nvPr>
              <p:custDataLst>
                <p:tags r:id="rId78"/>
              </p:custDataLst>
            </p:nvPr>
          </p:nvSpPr>
          <p:spPr bwMode="auto">
            <a:xfrm>
              <a:off x="3488267" y="3253736"/>
              <a:ext cx="0" cy="22864"/>
            </a:xfrm>
            <a:prstGeom prst="line">
              <a:avLst/>
            </a:prstGeom>
            <a:noFill/>
            <a:ln w="28575">
              <a:solidFill>
                <a:srgbClr val="FFFFFF"/>
              </a:solidFill>
              <a:round/>
              <a:headEnd/>
              <a:tailEnd/>
            </a:ln>
            <a:effectLst/>
          </p:spPr>
          <p:txBody>
            <a:bodyPr/>
            <a:lstStyle/>
            <a:p>
              <a:endParaRPr lang="en-US"/>
            </a:p>
          </p:txBody>
        </p:sp>
        <p:sp>
          <p:nvSpPr>
            <p:cNvPr id="104" name="Cloud 103"/>
            <p:cNvSpPr/>
            <p:nvPr>
              <p:custDataLst>
                <p:tags r:id="rId79"/>
              </p:custDataLst>
            </p:nvPr>
          </p:nvSpPr>
          <p:spPr>
            <a:xfrm>
              <a:off x="3352800" y="2514600"/>
              <a:ext cx="228600" cy="228600"/>
            </a:xfrm>
            <a:prstGeom prst="cloud">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9"/>
            <p:cNvSpPr>
              <a:spLocks noChangeArrowheads="1"/>
            </p:cNvSpPr>
            <p:nvPr>
              <p:custDataLst>
                <p:tags r:id="rId80"/>
              </p:custDataLst>
            </p:nvPr>
          </p:nvSpPr>
          <p:spPr bwMode="auto">
            <a:xfrm>
              <a:off x="3352800" y="2659277"/>
              <a:ext cx="135467" cy="114319"/>
            </a:xfrm>
            <a:prstGeom prst="ellipse">
              <a:avLst/>
            </a:prstGeom>
            <a:solidFill>
              <a:schemeClr val="tx1"/>
            </a:solidFill>
            <a:ln w="9525">
              <a:solidFill>
                <a:srgbClr val="FFFFFF"/>
              </a:solidFill>
              <a:round/>
              <a:headEnd/>
              <a:tailEnd/>
            </a:ln>
            <a:effectLst/>
          </p:spPr>
          <p:txBody>
            <a:bodyPr wrap="none" anchor="ctr"/>
            <a:lstStyle/>
            <a:p>
              <a:endParaRPr lang="en-US"/>
            </a:p>
          </p:txBody>
        </p:sp>
      </p:grpSp>
      <p:grpSp>
        <p:nvGrpSpPr>
          <p:cNvPr id="5" name="Group 105"/>
          <p:cNvGrpSpPr/>
          <p:nvPr>
            <p:custDataLst>
              <p:tags r:id="rId24"/>
            </p:custDataLst>
          </p:nvPr>
        </p:nvGrpSpPr>
        <p:grpSpPr>
          <a:xfrm>
            <a:off x="304800" y="4495800"/>
            <a:ext cx="609600" cy="780259"/>
            <a:chOff x="1676400" y="2469353"/>
            <a:chExt cx="609600" cy="780259"/>
          </a:xfrm>
        </p:grpSpPr>
        <p:sp>
          <p:nvSpPr>
            <p:cNvPr id="107" name="Line 33"/>
            <p:cNvSpPr>
              <a:spLocks noChangeShapeType="1"/>
            </p:cNvSpPr>
            <p:nvPr>
              <p:custDataLst>
                <p:tags r:id="rId45"/>
              </p:custDataLst>
            </p:nvPr>
          </p:nvSpPr>
          <p:spPr bwMode="auto">
            <a:xfrm>
              <a:off x="2001520" y="2716892"/>
              <a:ext cx="0" cy="217931"/>
            </a:xfrm>
            <a:prstGeom prst="line">
              <a:avLst/>
            </a:prstGeom>
            <a:noFill/>
            <a:ln w="28575">
              <a:solidFill>
                <a:srgbClr val="FFFFFF"/>
              </a:solidFill>
              <a:round/>
              <a:headEnd/>
              <a:tailEnd/>
            </a:ln>
            <a:effectLst/>
          </p:spPr>
          <p:txBody>
            <a:bodyPr/>
            <a:lstStyle/>
            <a:p>
              <a:endParaRPr lang="en-US"/>
            </a:p>
          </p:txBody>
        </p:sp>
        <p:sp>
          <p:nvSpPr>
            <p:cNvPr id="108" name="Line 34"/>
            <p:cNvSpPr>
              <a:spLocks noChangeShapeType="1"/>
            </p:cNvSpPr>
            <p:nvPr>
              <p:custDataLst>
                <p:tags r:id="rId46"/>
              </p:custDataLst>
            </p:nvPr>
          </p:nvSpPr>
          <p:spPr bwMode="auto">
            <a:xfrm flipV="1">
              <a:off x="1757680" y="2765321"/>
              <a:ext cx="243840" cy="96858"/>
            </a:xfrm>
            <a:prstGeom prst="line">
              <a:avLst/>
            </a:prstGeom>
            <a:noFill/>
            <a:ln w="28575">
              <a:solidFill>
                <a:srgbClr val="FFFFFF"/>
              </a:solidFill>
              <a:round/>
              <a:headEnd/>
              <a:tailEnd/>
            </a:ln>
            <a:effectLst/>
          </p:spPr>
          <p:txBody>
            <a:bodyPr/>
            <a:lstStyle/>
            <a:p>
              <a:endParaRPr lang="en-US"/>
            </a:p>
          </p:txBody>
        </p:sp>
        <p:sp>
          <p:nvSpPr>
            <p:cNvPr id="109" name="Line 35"/>
            <p:cNvSpPr>
              <a:spLocks noChangeShapeType="1"/>
            </p:cNvSpPr>
            <p:nvPr>
              <p:custDataLst>
                <p:tags r:id="rId47"/>
              </p:custDataLst>
            </p:nvPr>
          </p:nvSpPr>
          <p:spPr bwMode="auto">
            <a:xfrm>
              <a:off x="2001520" y="2765321"/>
              <a:ext cx="203200" cy="96858"/>
            </a:xfrm>
            <a:prstGeom prst="line">
              <a:avLst/>
            </a:prstGeom>
            <a:noFill/>
            <a:ln w="28575">
              <a:solidFill>
                <a:srgbClr val="FFFFFF"/>
              </a:solidFill>
              <a:round/>
              <a:headEnd/>
              <a:tailEnd/>
            </a:ln>
            <a:effectLst/>
          </p:spPr>
          <p:txBody>
            <a:bodyPr/>
            <a:lstStyle/>
            <a:p>
              <a:endParaRPr lang="en-US"/>
            </a:p>
          </p:txBody>
        </p:sp>
        <p:sp>
          <p:nvSpPr>
            <p:cNvPr id="110" name="Line 36"/>
            <p:cNvSpPr>
              <a:spLocks noChangeShapeType="1"/>
            </p:cNvSpPr>
            <p:nvPr>
              <p:custDataLst>
                <p:tags r:id="rId48"/>
              </p:custDataLst>
            </p:nvPr>
          </p:nvSpPr>
          <p:spPr bwMode="auto">
            <a:xfrm>
              <a:off x="2204720" y="2862179"/>
              <a:ext cx="81280" cy="0"/>
            </a:xfrm>
            <a:prstGeom prst="line">
              <a:avLst/>
            </a:prstGeom>
            <a:noFill/>
            <a:ln w="28575">
              <a:solidFill>
                <a:srgbClr val="FFFFFF"/>
              </a:solidFill>
              <a:round/>
              <a:headEnd/>
              <a:tailEnd/>
            </a:ln>
            <a:effectLst/>
          </p:spPr>
          <p:txBody>
            <a:bodyPr/>
            <a:lstStyle/>
            <a:p>
              <a:endParaRPr lang="en-US"/>
            </a:p>
          </p:txBody>
        </p:sp>
        <p:sp>
          <p:nvSpPr>
            <p:cNvPr id="111" name="Line 37"/>
            <p:cNvSpPr>
              <a:spLocks noChangeShapeType="1"/>
            </p:cNvSpPr>
            <p:nvPr>
              <p:custDataLst>
                <p:tags r:id="rId49"/>
              </p:custDataLst>
            </p:nvPr>
          </p:nvSpPr>
          <p:spPr bwMode="auto">
            <a:xfrm>
              <a:off x="2204720" y="2862179"/>
              <a:ext cx="81280" cy="24215"/>
            </a:xfrm>
            <a:prstGeom prst="line">
              <a:avLst/>
            </a:prstGeom>
            <a:noFill/>
            <a:ln w="28575">
              <a:solidFill>
                <a:srgbClr val="FFFFFF"/>
              </a:solidFill>
              <a:round/>
              <a:headEnd/>
              <a:tailEnd/>
            </a:ln>
            <a:effectLst/>
          </p:spPr>
          <p:txBody>
            <a:bodyPr/>
            <a:lstStyle/>
            <a:p>
              <a:endParaRPr lang="en-US"/>
            </a:p>
          </p:txBody>
        </p:sp>
        <p:sp>
          <p:nvSpPr>
            <p:cNvPr id="112" name="Line 38"/>
            <p:cNvSpPr>
              <a:spLocks noChangeShapeType="1"/>
            </p:cNvSpPr>
            <p:nvPr>
              <p:custDataLst>
                <p:tags r:id="rId50"/>
              </p:custDataLst>
            </p:nvPr>
          </p:nvSpPr>
          <p:spPr bwMode="auto">
            <a:xfrm>
              <a:off x="2204720" y="2862179"/>
              <a:ext cx="0" cy="48429"/>
            </a:xfrm>
            <a:prstGeom prst="line">
              <a:avLst/>
            </a:prstGeom>
            <a:noFill/>
            <a:ln w="28575">
              <a:solidFill>
                <a:srgbClr val="FFFFFF"/>
              </a:solidFill>
              <a:round/>
              <a:headEnd/>
              <a:tailEnd/>
            </a:ln>
            <a:effectLst/>
          </p:spPr>
          <p:txBody>
            <a:bodyPr/>
            <a:lstStyle/>
            <a:p>
              <a:endParaRPr lang="en-US"/>
            </a:p>
          </p:txBody>
        </p:sp>
        <p:sp>
          <p:nvSpPr>
            <p:cNvPr id="113" name="Line 39"/>
            <p:cNvSpPr>
              <a:spLocks noChangeShapeType="1"/>
            </p:cNvSpPr>
            <p:nvPr>
              <p:custDataLst>
                <p:tags r:id="rId51"/>
              </p:custDataLst>
            </p:nvPr>
          </p:nvSpPr>
          <p:spPr bwMode="auto">
            <a:xfrm>
              <a:off x="1676400" y="2862179"/>
              <a:ext cx="81280" cy="0"/>
            </a:xfrm>
            <a:prstGeom prst="line">
              <a:avLst/>
            </a:prstGeom>
            <a:noFill/>
            <a:ln w="28575">
              <a:solidFill>
                <a:srgbClr val="FFFFFF"/>
              </a:solidFill>
              <a:round/>
              <a:headEnd/>
              <a:tailEnd/>
            </a:ln>
            <a:effectLst/>
          </p:spPr>
          <p:txBody>
            <a:bodyPr/>
            <a:lstStyle/>
            <a:p>
              <a:endParaRPr lang="en-US"/>
            </a:p>
          </p:txBody>
        </p:sp>
        <p:sp>
          <p:nvSpPr>
            <p:cNvPr id="114" name="Line 40"/>
            <p:cNvSpPr>
              <a:spLocks noChangeShapeType="1"/>
            </p:cNvSpPr>
            <p:nvPr>
              <p:custDataLst>
                <p:tags r:id="rId52"/>
              </p:custDataLst>
            </p:nvPr>
          </p:nvSpPr>
          <p:spPr bwMode="auto">
            <a:xfrm>
              <a:off x="1757680" y="2862179"/>
              <a:ext cx="0" cy="48429"/>
            </a:xfrm>
            <a:prstGeom prst="line">
              <a:avLst/>
            </a:prstGeom>
            <a:noFill/>
            <a:ln w="28575">
              <a:solidFill>
                <a:srgbClr val="FFFFFF"/>
              </a:solidFill>
              <a:round/>
              <a:headEnd/>
              <a:tailEnd/>
            </a:ln>
            <a:effectLst/>
          </p:spPr>
          <p:txBody>
            <a:bodyPr/>
            <a:lstStyle/>
            <a:p>
              <a:endParaRPr lang="en-US"/>
            </a:p>
          </p:txBody>
        </p:sp>
        <p:sp>
          <p:nvSpPr>
            <p:cNvPr id="115" name="Line 41"/>
            <p:cNvSpPr>
              <a:spLocks noChangeShapeType="1"/>
            </p:cNvSpPr>
            <p:nvPr>
              <p:custDataLst>
                <p:tags r:id="rId53"/>
              </p:custDataLst>
            </p:nvPr>
          </p:nvSpPr>
          <p:spPr bwMode="auto">
            <a:xfrm flipH="1">
              <a:off x="1676400" y="2862179"/>
              <a:ext cx="81280" cy="24215"/>
            </a:xfrm>
            <a:prstGeom prst="line">
              <a:avLst/>
            </a:prstGeom>
            <a:noFill/>
            <a:ln w="28575">
              <a:solidFill>
                <a:srgbClr val="FFFFFF"/>
              </a:solidFill>
              <a:round/>
              <a:headEnd/>
              <a:tailEnd/>
            </a:ln>
            <a:effectLst/>
          </p:spPr>
          <p:txBody>
            <a:bodyPr/>
            <a:lstStyle/>
            <a:p>
              <a:endParaRPr lang="en-US"/>
            </a:p>
          </p:txBody>
        </p:sp>
        <p:sp>
          <p:nvSpPr>
            <p:cNvPr id="116" name="Line 42"/>
            <p:cNvSpPr>
              <a:spLocks noChangeShapeType="1"/>
            </p:cNvSpPr>
            <p:nvPr>
              <p:custDataLst>
                <p:tags r:id="rId54"/>
              </p:custDataLst>
            </p:nvPr>
          </p:nvSpPr>
          <p:spPr bwMode="auto">
            <a:xfrm>
              <a:off x="1960880" y="3128539"/>
              <a:ext cx="0" cy="96858"/>
            </a:xfrm>
            <a:prstGeom prst="line">
              <a:avLst/>
            </a:prstGeom>
            <a:noFill/>
            <a:ln w="28575">
              <a:solidFill>
                <a:srgbClr val="FFFFFF"/>
              </a:solidFill>
              <a:round/>
              <a:headEnd/>
              <a:tailEnd/>
            </a:ln>
            <a:effectLst/>
          </p:spPr>
          <p:txBody>
            <a:bodyPr/>
            <a:lstStyle/>
            <a:p>
              <a:endParaRPr lang="en-US"/>
            </a:p>
          </p:txBody>
        </p:sp>
        <p:sp>
          <p:nvSpPr>
            <p:cNvPr id="117" name="Line 43"/>
            <p:cNvSpPr>
              <a:spLocks noChangeShapeType="1"/>
            </p:cNvSpPr>
            <p:nvPr>
              <p:custDataLst>
                <p:tags r:id="rId55"/>
              </p:custDataLst>
            </p:nvPr>
          </p:nvSpPr>
          <p:spPr bwMode="auto">
            <a:xfrm flipH="1">
              <a:off x="1920240" y="3225397"/>
              <a:ext cx="40640" cy="24215"/>
            </a:xfrm>
            <a:prstGeom prst="line">
              <a:avLst/>
            </a:prstGeom>
            <a:noFill/>
            <a:ln w="28575">
              <a:solidFill>
                <a:srgbClr val="FFFFFF"/>
              </a:solidFill>
              <a:round/>
              <a:headEnd/>
              <a:tailEnd/>
            </a:ln>
            <a:effectLst/>
          </p:spPr>
          <p:txBody>
            <a:bodyPr/>
            <a:lstStyle/>
            <a:p>
              <a:endParaRPr lang="en-US"/>
            </a:p>
          </p:txBody>
        </p:sp>
        <p:sp>
          <p:nvSpPr>
            <p:cNvPr id="118" name="Line 44"/>
            <p:cNvSpPr>
              <a:spLocks noChangeShapeType="1"/>
            </p:cNvSpPr>
            <p:nvPr>
              <p:custDataLst>
                <p:tags r:id="rId56"/>
              </p:custDataLst>
            </p:nvPr>
          </p:nvSpPr>
          <p:spPr bwMode="auto">
            <a:xfrm>
              <a:off x="1960880" y="3225397"/>
              <a:ext cx="0" cy="24215"/>
            </a:xfrm>
            <a:prstGeom prst="line">
              <a:avLst/>
            </a:prstGeom>
            <a:noFill/>
            <a:ln w="28575">
              <a:solidFill>
                <a:srgbClr val="FFFFFF"/>
              </a:solidFill>
              <a:round/>
              <a:headEnd/>
              <a:tailEnd/>
            </a:ln>
            <a:effectLst/>
          </p:spPr>
          <p:txBody>
            <a:bodyPr/>
            <a:lstStyle/>
            <a:p>
              <a:endParaRPr lang="en-US"/>
            </a:p>
          </p:txBody>
        </p:sp>
        <p:sp>
          <p:nvSpPr>
            <p:cNvPr id="119" name="Line 45"/>
            <p:cNvSpPr>
              <a:spLocks noChangeShapeType="1"/>
            </p:cNvSpPr>
            <p:nvPr>
              <p:custDataLst>
                <p:tags r:id="rId57"/>
              </p:custDataLst>
            </p:nvPr>
          </p:nvSpPr>
          <p:spPr bwMode="auto">
            <a:xfrm>
              <a:off x="2082800" y="3128539"/>
              <a:ext cx="0" cy="96858"/>
            </a:xfrm>
            <a:prstGeom prst="line">
              <a:avLst/>
            </a:prstGeom>
            <a:noFill/>
            <a:ln w="28575">
              <a:solidFill>
                <a:srgbClr val="FFFFFF"/>
              </a:solidFill>
              <a:round/>
              <a:headEnd/>
              <a:tailEnd/>
            </a:ln>
            <a:effectLst/>
          </p:spPr>
          <p:txBody>
            <a:bodyPr/>
            <a:lstStyle/>
            <a:p>
              <a:endParaRPr lang="en-US"/>
            </a:p>
          </p:txBody>
        </p:sp>
        <p:sp>
          <p:nvSpPr>
            <p:cNvPr id="120" name="Line 46"/>
            <p:cNvSpPr>
              <a:spLocks noChangeShapeType="1"/>
            </p:cNvSpPr>
            <p:nvPr>
              <p:custDataLst>
                <p:tags r:id="rId58"/>
              </p:custDataLst>
            </p:nvPr>
          </p:nvSpPr>
          <p:spPr bwMode="auto">
            <a:xfrm flipH="1">
              <a:off x="2042160" y="3225397"/>
              <a:ext cx="40640" cy="24215"/>
            </a:xfrm>
            <a:prstGeom prst="line">
              <a:avLst/>
            </a:prstGeom>
            <a:noFill/>
            <a:ln w="28575">
              <a:solidFill>
                <a:srgbClr val="FFFFFF"/>
              </a:solidFill>
              <a:round/>
              <a:headEnd/>
              <a:tailEnd/>
            </a:ln>
            <a:effectLst/>
          </p:spPr>
          <p:txBody>
            <a:bodyPr/>
            <a:lstStyle/>
            <a:p>
              <a:endParaRPr lang="en-US"/>
            </a:p>
          </p:txBody>
        </p:sp>
        <p:sp>
          <p:nvSpPr>
            <p:cNvPr id="121" name="Line 47"/>
            <p:cNvSpPr>
              <a:spLocks noChangeShapeType="1"/>
            </p:cNvSpPr>
            <p:nvPr>
              <p:custDataLst>
                <p:tags r:id="rId59"/>
              </p:custDataLst>
            </p:nvPr>
          </p:nvSpPr>
          <p:spPr bwMode="auto">
            <a:xfrm>
              <a:off x="2082800" y="3225397"/>
              <a:ext cx="0" cy="24215"/>
            </a:xfrm>
            <a:prstGeom prst="line">
              <a:avLst/>
            </a:prstGeom>
            <a:noFill/>
            <a:ln w="28575">
              <a:solidFill>
                <a:srgbClr val="FFFFFF"/>
              </a:solidFill>
              <a:round/>
              <a:headEnd/>
              <a:tailEnd/>
            </a:ln>
            <a:effectLst/>
          </p:spPr>
          <p:txBody>
            <a:bodyPr/>
            <a:lstStyle/>
            <a:p>
              <a:endParaRPr lang="en-US"/>
            </a:p>
          </p:txBody>
        </p:sp>
        <p:sp>
          <p:nvSpPr>
            <p:cNvPr id="122" name="Freeform 48"/>
            <p:cNvSpPr>
              <a:spLocks/>
            </p:cNvSpPr>
            <p:nvPr>
              <p:custDataLst>
                <p:tags r:id="rId60"/>
              </p:custDataLst>
            </p:nvPr>
          </p:nvSpPr>
          <p:spPr bwMode="auto">
            <a:xfrm>
              <a:off x="1909233" y="2924734"/>
              <a:ext cx="215900" cy="199770"/>
            </a:xfrm>
            <a:custGeom>
              <a:avLst/>
              <a:gdLst/>
              <a:ahLst/>
              <a:cxnLst>
                <a:cxn ang="0">
                  <a:pos x="10" y="0"/>
                </a:cxn>
                <a:cxn ang="0">
                  <a:pos x="255" y="0"/>
                </a:cxn>
                <a:cxn ang="0">
                  <a:pos x="255" y="396"/>
                </a:cxn>
                <a:cxn ang="0">
                  <a:pos x="157" y="387"/>
                </a:cxn>
                <a:cxn ang="0">
                  <a:pos x="157" y="195"/>
                </a:cxn>
                <a:cxn ang="0">
                  <a:pos x="104" y="217"/>
                </a:cxn>
                <a:cxn ang="0">
                  <a:pos x="95" y="387"/>
                </a:cxn>
                <a:cxn ang="0">
                  <a:pos x="0" y="396"/>
                </a:cxn>
                <a:cxn ang="0">
                  <a:pos x="10" y="0"/>
                </a:cxn>
              </a:cxnLst>
              <a:rect l="0" t="0" r="r" b="b"/>
              <a:pathLst>
                <a:path w="255" h="396">
                  <a:moveTo>
                    <a:pt x="10" y="0"/>
                  </a:moveTo>
                  <a:lnTo>
                    <a:pt x="255" y="0"/>
                  </a:lnTo>
                  <a:lnTo>
                    <a:pt x="255" y="396"/>
                  </a:lnTo>
                  <a:lnTo>
                    <a:pt x="157" y="387"/>
                  </a:lnTo>
                  <a:lnTo>
                    <a:pt x="157" y="195"/>
                  </a:lnTo>
                  <a:lnTo>
                    <a:pt x="104" y="217"/>
                  </a:lnTo>
                  <a:lnTo>
                    <a:pt x="95" y="387"/>
                  </a:lnTo>
                  <a:lnTo>
                    <a:pt x="0" y="396"/>
                  </a:lnTo>
                  <a:lnTo>
                    <a:pt x="10" y="0"/>
                  </a:lnTo>
                  <a:close/>
                </a:path>
              </a:pathLst>
            </a:custGeom>
            <a:noFill/>
            <a:ln w="28575">
              <a:solidFill>
                <a:srgbClr val="FFFFFF"/>
              </a:solidFill>
              <a:round/>
              <a:headEnd/>
              <a:tailEnd/>
            </a:ln>
            <a:effectLst/>
          </p:spPr>
          <p:txBody>
            <a:bodyPr/>
            <a:lstStyle/>
            <a:p>
              <a:endParaRPr lang="en-US"/>
            </a:p>
          </p:txBody>
        </p:sp>
        <p:sp>
          <p:nvSpPr>
            <p:cNvPr id="123" name="Explosion 2 122"/>
            <p:cNvSpPr/>
            <p:nvPr>
              <p:custDataLst>
                <p:tags r:id="rId61"/>
              </p:custDataLst>
            </p:nvPr>
          </p:nvSpPr>
          <p:spPr>
            <a:xfrm>
              <a:off x="1816895" y="2469353"/>
              <a:ext cx="381000" cy="269085"/>
            </a:xfrm>
            <a:prstGeom prst="irregularSeal2">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32"/>
            <p:cNvSpPr>
              <a:spLocks noChangeArrowheads="1"/>
            </p:cNvSpPr>
            <p:nvPr>
              <p:custDataLst>
                <p:tags r:id="rId62"/>
              </p:custDataLst>
            </p:nvPr>
          </p:nvSpPr>
          <p:spPr bwMode="auto">
            <a:xfrm>
              <a:off x="1920240" y="2595820"/>
              <a:ext cx="162560" cy="121073"/>
            </a:xfrm>
            <a:prstGeom prst="ellipse">
              <a:avLst/>
            </a:prstGeom>
            <a:solidFill>
              <a:schemeClr val="tx1"/>
            </a:solidFill>
            <a:ln w="9525">
              <a:solidFill>
                <a:srgbClr val="FFFFFF"/>
              </a:solidFill>
              <a:round/>
              <a:headEnd/>
              <a:tailEnd/>
            </a:ln>
            <a:effectLst/>
          </p:spPr>
          <p:txBody>
            <a:bodyPr wrap="none" anchor="ctr"/>
            <a:lstStyle/>
            <a:p>
              <a:endParaRPr lang="en-US"/>
            </a:p>
          </p:txBody>
        </p:sp>
      </p:grpSp>
      <p:pic>
        <p:nvPicPr>
          <p:cNvPr id="125" name="Picture 4"/>
          <p:cNvPicPr>
            <a:picLocks noChangeAspect="1" noChangeArrowheads="1"/>
          </p:cNvPicPr>
          <p:nvPr>
            <p:custDataLst>
              <p:tags r:id="rId25"/>
            </p:custDataLst>
          </p:nvPr>
        </p:nvPicPr>
        <p:blipFill>
          <a:blip r:embed="rId129" cstate="print"/>
          <a:srcRect/>
          <a:stretch>
            <a:fillRect/>
          </a:stretch>
        </p:blipFill>
        <p:spPr bwMode="auto">
          <a:xfrm>
            <a:off x="5044373" y="3429000"/>
            <a:ext cx="442027" cy="663040"/>
          </a:xfrm>
          <a:prstGeom prst="rect">
            <a:avLst/>
          </a:prstGeom>
          <a:noFill/>
          <a:ln w="9525">
            <a:noFill/>
            <a:miter lim="800000"/>
            <a:headEnd/>
            <a:tailEnd/>
          </a:ln>
          <a:effectLst/>
        </p:spPr>
      </p:pic>
      <p:pic>
        <p:nvPicPr>
          <p:cNvPr id="126" name="Picture 6"/>
          <p:cNvPicPr>
            <a:picLocks noChangeAspect="1" noChangeArrowheads="1"/>
          </p:cNvPicPr>
          <p:nvPr>
            <p:custDataLst>
              <p:tags r:id="rId26"/>
            </p:custDataLst>
          </p:nvPr>
        </p:nvPicPr>
        <p:blipFill>
          <a:blip r:embed="rId130" cstate="print"/>
          <a:srcRect/>
          <a:stretch>
            <a:fillRect/>
          </a:stretch>
        </p:blipFill>
        <p:spPr bwMode="auto">
          <a:xfrm>
            <a:off x="5886772" y="3528319"/>
            <a:ext cx="590228" cy="586481"/>
          </a:xfrm>
          <a:prstGeom prst="rect">
            <a:avLst/>
          </a:prstGeom>
          <a:noFill/>
          <a:ln w="9525">
            <a:noFill/>
            <a:miter lim="800000"/>
            <a:headEnd/>
            <a:tailEnd/>
          </a:ln>
          <a:effectLst/>
        </p:spPr>
      </p:pic>
      <p:pic>
        <p:nvPicPr>
          <p:cNvPr id="128" name="Picture 8"/>
          <p:cNvPicPr>
            <a:picLocks noChangeAspect="1" noChangeArrowheads="1"/>
          </p:cNvPicPr>
          <p:nvPr>
            <p:custDataLst>
              <p:tags r:id="rId27"/>
            </p:custDataLst>
          </p:nvPr>
        </p:nvPicPr>
        <p:blipFill>
          <a:blip r:embed="rId131" cstate="print"/>
          <a:srcRect/>
          <a:stretch>
            <a:fillRect/>
          </a:stretch>
        </p:blipFill>
        <p:spPr bwMode="auto">
          <a:xfrm>
            <a:off x="3124200" y="3429000"/>
            <a:ext cx="669315" cy="717479"/>
          </a:xfrm>
          <a:prstGeom prst="rect">
            <a:avLst/>
          </a:prstGeom>
          <a:noFill/>
          <a:ln w="9525">
            <a:noFill/>
            <a:miter lim="800000"/>
            <a:headEnd/>
            <a:tailEnd/>
          </a:ln>
          <a:effectLst/>
        </p:spPr>
      </p:pic>
      <p:pic>
        <p:nvPicPr>
          <p:cNvPr id="129" name="Picture 9"/>
          <p:cNvPicPr>
            <a:picLocks noChangeAspect="1" noChangeArrowheads="1"/>
          </p:cNvPicPr>
          <p:nvPr>
            <p:custDataLst>
              <p:tags r:id="rId28"/>
            </p:custDataLst>
          </p:nvPr>
        </p:nvPicPr>
        <p:blipFill>
          <a:blip r:embed="rId132" cstate="print"/>
          <a:srcRect/>
          <a:stretch>
            <a:fillRect/>
          </a:stretch>
        </p:blipFill>
        <p:spPr bwMode="auto">
          <a:xfrm>
            <a:off x="4038600" y="3505200"/>
            <a:ext cx="685800" cy="596646"/>
          </a:xfrm>
          <a:prstGeom prst="rect">
            <a:avLst/>
          </a:prstGeom>
          <a:noFill/>
          <a:ln w="9525">
            <a:noFill/>
            <a:miter lim="800000"/>
            <a:headEnd/>
            <a:tailEnd/>
          </a:ln>
          <a:effectLst/>
        </p:spPr>
      </p:pic>
      <p:sp>
        <p:nvSpPr>
          <p:cNvPr id="130" name="Rectangle 129"/>
          <p:cNvSpPr/>
          <p:nvPr>
            <p:custDataLst>
              <p:tags r:id="rId29"/>
            </p:custDataLst>
          </p:nvPr>
        </p:nvSpPr>
        <p:spPr>
          <a:xfrm>
            <a:off x="3048000" y="3352800"/>
            <a:ext cx="838200" cy="914400"/>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131" name="Rectangle 130"/>
          <p:cNvSpPr/>
          <p:nvPr>
            <p:custDataLst>
              <p:tags r:id="rId30"/>
            </p:custDataLst>
          </p:nvPr>
        </p:nvSpPr>
        <p:spPr>
          <a:xfrm>
            <a:off x="3962400" y="3352800"/>
            <a:ext cx="838200" cy="914400"/>
          </a:xfrm>
          <a:prstGeom prst="rect">
            <a:avLst/>
          </a:prstGeom>
          <a:noFill/>
          <a:ln w="285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132" name="Rectangle 131"/>
          <p:cNvSpPr/>
          <p:nvPr>
            <p:custDataLst>
              <p:tags r:id="rId31"/>
            </p:custDataLst>
          </p:nvPr>
        </p:nvSpPr>
        <p:spPr>
          <a:xfrm>
            <a:off x="4876800" y="3352800"/>
            <a:ext cx="838200" cy="914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133" name="Rectangle 132"/>
          <p:cNvSpPr/>
          <p:nvPr>
            <p:custDataLst>
              <p:tags r:id="rId32"/>
            </p:custDataLst>
          </p:nvPr>
        </p:nvSpPr>
        <p:spPr>
          <a:xfrm>
            <a:off x="5791200" y="3352800"/>
            <a:ext cx="838200" cy="914400"/>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34" name="Picture 4"/>
          <p:cNvPicPr>
            <a:picLocks noChangeAspect="1" noChangeArrowheads="1"/>
          </p:cNvPicPr>
          <p:nvPr>
            <p:custDataLst>
              <p:tags r:id="rId33"/>
            </p:custDataLst>
          </p:nvPr>
        </p:nvPicPr>
        <p:blipFill>
          <a:blip r:embed="rId129" cstate="print"/>
          <a:srcRect/>
          <a:stretch>
            <a:fillRect/>
          </a:stretch>
        </p:blipFill>
        <p:spPr bwMode="auto">
          <a:xfrm>
            <a:off x="5958773" y="4419600"/>
            <a:ext cx="442027" cy="663040"/>
          </a:xfrm>
          <a:prstGeom prst="rect">
            <a:avLst/>
          </a:prstGeom>
          <a:noFill/>
          <a:ln w="9525">
            <a:noFill/>
            <a:miter lim="800000"/>
            <a:headEnd/>
            <a:tailEnd/>
          </a:ln>
          <a:effectLst/>
        </p:spPr>
      </p:pic>
      <p:pic>
        <p:nvPicPr>
          <p:cNvPr id="135" name="Picture 6"/>
          <p:cNvPicPr>
            <a:picLocks noChangeAspect="1" noChangeArrowheads="1"/>
          </p:cNvPicPr>
          <p:nvPr>
            <p:custDataLst>
              <p:tags r:id="rId34"/>
            </p:custDataLst>
          </p:nvPr>
        </p:nvPicPr>
        <p:blipFill>
          <a:blip r:embed="rId130" cstate="print"/>
          <a:srcRect/>
          <a:stretch>
            <a:fillRect/>
          </a:stretch>
        </p:blipFill>
        <p:spPr bwMode="auto">
          <a:xfrm>
            <a:off x="6801172" y="4518919"/>
            <a:ext cx="590228" cy="586481"/>
          </a:xfrm>
          <a:prstGeom prst="rect">
            <a:avLst/>
          </a:prstGeom>
          <a:noFill/>
          <a:ln w="9525">
            <a:noFill/>
            <a:miter lim="800000"/>
            <a:headEnd/>
            <a:tailEnd/>
          </a:ln>
          <a:effectLst/>
        </p:spPr>
      </p:pic>
      <p:pic>
        <p:nvPicPr>
          <p:cNvPr id="137" name="Picture 8"/>
          <p:cNvPicPr>
            <a:picLocks noChangeAspect="1" noChangeArrowheads="1"/>
          </p:cNvPicPr>
          <p:nvPr>
            <p:custDataLst>
              <p:tags r:id="rId35"/>
            </p:custDataLst>
          </p:nvPr>
        </p:nvPicPr>
        <p:blipFill>
          <a:blip r:embed="rId131" cstate="print"/>
          <a:srcRect/>
          <a:stretch>
            <a:fillRect/>
          </a:stretch>
        </p:blipFill>
        <p:spPr bwMode="auto">
          <a:xfrm>
            <a:off x="4038600" y="4419600"/>
            <a:ext cx="669315" cy="717479"/>
          </a:xfrm>
          <a:prstGeom prst="rect">
            <a:avLst/>
          </a:prstGeom>
          <a:noFill/>
          <a:ln w="9525">
            <a:noFill/>
            <a:miter lim="800000"/>
            <a:headEnd/>
            <a:tailEnd/>
          </a:ln>
          <a:effectLst/>
        </p:spPr>
      </p:pic>
      <p:pic>
        <p:nvPicPr>
          <p:cNvPr id="138" name="Picture 9"/>
          <p:cNvPicPr>
            <a:picLocks noChangeAspect="1" noChangeArrowheads="1"/>
          </p:cNvPicPr>
          <p:nvPr>
            <p:custDataLst>
              <p:tags r:id="rId36"/>
            </p:custDataLst>
          </p:nvPr>
        </p:nvPicPr>
        <p:blipFill>
          <a:blip r:embed="rId132" cstate="print"/>
          <a:srcRect/>
          <a:stretch>
            <a:fillRect/>
          </a:stretch>
        </p:blipFill>
        <p:spPr bwMode="auto">
          <a:xfrm>
            <a:off x="4953000" y="4495800"/>
            <a:ext cx="685800" cy="596646"/>
          </a:xfrm>
          <a:prstGeom prst="rect">
            <a:avLst/>
          </a:prstGeom>
          <a:noFill/>
          <a:ln w="9525">
            <a:noFill/>
            <a:miter lim="800000"/>
            <a:headEnd/>
            <a:tailEnd/>
          </a:ln>
          <a:effectLst/>
        </p:spPr>
      </p:pic>
      <p:sp>
        <p:nvSpPr>
          <p:cNvPr id="139" name="Rectangle 138"/>
          <p:cNvSpPr/>
          <p:nvPr>
            <p:custDataLst>
              <p:tags r:id="rId37"/>
            </p:custDataLst>
          </p:nvPr>
        </p:nvSpPr>
        <p:spPr>
          <a:xfrm>
            <a:off x="3962400" y="4343400"/>
            <a:ext cx="838200" cy="914400"/>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140" name="Rectangle 139"/>
          <p:cNvSpPr/>
          <p:nvPr>
            <p:custDataLst>
              <p:tags r:id="rId38"/>
            </p:custDataLst>
          </p:nvPr>
        </p:nvSpPr>
        <p:spPr>
          <a:xfrm>
            <a:off x="4876800" y="4343400"/>
            <a:ext cx="838200" cy="914400"/>
          </a:xfrm>
          <a:prstGeom prst="rect">
            <a:avLst/>
          </a:prstGeom>
          <a:noFill/>
          <a:ln w="285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141" name="Rectangle 140"/>
          <p:cNvSpPr/>
          <p:nvPr>
            <p:custDataLst>
              <p:tags r:id="rId39"/>
            </p:custDataLst>
          </p:nvPr>
        </p:nvSpPr>
        <p:spPr>
          <a:xfrm>
            <a:off x="5791200" y="4343400"/>
            <a:ext cx="838200" cy="914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142" name="Rectangle 141"/>
          <p:cNvSpPr/>
          <p:nvPr>
            <p:custDataLst>
              <p:tags r:id="rId40"/>
            </p:custDataLst>
          </p:nvPr>
        </p:nvSpPr>
        <p:spPr>
          <a:xfrm>
            <a:off x="6705600" y="4343400"/>
            <a:ext cx="838200" cy="914400"/>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144" name="Rounded Rectangular Callout 143" hidden="1"/>
          <p:cNvSpPr/>
          <p:nvPr>
            <p:custDataLst>
              <p:tags r:id="rId41"/>
            </p:custDataLst>
          </p:nvPr>
        </p:nvSpPr>
        <p:spPr>
          <a:xfrm>
            <a:off x="5181600" y="5257800"/>
            <a:ext cx="3048000" cy="762000"/>
          </a:xfrm>
          <a:prstGeom prst="wedgeRoundRectCallout">
            <a:avLst>
              <a:gd name="adj1" fmla="val -35208"/>
              <a:gd name="adj2" fmla="val -90000"/>
              <a:gd name="adj3" fmla="val 16667"/>
            </a:avLst>
          </a:prstGeom>
          <a:noFill/>
          <a:ln w="28575">
            <a:solidFill>
              <a:schemeClr val="accent4">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4"/>
                </a:solidFill>
              </a:rPr>
              <a:t>What if some tasks don’t need drill?</a:t>
            </a:r>
            <a:endParaRPr lang="en-US" dirty="0">
              <a:solidFill>
                <a:schemeClr val="accent4"/>
              </a:solidFill>
            </a:endParaRPr>
          </a:p>
        </p:txBody>
      </p:sp>
      <p:sp>
        <p:nvSpPr>
          <p:cNvPr id="127" name="TextBox 126"/>
          <p:cNvSpPr txBox="1"/>
          <p:nvPr>
            <p:custDataLst>
              <p:tags r:id="rId42"/>
            </p:custDataLst>
          </p:nvPr>
        </p:nvSpPr>
        <p:spPr>
          <a:xfrm>
            <a:off x="1371600" y="5029200"/>
            <a:ext cx="3505200" cy="1569660"/>
          </a:xfrm>
          <a:prstGeom prst="rect">
            <a:avLst/>
          </a:prstGeom>
          <a:noFill/>
        </p:spPr>
        <p:txBody>
          <a:bodyPr wrap="square" rtlCol="0">
            <a:spAutoFit/>
          </a:bodyPr>
          <a:lstStyle/>
          <a:p>
            <a:r>
              <a:rPr lang="en-US" sz="3200" dirty="0" smtClean="0">
                <a:solidFill>
                  <a:schemeClr val="bg1"/>
                </a:solidFill>
                <a:latin typeface="+mj-lt"/>
              </a:rPr>
              <a:t>Latency:</a:t>
            </a:r>
          </a:p>
          <a:p>
            <a:r>
              <a:rPr lang="en-US" sz="3200" dirty="0" smtClean="0">
                <a:solidFill>
                  <a:schemeClr val="bg1"/>
                </a:solidFill>
                <a:latin typeface="+mj-lt"/>
              </a:rPr>
              <a:t>Throughput:</a:t>
            </a:r>
          </a:p>
          <a:p>
            <a:r>
              <a:rPr lang="en-US" sz="3200" dirty="0" smtClean="0">
                <a:solidFill>
                  <a:schemeClr val="bg1"/>
                </a:solidFill>
                <a:latin typeface="+mj-lt"/>
              </a:rPr>
              <a:t>Concurrency: </a:t>
            </a:r>
          </a:p>
        </p:txBody>
      </p:sp>
      <p:sp>
        <p:nvSpPr>
          <p:cNvPr id="136" name="TextBox 135"/>
          <p:cNvSpPr txBox="1"/>
          <p:nvPr>
            <p:custDataLst>
              <p:tags r:id="rId43"/>
            </p:custDataLst>
          </p:nvPr>
        </p:nvSpPr>
        <p:spPr>
          <a:xfrm>
            <a:off x="1371600" y="5029200"/>
            <a:ext cx="5196774" cy="1569660"/>
          </a:xfrm>
          <a:prstGeom prst="rect">
            <a:avLst/>
          </a:prstGeom>
          <a:noFill/>
        </p:spPr>
        <p:txBody>
          <a:bodyPr wrap="square" rtlCol="0">
            <a:spAutoFit/>
          </a:bodyPr>
          <a:lstStyle/>
          <a:p>
            <a:r>
              <a:rPr lang="en-US" sz="3200" dirty="0" smtClean="0">
                <a:solidFill>
                  <a:schemeClr val="bg1"/>
                </a:solidFill>
                <a:latin typeface="+mj-lt"/>
              </a:rPr>
              <a:t>Latency:		</a:t>
            </a:r>
            <a:r>
              <a:rPr lang="en-US" sz="3200" dirty="0" smtClean="0">
                <a:solidFill>
                  <a:schemeClr val="accent5">
                    <a:lumMod val="60000"/>
                    <a:lumOff val="40000"/>
                  </a:schemeClr>
                </a:solidFill>
                <a:latin typeface="+mj-lt"/>
              </a:rPr>
              <a:t>4 </a:t>
            </a:r>
            <a:r>
              <a:rPr lang="en-US" sz="3200" dirty="0" err="1" smtClean="0">
                <a:solidFill>
                  <a:schemeClr val="accent5">
                    <a:lumMod val="60000"/>
                    <a:lumOff val="40000"/>
                  </a:schemeClr>
                </a:solidFill>
                <a:latin typeface="+mj-lt"/>
              </a:rPr>
              <a:t>hrs</a:t>
            </a:r>
            <a:r>
              <a:rPr lang="en-US" sz="3200" dirty="0" smtClean="0">
                <a:solidFill>
                  <a:schemeClr val="accent5">
                    <a:lumMod val="60000"/>
                    <a:lumOff val="40000"/>
                  </a:schemeClr>
                </a:solidFill>
                <a:latin typeface="+mj-lt"/>
              </a:rPr>
              <a:t>/task</a:t>
            </a:r>
          </a:p>
          <a:p>
            <a:r>
              <a:rPr lang="en-US" sz="3200" dirty="0" smtClean="0">
                <a:solidFill>
                  <a:schemeClr val="bg1"/>
                </a:solidFill>
                <a:latin typeface="+mj-lt"/>
              </a:rPr>
              <a:t>Throughput:	</a:t>
            </a:r>
            <a:r>
              <a:rPr lang="en-US" sz="3200" dirty="0" smtClean="0">
                <a:solidFill>
                  <a:schemeClr val="accent5">
                    <a:lumMod val="60000"/>
                    <a:lumOff val="40000"/>
                  </a:schemeClr>
                </a:solidFill>
                <a:latin typeface="+mj-lt"/>
              </a:rPr>
              <a:t>1 task/</a:t>
            </a:r>
            <a:r>
              <a:rPr lang="en-US" sz="3200" dirty="0" err="1" smtClean="0">
                <a:solidFill>
                  <a:schemeClr val="accent5">
                    <a:lumMod val="60000"/>
                    <a:lumOff val="40000"/>
                  </a:schemeClr>
                </a:solidFill>
                <a:latin typeface="+mj-lt"/>
              </a:rPr>
              <a:t>hr</a:t>
            </a:r>
            <a:endParaRPr lang="en-US" sz="3200" dirty="0" smtClean="0">
              <a:solidFill>
                <a:schemeClr val="accent5">
                  <a:lumMod val="60000"/>
                  <a:lumOff val="40000"/>
                </a:schemeClr>
              </a:solidFill>
              <a:latin typeface="+mj-lt"/>
            </a:endParaRPr>
          </a:p>
          <a:p>
            <a:r>
              <a:rPr lang="en-US" sz="3200" dirty="0" smtClean="0">
                <a:solidFill>
                  <a:schemeClr val="bg1"/>
                </a:solidFill>
                <a:latin typeface="+mj-lt"/>
              </a:rPr>
              <a:t>Concurrency: 	</a:t>
            </a:r>
            <a:r>
              <a:rPr lang="en-US" sz="3200" dirty="0" smtClean="0">
                <a:solidFill>
                  <a:schemeClr val="accent5">
                    <a:lumMod val="60000"/>
                    <a:lumOff val="40000"/>
                  </a:schemeClr>
                </a:solidFill>
                <a:latin typeface="+mj-lt"/>
              </a:rPr>
              <a:t>4</a:t>
            </a:r>
          </a:p>
        </p:txBody>
      </p:sp>
      <p:sp>
        <p:nvSpPr>
          <p:cNvPr id="143" name="TextBox 142"/>
          <p:cNvSpPr txBox="1"/>
          <p:nvPr>
            <p:custDataLst>
              <p:tags r:id="rId44"/>
            </p:custDataLst>
          </p:nvPr>
        </p:nvSpPr>
        <p:spPr>
          <a:xfrm>
            <a:off x="6568374" y="6075640"/>
            <a:ext cx="2514600" cy="523220"/>
          </a:xfrm>
          <a:prstGeom prst="rect">
            <a:avLst/>
          </a:prstGeom>
          <a:noFill/>
        </p:spPr>
        <p:txBody>
          <a:bodyPr wrap="square" rtlCol="0">
            <a:spAutoFit/>
          </a:bodyPr>
          <a:lstStyle/>
          <a:p>
            <a:r>
              <a:rPr lang="en-US" sz="2800" dirty="0" smtClean="0">
                <a:solidFill>
                  <a:schemeClr val="accent5">
                    <a:lumMod val="60000"/>
                    <a:lumOff val="40000"/>
                  </a:schemeClr>
                </a:solidFill>
              </a:rPr>
              <a:t>CPI = 1</a:t>
            </a:r>
          </a:p>
        </p:txBody>
      </p:sp>
      <p:sp>
        <p:nvSpPr>
          <p:cNvPr id="145" name="Oval 144"/>
          <p:cNvSpPr/>
          <p:nvPr/>
        </p:nvSpPr>
        <p:spPr>
          <a:xfrm>
            <a:off x="3793515" y="609600"/>
            <a:ext cx="1159485" cy="48006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885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3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2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3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3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4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3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4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36">
                                            <p:txEl>
                                              <p:pRg st="0" end="0"/>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36">
                                            <p:txEl>
                                              <p:pRg st="1" end="1"/>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36">
                                            <p:txEl>
                                              <p:pRg st="2" end="2"/>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4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95" grpId="0" animBg="1"/>
      <p:bldP spid="96" grpId="0" animBg="1"/>
      <p:bldP spid="97" grpId="0" animBg="1"/>
      <p:bldP spid="98" grpId="0" animBg="1"/>
      <p:bldP spid="130" grpId="0" animBg="1"/>
      <p:bldP spid="131" grpId="0" animBg="1"/>
      <p:bldP spid="132" grpId="0" animBg="1"/>
      <p:bldP spid="133" grpId="0" animBg="1"/>
      <p:bldP spid="139" grpId="0" animBg="1"/>
      <p:bldP spid="140" grpId="0" animBg="1"/>
      <p:bldP spid="141" grpId="0" animBg="1"/>
      <p:bldP spid="142" grpId="0" animBg="1"/>
      <p:bldP spid="143" grpId="0"/>
      <p:bldP spid="14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66"/>
          <p:cNvSpPr>
            <a:spLocks noGrp="1"/>
          </p:cNvSpPr>
          <p:nvPr>
            <p:ph type="title"/>
            <p:custDataLst>
              <p:tags r:id="rId1"/>
            </p:custDataLst>
          </p:nvPr>
        </p:nvSpPr>
        <p:spPr>
          <a:xfrm>
            <a:off x="228600" y="-76200"/>
            <a:ext cx="8686800" cy="533400"/>
          </a:xfrm>
        </p:spPr>
        <p:txBody>
          <a:bodyPr>
            <a:normAutofit fontScale="90000"/>
          </a:bodyPr>
          <a:lstStyle/>
          <a:p>
            <a:r>
              <a:rPr lang="en-US" dirty="0" smtClean="0"/>
              <a:t>Pipelined Performance</a:t>
            </a:r>
            <a:endParaRPr lang="en-US" dirty="0"/>
          </a:p>
        </p:txBody>
      </p:sp>
      <p:sp>
        <p:nvSpPr>
          <p:cNvPr id="69" name="TextBox 68"/>
          <p:cNvSpPr txBox="1"/>
          <p:nvPr>
            <p:custDataLst>
              <p:tags r:id="rId2"/>
            </p:custDataLst>
          </p:nvPr>
        </p:nvSpPr>
        <p:spPr>
          <a:xfrm>
            <a:off x="1143000" y="381000"/>
            <a:ext cx="8153400" cy="954107"/>
          </a:xfrm>
          <a:prstGeom prst="rect">
            <a:avLst/>
          </a:prstGeom>
          <a:noFill/>
        </p:spPr>
        <p:txBody>
          <a:bodyPr wrap="square" rtlCol="0">
            <a:spAutoFit/>
          </a:bodyPr>
          <a:lstStyle/>
          <a:p>
            <a:r>
              <a:rPr lang="en-US" sz="2800" dirty="0" smtClean="0">
                <a:solidFill>
                  <a:schemeClr val="bg1"/>
                </a:solidFill>
                <a:latin typeface="+mj-lt"/>
              </a:rPr>
              <a:t>Time</a:t>
            </a:r>
            <a:endParaRPr lang="en-US" sz="2800" dirty="0">
              <a:solidFill>
                <a:schemeClr val="bg1"/>
              </a:solidFill>
              <a:latin typeface="+mj-lt"/>
            </a:endParaRPr>
          </a:p>
          <a:p>
            <a:r>
              <a:rPr lang="en-US" sz="2800" dirty="0" smtClean="0">
                <a:solidFill>
                  <a:schemeClr val="bg1"/>
                </a:solidFill>
                <a:latin typeface="+mj-lt"/>
              </a:rPr>
              <a:t>1        2       3          4        5       6	    7      8        9      10</a:t>
            </a:r>
          </a:p>
        </p:txBody>
      </p:sp>
      <p:sp>
        <p:nvSpPr>
          <p:cNvPr id="144" name="Rounded Rectangular Callout 143" hidden="1"/>
          <p:cNvSpPr/>
          <p:nvPr>
            <p:custDataLst>
              <p:tags r:id="rId3"/>
            </p:custDataLst>
          </p:nvPr>
        </p:nvSpPr>
        <p:spPr>
          <a:xfrm>
            <a:off x="5181600" y="5257800"/>
            <a:ext cx="3048000" cy="762000"/>
          </a:xfrm>
          <a:prstGeom prst="wedgeRoundRectCallout">
            <a:avLst>
              <a:gd name="adj1" fmla="val -35208"/>
              <a:gd name="adj2" fmla="val -90000"/>
              <a:gd name="adj3" fmla="val 16667"/>
            </a:avLst>
          </a:prstGeom>
          <a:noFill/>
          <a:ln w="28575">
            <a:solidFill>
              <a:schemeClr val="accent4">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4"/>
                </a:solidFill>
              </a:rPr>
              <a:t>What if some tasks don’t need drill?</a:t>
            </a:r>
            <a:endParaRPr lang="en-US" dirty="0">
              <a:solidFill>
                <a:schemeClr val="accent4"/>
              </a:solidFill>
            </a:endParaRPr>
          </a:p>
        </p:txBody>
      </p:sp>
      <p:grpSp>
        <p:nvGrpSpPr>
          <p:cNvPr id="2" name="Group 8"/>
          <p:cNvGrpSpPr>
            <a:grpSpLocks/>
          </p:cNvGrpSpPr>
          <p:nvPr>
            <p:custDataLst>
              <p:tags r:id="rId4"/>
            </p:custDataLst>
          </p:nvPr>
        </p:nvGrpSpPr>
        <p:grpSpPr bwMode="auto">
          <a:xfrm>
            <a:off x="371638" y="1357223"/>
            <a:ext cx="445590" cy="581616"/>
            <a:chOff x="3696" y="991"/>
            <a:chExt cx="720" cy="1505"/>
          </a:xfrm>
        </p:grpSpPr>
        <p:sp>
          <p:nvSpPr>
            <p:cNvPr id="2319369" name="Oval 9"/>
            <p:cNvSpPr>
              <a:spLocks noChangeArrowheads="1"/>
            </p:cNvSpPr>
            <p:nvPr>
              <p:custDataLst>
                <p:tags r:id="rId104"/>
              </p:custDataLst>
            </p:nvPr>
          </p:nvSpPr>
          <p:spPr bwMode="auto">
            <a:xfrm>
              <a:off x="3984" y="1200"/>
              <a:ext cx="192" cy="240"/>
            </a:xfrm>
            <a:prstGeom prst="ellipse">
              <a:avLst/>
            </a:prstGeom>
            <a:noFill/>
            <a:ln w="9525">
              <a:solidFill>
                <a:srgbClr val="FFFFFF"/>
              </a:solidFill>
              <a:round/>
              <a:headEnd/>
              <a:tailEnd/>
            </a:ln>
            <a:effectLst/>
          </p:spPr>
          <p:txBody>
            <a:bodyPr wrap="none" anchor="ctr"/>
            <a:lstStyle/>
            <a:p>
              <a:endParaRPr lang="en-US"/>
            </a:p>
          </p:txBody>
        </p:sp>
        <p:sp>
          <p:nvSpPr>
            <p:cNvPr id="2319370" name="Line 10"/>
            <p:cNvSpPr>
              <a:spLocks noChangeShapeType="1"/>
            </p:cNvSpPr>
            <p:nvPr>
              <p:custDataLst>
                <p:tags r:id="rId105"/>
              </p:custDataLst>
            </p:nvPr>
          </p:nvSpPr>
          <p:spPr bwMode="auto">
            <a:xfrm>
              <a:off x="4080" y="1440"/>
              <a:ext cx="0" cy="432"/>
            </a:xfrm>
            <a:prstGeom prst="line">
              <a:avLst/>
            </a:prstGeom>
            <a:noFill/>
            <a:ln w="28575">
              <a:solidFill>
                <a:srgbClr val="FFFFFF"/>
              </a:solidFill>
              <a:round/>
              <a:headEnd/>
              <a:tailEnd/>
            </a:ln>
            <a:effectLst/>
          </p:spPr>
          <p:txBody>
            <a:bodyPr/>
            <a:lstStyle/>
            <a:p>
              <a:endParaRPr lang="en-US"/>
            </a:p>
          </p:txBody>
        </p:sp>
        <p:sp>
          <p:nvSpPr>
            <p:cNvPr id="2319371" name="AutoShape 11"/>
            <p:cNvSpPr>
              <a:spLocks noChangeArrowheads="1"/>
            </p:cNvSpPr>
            <p:nvPr>
              <p:custDataLst>
                <p:tags r:id="rId106"/>
              </p:custDataLst>
            </p:nvPr>
          </p:nvSpPr>
          <p:spPr bwMode="auto">
            <a:xfrm>
              <a:off x="3888" y="1872"/>
              <a:ext cx="384" cy="384"/>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2319372" name="Line 12"/>
            <p:cNvSpPr>
              <a:spLocks noChangeShapeType="1"/>
            </p:cNvSpPr>
            <p:nvPr>
              <p:custDataLst>
                <p:tags r:id="rId107"/>
              </p:custDataLst>
            </p:nvPr>
          </p:nvSpPr>
          <p:spPr bwMode="auto">
            <a:xfrm flipV="1">
              <a:off x="3792" y="1536"/>
              <a:ext cx="288" cy="192"/>
            </a:xfrm>
            <a:prstGeom prst="line">
              <a:avLst/>
            </a:prstGeom>
            <a:noFill/>
            <a:ln w="28575">
              <a:solidFill>
                <a:srgbClr val="FFFFFF"/>
              </a:solidFill>
              <a:round/>
              <a:headEnd/>
              <a:tailEnd/>
            </a:ln>
            <a:effectLst/>
          </p:spPr>
          <p:txBody>
            <a:bodyPr/>
            <a:lstStyle/>
            <a:p>
              <a:endParaRPr lang="en-US"/>
            </a:p>
          </p:txBody>
        </p:sp>
        <p:sp>
          <p:nvSpPr>
            <p:cNvPr id="2319373" name="Line 13"/>
            <p:cNvSpPr>
              <a:spLocks noChangeShapeType="1"/>
            </p:cNvSpPr>
            <p:nvPr>
              <p:custDataLst>
                <p:tags r:id="rId108"/>
              </p:custDataLst>
            </p:nvPr>
          </p:nvSpPr>
          <p:spPr bwMode="auto">
            <a:xfrm>
              <a:off x="4080" y="1536"/>
              <a:ext cx="240" cy="192"/>
            </a:xfrm>
            <a:prstGeom prst="line">
              <a:avLst/>
            </a:prstGeom>
            <a:noFill/>
            <a:ln w="28575">
              <a:solidFill>
                <a:srgbClr val="FFFFFF"/>
              </a:solidFill>
              <a:round/>
              <a:headEnd/>
              <a:tailEnd/>
            </a:ln>
            <a:effectLst/>
          </p:spPr>
          <p:txBody>
            <a:bodyPr/>
            <a:lstStyle/>
            <a:p>
              <a:endParaRPr lang="en-US"/>
            </a:p>
          </p:txBody>
        </p:sp>
        <p:sp>
          <p:nvSpPr>
            <p:cNvPr id="2319374" name="Line 14"/>
            <p:cNvSpPr>
              <a:spLocks noChangeShapeType="1"/>
            </p:cNvSpPr>
            <p:nvPr>
              <p:custDataLst>
                <p:tags r:id="rId109"/>
              </p:custDataLst>
            </p:nvPr>
          </p:nvSpPr>
          <p:spPr bwMode="auto">
            <a:xfrm>
              <a:off x="4320" y="1728"/>
              <a:ext cx="96" cy="0"/>
            </a:xfrm>
            <a:prstGeom prst="line">
              <a:avLst/>
            </a:prstGeom>
            <a:noFill/>
            <a:ln w="28575">
              <a:solidFill>
                <a:srgbClr val="FFFFFF"/>
              </a:solidFill>
              <a:round/>
              <a:headEnd/>
              <a:tailEnd/>
            </a:ln>
            <a:effectLst/>
          </p:spPr>
          <p:txBody>
            <a:bodyPr/>
            <a:lstStyle/>
            <a:p>
              <a:endParaRPr lang="en-US"/>
            </a:p>
          </p:txBody>
        </p:sp>
        <p:sp>
          <p:nvSpPr>
            <p:cNvPr id="2319375" name="Line 15"/>
            <p:cNvSpPr>
              <a:spLocks noChangeShapeType="1"/>
            </p:cNvSpPr>
            <p:nvPr>
              <p:custDataLst>
                <p:tags r:id="rId110"/>
              </p:custDataLst>
            </p:nvPr>
          </p:nvSpPr>
          <p:spPr bwMode="auto">
            <a:xfrm>
              <a:off x="4320" y="1728"/>
              <a:ext cx="96" cy="48"/>
            </a:xfrm>
            <a:prstGeom prst="line">
              <a:avLst/>
            </a:prstGeom>
            <a:noFill/>
            <a:ln w="28575">
              <a:solidFill>
                <a:srgbClr val="FFFFFF"/>
              </a:solidFill>
              <a:round/>
              <a:headEnd/>
              <a:tailEnd/>
            </a:ln>
            <a:effectLst/>
          </p:spPr>
          <p:txBody>
            <a:bodyPr/>
            <a:lstStyle/>
            <a:p>
              <a:endParaRPr lang="en-US"/>
            </a:p>
          </p:txBody>
        </p:sp>
        <p:sp>
          <p:nvSpPr>
            <p:cNvPr id="2319376" name="Line 16"/>
            <p:cNvSpPr>
              <a:spLocks noChangeShapeType="1"/>
            </p:cNvSpPr>
            <p:nvPr>
              <p:custDataLst>
                <p:tags r:id="rId111"/>
              </p:custDataLst>
            </p:nvPr>
          </p:nvSpPr>
          <p:spPr bwMode="auto">
            <a:xfrm>
              <a:off x="4320" y="1728"/>
              <a:ext cx="0" cy="96"/>
            </a:xfrm>
            <a:prstGeom prst="line">
              <a:avLst/>
            </a:prstGeom>
            <a:noFill/>
            <a:ln w="28575">
              <a:solidFill>
                <a:srgbClr val="FFFFFF"/>
              </a:solidFill>
              <a:round/>
              <a:headEnd/>
              <a:tailEnd/>
            </a:ln>
            <a:effectLst/>
          </p:spPr>
          <p:txBody>
            <a:bodyPr/>
            <a:lstStyle/>
            <a:p>
              <a:endParaRPr lang="en-US"/>
            </a:p>
          </p:txBody>
        </p:sp>
        <p:sp>
          <p:nvSpPr>
            <p:cNvPr id="2319377" name="Line 17"/>
            <p:cNvSpPr>
              <a:spLocks noChangeShapeType="1"/>
            </p:cNvSpPr>
            <p:nvPr>
              <p:custDataLst>
                <p:tags r:id="rId112"/>
              </p:custDataLst>
            </p:nvPr>
          </p:nvSpPr>
          <p:spPr bwMode="auto">
            <a:xfrm>
              <a:off x="3696" y="1728"/>
              <a:ext cx="96" cy="0"/>
            </a:xfrm>
            <a:prstGeom prst="line">
              <a:avLst/>
            </a:prstGeom>
            <a:noFill/>
            <a:ln w="28575">
              <a:solidFill>
                <a:srgbClr val="FFFFFF"/>
              </a:solidFill>
              <a:round/>
              <a:headEnd/>
              <a:tailEnd/>
            </a:ln>
            <a:effectLst/>
          </p:spPr>
          <p:txBody>
            <a:bodyPr/>
            <a:lstStyle/>
            <a:p>
              <a:endParaRPr lang="en-US"/>
            </a:p>
          </p:txBody>
        </p:sp>
        <p:sp>
          <p:nvSpPr>
            <p:cNvPr id="2319378" name="Line 18"/>
            <p:cNvSpPr>
              <a:spLocks noChangeShapeType="1"/>
            </p:cNvSpPr>
            <p:nvPr>
              <p:custDataLst>
                <p:tags r:id="rId113"/>
              </p:custDataLst>
            </p:nvPr>
          </p:nvSpPr>
          <p:spPr bwMode="auto">
            <a:xfrm>
              <a:off x="3792" y="1728"/>
              <a:ext cx="0" cy="96"/>
            </a:xfrm>
            <a:prstGeom prst="line">
              <a:avLst/>
            </a:prstGeom>
            <a:noFill/>
            <a:ln w="28575">
              <a:solidFill>
                <a:srgbClr val="FFFFFF"/>
              </a:solidFill>
              <a:round/>
              <a:headEnd/>
              <a:tailEnd/>
            </a:ln>
            <a:effectLst/>
          </p:spPr>
          <p:txBody>
            <a:bodyPr/>
            <a:lstStyle/>
            <a:p>
              <a:endParaRPr lang="en-US"/>
            </a:p>
          </p:txBody>
        </p:sp>
        <p:sp>
          <p:nvSpPr>
            <p:cNvPr id="2319379" name="Line 19"/>
            <p:cNvSpPr>
              <a:spLocks noChangeShapeType="1"/>
            </p:cNvSpPr>
            <p:nvPr>
              <p:custDataLst>
                <p:tags r:id="rId114"/>
              </p:custDataLst>
            </p:nvPr>
          </p:nvSpPr>
          <p:spPr bwMode="auto">
            <a:xfrm flipH="1">
              <a:off x="3696" y="1728"/>
              <a:ext cx="96" cy="48"/>
            </a:xfrm>
            <a:prstGeom prst="line">
              <a:avLst/>
            </a:prstGeom>
            <a:noFill/>
            <a:ln w="28575">
              <a:solidFill>
                <a:srgbClr val="FFFFFF"/>
              </a:solidFill>
              <a:round/>
              <a:headEnd/>
              <a:tailEnd/>
            </a:ln>
            <a:effectLst/>
          </p:spPr>
          <p:txBody>
            <a:bodyPr/>
            <a:lstStyle/>
            <a:p>
              <a:endParaRPr lang="en-US"/>
            </a:p>
          </p:txBody>
        </p:sp>
        <p:sp>
          <p:nvSpPr>
            <p:cNvPr id="2319380" name="Freeform 20"/>
            <p:cNvSpPr>
              <a:spLocks/>
            </p:cNvSpPr>
            <p:nvPr>
              <p:custDataLst>
                <p:tags r:id="rId115"/>
              </p:custDataLst>
            </p:nvPr>
          </p:nvSpPr>
          <p:spPr bwMode="auto">
            <a:xfrm>
              <a:off x="4176" y="1275"/>
              <a:ext cx="177" cy="94"/>
            </a:xfrm>
            <a:custGeom>
              <a:avLst/>
              <a:gdLst/>
              <a:ahLst/>
              <a:cxnLst>
                <a:cxn ang="0">
                  <a:pos x="0" y="21"/>
                </a:cxn>
                <a:cxn ang="0">
                  <a:pos x="35" y="94"/>
                </a:cxn>
                <a:cxn ang="0">
                  <a:pos x="45" y="0"/>
                </a:cxn>
                <a:cxn ang="0">
                  <a:pos x="92" y="75"/>
                </a:cxn>
                <a:cxn ang="0">
                  <a:pos x="120" y="0"/>
                </a:cxn>
                <a:cxn ang="0">
                  <a:pos x="177" y="66"/>
                </a:cxn>
              </a:cxnLst>
              <a:rect l="0" t="0" r="r" b="b"/>
              <a:pathLst>
                <a:path w="177" h="94">
                  <a:moveTo>
                    <a:pt x="0" y="21"/>
                  </a:moveTo>
                  <a:lnTo>
                    <a:pt x="35" y="94"/>
                  </a:lnTo>
                  <a:lnTo>
                    <a:pt x="45" y="0"/>
                  </a:lnTo>
                  <a:lnTo>
                    <a:pt x="92" y="75"/>
                  </a:lnTo>
                  <a:lnTo>
                    <a:pt x="120" y="0"/>
                  </a:lnTo>
                  <a:lnTo>
                    <a:pt x="177" y="66"/>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1" name="Freeform 21"/>
            <p:cNvSpPr>
              <a:spLocks/>
            </p:cNvSpPr>
            <p:nvPr>
              <p:custDataLst>
                <p:tags r:id="rId116"/>
              </p:custDataLst>
            </p:nvPr>
          </p:nvSpPr>
          <p:spPr bwMode="auto">
            <a:xfrm>
              <a:off x="4128" y="1114"/>
              <a:ext cx="197" cy="104"/>
            </a:xfrm>
            <a:custGeom>
              <a:avLst/>
              <a:gdLst/>
              <a:ahLst/>
              <a:cxnLst>
                <a:cxn ang="0">
                  <a:pos x="0" y="86"/>
                </a:cxn>
                <a:cxn ang="0">
                  <a:pos x="36" y="10"/>
                </a:cxn>
                <a:cxn ang="0">
                  <a:pos x="55" y="104"/>
                </a:cxn>
                <a:cxn ang="0">
                  <a:pos x="102" y="0"/>
                </a:cxn>
                <a:cxn ang="0">
                  <a:pos x="131" y="104"/>
                </a:cxn>
                <a:cxn ang="0">
                  <a:pos x="197" y="76"/>
                </a:cxn>
              </a:cxnLst>
              <a:rect l="0" t="0" r="r" b="b"/>
              <a:pathLst>
                <a:path w="197" h="104">
                  <a:moveTo>
                    <a:pt x="0" y="86"/>
                  </a:moveTo>
                  <a:lnTo>
                    <a:pt x="36" y="10"/>
                  </a:lnTo>
                  <a:lnTo>
                    <a:pt x="55" y="104"/>
                  </a:lnTo>
                  <a:lnTo>
                    <a:pt x="102" y="0"/>
                  </a:lnTo>
                  <a:lnTo>
                    <a:pt x="131" y="104"/>
                  </a:lnTo>
                  <a:lnTo>
                    <a:pt x="197" y="76"/>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2" name="Freeform 22"/>
            <p:cNvSpPr>
              <a:spLocks/>
            </p:cNvSpPr>
            <p:nvPr>
              <p:custDataLst>
                <p:tags r:id="rId117"/>
              </p:custDataLst>
            </p:nvPr>
          </p:nvSpPr>
          <p:spPr bwMode="auto">
            <a:xfrm>
              <a:off x="3796" y="1294"/>
              <a:ext cx="188" cy="113"/>
            </a:xfrm>
            <a:custGeom>
              <a:avLst/>
              <a:gdLst/>
              <a:ahLst/>
              <a:cxnLst>
                <a:cxn ang="0">
                  <a:pos x="0" y="56"/>
                </a:cxn>
                <a:cxn ang="0">
                  <a:pos x="66" y="0"/>
                </a:cxn>
                <a:cxn ang="0">
                  <a:pos x="85" y="113"/>
                </a:cxn>
                <a:cxn ang="0">
                  <a:pos x="123" y="0"/>
                </a:cxn>
                <a:cxn ang="0">
                  <a:pos x="151" y="104"/>
                </a:cxn>
                <a:cxn ang="0">
                  <a:pos x="188" y="2"/>
                </a:cxn>
              </a:cxnLst>
              <a:rect l="0" t="0" r="r" b="b"/>
              <a:pathLst>
                <a:path w="188" h="113">
                  <a:moveTo>
                    <a:pt x="0" y="56"/>
                  </a:moveTo>
                  <a:lnTo>
                    <a:pt x="66" y="0"/>
                  </a:lnTo>
                  <a:lnTo>
                    <a:pt x="85" y="113"/>
                  </a:lnTo>
                  <a:lnTo>
                    <a:pt x="123" y="0"/>
                  </a:lnTo>
                  <a:lnTo>
                    <a:pt x="151" y="104"/>
                  </a:lnTo>
                  <a:lnTo>
                    <a:pt x="188" y="2"/>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3" name="Freeform 23"/>
            <p:cNvSpPr>
              <a:spLocks/>
            </p:cNvSpPr>
            <p:nvPr>
              <p:custDataLst>
                <p:tags r:id="rId118"/>
              </p:custDataLst>
            </p:nvPr>
          </p:nvSpPr>
          <p:spPr bwMode="auto">
            <a:xfrm>
              <a:off x="3843" y="1143"/>
              <a:ext cx="180" cy="94"/>
            </a:xfrm>
            <a:custGeom>
              <a:avLst/>
              <a:gdLst/>
              <a:ahLst/>
              <a:cxnLst>
                <a:cxn ang="0">
                  <a:pos x="0" y="28"/>
                </a:cxn>
                <a:cxn ang="0">
                  <a:pos x="66" y="66"/>
                </a:cxn>
                <a:cxn ang="0">
                  <a:pos x="104" y="0"/>
                </a:cxn>
                <a:cxn ang="0">
                  <a:pos x="113" y="75"/>
                </a:cxn>
                <a:cxn ang="0">
                  <a:pos x="161" y="18"/>
                </a:cxn>
                <a:cxn ang="0">
                  <a:pos x="180" y="94"/>
                </a:cxn>
              </a:cxnLst>
              <a:rect l="0" t="0" r="r" b="b"/>
              <a:pathLst>
                <a:path w="180" h="94">
                  <a:moveTo>
                    <a:pt x="0" y="28"/>
                  </a:moveTo>
                  <a:lnTo>
                    <a:pt x="66" y="66"/>
                  </a:lnTo>
                  <a:lnTo>
                    <a:pt x="104" y="0"/>
                  </a:lnTo>
                  <a:lnTo>
                    <a:pt x="113" y="75"/>
                  </a:lnTo>
                  <a:lnTo>
                    <a:pt x="161" y="18"/>
                  </a:lnTo>
                  <a:lnTo>
                    <a:pt x="180" y="94"/>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4" name="Freeform 24"/>
            <p:cNvSpPr>
              <a:spLocks/>
            </p:cNvSpPr>
            <p:nvPr>
              <p:custDataLst>
                <p:tags r:id="rId119"/>
              </p:custDataLst>
            </p:nvPr>
          </p:nvSpPr>
          <p:spPr bwMode="auto">
            <a:xfrm>
              <a:off x="4023" y="991"/>
              <a:ext cx="75" cy="199"/>
            </a:xfrm>
            <a:custGeom>
              <a:avLst/>
              <a:gdLst/>
              <a:ahLst/>
              <a:cxnLst>
                <a:cxn ang="0">
                  <a:pos x="47" y="199"/>
                </a:cxn>
                <a:cxn ang="0">
                  <a:pos x="0" y="133"/>
                </a:cxn>
                <a:cxn ang="0">
                  <a:pos x="75" y="123"/>
                </a:cxn>
                <a:cxn ang="0">
                  <a:pos x="0" y="76"/>
                </a:cxn>
                <a:cxn ang="0">
                  <a:pos x="75" y="57"/>
                </a:cxn>
                <a:cxn ang="0">
                  <a:pos x="9" y="0"/>
                </a:cxn>
              </a:cxnLst>
              <a:rect l="0" t="0" r="r" b="b"/>
              <a:pathLst>
                <a:path w="75" h="199">
                  <a:moveTo>
                    <a:pt x="47" y="199"/>
                  </a:moveTo>
                  <a:lnTo>
                    <a:pt x="0" y="133"/>
                  </a:lnTo>
                  <a:lnTo>
                    <a:pt x="75" y="123"/>
                  </a:lnTo>
                  <a:lnTo>
                    <a:pt x="0" y="76"/>
                  </a:lnTo>
                  <a:lnTo>
                    <a:pt x="75" y="57"/>
                  </a:lnTo>
                  <a:lnTo>
                    <a:pt x="9" y="0"/>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5" name="Line 25"/>
            <p:cNvSpPr>
              <a:spLocks noChangeShapeType="1"/>
            </p:cNvSpPr>
            <p:nvPr>
              <p:custDataLst>
                <p:tags r:id="rId120"/>
              </p:custDataLst>
            </p:nvPr>
          </p:nvSpPr>
          <p:spPr bwMode="auto">
            <a:xfrm>
              <a:off x="3984" y="2256"/>
              <a:ext cx="0" cy="192"/>
            </a:xfrm>
            <a:prstGeom prst="line">
              <a:avLst/>
            </a:prstGeom>
            <a:noFill/>
            <a:ln w="28575">
              <a:solidFill>
                <a:srgbClr val="FFFFFF"/>
              </a:solidFill>
              <a:round/>
              <a:headEnd/>
              <a:tailEnd/>
            </a:ln>
            <a:effectLst/>
          </p:spPr>
          <p:txBody>
            <a:bodyPr/>
            <a:lstStyle/>
            <a:p>
              <a:endParaRPr lang="en-US"/>
            </a:p>
          </p:txBody>
        </p:sp>
        <p:sp>
          <p:nvSpPr>
            <p:cNvPr id="2319386" name="Line 26"/>
            <p:cNvSpPr>
              <a:spLocks noChangeShapeType="1"/>
            </p:cNvSpPr>
            <p:nvPr>
              <p:custDataLst>
                <p:tags r:id="rId121"/>
              </p:custDataLst>
            </p:nvPr>
          </p:nvSpPr>
          <p:spPr bwMode="auto">
            <a:xfrm flipH="1">
              <a:off x="3936" y="2448"/>
              <a:ext cx="48" cy="48"/>
            </a:xfrm>
            <a:prstGeom prst="line">
              <a:avLst/>
            </a:prstGeom>
            <a:noFill/>
            <a:ln w="28575">
              <a:solidFill>
                <a:srgbClr val="FFFFFF"/>
              </a:solidFill>
              <a:round/>
              <a:headEnd/>
              <a:tailEnd/>
            </a:ln>
            <a:effectLst/>
          </p:spPr>
          <p:txBody>
            <a:bodyPr/>
            <a:lstStyle/>
            <a:p>
              <a:endParaRPr lang="en-US"/>
            </a:p>
          </p:txBody>
        </p:sp>
        <p:sp>
          <p:nvSpPr>
            <p:cNvPr id="2319387" name="Line 27"/>
            <p:cNvSpPr>
              <a:spLocks noChangeShapeType="1"/>
            </p:cNvSpPr>
            <p:nvPr>
              <p:custDataLst>
                <p:tags r:id="rId122"/>
              </p:custDataLst>
            </p:nvPr>
          </p:nvSpPr>
          <p:spPr bwMode="auto">
            <a:xfrm>
              <a:off x="3984" y="2448"/>
              <a:ext cx="0" cy="48"/>
            </a:xfrm>
            <a:prstGeom prst="line">
              <a:avLst/>
            </a:prstGeom>
            <a:noFill/>
            <a:ln w="28575">
              <a:solidFill>
                <a:srgbClr val="FFFFFF"/>
              </a:solidFill>
              <a:round/>
              <a:headEnd/>
              <a:tailEnd/>
            </a:ln>
            <a:effectLst/>
          </p:spPr>
          <p:txBody>
            <a:bodyPr/>
            <a:lstStyle/>
            <a:p>
              <a:endParaRPr lang="en-US"/>
            </a:p>
          </p:txBody>
        </p:sp>
        <p:sp>
          <p:nvSpPr>
            <p:cNvPr id="2319388" name="Line 28"/>
            <p:cNvSpPr>
              <a:spLocks noChangeShapeType="1"/>
            </p:cNvSpPr>
            <p:nvPr>
              <p:custDataLst>
                <p:tags r:id="rId123"/>
              </p:custDataLst>
            </p:nvPr>
          </p:nvSpPr>
          <p:spPr bwMode="auto">
            <a:xfrm>
              <a:off x="4176" y="2256"/>
              <a:ext cx="0" cy="192"/>
            </a:xfrm>
            <a:prstGeom prst="line">
              <a:avLst/>
            </a:prstGeom>
            <a:noFill/>
            <a:ln w="28575">
              <a:solidFill>
                <a:srgbClr val="FFFFFF"/>
              </a:solidFill>
              <a:round/>
              <a:headEnd/>
              <a:tailEnd/>
            </a:ln>
            <a:effectLst/>
          </p:spPr>
          <p:txBody>
            <a:bodyPr/>
            <a:lstStyle/>
            <a:p>
              <a:endParaRPr lang="en-US"/>
            </a:p>
          </p:txBody>
        </p:sp>
        <p:sp>
          <p:nvSpPr>
            <p:cNvPr id="2319389" name="Line 29"/>
            <p:cNvSpPr>
              <a:spLocks noChangeShapeType="1"/>
            </p:cNvSpPr>
            <p:nvPr>
              <p:custDataLst>
                <p:tags r:id="rId124"/>
              </p:custDataLst>
            </p:nvPr>
          </p:nvSpPr>
          <p:spPr bwMode="auto">
            <a:xfrm flipH="1">
              <a:off x="4128" y="2448"/>
              <a:ext cx="48" cy="48"/>
            </a:xfrm>
            <a:prstGeom prst="line">
              <a:avLst/>
            </a:prstGeom>
            <a:noFill/>
            <a:ln w="28575">
              <a:solidFill>
                <a:srgbClr val="FFFFFF"/>
              </a:solidFill>
              <a:round/>
              <a:headEnd/>
              <a:tailEnd/>
            </a:ln>
            <a:effectLst/>
          </p:spPr>
          <p:txBody>
            <a:bodyPr/>
            <a:lstStyle/>
            <a:p>
              <a:endParaRPr lang="en-US"/>
            </a:p>
          </p:txBody>
        </p:sp>
        <p:sp>
          <p:nvSpPr>
            <p:cNvPr id="2319390" name="Line 30"/>
            <p:cNvSpPr>
              <a:spLocks noChangeShapeType="1"/>
            </p:cNvSpPr>
            <p:nvPr>
              <p:custDataLst>
                <p:tags r:id="rId125"/>
              </p:custDataLst>
            </p:nvPr>
          </p:nvSpPr>
          <p:spPr bwMode="auto">
            <a:xfrm>
              <a:off x="4176" y="2448"/>
              <a:ext cx="0" cy="48"/>
            </a:xfrm>
            <a:prstGeom prst="line">
              <a:avLst/>
            </a:prstGeom>
            <a:noFill/>
            <a:ln w="28575">
              <a:solidFill>
                <a:srgbClr val="FFFFFF"/>
              </a:solidFill>
              <a:round/>
              <a:headEnd/>
              <a:tailEnd/>
            </a:ln>
            <a:effectLst/>
          </p:spPr>
          <p:txBody>
            <a:bodyPr/>
            <a:lstStyle/>
            <a:p>
              <a:endParaRPr lang="en-US"/>
            </a:p>
          </p:txBody>
        </p:sp>
      </p:grpSp>
      <p:grpSp>
        <p:nvGrpSpPr>
          <p:cNvPr id="3" name="Group 31"/>
          <p:cNvGrpSpPr>
            <a:grpSpLocks/>
          </p:cNvGrpSpPr>
          <p:nvPr>
            <p:custDataLst>
              <p:tags r:id="rId5"/>
            </p:custDataLst>
          </p:nvPr>
        </p:nvGrpSpPr>
        <p:grpSpPr bwMode="auto">
          <a:xfrm>
            <a:off x="304800" y="2284562"/>
            <a:ext cx="534708" cy="596330"/>
            <a:chOff x="4512" y="1680"/>
            <a:chExt cx="720" cy="1457"/>
          </a:xfrm>
        </p:grpSpPr>
        <p:sp>
          <p:nvSpPr>
            <p:cNvPr id="2319392" name="Oval 32"/>
            <p:cNvSpPr>
              <a:spLocks noChangeArrowheads="1"/>
            </p:cNvSpPr>
            <p:nvPr>
              <p:custDataLst>
                <p:tags r:id="rId80"/>
              </p:custDataLst>
            </p:nvPr>
          </p:nvSpPr>
          <p:spPr bwMode="auto">
            <a:xfrm>
              <a:off x="4800" y="1841"/>
              <a:ext cx="192" cy="240"/>
            </a:xfrm>
            <a:prstGeom prst="ellipse">
              <a:avLst/>
            </a:prstGeom>
            <a:noFill/>
            <a:ln w="9525">
              <a:solidFill>
                <a:srgbClr val="FFFFFF"/>
              </a:solidFill>
              <a:round/>
              <a:headEnd/>
              <a:tailEnd/>
            </a:ln>
            <a:effectLst/>
          </p:spPr>
          <p:txBody>
            <a:bodyPr wrap="none" anchor="ctr"/>
            <a:lstStyle/>
            <a:p>
              <a:endParaRPr lang="en-US"/>
            </a:p>
          </p:txBody>
        </p:sp>
        <p:sp>
          <p:nvSpPr>
            <p:cNvPr id="2319393" name="Line 33"/>
            <p:cNvSpPr>
              <a:spLocks noChangeShapeType="1"/>
            </p:cNvSpPr>
            <p:nvPr>
              <p:custDataLst>
                <p:tags r:id="rId81"/>
              </p:custDataLst>
            </p:nvPr>
          </p:nvSpPr>
          <p:spPr bwMode="auto">
            <a:xfrm>
              <a:off x="4896" y="2081"/>
              <a:ext cx="0" cy="432"/>
            </a:xfrm>
            <a:prstGeom prst="line">
              <a:avLst/>
            </a:prstGeom>
            <a:noFill/>
            <a:ln w="28575">
              <a:solidFill>
                <a:srgbClr val="FFFFFF"/>
              </a:solidFill>
              <a:round/>
              <a:headEnd/>
              <a:tailEnd/>
            </a:ln>
            <a:effectLst/>
          </p:spPr>
          <p:txBody>
            <a:bodyPr/>
            <a:lstStyle/>
            <a:p>
              <a:endParaRPr lang="en-US"/>
            </a:p>
          </p:txBody>
        </p:sp>
        <p:sp>
          <p:nvSpPr>
            <p:cNvPr id="2319394" name="Line 34"/>
            <p:cNvSpPr>
              <a:spLocks noChangeShapeType="1"/>
            </p:cNvSpPr>
            <p:nvPr>
              <p:custDataLst>
                <p:tags r:id="rId82"/>
              </p:custDataLst>
            </p:nvPr>
          </p:nvSpPr>
          <p:spPr bwMode="auto">
            <a:xfrm flipV="1">
              <a:off x="4608" y="2177"/>
              <a:ext cx="288" cy="192"/>
            </a:xfrm>
            <a:prstGeom prst="line">
              <a:avLst/>
            </a:prstGeom>
            <a:noFill/>
            <a:ln w="28575">
              <a:solidFill>
                <a:srgbClr val="FFFFFF"/>
              </a:solidFill>
              <a:round/>
              <a:headEnd/>
              <a:tailEnd/>
            </a:ln>
            <a:effectLst/>
          </p:spPr>
          <p:txBody>
            <a:bodyPr/>
            <a:lstStyle/>
            <a:p>
              <a:endParaRPr lang="en-US"/>
            </a:p>
          </p:txBody>
        </p:sp>
        <p:sp>
          <p:nvSpPr>
            <p:cNvPr id="2319395" name="Line 35"/>
            <p:cNvSpPr>
              <a:spLocks noChangeShapeType="1"/>
            </p:cNvSpPr>
            <p:nvPr>
              <p:custDataLst>
                <p:tags r:id="rId83"/>
              </p:custDataLst>
            </p:nvPr>
          </p:nvSpPr>
          <p:spPr bwMode="auto">
            <a:xfrm>
              <a:off x="4896" y="2177"/>
              <a:ext cx="240" cy="192"/>
            </a:xfrm>
            <a:prstGeom prst="line">
              <a:avLst/>
            </a:prstGeom>
            <a:noFill/>
            <a:ln w="28575">
              <a:solidFill>
                <a:srgbClr val="FFFFFF"/>
              </a:solidFill>
              <a:round/>
              <a:headEnd/>
              <a:tailEnd/>
            </a:ln>
            <a:effectLst/>
          </p:spPr>
          <p:txBody>
            <a:bodyPr/>
            <a:lstStyle/>
            <a:p>
              <a:endParaRPr lang="en-US"/>
            </a:p>
          </p:txBody>
        </p:sp>
        <p:sp>
          <p:nvSpPr>
            <p:cNvPr id="2319396" name="Line 36"/>
            <p:cNvSpPr>
              <a:spLocks noChangeShapeType="1"/>
            </p:cNvSpPr>
            <p:nvPr>
              <p:custDataLst>
                <p:tags r:id="rId84"/>
              </p:custDataLst>
            </p:nvPr>
          </p:nvSpPr>
          <p:spPr bwMode="auto">
            <a:xfrm>
              <a:off x="5136" y="2369"/>
              <a:ext cx="96" cy="0"/>
            </a:xfrm>
            <a:prstGeom prst="line">
              <a:avLst/>
            </a:prstGeom>
            <a:noFill/>
            <a:ln w="28575">
              <a:solidFill>
                <a:srgbClr val="FFFFFF"/>
              </a:solidFill>
              <a:round/>
              <a:headEnd/>
              <a:tailEnd/>
            </a:ln>
            <a:effectLst/>
          </p:spPr>
          <p:txBody>
            <a:bodyPr/>
            <a:lstStyle/>
            <a:p>
              <a:endParaRPr lang="en-US"/>
            </a:p>
          </p:txBody>
        </p:sp>
        <p:sp>
          <p:nvSpPr>
            <p:cNvPr id="2319397" name="Line 37"/>
            <p:cNvSpPr>
              <a:spLocks noChangeShapeType="1"/>
            </p:cNvSpPr>
            <p:nvPr>
              <p:custDataLst>
                <p:tags r:id="rId85"/>
              </p:custDataLst>
            </p:nvPr>
          </p:nvSpPr>
          <p:spPr bwMode="auto">
            <a:xfrm>
              <a:off x="5136" y="2369"/>
              <a:ext cx="96" cy="48"/>
            </a:xfrm>
            <a:prstGeom prst="line">
              <a:avLst/>
            </a:prstGeom>
            <a:noFill/>
            <a:ln w="28575">
              <a:solidFill>
                <a:srgbClr val="FFFFFF"/>
              </a:solidFill>
              <a:round/>
              <a:headEnd/>
              <a:tailEnd/>
            </a:ln>
            <a:effectLst/>
          </p:spPr>
          <p:txBody>
            <a:bodyPr/>
            <a:lstStyle/>
            <a:p>
              <a:endParaRPr lang="en-US"/>
            </a:p>
          </p:txBody>
        </p:sp>
        <p:sp>
          <p:nvSpPr>
            <p:cNvPr id="2319398" name="Line 38"/>
            <p:cNvSpPr>
              <a:spLocks noChangeShapeType="1"/>
            </p:cNvSpPr>
            <p:nvPr>
              <p:custDataLst>
                <p:tags r:id="rId86"/>
              </p:custDataLst>
            </p:nvPr>
          </p:nvSpPr>
          <p:spPr bwMode="auto">
            <a:xfrm>
              <a:off x="5136" y="2369"/>
              <a:ext cx="0" cy="96"/>
            </a:xfrm>
            <a:prstGeom prst="line">
              <a:avLst/>
            </a:prstGeom>
            <a:noFill/>
            <a:ln w="28575">
              <a:solidFill>
                <a:srgbClr val="FFFFFF"/>
              </a:solidFill>
              <a:round/>
              <a:headEnd/>
              <a:tailEnd/>
            </a:ln>
            <a:effectLst/>
          </p:spPr>
          <p:txBody>
            <a:bodyPr/>
            <a:lstStyle/>
            <a:p>
              <a:endParaRPr lang="en-US"/>
            </a:p>
          </p:txBody>
        </p:sp>
        <p:sp>
          <p:nvSpPr>
            <p:cNvPr id="2319399" name="Line 39"/>
            <p:cNvSpPr>
              <a:spLocks noChangeShapeType="1"/>
            </p:cNvSpPr>
            <p:nvPr>
              <p:custDataLst>
                <p:tags r:id="rId87"/>
              </p:custDataLst>
            </p:nvPr>
          </p:nvSpPr>
          <p:spPr bwMode="auto">
            <a:xfrm>
              <a:off x="4512" y="2369"/>
              <a:ext cx="96" cy="0"/>
            </a:xfrm>
            <a:prstGeom prst="line">
              <a:avLst/>
            </a:prstGeom>
            <a:noFill/>
            <a:ln w="28575">
              <a:solidFill>
                <a:srgbClr val="FFFFFF"/>
              </a:solidFill>
              <a:round/>
              <a:headEnd/>
              <a:tailEnd/>
            </a:ln>
            <a:effectLst/>
          </p:spPr>
          <p:txBody>
            <a:bodyPr/>
            <a:lstStyle/>
            <a:p>
              <a:endParaRPr lang="en-US"/>
            </a:p>
          </p:txBody>
        </p:sp>
        <p:sp>
          <p:nvSpPr>
            <p:cNvPr id="2319400" name="Line 40"/>
            <p:cNvSpPr>
              <a:spLocks noChangeShapeType="1"/>
            </p:cNvSpPr>
            <p:nvPr>
              <p:custDataLst>
                <p:tags r:id="rId88"/>
              </p:custDataLst>
            </p:nvPr>
          </p:nvSpPr>
          <p:spPr bwMode="auto">
            <a:xfrm>
              <a:off x="4608" y="2369"/>
              <a:ext cx="0" cy="96"/>
            </a:xfrm>
            <a:prstGeom prst="line">
              <a:avLst/>
            </a:prstGeom>
            <a:noFill/>
            <a:ln w="28575">
              <a:solidFill>
                <a:srgbClr val="FFFFFF"/>
              </a:solidFill>
              <a:round/>
              <a:headEnd/>
              <a:tailEnd/>
            </a:ln>
            <a:effectLst/>
          </p:spPr>
          <p:txBody>
            <a:bodyPr/>
            <a:lstStyle/>
            <a:p>
              <a:endParaRPr lang="en-US"/>
            </a:p>
          </p:txBody>
        </p:sp>
        <p:sp>
          <p:nvSpPr>
            <p:cNvPr id="2319401" name="Line 41"/>
            <p:cNvSpPr>
              <a:spLocks noChangeShapeType="1"/>
            </p:cNvSpPr>
            <p:nvPr>
              <p:custDataLst>
                <p:tags r:id="rId89"/>
              </p:custDataLst>
            </p:nvPr>
          </p:nvSpPr>
          <p:spPr bwMode="auto">
            <a:xfrm flipH="1">
              <a:off x="4512" y="2369"/>
              <a:ext cx="96" cy="48"/>
            </a:xfrm>
            <a:prstGeom prst="line">
              <a:avLst/>
            </a:prstGeom>
            <a:noFill/>
            <a:ln w="28575">
              <a:solidFill>
                <a:srgbClr val="FFFFFF"/>
              </a:solidFill>
              <a:round/>
              <a:headEnd/>
              <a:tailEnd/>
            </a:ln>
            <a:effectLst/>
          </p:spPr>
          <p:txBody>
            <a:bodyPr/>
            <a:lstStyle/>
            <a:p>
              <a:endParaRPr lang="en-US"/>
            </a:p>
          </p:txBody>
        </p:sp>
        <p:sp>
          <p:nvSpPr>
            <p:cNvPr id="2319402" name="Line 42"/>
            <p:cNvSpPr>
              <a:spLocks noChangeShapeType="1"/>
            </p:cNvSpPr>
            <p:nvPr>
              <p:custDataLst>
                <p:tags r:id="rId90"/>
              </p:custDataLst>
            </p:nvPr>
          </p:nvSpPr>
          <p:spPr bwMode="auto">
            <a:xfrm>
              <a:off x="4848" y="2897"/>
              <a:ext cx="0" cy="192"/>
            </a:xfrm>
            <a:prstGeom prst="line">
              <a:avLst/>
            </a:prstGeom>
            <a:noFill/>
            <a:ln w="28575">
              <a:solidFill>
                <a:srgbClr val="FFFFFF"/>
              </a:solidFill>
              <a:round/>
              <a:headEnd/>
              <a:tailEnd/>
            </a:ln>
            <a:effectLst/>
          </p:spPr>
          <p:txBody>
            <a:bodyPr/>
            <a:lstStyle/>
            <a:p>
              <a:endParaRPr lang="en-US"/>
            </a:p>
          </p:txBody>
        </p:sp>
        <p:sp>
          <p:nvSpPr>
            <p:cNvPr id="2319403" name="Line 43"/>
            <p:cNvSpPr>
              <a:spLocks noChangeShapeType="1"/>
            </p:cNvSpPr>
            <p:nvPr>
              <p:custDataLst>
                <p:tags r:id="rId91"/>
              </p:custDataLst>
            </p:nvPr>
          </p:nvSpPr>
          <p:spPr bwMode="auto">
            <a:xfrm flipH="1">
              <a:off x="4800" y="3089"/>
              <a:ext cx="48" cy="48"/>
            </a:xfrm>
            <a:prstGeom prst="line">
              <a:avLst/>
            </a:prstGeom>
            <a:noFill/>
            <a:ln w="28575">
              <a:solidFill>
                <a:srgbClr val="FFFFFF"/>
              </a:solidFill>
              <a:round/>
              <a:headEnd/>
              <a:tailEnd/>
            </a:ln>
            <a:effectLst/>
          </p:spPr>
          <p:txBody>
            <a:bodyPr/>
            <a:lstStyle/>
            <a:p>
              <a:endParaRPr lang="en-US"/>
            </a:p>
          </p:txBody>
        </p:sp>
        <p:sp>
          <p:nvSpPr>
            <p:cNvPr id="2319404" name="Line 44"/>
            <p:cNvSpPr>
              <a:spLocks noChangeShapeType="1"/>
            </p:cNvSpPr>
            <p:nvPr>
              <p:custDataLst>
                <p:tags r:id="rId92"/>
              </p:custDataLst>
            </p:nvPr>
          </p:nvSpPr>
          <p:spPr bwMode="auto">
            <a:xfrm>
              <a:off x="4848" y="3089"/>
              <a:ext cx="0" cy="48"/>
            </a:xfrm>
            <a:prstGeom prst="line">
              <a:avLst/>
            </a:prstGeom>
            <a:noFill/>
            <a:ln w="28575">
              <a:solidFill>
                <a:srgbClr val="FFFFFF"/>
              </a:solidFill>
              <a:round/>
              <a:headEnd/>
              <a:tailEnd/>
            </a:ln>
            <a:effectLst/>
          </p:spPr>
          <p:txBody>
            <a:bodyPr/>
            <a:lstStyle/>
            <a:p>
              <a:endParaRPr lang="en-US"/>
            </a:p>
          </p:txBody>
        </p:sp>
        <p:sp>
          <p:nvSpPr>
            <p:cNvPr id="2319405" name="Line 45"/>
            <p:cNvSpPr>
              <a:spLocks noChangeShapeType="1"/>
            </p:cNvSpPr>
            <p:nvPr>
              <p:custDataLst>
                <p:tags r:id="rId93"/>
              </p:custDataLst>
            </p:nvPr>
          </p:nvSpPr>
          <p:spPr bwMode="auto">
            <a:xfrm>
              <a:off x="4992" y="2897"/>
              <a:ext cx="0" cy="192"/>
            </a:xfrm>
            <a:prstGeom prst="line">
              <a:avLst/>
            </a:prstGeom>
            <a:noFill/>
            <a:ln w="28575">
              <a:solidFill>
                <a:srgbClr val="FFFFFF"/>
              </a:solidFill>
              <a:round/>
              <a:headEnd/>
              <a:tailEnd/>
            </a:ln>
            <a:effectLst/>
          </p:spPr>
          <p:txBody>
            <a:bodyPr/>
            <a:lstStyle/>
            <a:p>
              <a:endParaRPr lang="en-US"/>
            </a:p>
          </p:txBody>
        </p:sp>
        <p:sp>
          <p:nvSpPr>
            <p:cNvPr id="2319406" name="Line 46"/>
            <p:cNvSpPr>
              <a:spLocks noChangeShapeType="1"/>
            </p:cNvSpPr>
            <p:nvPr>
              <p:custDataLst>
                <p:tags r:id="rId94"/>
              </p:custDataLst>
            </p:nvPr>
          </p:nvSpPr>
          <p:spPr bwMode="auto">
            <a:xfrm flipH="1">
              <a:off x="4944" y="3089"/>
              <a:ext cx="48" cy="48"/>
            </a:xfrm>
            <a:prstGeom prst="line">
              <a:avLst/>
            </a:prstGeom>
            <a:noFill/>
            <a:ln w="28575">
              <a:solidFill>
                <a:srgbClr val="FFFFFF"/>
              </a:solidFill>
              <a:round/>
              <a:headEnd/>
              <a:tailEnd/>
            </a:ln>
            <a:effectLst/>
          </p:spPr>
          <p:txBody>
            <a:bodyPr/>
            <a:lstStyle/>
            <a:p>
              <a:endParaRPr lang="en-US"/>
            </a:p>
          </p:txBody>
        </p:sp>
        <p:sp>
          <p:nvSpPr>
            <p:cNvPr id="2319407" name="Line 47"/>
            <p:cNvSpPr>
              <a:spLocks noChangeShapeType="1"/>
            </p:cNvSpPr>
            <p:nvPr>
              <p:custDataLst>
                <p:tags r:id="rId95"/>
              </p:custDataLst>
            </p:nvPr>
          </p:nvSpPr>
          <p:spPr bwMode="auto">
            <a:xfrm>
              <a:off x="4992" y="3089"/>
              <a:ext cx="0" cy="48"/>
            </a:xfrm>
            <a:prstGeom prst="line">
              <a:avLst/>
            </a:prstGeom>
            <a:noFill/>
            <a:ln w="28575">
              <a:solidFill>
                <a:srgbClr val="FFFFFF"/>
              </a:solidFill>
              <a:round/>
              <a:headEnd/>
              <a:tailEnd/>
            </a:ln>
            <a:effectLst/>
          </p:spPr>
          <p:txBody>
            <a:bodyPr/>
            <a:lstStyle/>
            <a:p>
              <a:endParaRPr lang="en-US"/>
            </a:p>
          </p:txBody>
        </p:sp>
        <p:sp>
          <p:nvSpPr>
            <p:cNvPr id="2319408" name="Freeform 48"/>
            <p:cNvSpPr>
              <a:spLocks/>
            </p:cNvSpPr>
            <p:nvPr>
              <p:custDataLst>
                <p:tags r:id="rId96"/>
              </p:custDataLst>
            </p:nvPr>
          </p:nvSpPr>
          <p:spPr bwMode="auto">
            <a:xfrm>
              <a:off x="4787" y="2493"/>
              <a:ext cx="255" cy="396"/>
            </a:xfrm>
            <a:custGeom>
              <a:avLst/>
              <a:gdLst/>
              <a:ahLst/>
              <a:cxnLst>
                <a:cxn ang="0">
                  <a:pos x="10" y="0"/>
                </a:cxn>
                <a:cxn ang="0">
                  <a:pos x="255" y="0"/>
                </a:cxn>
                <a:cxn ang="0">
                  <a:pos x="255" y="396"/>
                </a:cxn>
                <a:cxn ang="0">
                  <a:pos x="157" y="387"/>
                </a:cxn>
                <a:cxn ang="0">
                  <a:pos x="157" y="195"/>
                </a:cxn>
                <a:cxn ang="0">
                  <a:pos x="104" y="217"/>
                </a:cxn>
                <a:cxn ang="0">
                  <a:pos x="95" y="387"/>
                </a:cxn>
                <a:cxn ang="0">
                  <a:pos x="0" y="396"/>
                </a:cxn>
                <a:cxn ang="0">
                  <a:pos x="10" y="0"/>
                </a:cxn>
              </a:cxnLst>
              <a:rect l="0" t="0" r="r" b="b"/>
              <a:pathLst>
                <a:path w="255" h="396">
                  <a:moveTo>
                    <a:pt x="10" y="0"/>
                  </a:moveTo>
                  <a:lnTo>
                    <a:pt x="255" y="0"/>
                  </a:lnTo>
                  <a:lnTo>
                    <a:pt x="255" y="396"/>
                  </a:lnTo>
                  <a:lnTo>
                    <a:pt x="157" y="387"/>
                  </a:lnTo>
                  <a:lnTo>
                    <a:pt x="157" y="195"/>
                  </a:lnTo>
                  <a:lnTo>
                    <a:pt x="104" y="217"/>
                  </a:lnTo>
                  <a:lnTo>
                    <a:pt x="95" y="387"/>
                  </a:lnTo>
                  <a:lnTo>
                    <a:pt x="0" y="396"/>
                  </a:lnTo>
                  <a:lnTo>
                    <a:pt x="10" y="0"/>
                  </a:lnTo>
                  <a:close/>
                </a:path>
              </a:pathLst>
            </a:custGeom>
            <a:noFill/>
            <a:ln w="28575">
              <a:solidFill>
                <a:srgbClr val="FFFFFF"/>
              </a:solidFill>
              <a:round/>
              <a:headEnd/>
              <a:tailEnd/>
            </a:ln>
            <a:effectLst/>
          </p:spPr>
          <p:txBody>
            <a:bodyPr/>
            <a:lstStyle/>
            <a:p>
              <a:endParaRPr lang="en-US"/>
            </a:p>
          </p:txBody>
        </p:sp>
        <p:sp>
          <p:nvSpPr>
            <p:cNvPr id="2319409" name="Line 49"/>
            <p:cNvSpPr>
              <a:spLocks noChangeShapeType="1"/>
            </p:cNvSpPr>
            <p:nvPr>
              <p:custDataLst>
                <p:tags r:id="rId97"/>
              </p:custDataLst>
            </p:nvPr>
          </p:nvSpPr>
          <p:spPr bwMode="auto">
            <a:xfrm flipH="1">
              <a:off x="4656" y="1968"/>
              <a:ext cx="144" cy="48"/>
            </a:xfrm>
            <a:prstGeom prst="line">
              <a:avLst/>
            </a:prstGeom>
            <a:noFill/>
            <a:ln w="28575">
              <a:solidFill>
                <a:srgbClr val="CC3300"/>
              </a:solidFill>
              <a:round/>
              <a:headEnd/>
              <a:tailEnd/>
            </a:ln>
            <a:effectLst/>
          </p:spPr>
          <p:txBody>
            <a:bodyPr/>
            <a:lstStyle/>
            <a:p>
              <a:endParaRPr lang="en-US"/>
            </a:p>
          </p:txBody>
        </p:sp>
        <p:sp>
          <p:nvSpPr>
            <p:cNvPr id="2319410" name="Line 50"/>
            <p:cNvSpPr>
              <a:spLocks noChangeShapeType="1"/>
            </p:cNvSpPr>
            <p:nvPr>
              <p:custDataLst>
                <p:tags r:id="rId98"/>
              </p:custDataLst>
            </p:nvPr>
          </p:nvSpPr>
          <p:spPr bwMode="auto">
            <a:xfrm flipH="1" flipV="1">
              <a:off x="4656" y="1872"/>
              <a:ext cx="144" cy="48"/>
            </a:xfrm>
            <a:prstGeom prst="line">
              <a:avLst/>
            </a:prstGeom>
            <a:noFill/>
            <a:ln w="28575">
              <a:solidFill>
                <a:srgbClr val="CC3300"/>
              </a:solidFill>
              <a:round/>
              <a:headEnd/>
              <a:tailEnd/>
            </a:ln>
            <a:effectLst/>
          </p:spPr>
          <p:txBody>
            <a:bodyPr/>
            <a:lstStyle/>
            <a:p>
              <a:endParaRPr lang="en-US"/>
            </a:p>
          </p:txBody>
        </p:sp>
        <p:sp>
          <p:nvSpPr>
            <p:cNvPr id="2319411" name="Line 51"/>
            <p:cNvSpPr>
              <a:spLocks noChangeShapeType="1"/>
            </p:cNvSpPr>
            <p:nvPr>
              <p:custDataLst>
                <p:tags r:id="rId99"/>
              </p:custDataLst>
            </p:nvPr>
          </p:nvSpPr>
          <p:spPr bwMode="auto">
            <a:xfrm flipH="1" flipV="1">
              <a:off x="4704" y="1776"/>
              <a:ext cx="144" cy="96"/>
            </a:xfrm>
            <a:prstGeom prst="line">
              <a:avLst/>
            </a:prstGeom>
            <a:noFill/>
            <a:ln w="28575">
              <a:solidFill>
                <a:srgbClr val="CC3300"/>
              </a:solidFill>
              <a:round/>
              <a:headEnd/>
              <a:tailEnd/>
            </a:ln>
            <a:effectLst/>
          </p:spPr>
          <p:txBody>
            <a:bodyPr/>
            <a:lstStyle/>
            <a:p>
              <a:endParaRPr lang="en-US"/>
            </a:p>
          </p:txBody>
        </p:sp>
        <p:sp>
          <p:nvSpPr>
            <p:cNvPr id="2319412" name="Line 52"/>
            <p:cNvSpPr>
              <a:spLocks noChangeShapeType="1"/>
            </p:cNvSpPr>
            <p:nvPr>
              <p:custDataLst>
                <p:tags r:id="rId100"/>
              </p:custDataLst>
            </p:nvPr>
          </p:nvSpPr>
          <p:spPr bwMode="auto">
            <a:xfrm flipH="1" flipV="1">
              <a:off x="4848" y="1680"/>
              <a:ext cx="48" cy="144"/>
            </a:xfrm>
            <a:prstGeom prst="line">
              <a:avLst/>
            </a:prstGeom>
            <a:noFill/>
            <a:ln w="28575">
              <a:solidFill>
                <a:srgbClr val="BC1010"/>
              </a:solidFill>
              <a:round/>
              <a:headEnd/>
              <a:tailEnd/>
            </a:ln>
            <a:effectLst/>
          </p:spPr>
          <p:txBody>
            <a:bodyPr/>
            <a:lstStyle/>
            <a:p>
              <a:endParaRPr lang="en-US"/>
            </a:p>
          </p:txBody>
        </p:sp>
        <p:sp>
          <p:nvSpPr>
            <p:cNvPr id="2319413" name="Line 53"/>
            <p:cNvSpPr>
              <a:spLocks noChangeShapeType="1"/>
            </p:cNvSpPr>
            <p:nvPr>
              <p:custDataLst>
                <p:tags r:id="rId101"/>
              </p:custDataLst>
            </p:nvPr>
          </p:nvSpPr>
          <p:spPr bwMode="auto">
            <a:xfrm>
              <a:off x="4992" y="1920"/>
              <a:ext cx="48" cy="48"/>
            </a:xfrm>
            <a:prstGeom prst="line">
              <a:avLst/>
            </a:prstGeom>
            <a:noFill/>
            <a:ln w="28575">
              <a:solidFill>
                <a:srgbClr val="CC3300"/>
              </a:solidFill>
              <a:round/>
              <a:headEnd/>
              <a:tailEnd/>
            </a:ln>
            <a:effectLst/>
          </p:spPr>
          <p:txBody>
            <a:bodyPr/>
            <a:lstStyle/>
            <a:p>
              <a:endParaRPr lang="en-US"/>
            </a:p>
          </p:txBody>
        </p:sp>
        <p:sp>
          <p:nvSpPr>
            <p:cNvPr id="2319414" name="Line 54"/>
            <p:cNvSpPr>
              <a:spLocks noChangeShapeType="1"/>
            </p:cNvSpPr>
            <p:nvPr>
              <p:custDataLst>
                <p:tags r:id="rId102"/>
              </p:custDataLst>
            </p:nvPr>
          </p:nvSpPr>
          <p:spPr bwMode="auto">
            <a:xfrm flipV="1">
              <a:off x="4944" y="1728"/>
              <a:ext cx="48" cy="144"/>
            </a:xfrm>
            <a:prstGeom prst="line">
              <a:avLst/>
            </a:prstGeom>
            <a:noFill/>
            <a:ln w="28575">
              <a:solidFill>
                <a:srgbClr val="CC3300"/>
              </a:solidFill>
              <a:round/>
              <a:headEnd/>
              <a:tailEnd/>
            </a:ln>
            <a:effectLst/>
          </p:spPr>
          <p:txBody>
            <a:bodyPr/>
            <a:lstStyle/>
            <a:p>
              <a:endParaRPr lang="en-US"/>
            </a:p>
          </p:txBody>
        </p:sp>
        <p:sp>
          <p:nvSpPr>
            <p:cNvPr id="2319415" name="Line 55"/>
            <p:cNvSpPr>
              <a:spLocks noChangeShapeType="1"/>
            </p:cNvSpPr>
            <p:nvPr>
              <p:custDataLst>
                <p:tags r:id="rId103"/>
              </p:custDataLst>
            </p:nvPr>
          </p:nvSpPr>
          <p:spPr bwMode="auto">
            <a:xfrm>
              <a:off x="4992" y="1968"/>
              <a:ext cx="48" cy="48"/>
            </a:xfrm>
            <a:prstGeom prst="line">
              <a:avLst/>
            </a:prstGeom>
            <a:noFill/>
            <a:ln w="28575">
              <a:solidFill>
                <a:srgbClr val="CC3300"/>
              </a:solidFill>
              <a:round/>
              <a:headEnd/>
              <a:tailEnd/>
            </a:ln>
            <a:effectLst/>
          </p:spPr>
          <p:txBody>
            <a:bodyPr/>
            <a:lstStyle/>
            <a:p>
              <a:endParaRPr lang="en-US"/>
            </a:p>
          </p:txBody>
        </p:sp>
      </p:grpSp>
      <p:sp>
        <p:nvSpPr>
          <p:cNvPr id="2319416" name="Line 56"/>
          <p:cNvSpPr>
            <a:spLocks noChangeShapeType="1"/>
          </p:cNvSpPr>
          <p:nvPr>
            <p:custDataLst>
              <p:tags r:id="rId6"/>
            </p:custDataLst>
          </p:nvPr>
        </p:nvSpPr>
        <p:spPr bwMode="auto">
          <a:xfrm>
            <a:off x="1040022" y="1295400"/>
            <a:ext cx="7951578" cy="0"/>
          </a:xfrm>
          <a:prstGeom prst="line">
            <a:avLst/>
          </a:prstGeom>
          <a:noFill/>
          <a:ln w="28575" cap="sq">
            <a:solidFill>
              <a:srgbClr val="FFFFFF"/>
            </a:solidFill>
            <a:round/>
            <a:headEnd type="none" w="med" len="med"/>
            <a:tailEnd type="arrow" w="lg" len="lg"/>
          </a:ln>
          <a:effectLst/>
        </p:spPr>
        <p:txBody>
          <a:bodyPr/>
          <a:lstStyle/>
          <a:p>
            <a:endParaRPr lang="en-US"/>
          </a:p>
        </p:txBody>
      </p:sp>
      <p:pic>
        <p:nvPicPr>
          <p:cNvPr id="65" name="Picture 8"/>
          <p:cNvPicPr>
            <a:picLocks noChangeAspect="1" noChangeArrowheads="1"/>
          </p:cNvPicPr>
          <p:nvPr>
            <p:custDataLst>
              <p:tags r:id="rId7"/>
            </p:custDataLst>
          </p:nvPr>
        </p:nvPicPr>
        <p:blipFill>
          <a:blip r:embed="rId128" cstate="print"/>
          <a:srcRect/>
          <a:stretch>
            <a:fillRect/>
          </a:stretch>
        </p:blipFill>
        <p:spPr bwMode="auto">
          <a:xfrm>
            <a:off x="1173700" y="1419045"/>
            <a:ext cx="587087" cy="582106"/>
          </a:xfrm>
          <a:prstGeom prst="rect">
            <a:avLst/>
          </a:prstGeom>
          <a:noFill/>
          <a:ln w="9525">
            <a:noFill/>
            <a:miter lim="800000"/>
            <a:headEnd/>
            <a:tailEnd/>
          </a:ln>
          <a:effectLst/>
        </p:spPr>
      </p:pic>
      <p:pic>
        <p:nvPicPr>
          <p:cNvPr id="66" name="Picture 9"/>
          <p:cNvPicPr>
            <a:picLocks noChangeAspect="1" noChangeArrowheads="1"/>
          </p:cNvPicPr>
          <p:nvPr>
            <p:custDataLst>
              <p:tags r:id="rId8"/>
            </p:custDataLst>
          </p:nvPr>
        </p:nvPicPr>
        <p:blipFill>
          <a:blip r:embed="rId129" cstate="print"/>
          <a:srcRect/>
          <a:stretch>
            <a:fillRect/>
          </a:stretch>
        </p:blipFill>
        <p:spPr bwMode="auto">
          <a:xfrm>
            <a:off x="2309955" y="1480868"/>
            <a:ext cx="601546" cy="484071"/>
          </a:xfrm>
          <a:prstGeom prst="rect">
            <a:avLst/>
          </a:prstGeom>
          <a:noFill/>
          <a:ln w="9525">
            <a:noFill/>
            <a:miter lim="800000"/>
            <a:headEnd/>
            <a:tailEnd/>
          </a:ln>
          <a:effectLst/>
        </p:spPr>
      </p:pic>
      <p:sp>
        <p:nvSpPr>
          <p:cNvPr id="68" name="Line 56"/>
          <p:cNvSpPr>
            <a:spLocks noChangeShapeType="1"/>
          </p:cNvSpPr>
          <p:nvPr>
            <p:custDataLst>
              <p:tags r:id="rId9"/>
            </p:custDataLst>
          </p:nvPr>
        </p:nvSpPr>
        <p:spPr bwMode="auto">
          <a:xfrm>
            <a:off x="1040023" y="1295400"/>
            <a:ext cx="0" cy="3276600"/>
          </a:xfrm>
          <a:prstGeom prst="line">
            <a:avLst/>
          </a:prstGeom>
          <a:noFill/>
          <a:ln w="28575" cap="sq">
            <a:solidFill>
              <a:srgbClr val="FFFFFF"/>
            </a:solidFill>
            <a:round/>
            <a:headEnd type="none" w="med" len="med"/>
            <a:tailEnd type="arrow" w="lg" len="lg"/>
          </a:ln>
          <a:effectLst/>
        </p:spPr>
        <p:txBody>
          <a:bodyPr/>
          <a:lstStyle/>
          <a:p>
            <a:endParaRPr lang="en-US"/>
          </a:p>
        </p:txBody>
      </p:sp>
      <p:sp>
        <p:nvSpPr>
          <p:cNvPr id="78" name="Rectangle 77"/>
          <p:cNvSpPr/>
          <p:nvPr>
            <p:custDataLst>
              <p:tags r:id="rId10"/>
            </p:custDataLst>
          </p:nvPr>
        </p:nvSpPr>
        <p:spPr>
          <a:xfrm>
            <a:off x="1106862" y="1357223"/>
            <a:ext cx="735223" cy="741872"/>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91" name="Picture 6"/>
          <p:cNvPicPr>
            <a:picLocks noChangeAspect="1" noChangeArrowheads="1"/>
          </p:cNvPicPr>
          <p:nvPr>
            <p:custDataLst>
              <p:tags r:id="rId11"/>
            </p:custDataLst>
          </p:nvPr>
        </p:nvPicPr>
        <p:blipFill>
          <a:blip r:embed="rId130" cstate="print"/>
          <a:srcRect/>
          <a:stretch>
            <a:fillRect/>
          </a:stretch>
        </p:blipFill>
        <p:spPr bwMode="auto">
          <a:xfrm>
            <a:off x="3864232" y="1480868"/>
            <a:ext cx="517716" cy="475824"/>
          </a:xfrm>
          <a:prstGeom prst="rect">
            <a:avLst/>
          </a:prstGeom>
          <a:noFill/>
          <a:ln w="9525">
            <a:noFill/>
            <a:miter lim="800000"/>
            <a:headEnd/>
            <a:tailEnd/>
          </a:ln>
          <a:effectLst/>
        </p:spPr>
      </p:pic>
      <p:pic>
        <p:nvPicPr>
          <p:cNvPr id="93" name="Picture 8"/>
          <p:cNvPicPr>
            <a:picLocks noChangeAspect="1" noChangeArrowheads="1"/>
          </p:cNvPicPr>
          <p:nvPr>
            <p:custDataLst>
              <p:tags r:id="rId12"/>
            </p:custDataLst>
          </p:nvPr>
        </p:nvPicPr>
        <p:blipFill>
          <a:blip r:embed="rId128" cstate="print"/>
          <a:srcRect/>
          <a:stretch>
            <a:fillRect/>
          </a:stretch>
        </p:blipFill>
        <p:spPr bwMode="auto">
          <a:xfrm>
            <a:off x="1971838" y="2215551"/>
            <a:ext cx="587087" cy="582106"/>
          </a:xfrm>
          <a:prstGeom prst="rect">
            <a:avLst/>
          </a:prstGeom>
          <a:noFill/>
          <a:ln w="9525">
            <a:noFill/>
            <a:miter lim="800000"/>
            <a:headEnd/>
            <a:tailEnd/>
          </a:ln>
          <a:effectLst/>
        </p:spPr>
      </p:pic>
      <p:sp>
        <p:nvSpPr>
          <p:cNvPr id="95" name="Rectangle 94"/>
          <p:cNvSpPr/>
          <p:nvPr>
            <p:custDataLst>
              <p:tags r:id="rId13"/>
            </p:custDataLst>
          </p:nvPr>
        </p:nvSpPr>
        <p:spPr>
          <a:xfrm>
            <a:off x="1905000" y="2153728"/>
            <a:ext cx="735223" cy="741872"/>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98" name="Rectangle 97"/>
          <p:cNvSpPr/>
          <p:nvPr>
            <p:custDataLst>
              <p:tags r:id="rId14"/>
            </p:custDataLst>
          </p:nvPr>
        </p:nvSpPr>
        <p:spPr>
          <a:xfrm>
            <a:off x="3914078" y="1357223"/>
            <a:ext cx="467869" cy="741872"/>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grpSp>
        <p:nvGrpSpPr>
          <p:cNvPr id="4" name="Group 73"/>
          <p:cNvGrpSpPr/>
          <p:nvPr>
            <p:custDataLst>
              <p:tags r:id="rId15"/>
            </p:custDataLst>
          </p:nvPr>
        </p:nvGrpSpPr>
        <p:grpSpPr>
          <a:xfrm>
            <a:off x="371638" y="3088257"/>
            <a:ext cx="445590" cy="618226"/>
            <a:chOff x="3149600" y="2514600"/>
            <a:chExt cx="508000" cy="762000"/>
          </a:xfrm>
        </p:grpSpPr>
        <p:sp>
          <p:nvSpPr>
            <p:cNvPr id="75" name="Line 10"/>
            <p:cNvSpPr>
              <a:spLocks noChangeShapeType="1"/>
            </p:cNvSpPr>
            <p:nvPr>
              <p:custDataLst>
                <p:tags r:id="rId62"/>
              </p:custDataLst>
            </p:nvPr>
          </p:nvSpPr>
          <p:spPr bwMode="auto">
            <a:xfrm>
              <a:off x="3420533" y="2773596"/>
              <a:ext cx="0" cy="205774"/>
            </a:xfrm>
            <a:prstGeom prst="line">
              <a:avLst/>
            </a:prstGeom>
            <a:noFill/>
            <a:ln w="28575">
              <a:solidFill>
                <a:srgbClr val="FFFFFF"/>
              </a:solidFill>
              <a:round/>
              <a:headEnd/>
              <a:tailEnd/>
            </a:ln>
            <a:effectLst/>
          </p:spPr>
          <p:txBody>
            <a:bodyPr/>
            <a:lstStyle/>
            <a:p>
              <a:endParaRPr lang="en-US"/>
            </a:p>
          </p:txBody>
        </p:sp>
        <p:sp>
          <p:nvSpPr>
            <p:cNvPr id="76" name="AutoShape 11"/>
            <p:cNvSpPr>
              <a:spLocks noChangeArrowheads="1"/>
            </p:cNvSpPr>
            <p:nvPr>
              <p:custDataLst>
                <p:tags r:id="rId63"/>
              </p:custDataLst>
            </p:nvPr>
          </p:nvSpPr>
          <p:spPr bwMode="auto">
            <a:xfrm>
              <a:off x="3285067" y="2979370"/>
              <a:ext cx="270933" cy="182911"/>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77" name="Line 12"/>
            <p:cNvSpPr>
              <a:spLocks noChangeShapeType="1"/>
            </p:cNvSpPr>
            <p:nvPr>
              <p:custDataLst>
                <p:tags r:id="rId64"/>
              </p:custDataLst>
            </p:nvPr>
          </p:nvSpPr>
          <p:spPr bwMode="auto">
            <a:xfrm flipV="1">
              <a:off x="3217333" y="2819324"/>
              <a:ext cx="203200" cy="91455"/>
            </a:xfrm>
            <a:prstGeom prst="line">
              <a:avLst/>
            </a:prstGeom>
            <a:noFill/>
            <a:ln w="28575">
              <a:solidFill>
                <a:srgbClr val="FFFFFF"/>
              </a:solidFill>
              <a:round/>
              <a:headEnd/>
              <a:tailEnd/>
            </a:ln>
            <a:effectLst/>
          </p:spPr>
          <p:txBody>
            <a:bodyPr/>
            <a:lstStyle/>
            <a:p>
              <a:endParaRPr lang="en-US"/>
            </a:p>
          </p:txBody>
        </p:sp>
        <p:sp>
          <p:nvSpPr>
            <p:cNvPr id="82" name="Line 13"/>
            <p:cNvSpPr>
              <a:spLocks noChangeShapeType="1"/>
            </p:cNvSpPr>
            <p:nvPr>
              <p:custDataLst>
                <p:tags r:id="rId65"/>
              </p:custDataLst>
            </p:nvPr>
          </p:nvSpPr>
          <p:spPr bwMode="auto">
            <a:xfrm>
              <a:off x="3420533" y="2819324"/>
              <a:ext cx="169333" cy="91455"/>
            </a:xfrm>
            <a:prstGeom prst="line">
              <a:avLst/>
            </a:prstGeom>
            <a:noFill/>
            <a:ln w="28575">
              <a:solidFill>
                <a:srgbClr val="FFFFFF"/>
              </a:solidFill>
              <a:round/>
              <a:headEnd/>
              <a:tailEnd/>
            </a:ln>
            <a:effectLst/>
          </p:spPr>
          <p:txBody>
            <a:bodyPr/>
            <a:lstStyle/>
            <a:p>
              <a:endParaRPr lang="en-US"/>
            </a:p>
          </p:txBody>
        </p:sp>
        <p:sp>
          <p:nvSpPr>
            <p:cNvPr id="83" name="Line 14"/>
            <p:cNvSpPr>
              <a:spLocks noChangeShapeType="1"/>
            </p:cNvSpPr>
            <p:nvPr>
              <p:custDataLst>
                <p:tags r:id="rId66"/>
              </p:custDataLst>
            </p:nvPr>
          </p:nvSpPr>
          <p:spPr bwMode="auto">
            <a:xfrm>
              <a:off x="3589867" y="2910779"/>
              <a:ext cx="67733" cy="0"/>
            </a:xfrm>
            <a:prstGeom prst="line">
              <a:avLst/>
            </a:prstGeom>
            <a:noFill/>
            <a:ln w="28575">
              <a:solidFill>
                <a:srgbClr val="FFFFFF"/>
              </a:solidFill>
              <a:round/>
              <a:headEnd/>
              <a:tailEnd/>
            </a:ln>
            <a:effectLst/>
          </p:spPr>
          <p:txBody>
            <a:bodyPr/>
            <a:lstStyle/>
            <a:p>
              <a:endParaRPr lang="en-US"/>
            </a:p>
          </p:txBody>
        </p:sp>
        <p:sp>
          <p:nvSpPr>
            <p:cNvPr id="84" name="Line 15"/>
            <p:cNvSpPr>
              <a:spLocks noChangeShapeType="1"/>
            </p:cNvSpPr>
            <p:nvPr>
              <p:custDataLst>
                <p:tags r:id="rId67"/>
              </p:custDataLst>
            </p:nvPr>
          </p:nvSpPr>
          <p:spPr bwMode="auto">
            <a:xfrm>
              <a:off x="3589867" y="2910779"/>
              <a:ext cx="67733" cy="22864"/>
            </a:xfrm>
            <a:prstGeom prst="line">
              <a:avLst/>
            </a:prstGeom>
            <a:noFill/>
            <a:ln w="28575">
              <a:solidFill>
                <a:srgbClr val="FFFFFF"/>
              </a:solidFill>
              <a:round/>
              <a:headEnd/>
              <a:tailEnd/>
            </a:ln>
            <a:effectLst/>
          </p:spPr>
          <p:txBody>
            <a:bodyPr/>
            <a:lstStyle/>
            <a:p>
              <a:endParaRPr lang="en-US"/>
            </a:p>
          </p:txBody>
        </p:sp>
        <p:sp>
          <p:nvSpPr>
            <p:cNvPr id="85" name="Line 16"/>
            <p:cNvSpPr>
              <a:spLocks noChangeShapeType="1"/>
            </p:cNvSpPr>
            <p:nvPr>
              <p:custDataLst>
                <p:tags r:id="rId68"/>
              </p:custDataLst>
            </p:nvPr>
          </p:nvSpPr>
          <p:spPr bwMode="auto">
            <a:xfrm>
              <a:off x="3589867" y="2910779"/>
              <a:ext cx="0" cy="45728"/>
            </a:xfrm>
            <a:prstGeom prst="line">
              <a:avLst/>
            </a:prstGeom>
            <a:noFill/>
            <a:ln w="28575">
              <a:solidFill>
                <a:srgbClr val="FFFFFF"/>
              </a:solidFill>
              <a:round/>
              <a:headEnd/>
              <a:tailEnd/>
            </a:ln>
            <a:effectLst/>
          </p:spPr>
          <p:txBody>
            <a:bodyPr/>
            <a:lstStyle/>
            <a:p>
              <a:endParaRPr lang="en-US"/>
            </a:p>
          </p:txBody>
        </p:sp>
        <p:sp>
          <p:nvSpPr>
            <p:cNvPr id="86" name="Line 17"/>
            <p:cNvSpPr>
              <a:spLocks noChangeShapeType="1"/>
            </p:cNvSpPr>
            <p:nvPr>
              <p:custDataLst>
                <p:tags r:id="rId69"/>
              </p:custDataLst>
            </p:nvPr>
          </p:nvSpPr>
          <p:spPr bwMode="auto">
            <a:xfrm>
              <a:off x="3149600" y="2910779"/>
              <a:ext cx="67733" cy="0"/>
            </a:xfrm>
            <a:prstGeom prst="line">
              <a:avLst/>
            </a:prstGeom>
            <a:noFill/>
            <a:ln w="28575">
              <a:solidFill>
                <a:srgbClr val="FFFFFF"/>
              </a:solidFill>
              <a:round/>
              <a:headEnd/>
              <a:tailEnd/>
            </a:ln>
            <a:effectLst/>
          </p:spPr>
          <p:txBody>
            <a:bodyPr/>
            <a:lstStyle/>
            <a:p>
              <a:endParaRPr lang="en-US"/>
            </a:p>
          </p:txBody>
        </p:sp>
        <p:sp>
          <p:nvSpPr>
            <p:cNvPr id="87" name="Line 18"/>
            <p:cNvSpPr>
              <a:spLocks noChangeShapeType="1"/>
            </p:cNvSpPr>
            <p:nvPr>
              <p:custDataLst>
                <p:tags r:id="rId70"/>
              </p:custDataLst>
            </p:nvPr>
          </p:nvSpPr>
          <p:spPr bwMode="auto">
            <a:xfrm>
              <a:off x="3217333" y="2910779"/>
              <a:ext cx="0" cy="45728"/>
            </a:xfrm>
            <a:prstGeom prst="line">
              <a:avLst/>
            </a:prstGeom>
            <a:noFill/>
            <a:ln w="28575">
              <a:solidFill>
                <a:srgbClr val="FFFFFF"/>
              </a:solidFill>
              <a:round/>
              <a:headEnd/>
              <a:tailEnd/>
            </a:ln>
            <a:effectLst/>
          </p:spPr>
          <p:txBody>
            <a:bodyPr/>
            <a:lstStyle/>
            <a:p>
              <a:endParaRPr lang="en-US"/>
            </a:p>
          </p:txBody>
        </p:sp>
        <p:sp>
          <p:nvSpPr>
            <p:cNvPr id="88" name="Line 19"/>
            <p:cNvSpPr>
              <a:spLocks noChangeShapeType="1"/>
            </p:cNvSpPr>
            <p:nvPr>
              <p:custDataLst>
                <p:tags r:id="rId71"/>
              </p:custDataLst>
            </p:nvPr>
          </p:nvSpPr>
          <p:spPr bwMode="auto">
            <a:xfrm flipH="1">
              <a:off x="3149600" y="2910779"/>
              <a:ext cx="67733" cy="22864"/>
            </a:xfrm>
            <a:prstGeom prst="line">
              <a:avLst/>
            </a:prstGeom>
            <a:noFill/>
            <a:ln w="28575">
              <a:solidFill>
                <a:srgbClr val="FFFFFF"/>
              </a:solidFill>
              <a:round/>
              <a:headEnd/>
              <a:tailEnd/>
            </a:ln>
            <a:effectLst/>
          </p:spPr>
          <p:txBody>
            <a:bodyPr/>
            <a:lstStyle/>
            <a:p>
              <a:endParaRPr lang="en-US"/>
            </a:p>
          </p:txBody>
        </p:sp>
        <p:sp>
          <p:nvSpPr>
            <p:cNvPr id="89" name="Line 25"/>
            <p:cNvSpPr>
              <a:spLocks noChangeShapeType="1"/>
            </p:cNvSpPr>
            <p:nvPr>
              <p:custDataLst>
                <p:tags r:id="rId72"/>
              </p:custDataLst>
            </p:nvPr>
          </p:nvSpPr>
          <p:spPr bwMode="auto">
            <a:xfrm>
              <a:off x="3352800" y="3162281"/>
              <a:ext cx="0" cy="91455"/>
            </a:xfrm>
            <a:prstGeom prst="line">
              <a:avLst/>
            </a:prstGeom>
            <a:noFill/>
            <a:ln w="28575">
              <a:solidFill>
                <a:srgbClr val="FFFFFF"/>
              </a:solidFill>
              <a:round/>
              <a:headEnd/>
              <a:tailEnd/>
            </a:ln>
            <a:effectLst/>
          </p:spPr>
          <p:txBody>
            <a:bodyPr/>
            <a:lstStyle/>
            <a:p>
              <a:endParaRPr lang="en-US"/>
            </a:p>
          </p:txBody>
        </p:sp>
        <p:sp>
          <p:nvSpPr>
            <p:cNvPr id="99" name="Line 26"/>
            <p:cNvSpPr>
              <a:spLocks noChangeShapeType="1"/>
            </p:cNvSpPr>
            <p:nvPr>
              <p:custDataLst>
                <p:tags r:id="rId73"/>
              </p:custDataLst>
            </p:nvPr>
          </p:nvSpPr>
          <p:spPr bwMode="auto">
            <a:xfrm flipH="1">
              <a:off x="3318933" y="3253736"/>
              <a:ext cx="33867" cy="22864"/>
            </a:xfrm>
            <a:prstGeom prst="line">
              <a:avLst/>
            </a:prstGeom>
            <a:noFill/>
            <a:ln w="28575">
              <a:solidFill>
                <a:srgbClr val="FFFFFF"/>
              </a:solidFill>
              <a:round/>
              <a:headEnd/>
              <a:tailEnd/>
            </a:ln>
            <a:effectLst/>
          </p:spPr>
          <p:txBody>
            <a:bodyPr/>
            <a:lstStyle/>
            <a:p>
              <a:endParaRPr lang="en-US"/>
            </a:p>
          </p:txBody>
        </p:sp>
        <p:sp>
          <p:nvSpPr>
            <p:cNvPr id="100" name="Line 27"/>
            <p:cNvSpPr>
              <a:spLocks noChangeShapeType="1"/>
            </p:cNvSpPr>
            <p:nvPr>
              <p:custDataLst>
                <p:tags r:id="rId74"/>
              </p:custDataLst>
            </p:nvPr>
          </p:nvSpPr>
          <p:spPr bwMode="auto">
            <a:xfrm>
              <a:off x="3352800" y="3253736"/>
              <a:ext cx="0" cy="22864"/>
            </a:xfrm>
            <a:prstGeom prst="line">
              <a:avLst/>
            </a:prstGeom>
            <a:noFill/>
            <a:ln w="28575">
              <a:solidFill>
                <a:srgbClr val="FFFFFF"/>
              </a:solidFill>
              <a:round/>
              <a:headEnd/>
              <a:tailEnd/>
            </a:ln>
            <a:effectLst/>
          </p:spPr>
          <p:txBody>
            <a:bodyPr/>
            <a:lstStyle/>
            <a:p>
              <a:endParaRPr lang="en-US"/>
            </a:p>
          </p:txBody>
        </p:sp>
        <p:sp>
          <p:nvSpPr>
            <p:cNvPr id="101" name="Line 28"/>
            <p:cNvSpPr>
              <a:spLocks noChangeShapeType="1"/>
            </p:cNvSpPr>
            <p:nvPr>
              <p:custDataLst>
                <p:tags r:id="rId75"/>
              </p:custDataLst>
            </p:nvPr>
          </p:nvSpPr>
          <p:spPr bwMode="auto">
            <a:xfrm>
              <a:off x="3488267" y="3162281"/>
              <a:ext cx="0" cy="91455"/>
            </a:xfrm>
            <a:prstGeom prst="line">
              <a:avLst/>
            </a:prstGeom>
            <a:noFill/>
            <a:ln w="28575">
              <a:solidFill>
                <a:srgbClr val="FFFFFF"/>
              </a:solidFill>
              <a:round/>
              <a:headEnd/>
              <a:tailEnd/>
            </a:ln>
            <a:effectLst/>
          </p:spPr>
          <p:txBody>
            <a:bodyPr/>
            <a:lstStyle/>
            <a:p>
              <a:endParaRPr lang="en-US"/>
            </a:p>
          </p:txBody>
        </p:sp>
        <p:sp>
          <p:nvSpPr>
            <p:cNvPr id="102" name="Line 29"/>
            <p:cNvSpPr>
              <a:spLocks noChangeShapeType="1"/>
            </p:cNvSpPr>
            <p:nvPr>
              <p:custDataLst>
                <p:tags r:id="rId76"/>
              </p:custDataLst>
            </p:nvPr>
          </p:nvSpPr>
          <p:spPr bwMode="auto">
            <a:xfrm flipH="1">
              <a:off x="3454400" y="3253736"/>
              <a:ext cx="33867" cy="22864"/>
            </a:xfrm>
            <a:prstGeom prst="line">
              <a:avLst/>
            </a:prstGeom>
            <a:noFill/>
            <a:ln w="28575">
              <a:solidFill>
                <a:srgbClr val="FFFFFF"/>
              </a:solidFill>
              <a:round/>
              <a:headEnd/>
              <a:tailEnd/>
            </a:ln>
            <a:effectLst/>
          </p:spPr>
          <p:txBody>
            <a:bodyPr/>
            <a:lstStyle/>
            <a:p>
              <a:endParaRPr lang="en-US"/>
            </a:p>
          </p:txBody>
        </p:sp>
        <p:sp>
          <p:nvSpPr>
            <p:cNvPr id="103" name="Line 30"/>
            <p:cNvSpPr>
              <a:spLocks noChangeShapeType="1"/>
            </p:cNvSpPr>
            <p:nvPr>
              <p:custDataLst>
                <p:tags r:id="rId77"/>
              </p:custDataLst>
            </p:nvPr>
          </p:nvSpPr>
          <p:spPr bwMode="auto">
            <a:xfrm>
              <a:off x="3488267" y="3253736"/>
              <a:ext cx="0" cy="22864"/>
            </a:xfrm>
            <a:prstGeom prst="line">
              <a:avLst/>
            </a:prstGeom>
            <a:noFill/>
            <a:ln w="28575">
              <a:solidFill>
                <a:srgbClr val="FFFFFF"/>
              </a:solidFill>
              <a:round/>
              <a:headEnd/>
              <a:tailEnd/>
            </a:ln>
            <a:effectLst/>
          </p:spPr>
          <p:txBody>
            <a:bodyPr/>
            <a:lstStyle/>
            <a:p>
              <a:endParaRPr lang="en-US"/>
            </a:p>
          </p:txBody>
        </p:sp>
        <p:sp>
          <p:nvSpPr>
            <p:cNvPr id="104" name="Cloud 103"/>
            <p:cNvSpPr/>
            <p:nvPr>
              <p:custDataLst>
                <p:tags r:id="rId78"/>
              </p:custDataLst>
            </p:nvPr>
          </p:nvSpPr>
          <p:spPr>
            <a:xfrm>
              <a:off x="3352800" y="2514600"/>
              <a:ext cx="228600" cy="228600"/>
            </a:xfrm>
            <a:prstGeom prst="cloud">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9"/>
            <p:cNvSpPr>
              <a:spLocks noChangeArrowheads="1"/>
            </p:cNvSpPr>
            <p:nvPr>
              <p:custDataLst>
                <p:tags r:id="rId79"/>
              </p:custDataLst>
            </p:nvPr>
          </p:nvSpPr>
          <p:spPr bwMode="auto">
            <a:xfrm>
              <a:off x="3352800" y="2659277"/>
              <a:ext cx="135467" cy="114319"/>
            </a:xfrm>
            <a:prstGeom prst="ellipse">
              <a:avLst/>
            </a:prstGeom>
            <a:solidFill>
              <a:schemeClr val="tx1"/>
            </a:solidFill>
            <a:ln w="9525">
              <a:solidFill>
                <a:srgbClr val="FFFFFF"/>
              </a:solidFill>
              <a:round/>
              <a:headEnd/>
              <a:tailEnd/>
            </a:ln>
            <a:effectLst/>
          </p:spPr>
          <p:txBody>
            <a:bodyPr wrap="none" anchor="ctr"/>
            <a:lstStyle/>
            <a:p>
              <a:endParaRPr lang="en-US"/>
            </a:p>
          </p:txBody>
        </p:sp>
      </p:grpSp>
      <p:grpSp>
        <p:nvGrpSpPr>
          <p:cNvPr id="5" name="Group 105"/>
          <p:cNvGrpSpPr/>
          <p:nvPr>
            <p:custDataLst>
              <p:tags r:id="rId16"/>
            </p:custDataLst>
          </p:nvPr>
        </p:nvGrpSpPr>
        <p:grpSpPr>
          <a:xfrm>
            <a:off x="304800" y="3891951"/>
            <a:ext cx="534708" cy="633040"/>
            <a:chOff x="1676400" y="2469353"/>
            <a:chExt cx="609600" cy="780259"/>
          </a:xfrm>
        </p:grpSpPr>
        <p:sp>
          <p:nvSpPr>
            <p:cNvPr id="107" name="Line 33"/>
            <p:cNvSpPr>
              <a:spLocks noChangeShapeType="1"/>
            </p:cNvSpPr>
            <p:nvPr>
              <p:custDataLst>
                <p:tags r:id="rId44"/>
              </p:custDataLst>
            </p:nvPr>
          </p:nvSpPr>
          <p:spPr bwMode="auto">
            <a:xfrm>
              <a:off x="2001520" y="2716892"/>
              <a:ext cx="0" cy="217931"/>
            </a:xfrm>
            <a:prstGeom prst="line">
              <a:avLst/>
            </a:prstGeom>
            <a:noFill/>
            <a:ln w="28575">
              <a:solidFill>
                <a:srgbClr val="FFFFFF"/>
              </a:solidFill>
              <a:round/>
              <a:headEnd/>
              <a:tailEnd/>
            </a:ln>
            <a:effectLst/>
          </p:spPr>
          <p:txBody>
            <a:bodyPr/>
            <a:lstStyle/>
            <a:p>
              <a:endParaRPr lang="en-US"/>
            </a:p>
          </p:txBody>
        </p:sp>
        <p:sp>
          <p:nvSpPr>
            <p:cNvPr id="108" name="Line 34"/>
            <p:cNvSpPr>
              <a:spLocks noChangeShapeType="1"/>
            </p:cNvSpPr>
            <p:nvPr>
              <p:custDataLst>
                <p:tags r:id="rId45"/>
              </p:custDataLst>
            </p:nvPr>
          </p:nvSpPr>
          <p:spPr bwMode="auto">
            <a:xfrm flipV="1">
              <a:off x="1757680" y="2765321"/>
              <a:ext cx="243840" cy="96858"/>
            </a:xfrm>
            <a:prstGeom prst="line">
              <a:avLst/>
            </a:prstGeom>
            <a:noFill/>
            <a:ln w="28575">
              <a:solidFill>
                <a:srgbClr val="FFFFFF"/>
              </a:solidFill>
              <a:round/>
              <a:headEnd/>
              <a:tailEnd/>
            </a:ln>
            <a:effectLst/>
          </p:spPr>
          <p:txBody>
            <a:bodyPr/>
            <a:lstStyle/>
            <a:p>
              <a:endParaRPr lang="en-US"/>
            </a:p>
          </p:txBody>
        </p:sp>
        <p:sp>
          <p:nvSpPr>
            <p:cNvPr id="109" name="Line 35"/>
            <p:cNvSpPr>
              <a:spLocks noChangeShapeType="1"/>
            </p:cNvSpPr>
            <p:nvPr>
              <p:custDataLst>
                <p:tags r:id="rId46"/>
              </p:custDataLst>
            </p:nvPr>
          </p:nvSpPr>
          <p:spPr bwMode="auto">
            <a:xfrm>
              <a:off x="2001520" y="2765321"/>
              <a:ext cx="203200" cy="96858"/>
            </a:xfrm>
            <a:prstGeom prst="line">
              <a:avLst/>
            </a:prstGeom>
            <a:noFill/>
            <a:ln w="28575">
              <a:solidFill>
                <a:srgbClr val="FFFFFF"/>
              </a:solidFill>
              <a:round/>
              <a:headEnd/>
              <a:tailEnd/>
            </a:ln>
            <a:effectLst/>
          </p:spPr>
          <p:txBody>
            <a:bodyPr/>
            <a:lstStyle/>
            <a:p>
              <a:endParaRPr lang="en-US"/>
            </a:p>
          </p:txBody>
        </p:sp>
        <p:sp>
          <p:nvSpPr>
            <p:cNvPr id="110" name="Line 36"/>
            <p:cNvSpPr>
              <a:spLocks noChangeShapeType="1"/>
            </p:cNvSpPr>
            <p:nvPr>
              <p:custDataLst>
                <p:tags r:id="rId47"/>
              </p:custDataLst>
            </p:nvPr>
          </p:nvSpPr>
          <p:spPr bwMode="auto">
            <a:xfrm>
              <a:off x="2204720" y="2862179"/>
              <a:ext cx="81280" cy="0"/>
            </a:xfrm>
            <a:prstGeom prst="line">
              <a:avLst/>
            </a:prstGeom>
            <a:noFill/>
            <a:ln w="28575">
              <a:solidFill>
                <a:srgbClr val="FFFFFF"/>
              </a:solidFill>
              <a:round/>
              <a:headEnd/>
              <a:tailEnd/>
            </a:ln>
            <a:effectLst/>
          </p:spPr>
          <p:txBody>
            <a:bodyPr/>
            <a:lstStyle/>
            <a:p>
              <a:endParaRPr lang="en-US"/>
            </a:p>
          </p:txBody>
        </p:sp>
        <p:sp>
          <p:nvSpPr>
            <p:cNvPr id="111" name="Line 37"/>
            <p:cNvSpPr>
              <a:spLocks noChangeShapeType="1"/>
            </p:cNvSpPr>
            <p:nvPr>
              <p:custDataLst>
                <p:tags r:id="rId48"/>
              </p:custDataLst>
            </p:nvPr>
          </p:nvSpPr>
          <p:spPr bwMode="auto">
            <a:xfrm>
              <a:off x="2204720" y="2862179"/>
              <a:ext cx="81280" cy="24215"/>
            </a:xfrm>
            <a:prstGeom prst="line">
              <a:avLst/>
            </a:prstGeom>
            <a:noFill/>
            <a:ln w="28575">
              <a:solidFill>
                <a:srgbClr val="FFFFFF"/>
              </a:solidFill>
              <a:round/>
              <a:headEnd/>
              <a:tailEnd/>
            </a:ln>
            <a:effectLst/>
          </p:spPr>
          <p:txBody>
            <a:bodyPr/>
            <a:lstStyle/>
            <a:p>
              <a:endParaRPr lang="en-US"/>
            </a:p>
          </p:txBody>
        </p:sp>
        <p:sp>
          <p:nvSpPr>
            <p:cNvPr id="112" name="Line 38"/>
            <p:cNvSpPr>
              <a:spLocks noChangeShapeType="1"/>
            </p:cNvSpPr>
            <p:nvPr>
              <p:custDataLst>
                <p:tags r:id="rId49"/>
              </p:custDataLst>
            </p:nvPr>
          </p:nvSpPr>
          <p:spPr bwMode="auto">
            <a:xfrm>
              <a:off x="2204720" y="2862179"/>
              <a:ext cx="0" cy="48429"/>
            </a:xfrm>
            <a:prstGeom prst="line">
              <a:avLst/>
            </a:prstGeom>
            <a:noFill/>
            <a:ln w="28575">
              <a:solidFill>
                <a:srgbClr val="FFFFFF"/>
              </a:solidFill>
              <a:round/>
              <a:headEnd/>
              <a:tailEnd/>
            </a:ln>
            <a:effectLst/>
          </p:spPr>
          <p:txBody>
            <a:bodyPr/>
            <a:lstStyle/>
            <a:p>
              <a:endParaRPr lang="en-US"/>
            </a:p>
          </p:txBody>
        </p:sp>
        <p:sp>
          <p:nvSpPr>
            <p:cNvPr id="113" name="Line 39"/>
            <p:cNvSpPr>
              <a:spLocks noChangeShapeType="1"/>
            </p:cNvSpPr>
            <p:nvPr>
              <p:custDataLst>
                <p:tags r:id="rId50"/>
              </p:custDataLst>
            </p:nvPr>
          </p:nvSpPr>
          <p:spPr bwMode="auto">
            <a:xfrm>
              <a:off x="1676400" y="2862179"/>
              <a:ext cx="81280" cy="0"/>
            </a:xfrm>
            <a:prstGeom prst="line">
              <a:avLst/>
            </a:prstGeom>
            <a:noFill/>
            <a:ln w="28575">
              <a:solidFill>
                <a:srgbClr val="FFFFFF"/>
              </a:solidFill>
              <a:round/>
              <a:headEnd/>
              <a:tailEnd/>
            </a:ln>
            <a:effectLst/>
          </p:spPr>
          <p:txBody>
            <a:bodyPr/>
            <a:lstStyle/>
            <a:p>
              <a:endParaRPr lang="en-US"/>
            </a:p>
          </p:txBody>
        </p:sp>
        <p:sp>
          <p:nvSpPr>
            <p:cNvPr id="114" name="Line 40"/>
            <p:cNvSpPr>
              <a:spLocks noChangeShapeType="1"/>
            </p:cNvSpPr>
            <p:nvPr>
              <p:custDataLst>
                <p:tags r:id="rId51"/>
              </p:custDataLst>
            </p:nvPr>
          </p:nvSpPr>
          <p:spPr bwMode="auto">
            <a:xfrm>
              <a:off x="1757680" y="2862179"/>
              <a:ext cx="0" cy="48429"/>
            </a:xfrm>
            <a:prstGeom prst="line">
              <a:avLst/>
            </a:prstGeom>
            <a:noFill/>
            <a:ln w="28575">
              <a:solidFill>
                <a:srgbClr val="FFFFFF"/>
              </a:solidFill>
              <a:round/>
              <a:headEnd/>
              <a:tailEnd/>
            </a:ln>
            <a:effectLst/>
          </p:spPr>
          <p:txBody>
            <a:bodyPr/>
            <a:lstStyle/>
            <a:p>
              <a:endParaRPr lang="en-US"/>
            </a:p>
          </p:txBody>
        </p:sp>
        <p:sp>
          <p:nvSpPr>
            <p:cNvPr id="115" name="Line 41"/>
            <p:cNvSpPr>
              <a:spLocks noChangeShapeType="1"/>
            </p:cNvSpPr>
            <p:nvPr>
              <p:custDataLst>
                <p:tags r:id="rId52"/>
              </p:custDataLst>
            </p:nvPr>
          </p:nvSpPr>
          <p:spPr bwMode="auto">
            <a:xfrm flipH="1">
              <a:off x="1676400" y="2862179"/>
              <a:ext cx="81280" cy="24215"/>
            </a:xfrm>
            <a:prstGeom prst="line">
              <a:avLst/>
            </a:prstGeom>
            <a:noFill/>
            <a:ln w="28575">
              <a:solidFill>
                <a:srgbClr val="FFFFFF"/>
              </a:solidFill>
              <a:round/>
              <a:headEnd/>
              <a:tailEnd/>
            </a:ln>
            <a:effectLst/>
          </p:spPr>
          <p:txBody>
            <a:bodyPr/>
            <a:lstStyle/>
            <a:p>
              <a:endParaRPr lang="en-US"/>
            </a:p>
          </p:txBody>
        </p:sp>
        <p:sp>
          <p:nvSpPr>
            <p:cNvPr id="116" name="Line 42"/>
            <p:cNvSpPr>
              <a:spLocks noChangeShapeType="1"/>
            </p:cNvSpPr>
            <p:nvPr>
              <p:custDataLst>
                <p:tags r:id="rId53"/>
              </p:custDataLst>
            </p:nvPr>
          </p:nvSpPr>
          <p:spPr bwMode="auto">
            <a:xfrm>
              <a:off x="1960880" y="3128539"/>
              <a:ext cx="0" cy="96858"/>
            </a:xfrm>
            <a:prstGeom prst="line">
              <a:avLst/>
            </a:prstGeom>
            <a:noFill/>
            <a:ln w="28575">
              <a:solidFill>
                <a:srgbClr val="FFFFFF"/>
              </a:solidFill>
              <a:round/>
              <a:headEnd/>
              <a:tailEnd/>
            </a:ln>
            <a:effectLst/>
          </p:spPr>
          <p:txBody>
            <a:bodyPr/>
            <a:lstStyle/>
            <a:p>
              <a:endParaRPr lang="en-US"/>
            </a:p>
          </p:txBody>
        </p:sp>
        <p:sp>
          <p:nvSpPr>
            <p:cNvPr id="117" name="Line 43"/>
            <p:cNvSpPr>
              <a:spLocks noChangeShapeType="1"/>
            </p:cNvSpPr>
            <p:nvPr>
              <p:custDataLst>
                <p:tags r:id="rId54"/>
              </p:custDataLst>
            </p:nvPr>
          </p:nvSpPr>
          <p:spPr bwMode="auto">
            <a:xfrm flipH="1">
              <a:off x="1920240" y="3225397"/>
              <a:ext cx="40640" cy="24215"/>
            </a:xfrm>
            <a:prstGeom prst="line">
              <a:avLst/>
            </a:prstGeom>
            <a:noFill/>
            <a:ln w="28575">
              <a:solidFill>
                <a:srgbClr val="FFFFFF"/>
              </a:solidFill>
              <a:round/>
              <a:headEnd/>
              <a:tailEnd/>
            </a:ln>
            <a:effectLst/>
          </p:spPr>
          <p:txBody>
            <a:bodyPr/>
            <a:lstStyle/>
            <a:p>
              <a:endParaRPr lang="en-US"/>
            </a:p>
          </p:txBody>
        </p:sp>
        <p:sp>
          <p:nvSpPr>
            <p:cNvPr id="118" name="Line 44"/>
            <p:cNvSpPr>
              <a:spLocks noChangeShapeType="1"/>
            </p:cNvSpPr>
            <p:nvPr>
              <p:custDataLst>
                <p:tags r:id="rId55"/>
              </p:custDataLst>
            </p:nvPr>
          </p:nvSpPr>
          <p:spPr bwMode="auto">
            <a:xfrm>
              <a:off x="1960880" y="3225397"/>
              <a:ext cx="0" cy="24215"/>
            </a:xfrm>
            <a:prstGeom prst="line">
              <a:avLst/>
            </a:prstGeom>
            <a:noFill/>
            <a:ln w="28575">
              <a:solidFill>
                <a:srgbClr val="FFFFFF"/>
              </a:solidFill>
              <a:round/>
              <a:headEnd/>
              <a:tailEnd/>
            </a:ln>
            <a:effectLst/>
          </p:spPr>
          <p:txBody>
            <a:bodyPr/>
            <a:lstStyle/>
            <a:p>
              <a:endParaRPr lang="en-US"/>
            </a:p>
          </p:txBody>
        </p:sp>
        <p:sp>
          <p:nvSpPr>
            <p:cNvPr id="119" name="Line 45"/>
            <p:cNvSpPr>
              <a:spLocks noChangeShapeType="1"/>
            </p:cNvSpPr>
            <p:nvPr>
              <p:custDataLst>
                <p:tags r:id="rId56"/>
              </p:custDataLst>
            </p:nvPr>
          </p:nvSpPr>
          <p:spPr bwMode="auto">
            <a:xfrm>
              <a:off x="2082800" y="3128539"/>
              <a:ext cx="0" cy="96858"/>
            </a:xfrm>
            <a:prstGeom prst="line">
              <a:avLst/>
            </a:prstGeom>
            <a:noFill/>
            <a:ln w="28575">
              <a:solidFill>
                <a:srgbClr val="FFFFFF"/>
              </a:solidFill>
              <a:round/>
              <a:headEnd/>
              <a:tailEnd/>
            </a:ln>
            <a:effectLst/>
          </p:spPr>
          <p:txBody>
            <a:bodyPr/>
            <a:lstStyle/>
            <a:p>
              <a:endParaRPr lang="en-US"/>
            </a:p>
          </p:txBody>
        </p:sp>
        <p:sp>
          <p:nvSpPr>
            <p:cNvPr id="120" name="Line 46"/>
            <p:cNvSpPr>
              <a:spLocks noChangeShapeType="1"/>
            </p:cNvSpPr>
            <p:nvPr>
              <p:custDataLst>
                <p:tags r:id="rId57"/>
              </p:custDataLst>
            </p:nvPr>
          </p:nvSpPr>
          <p:spPr bwMode="auto">
            <a:xfrm flipH="1">
              <a:off x="2042160" y="3225397"/>
              <a:ext cx="40640" cy="24215"/>
            </a:xfrm>
            <a:prstGeom prst="line">
              <a:avLst/>
            </a:prstGeom>
            <a:noFill/>
            <a:ln w="28575">
              <a:solidFill>
                <a:srgbClr val="FFFFFF"/>
              </a:solidFill>
              <a:round/>
              <a:headEnd/>
              <a:tailEnd/>
            </a:ln>
            <a:effectLst/>
          </p:spPr>
          <p:txBody>
            <a:bodyPr/>
            <a:lstStyle/>
            <a:p>
              <a:endParaRPr lang="en-US"/>
            </a:p>
          </p:txBody>
        </p:sp>
        <p:sp>
          <p:nvSpPr>
            <p:cNvPr id="121" name="Line 47"/>
            <p:cNvSpPr>
              <a:spLocks noChangeShapeType="1"/>
            </p:cNvSpPr>
            <p:nvPr>
              <p:custDataLst>
                <p:tags r:id="rId58"/>
              </p:custDataLst>
            </p:nvPr>
          </p:nvSpPr>
          <p:spPr bwMode="auto">
            <a:xfrm>
              <a:off x="2082800" y="3225397"/>
              <a:ext cx="0" cy="24215"/>
            </a:xfrm>
            <a:prstGeom prst="line">
              <a:avLst/>
            </a:prstGeom>
            <a:noFill/>
            <a:ln w="28575">
              <a:solidFill>
                <a:srgbClr val="FFFFFF"/>
              </a:solidFill>
              <a:round/>
              <a:headEnd/>
              <a:tailEnd/>
            </a:ln>
            <a:effectLst/>
          </p:spPr>
          <p:txBody>
            <a:bodyPr/>
            <a:lstStyle/>
            <a:p>
              <a:endParaRPr lang="en-US"/>
            </a:p>
          </p:txBody>
        </p:sp>
        <p:sp>
          <p:nvSpPr>
            <p:cNvPr id="122" name="Freeform 48"/>
            <p:cNvSpPr>
              <a:spLocks/>
            </p:cNvSpPr>
            <p:nvPr>
              <p:custDataLst>
                <p:tags r:id="rId59"/>
              </p:custDataLst>
            </p:nvPr>
          </p:nvSpPr>
          <p:spPr bwMode="auto">
            <a:xfrm>
              <a:off x="1909233" y="2924734"/>
              <a:ext cx="215900" cy="199770"/>
            </a:xfrm>
            <a:custGeom>
              <a:avLst/>
              <a:gdLst/>
              <a:ahLst/>
              <a:cxnLst>
                <a:cxn ang="0">
                  <a:pos x="10" y="0"/>
                </a:cxn>
                <a:cxn ang="0">
                  <a:pos x="255" y="0"/>
                </a:cxn>
                <a:cxn ang="0">
                  <a:pos x="255" y="396"/>
                </a:cxn>
                <a:cxn ang="0">
                  <a:pos x="157" y="387"/>
                </a:cxn>
                <a:cxn ang="0">
                  <a:pos x="157" y="195"/>
                </a:cxn>
                <a:cxn ang="0">
                  <a:pos x="104" y="217"/>
                </a:cxn>
                <a:cxn ang="0">
                  <a:pos x="95" y="387"/>
                </a:cxn>
                <a:cxn ang="0">
                  <a:pos x="0" y="396"/>
                </a:cxn>
                <a:cxn ang="0">
                  <a:pos x="10" y="0"/>
                </a:cxn>
              </a:cxnLst>
              <a:rect l="0" t="0" r="r" b="b"/>
              <a:pathLst>
                <a:path w="255" h="396">
                  <a:moveTo>
                    <a:pt x="10" y="0"/>
                  </a:moveTo>
                  <a:lnTo>
                    <a:pt x="255" y="0"/>
                  </a:lnTo>
                  <a:lnTo>
                    <a:pt x="255" y="396"/>
                  </a:lnTo>
                  <a:lnTo>
                    <a:pt x="157" y="387"/>
                  </a:lnTo>
                  <a:lnTo>
                    <a:pt x="157" y="195"/>
                  </a:lnTo>
                  <a:lnTo>
                    <a:pt x="104" y="217"/>
                  </a:lnTo>
                  <a:lnTo>
                    <a:pt x="95" y="387"/>
                  </a:lnTo>
                  <a:lnTo>
                    <a:pt x="0" y="396"/>
                  </a:lnTo>
                  <a:lnTo>
                    <a:pt x="10" y="0"/>
                  </a:lnTo>
                  <a:close/>
                </a:path>
              </a:pathLst>
            </a:custGeom>
            <a:noFill/>
            <a:ln w="28575">
              <a:solidFill>
                <a:srgbClr val="FFFFFF"/>
              </a:solidFill>
              <a:round/>
              <a:headEnd/>
              <a:tailEnd/>
            </a:ln>
            <a:effectLst/>
          </p:spPr>
          <p:txBody>
            <a:bodyPr/>
            <a:lstStyle/>
            <a:p>
              <a:endParaRPr lang="en-US"/>
            </a:p>
          </p:txBody>
        </p:sp>
        <p:sp>
          <p:nvSpPr>
            <p:cNvPr id="123" name="Explosion 2 122"/>
            <p:cNvSpPr/>
            <p:nvPr>
              <p:custDataLst>
                <p:tags r:id="rId60"/>
              </p:custDataLst>
            </p:nvPr>
          </p:nvSpPr>
          <p:spPr>
            <a:xfrm>
              <a:off x="1816895" y="2469353"/>
              <a:ext cx="381000" cy="269085"/>
            </a:xfrm>
            <a:prstGeom prst="irregularSeal2">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32"/>
            <p:cNvSpPr>
              <a:spLocks noChangeArrowheads="1"/>
            </p:cNvSpPr>
            <p:nvPr>
              <p:custDataLst>
                <p:tags r:id="rId61"/>
              </p:custDataLst>
            </p:nvPr>
          </p:nvSpPr>
          <p:spPr bwMode="auto">
            <a:xfrm>
              <a:off x="1920240" y="2595820"/>
              <a:ext cx="162560" cy="121073"/>
            </a:xfrm>
            <a:prstGeom prst="ellipse">
              <a:avLst/>
            </a:prstGeom>
            <a:solidFill>
              <a:schemeClr val="tx1"/>
            </a:solidFill>
            <a:ln w="9525">
              <a:solidFill>
                <a:srgbClr val="FFFFFF"/>
              </a:solidFill>
              <a:round/>
              <a:headEnd/>
              <a:tailEnd/>
            </a:ln>
            <a:effectLst/>
          </p:spPr>
          <p:txBody>
            <a:bodyPr wrap="none" anchor="ctr"/>
            <a:lstStyle/>
            <a:p>
              <a:endParaRPr lang="en-US"/>
            </a:p>
          </p:txBody>
        </p:sp>
      </p:grpSp>
      <p:pic>
        <p:nvPicPr>
          <p:cNvPr id="128" name="Picture 8"/>
          <p:cNvPicPr>
            <a:picLocks noChangeAspect="1" noChangeArrowheads="1"/>
          </p:cNvPicPr>
          <p:nvPr>
            <p:custDataLst>
              <p:tags r:id="rId17"/>
            </p:custDataLst>
          </p:nvPr>
        </p:nvPicPr>
        <p:blipFill>
          <a:blip r:embed="rId128" cstate="print"/>
          <a:srcRect/>
          <a:stretch>
            <a:fillRect/>
          </a:stretch>
        </p:blipFill>
        <p:spPr bwMode="auto">
          <a:xfrm>
            <a:off x="2760616" y="3026434"/>
            <a:ext cx="587087" cy="582106"/>
          </a:xfrm>
          <a:prstGeom prst="rect">
            <a:avLst/>
          </a:prstGeom>
          <a:noFill/>
          <a:ln w="9525">
            <a:noFill/>
            <a:miter lim="800000"/>
            <a:headEnd/>
            <a:tailEnd/>
          </a:ln>
          <a:effectLst/>
        </p:spPr>
      </p:pic>
      <p:sp>
        <p:nvSpPr>
          <p:cNvPr id="130" name="Rectangle 129"/>
          <p:cNvSpPr/>
          <p:nvPr>
            <p:custDataLst>
              <p:tags r:id="rId18"/>
            </p:custDataLst>
          </p:nvPr>
        </p:nvSpPr>
        <p:spPr>
          <a:xfrm>
            <a:off x="2693777" y="2964611"/>
            <a:ext cx="735223" cy="741872"/>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37" name="Picture 8"/>
          <p:cNvPicPr>
            <a:picLocks noChangeAspect="1" noChangeArrowheads="1"/>
          </p:cNvPicPr>
          <p:nvPr>
            <p:custDataLst>
              <p:tags r:id="rId19"/>
            </p:custDataLst>
          </p:nvPr>
        </p:nvPicPr>
        <p:blipFill>
          <a:blip r:embed="rId128" cstate="print"/>
          <a:srcRect/>
          <a:stretch>
            <a:fillRect/>
          </a:stretch>
        </p:blipFill>
        <p:spPr bwMode="auto">
          <a:xfrm>
            <a:off x="3522616" y="3830128"/>
            <a:ext cx="587087" cy="582106"/>
          </a:xfrm>
          <a:prstGeom prst="rect">
            <a:avLst/>
          </a:prstGeom>
          <a:noFill/>
          <a:ln w="9525">
            <a:noFill/>
            <a:miter lim="800000"/>
            <a:headEnd/>
            <a:tailEnd/>
          </a:ln>
          <a:effectLst/>
        </p:spPr>
      </p:pic>
      <p:sp>
        <p:nvSpPr>
          <p:cNvPr id="139" name="Rectangle 138"/>
          <p:cNvSpPr/>
          <p:nvPr>
            <p:custDataLst>
              <p:tags r:id="rId20"/>
            </p:custDataLst>
          </p:nvPr>
        </p:nvSpPr>
        <p:spPr>
          <a:xfrm>
            <a:off x="3455777" y="3768306"/>
            <a:ext cx="735223" cy="741872"/>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45" name="Picture 4"/>
          <p:cNvPicPr>
            <a:picLocks noChangeAspect="1" noChangeArrowheads="1"/>
          </p:cNvPicPr>
          <p:nvPr>
            <p:custDataLst>
              <p:tags r:id="rId21"/>
            </p:custDataLst>
          </p:nvPr>
        </p:nvPicPr>
        <p:blipFill>
          <a:blip r:embed="rId131" cstate="print"/>
          <a:srcRect/>
          <a:stretch>
            <a:fillRect/>
          </a:stretch>
        </p:blipFill>
        <p:spPr bwMode="auto">
          <a:xfrm>
            <a:off x="3446209" y="1419045"/>
            <a:ext cx="387722" cy="537938"/>
          </a:xfrm>
          <a:prstGeom prst="rect">
            <a:avLst/>
          </a:prstGeom>
          <a:noFill/>
          <a:ln w="9525">
            <a:noFill/>
            <a:miter lim="800000"/>
            <a:headEnd/>
            <a:tailEnd/>
          </a:ln>
          <a:effectLst/>
        </p:spPr>
      </p:pic>
      <p:sp>
        <p:nvSpPr>
          <p:cNvPr id="146" name="Rectangle 145"/>
          <p:cNvSpPr/>
          <p:nvPr>
            <p:custDataLst>
              <p:tags r:id="rId22"/>
            </p:custDataLst>
          </p:nvPr>
        </p:nvSpPr>
        <p:spPr>
          <a:xfrm>
            <a:off x="3446209" y="1357223"/>
            <a:ext cx="401031" cy="74187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148" name="Rectangle 147"/>
          <p:cNvSpPr/>
          <p:nvPr>
            <p:custDataLst>
              <p:tags r:id="rId23"/>
            </p:custDataLst>
          </p:nvPr>
        </p:nvSpPr>
        <p:spPr>
          <a:xfrm>
            <a:off x="1908924" y="1357223"/>
            <a:ext cx="1470447" cy="741872"/>
          </a:xfrm>
          <a:prstGeom prst="rect">
            <a:avLst/>
          </a:prstGeom>
          <a:noFill/>
          <a:ln w="285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49" name="Picture 9"/>
          <p:cNvPicPr>
            <a:picLocks noChangeAspect="1" noChangeArrowheads="1"/>
          </p:cNvPicPr>
          <p:nvPr>
            <p:custDataLst>
              <p:tags r:id="rId24"/>
            </p:custDataLst>
          </p:nvPr>
        </p:nvPicPr>
        <p:blipFill>
          <a:blip r:embed="rId129" cstate="print"/>
          <a:srcRect/>
          <a:stretch>
            <a:fillRect/>
          </a:stretch>
        </p:blipFill>
        <p:spPr bwMode="auto">
          <a:xfrm>
            <a:off x="3847240" y="2284562"/>
            <a:ext cx="601546" cy="484071"/>
          </a:xfrm>
          <a:prstGeom prst="rect">
            <a:avLst/>
          </a:prstGeom>
          <a:noFill/>
          <a:ln w="9525">
            <a:noFill/>
            <a:miter lim="800000"/>
            <a:headEnd/>
            <a:tailEnd/>
          </a:ln>
          <a:effectLst/>
        </p:spPr>
      </p:pic>
      <p:sp>
        <p:nvSpPr>
          <p:cNvPr id="150" name="Rectangle 149"/>
          <p:cNvSpPr/>
          <p:nvPr>
            <p:custDataLst>
              <p:tags r:id="rId25"/>
            </p:custDataLst>
          </p:nvPr>
        </p:nvSpPr>
        <p:spPr>
          <a:xfrm>
            <a:off x="3446209" y="2160917"/>
            <a:ext cx="1470447" cy="741872"/>
          </a:xfrm>
          <a:prstGeom prst="rect">
            <a:avLst/>
          </a:prstGeom>
          <a:noFill/>
          <a:ln w="285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51" name="Picture 9"/>
          <p:cNvPicPr>
            <a:picLocks noChangeAspect="1" noChangeArrowheads="1"/>
          </p:cNvPicPr>
          <p:nvPr>
            <p:custDataLst>
              <p:tags r:id="rId26"/>
            </p:custDataLst>
          </p:nvPr>
        </p:nvPicPr>
        <p:blipFill>
          <a:blip r:embed="rId129" cstate="print"/>
          <a:srcRect/>
          <a:stretch>
            <a:fillRect/>
          </a:stretch>
        </p:blipFill>
        <p:spPr bwMode="auto">
          <a:xfrm>
            <a:off x="5384525" y="3088257"/>
            <a:ext cx="601546" cy="484071"/>
          </a:xfrm>
          <a:prstGeom prst="rect">
            <a:avLst/>
          </a:prstGeom>
          <a:noFill/>
          <a:ln w="9525">
            <a:noFill/>
            <a:miter lim="800000"/>
            <a:headEnd/>
            <a:tailEnd/>
          </a:ln>
          <a:effectLst/>
        </p:spPr>
      </p:pic>
      <p:sp>
        <p:nvSpPr>
          <p:cNvPr id="152" name="Rectangle 151"/>
          <p:cNvSpPr/>
          <p:nvPr>
            <p:custDataLst>
              <p:tags r:id="rId27"/>
            </p:custDataLst>
          </p:nvPr>
        </p:nvSpPr>
        <p:spPr>
          <a:xfrm>
            <a:off x="4983494" y="2964611"/>
            <a:ext cx="1470447" cy="741872"/>
          </a:xfrm>
          <a:prstGeom prst="rect">
            <a:avLst/>
          </a:prstGeom>
          <a:noFill/>
          <a:ln w="285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53" name="Picture 6"/>
          <p:cNvPicPr>
            <a:picLocks noChangeAspect="1" noChangeArrowheads="1"/>
          </p:cNvPicPr>
          <p:nvPr>
            <p:custDataLst>
              <p:tags r:id="rId28"/>
            </p:custDataLst>
          </p:nvPr>
        </p:nvPicPr>
        <p:blipFill>
          <a:blip r:embed="rId130" cstate="print"/>
          <a:srcRect/>
          <a:stretch>
            <a:fillRect/>
          </a:stretch>
        </p:blipFill>
        <p:spPr bwMode="auto">
          <a:xfrm>
            <a:off x="5401517" y="2284562"/>
            <a:ext cx="517716" cy="475824"/>
          </a:xfrm>
          <a:prstGeom prst="rect">
            <a:avLst/>
          </a:prstGeom>
          <a:noFill/>
          <a:ln w="9525">
            <a:noFill/>
            <a:miter lim="800000"/>
            <a:headEnd/>
            <a:tailEnd/>
          </a:ln>
          <a:effectLst/>
        </p:spPr>
      </p:pic>
      <p:sp>
        <p:nvSpPr>
          <p:cNvPr id="154" name="Rectangle 153"/>
          <p:cNvSpPr/>
          <p:nvPr>
            <p:custDataLst>
              <p:tags r:id="rId29"/>
            </p:custDataLst>
          </p:nvPr>
        </p:nvSpPr>
        <p:spPr>
          <a:xfrm>
            <a:off x="5451363" y="2160917"/>
            <a:ext cx="467869" cy="741872"/>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55" name="Picture 4"/>
          <p:cNvPicPr>
            <a:picLocks noChangeAspect="1" noChangeArrowheads="1"/>
          </p:cNvPicPr>
          <p:nvPr>
            <p:custDataLst>
              <p:tags r:id="rId30"/>
            </p:custDataLst>
          </p:nvPr>
        </p:nvPicPr>
        <p:blipFill>
          <a:blip r:embed="rId131" cstate="print"/>
          <a:srcRect/>
          <a:stretch>
            <a:fillRect/>
          </a:stretch>
        </p:blipFill>
        <p:spPr bwMode="auto">
          <a:xfrm>
            <a:off x="4983494" y="2222740"/>
            <a:ext cx="387722" cy="537938"/>
          </a:xfrm>
          <a:prstGeom prst="rect">
            <a:avLst/>
          </a:prstGeom>
          <a:noFill/>
          <a:ln w="9525">
            <a:noFill/>
            <a:miter lim="800000"/>
            <a:headEnd/>
            <a:tailEnd/>
          </a:ln>
          <a:effectLst/>
        </p:spPr>
      </p:pic>
      <p:sp>
        <p:nvSpPr>
          <p:cNvPr id="156" name="Rectangle 155"/>
          <p:cNvSpPr/>
          <p:nvPr>
            <p:custDataLst>
              <p:tags r:id="rId31"/>
            </p:custDataLst>
          </p:nvPr>
        </p:nvSpPr>
        <p:spPr>
          <a:xfrm>
            <a:off x="4983494" y="2160917"/>
            <a:ext cx="401031" cy="74187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57" name="Picture 6"/>
          <p:cNvPicPr>
            <a:picLocks noChangeAspect="1" noChangeArrowheads="1"/>
          </p:cNvPicPr>
          <p:nvPr>
            <p:custDataLst>
              <p:tags r:id="rId32"/>
            </p:custDataLst>
          </p:nvPr>
        </p:nvPicPr>
        <p:blipFill>
          <a:blip r:embed="rId130" cstate="print"/>
          <a:srcRect/>
          <a:stretch>
            <a:fillRect/>
          </a:stretch>
        </p:blipFill>
        <p:spPr bwMode="auto">
          <a:xfrm>
            <a:off x="6938802" y="3088257"/>
            <a:ext cx="517716" cy="475824"/>
          </a:xfrm>
          <a:prstGeom prst="rect">
            <a:avLst/>
          </a:prstGeom>
          <a:noFill/>
          <a:ln w="9525">
            <a:noFill/>
            <a:miter lim="800000"/>
            <a:headEnd/>
            <a:tailEnd/>
          </a:ln>
          <a:effectLst/>
        </p:spPr>
      </p:pic>
      <p:sp>
        <p:nvSpPr>
          <p:cNvPr id="158" name="Rectangle 157"/>
          <p:cNvSpPr/>
          <p:nvPr>
            <p:custDataLst>
              <p:tags r:id="rId33"/>
            </p:custDataLst>
          </p:nvPr>
        </p:nvSpPr>
        <p:spPr>
          <a:xfrm>
            <a:off x="6988648" y="2964611"/>
            <a:ext cx="467869" cy="741872"/>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59" name="Picture 4"/>
          <p:cNvPicPr>
            <a:picLocks noChangeAspect="1" noChangeArrowheads="1"/>
          </p:cNvPicPr>
          <p:nvPr>
            <p:custDataLst>
              <p:tags r:id="rId34"/>
            </p:custDataLst>
          </p:nvPr>
        </p:nvPicPr>
        <p:blipFill>
          <a:blip r:embed="rId131" cstate="print"/>
          <a:srcRect/>
          <a:stretch>
            <a:fillRect/>
          </a:stretch>
        </p:blipFill>
        <p:spPr bwMode="auto">
          <a:xfrm>
            <a:off x="6520779" y="3026434"/>
            <a:ext cx="387722" cy="537938"/>
          </a:xfrm>
          <a:prstGeom prst="rect">
            <a:avLst/>
          </a:prstGeom>
          <a:noFill/>
          <a:ln w="9525">
            <a:noFill/>
            <a:miter lim="800000"/>
            <a:headEnd/>
            <a:tailEnd/>
          </a:ln>
          <a:effectLst/>
        </p:spPr>
      </p:pic>
      <p:sp>
        <p:nvSpPr>
          <p:cNvPr id="160" name="Rectangle 159"/>
          <p:cNvSpPr/>
          <p:nvPr>
            <p:custDataLst>
              <p:tags r:id="rId35"/>
            </p:custDataLst>
          </p:nvPr>
        </p:nvSpPr>
        <p:spPr>
          <a:xfrm>
            <a:off x="6520779" y="2964611"/>
            <a:ext cx="401031" cy="74187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61" name="Picture 9"/>
          <p:cNvPicPr>
            <a:picLocks noChangeAspect="1" noChangeArrowheads="1"/>
          </p:cNvPicPr>
          <p:nvPr>
            <p:custDataLst>
              <p:tags r:id="rId36"/>
            </p:custDataLst>
          </p:nvPr>
        </p:nvPicPr>
        <p:blipFill>
          <a:blip r:embed="rId129" cstate="print"/>
          <a:srcRect/>
          <a:stretch>
            <a:fillRect/>
          </a:stretch>
        </p:blipFill>
        <p:spPr bwMode="auto">
          <a:xfrm>
            <a:off x="6921810" y="3891951"/>
            <a:ext cx="601546" cy="484071"/>
          </a:xfrm>
          <a:prstGeom prst="rect">
            <a:avLst/>
          </a:prstGeom>
          <a:noFill/>
          <a:ln w="9525">
            <a:noFill/>
            <a:miter lim="800000"/>
            <a:headEnd/>
            <a:tailEnd/>
          </a:ln>
          <a:effectLst/>
        </p:spPr>
      </p:pic>
      <p:sp>
        <p:nvSpPr>
          <p:cNvPr id="162" name="Rectangle 161"/>
          <p:cNvSpPr/>
          <p:nvPr>
            <p:custDataLst>
              <p:tags r:id="rId37"/>
            </p:custDataLst>
          </p:nvPr>
        </p:nvSpPr>
        <p:spPr>
          <a:xfrm>
            <a:off x="6520779" y="3768306"/>
            <a:ext cx="1470447" cy="741872"/>
          </a:xfrm>
          <a:prstGeom prst="rect">
            <a:avLst/>
          </a:prstGeom>
          <a:noFill/>
          <a:ln w="285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63" name="Picture 6"/>
          <p:cNvPicPr>
            <a:picLocks noChangeAspect="1" noChangeArrowheads="1"/>
          </p:cNvPicPr>
          <p:nvPr>
            <p:custDataLst>
              <p:tags r:id="rId38"/>
            </p:custDataLst>
          </p:nvPr>
        </p:nvPicPr>
        <p:blipFill>
          <a:blip r:embed="rId130" cstate="print"/>
          <a:srcRect/>
          <a:stretch>
            <a:fillRect/>
          </a:stretch>
        </p:blipFill>
        <p:spPr bwMode="auto">
          <a:xfrm>
            <a:off x="8491816" y="3891951"/>
            <a:ext cx="517716" cy="475824"/>
          </a:xfrm>
          <a:prstGeom prst="rect">
            <a:avLst/>
          </a:prstGeom>
          <a:noFill/>
          <a:ln w="9525">
            <a:noFill/>
            <a:miter lim="800000"/>
            <a:headEnd/>
            <a:tailEnd/>
          </a:ln>
          <a:effectLst/>
        </p:spPr>
      </p:pic>
      <p:sp>
        <p:nvSpPr>
          <p:cNvPr id="164" name="Rectangle 163"/>
          <p:cNvSpPr/>
          <p:nvPr>
            <p:custDataLst>
              <p:tags r:id="rId39"/>
            </p:custDataLst>
          </p:nvPr>
        </p:nvSpPr>
        <p:spPr>
          <a:xfrm>
            <a:off x="8541663" y="3768306"/>
            <a:ext cx="467869" cy="741872"/>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65" name="Picture 4"/>
          <p:cNvPicPr>
            <a:picLocks noChangeAspect="1" noChangeArrowheads="1"/>
          </p:cNvPicPr>
          <p:nvPr>
            <p:custDataLst>
              <p:tags r:id="rId40"/>
            </p:custDataLst>
          </p:nvPr>
        </p:nvPicPr>
        <p:blipFill>
          <a:blip r:embed="rId131" cstate="print"/>
          <a:srcRect/>
          <a:stretch>
            <a:fillRect/>
          </a:stretch>
        </p:blipFill>
        <p:spPr bwMode="auto">
          <a:xfrm>
            <a:off x="8073793" y="3830128"/>
            <a:ext cx="387722" cy="537938"/>
          </a:xfrm>
          <a:prstGeom prst="rect">
            <a:avLst/>
          </a:prstGeom>
          <a:noFill/>
          <a:ln w="9525">
            <a:noFill/>
            <a:miter lim="800000"/>
            <a:headEnd/>
            <a:tailEnd/>
          </a:ln>
          <a:effectLst/>
        </p:spPr>
      </p:pic>
      <p:sp>
        <p:nvSpPr>
          <p:cNvPr id="166" name="Rectangle 165"/>
          <p:cNvSpPr/>
          <p:nvPr>
            <p:custDataLst>
              <p:tags r:id="rId41"/>
            </p:custDataLst>
          </p:nvPr>
        </p:nvSpPr>
        <p:spPr>
          <a:xfrm>
            <a:off x="8073793" y="3768306"/>
            <a:ext cx="401031" cy="74187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7" name="Oval 6"/>
          <p:cNvSpPr/>
          <p:nvPr/>
        </p:nvSpPr>
        <p:spPr>
          <a:xfrm>
            <a:off x="2693777" y="2215551"/>
            <a:ext cx="653926" cy="582106"/>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3460874" y="2999294"/>
            <a:ext cx="653926" cy="582106"/>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4222874" y="3048000"/>
            <a:ext cx="653926" cy="582106"/>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4222874" y="3886200"/>
            <a:ext cx="653926" cy="582106"/>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4953000" y="3886200"/>
            <a:ext cx="653926" cy="582106"/>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5670674" y="3913694"/>
            <a:ext cx="653926" cy="582106"/>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custDataLst>
              <p:tags r:id="rId42"/>
            </p:custDataLst>
          </p:nvPr>
        </p:nvSpPr>
        <p:spPr>
          <a:xfrm>
            <a:off x="1371600" y="5552182"/>
            <a:ext cx="5105400" cy="1077218"/>
          </a:xfrm>
          <a:prstGeom prst="rect">
            <a:avLst/>
          </a:prstGeom>
          <a:noFill/>
        </p:spPr>
        <p:txBody>
          <a:bodyPr wrap="square" rtlCol="0">
            <a:spAutoFit/>
          </a:bodyPr>
          <a:lstStyle/>
          <a:p>
            <a:r>
              <a:rPr lang="en-US" sz="3200" dirty="0" smtClean="0">
                <a:solidFill>
                  <a:schemeClr val="bg1"/>
                </a:solidFill>
                <a:latin typeface="+mj-lt"/>
              </a:rPr>
              <a:t>Latency:</a:t>
            </a:r>
            <a:endParaRPr lang="en-US" sz="3200" dirty="0" smtClean="0">
              <a:solidFill>
                <a:schemeClr val="accent5">
                  <a:lumMod val="60000"/>
                  <a:lumOff val="40000"/>
                </a:schemeClr>
              </a:solidFill>
              <a:latin typeface="+mj-lt"/>
            </a:endParaRPr>
          </a:p>
          <a:p>
            <a:r>
              <a:rPr lang="en-US" sz="3200" dirty="0" smtClean="0">
                <a:solidFill>
                  <a:schemeClr val="bg1"/>
                </a:solidFill>
                <a:latin typeface="+mj-lt"/>
              </a:rPr>
              <a:t>Throughput:</a:t>
            </a:r>
            <a:endParaRPr lang="en-US" sz="3200" dirty="0" smtClean="0">
              <a:solidFill>
                <a:schemeClr val="accent5">
                  <a:lumMod val="60000"/>
                  <a:lumOff val="40000"/>
                </a:schemeClr>
              </a:solidFill>
              <a:latin typeface="+mj-lt"/>
            </a:endParaRPr>
          </a:p>
        </p:txBody>
      </p:sp>
      <p:sp>
        <p:nvSpPr>
          <p:cNvPr id="135" name="TextBox 134"/>
          <p:cNvSpPr txBox="1"/>
          <p:nvPr>
            <p:custDataLst>
              <p:tags r:id="rId43"/>
            </p:custDataLst>
          </p:nvPr>
        </p:nvSpPr>
        <p:spPr>
          <a:xfrm>
            <a:off x="6568374" y="6075640"/>
            <a:ext cx="2514600" cy="523220"/>
          </a:xfrm>
          <a:prstGeom prst="rect">
            <a:avLst/>
          </a:prstGeom>
          <a:noFill/>
        </p:spPr>
        <p:txBody>
          <a:bodyPr wrap="square" rtlCol="0">
            <a:spAutoFit/>
          </a:bodyPr>
          <a:lstStyle/>
          <a:p>
            <a:r>
              <a:rPr lang="en-US" sz="2800" dirty="0" smtClean="0">
                <a:solidFill>
                  <a:schemeClr val="accent5">
                    <a:lumMod val="60000"/>
                    <a:lumOff val="40000"/>
                  </a:schemeClr>
                </a:solidFill>
              </a:rPr>
              <a:t>CPI =</a:t>
            </a:r>
          </a:p>
        </p:txBody>
      </p:sp>
      <p:sp>
        <p:nvSpPr>
          <p:cNvPr id="8" name="TextBox 7"/>
          <p:cNvSpPr txBox="1"/>
          <p:nvPr/>
        </p:nvSpPr>
        <p:spPr>
          <a:xfrm>
            <a:off x="97228" y="4946211"/>
            <a:ext cx="9046772" cy="461665"/>
          </a:xfrm>
          <a:prstGeom prst="rect">
            <a:avLst/>
          </a:prstGeom>
          <a:noFill/>
        </p:spPr>
        <p:txBody>
          <a:bodyPr wrap="none" rtlCol="0">
            <a:spAutoFit/>
          </a:bodyPr>
          <a:lstStyle/>
          <a:p>
            <a:r>
              <a:rPr lang="en-US" sz="2400" dirty="0" smtClean="0"/>
              <a:t>What if drilling takes twice as long, but gluing and paint take ½ as long?</a:t>
            </a:r>
            <a:endParaRPr lang="en-US" sz="2400" dirty="0"/>
          </a:p>
        </p:txBody>
      </p:sp>
    </p:spTree>
    <p:extLst>
      <p:ext uri="{BB962C8B-B14F-4D97-AF65-F5344CB8AC3E}">
        <p14:creationId xmlns:p14="http://schemas.microsoft.com/office/powerpoint/2010/main" val="159437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7" grpId="0" animBg="1"/>
      <p:bldP spid="129" grpId="0" animBg="1"/>
      <p:bldP spid="131" grpId="0" animBg="1"/>
      <p:bldP spid="132" grpId="0" animBg="1"/>
      <p:bldP spid="1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Goals for today</a:t>
            </a:r>
            <a:endParaRPr lang="en-US" dirty="0"/>
          </a:p>
        </p:txBody>
      </p:sp>
      <p:sp>
        <p:nvSpPr>
          <p:cNvPr id="3" name="Content Placeholder 2"/>
          <p:cNvSpPr>
            <a:spLocks noGrp="1"/>
          </p:cNvSpPr>
          <p:nvPr>
            <p:ph idx="1"/>
          </p:nvPr>
        </p:nvSpPr>
        <p:spPr/>
        <p:txBody>
          <a:bodyPr/>
          <a:lstStyle/>
          <a:p>
            <a:pPr marL="0" indent="0">
              <a:buNone/>
            </a:pPr>
            <a:r>
              <a:rPr lang="en-US" dirty="0" smtClean="0"/>
              <a:t>Performance</a:t>
            </a:r>
          </a:p>
          <a:p>
            <a:pPr lvl="1"/>
            <a:r>
              <a:rPr lang="en-US" dirty="0" smtClean="0"/>
              <a:t>What is performance?</a:t>
            </a:r>
          </a:p>
          <a:p>
            <a:pPr lvl="1"/>
            <a:r>
              <a:rPr lang="en-US" dirty="0" smtClean="0"/>
              <a:t>How to get it?</a:t>
            </a:r>
          </a:p>
          <a:p>
            <a:endParaRPr lang="en-US" dirty="0" smtClean="0"/>
          </a:p>
          <a:p>
            <a:r>
              <a:rPr lang="en-US" dirty="0" smtClean="0"/>
              <a:t>Pipelining</a:t>
            </a: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5723280" y="4260600"/>
              <a:ext cx="360" cy="360"/>
            </p14:xfrm>
          </p:contentPart>
        </mc:Choice>
        <mc:Fallback xmlns="">
          <p:pic>
            <p:nvPicPr>
              <p:cNvPr id="4" name="Ink 3"/>
              <p:cNvPicPr/>
              <p:nvPr/>
            </p:nvPicPr>
            <p:blipFill>
              <a:blip r:embed="rId3"/>
              <a:stretch>
                <a:fillRect/>
              </a:stretch>
            </p:blipFill>
            <p:spPr>
              <a:xfrm>
                <a:off x="5713920" y="4251240"/>
                <a:ext cx="19080" cy="19080"/>
              </a:xfrm>
              <a:prstGeom prst="rect">
                <a:avLst/>
              </a:prstGeom>
            </p:spPr>
          </p:pic>
        </mc:Fallback>
      </mc:AlternateContent>
    </p:spTree>
    <p:extLst>
      <p:ext uri="{BB962C8B-B14F-4D97-AF65-F5344CB8AC3E}">
        <p14:creationId xmlns:p14="http://schemas.microsoft.com/office/powerpoint/2010/main" val="10829082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66"/>
          <p:cNvSpPr>
            <a:spLocks noGrp="1"/>
          </p:cNvSpPr>
          <p:nvPr>
            <p:ph type="title"/>
            <p:custDataLst>
              <p:tags r:id="rId1"/>
            </p:custDataLst>
          </p:nvPr>
        </p:nvSpPr>
        <p:spPr>
          <a:xfrm>
            <a:off x="228600" y="-76200"/>
            <a:ext cx="8686800" cy="533400"/>
          </a:xfrm>
        </p:spPr>
        <p:txBody>
          <a:bodyPr>
            <a:normAutofit fontScale="90000"/>
          </a:bodyPr>
          <a:lstStyle/>
          <a:p>
            <a:r>
              <a:rPr lang="en-US" dirty="0" smtClean="0"/>
              <a:t>Pipelined Performance</a:t>
            </a:r>
            <a:endParaRPr lang="en-US" dirty="0"/>
          </a:p>
        </p:txBody>
      </p:sp>
      <p:sp>
        <p:nvSpPr>
          <p:cNvPr id="69" name="TextBox 68"/>
          <p:cNvSpPr txBox="1"/>
          <p:nvPr>
            <p:custDataLst>
              <p:tags r:id="rId2"/>
            </p:custDataLst>
          </p:nvPr>
        </p:nvSpPr>
        <p:spPr>
          <a:xfrm>
            <a:off x="1143000" y="381000"/>
            <a:ext cx="8153400" cy="954107"/>
          </a:xfrm>
          <a:prstGeom prst="rect">
            <a:avLst/>
          </a:prstGeom>
          <a:noFill/>
        </p:spPr>
        <p:txBody>
          <a:bodyPr wrap="square" rtlCol="0">
            <a:spAutoFit/>
          </a:bodyPr>
          <a:lstStyle/>
          <a:p>
            <a:r>
              <a:rPr lang="en-US" sz="2800" dirty="0" smtClean="0">
                <a:solidFill>
                  <a:schemeClr val="bg1"/>
                </a:solidFill>
                <a:latin typeface="+mj-lt"/>
              </a:rPr>
              <a:t>Time</a:t>
            </a:r>
            <a:endParaRPr lang="en-US" sz="2800" dirty="0">
              <a:solidFill>
                <a:schemeClr val="bg1"/>
              </a:solidFill>
              <a:latin typeface="+mj-lt"/>
            </a:endParaRPr>
          </a:p>
          <a:p>
            <a:r>
              <a:rPr lang="en-US" sz="2800" dirty="0" smtClean="0">
                <a:solidFill>
                  <a:schemeClr val="bg1"/>
                </a:solidFill>
                <a:latin typeface="+mj-lt"/>
              </a:rPr>
              <a:t>1        2       3          4        5       6	    7      8        9      10</a:t>
            </a:r>
          </a:p>
        </p:txBody>
      </p:sp>
      <p:sp>
        <p:nvSpPr>
          <p:cNvPr id="144" name="Rounded Rectangular Callout 143" hidden="1"/>
          <p:cNvSpPr/>
          <p:nvPr>
            <p:custDataLst>
              <p:tags r:id="rId3"/>
            </p:custDataLst>
          </p:nvPr>
        </p:nvSpPr>
        <p:spPr>
          <a:xfrm>
            <a:off x="5181600" y="5257800"/>
            <a:ext cx="3048000" cy="762000"/>
          </a:xfrm>
          <a:prstGeom prst="wedgeRoundRectCallout">
            <a:avLst>
              <a:gd name="adj1" fmla="val -35208"/>
              <a:gd name="adj2" fmla="val -90000"/>
              <a:gd name="adj3" fmla="val 16667"/>
            </a:avLst>
          </a:prstGeom>
          <a:noFill/>
          <a:ln w="28575">
            <a:solidFill>
              <a:schemeClr val="accent4">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4"/>
                </a:solidFill>
              </a:rPr>
              <a:t>What if some tasks don’t need drill?</a:t>
            </a:r>
            <a:endParaRPr lang="en-US" dirty="0">
              <a:solidFill>
                <a:schemeClr val="accent4"/>
              </a:solidFill>
            </a:endParaRPr>
          </a:p>
        </p:txBody>
      </p:sp>
      <p:sp>
        <p:nvSpPr>
          <p:cNvPr id="127" name="TextBox 126"/>
          <p:cNvSpPr txBox="1"/>
          <p:nvPr>
            <p:custDataLst>
              <p:tags r:id="rId4"/>
            </p:custDataLst>
          </p:nvPr>
        </p:nvSpPr>
        <p:spPr>
          <a:xfrm>
            <a:off x="1371600" y="5552182"/>
            <a:ext cx="5105400" cy="1077218"/>
          </a:xfrm>
          <a:prstGeom prst="rect">
            <a:avLst/>
          </a:prstGeom>
          <a:noFill/>
        </p:spPr>
        <p:txBody>
          <a:bodyPr wrap="square" rtlCol="0">
            <a:spAutoFit/>
          </a:bodyPr>
          <a:lstStyle/>
          <a:p>
            <a:r>
              <a:rPr lang="en-US" sz="3200" dirty="0" smtClean="0">
                <a:solidFill>
                  <a:schemeClr val="bg1"/>
                </a:solidFill>
                <a:latin typeface="+mj-lt"/>
              </a:rPr>
              <a:t>Latency: </a:t>
            </a:r>
            <a:r>
              <a:rPr lang="en-US" sz="3200" dirty="0" smtClean="0">
                <a:solidFill>
                  <a:schemeClr val="accent5">
                    <a:lumMod val="60000"/>
                    <a:lumOff val="40000"/>
                  </a:schemeClr>
                </a:solidFill>
                <a:latin typeface="+mj-lt"/>
              </a:rPr>
              <a:t>4 cycles/task</a:t>
            </a:r>
          </a:p>
          <a:p>
            <a:r>
              <a:rPr lang="en-US" sz="3200" dirty="0" smtClean="0">
                <a:solidFill>
                  <a:schemeClr val="bg1"/>
                </a:solidFill>
                <a:latin typeface="+mj-lt"/>
              </a:rPr>
              <a:t>Throughput: </a:t>
            </a:r>
            <a:r>
              <a:rPr lang="en-US" sz="3200" dirty="0" smtClean="0">
                <a:solidFill>
                  <a:schemeClr val="accent5">
                    <a:lumMod val="60000"/>
                    <a:lumOff val="40000"/>
                  </a:schemeClr>
                </a:solidFill>
                <a:latin typeface="+mj-lt"/>
              </a:rPr>
              <a:t>1 task/2 cycles</a:t>
            </a:r>
          </a:p>
        </p:txBody>
      </p:sp>
      <p:grpSp>
        <p:nvGrpSpPr>
          <p:cNvPr id="2" name="Group 8"/>
          <p:cNvGrpSpPr>
            <a:grpSpLocks/>
          </p:cNvGrpSpPr>
          <p:nvPr>
            <p:custDataLst>
              <p:tags r:id="rId5"/>
            </p:custDataLst>
          </p:nvPr>
        </p:nvGrpSpPr>
        <p:grpSpPr bwMode="auto">
          <a:xfrm>
            <a:off x="371638" y="1357223"/>
            <a:ext cx="445590" cy="581616"/>
            <a:chOff x="3696" y="991"/>
            <a:chExt cx="720" cy="1505"/>
          </a:xfrm>
        </p:grpSpPr>
        <p:sp>
          <p:nvSpPr>
            <p:cNvPr id="2319369" name="Oval 9"/>
            <p:cNvSpPr>
              <a:spLocks noChangeArrowheads="1"/>
            </p:cNvSpPr>
            <p:nvPr>
              <p:custDataLst>
                <p:tags r:id="rId106"/>
              </p:custDataLst>
            </p:nvPr>
          </p:nvSpPr>
          <p:spPr bwMode="auto">
            <a:xfrm>
              <a:off x="3984" y="1200"/>
              <a:ext cx="192" cy="240"/>
            </a:xfrm>
            <a:prstGeom prst="ellipse">
              <a:avLst/>
            </a:prstGeom>
            <a:noFill/>
            <a:ln w="9525">
              <a:solidFill>
                <a:srgbClr val="FFFFFF"/>
              </a:solidFill>
              <a:round/>
              <a:headEnd/>
              <a:tailEnd/>
            </a:ln>
            <a:effectLst/>
          </p:spPr>
          <p:txBody>
            <a:bodyPr wrap="none" anchor="ctr"/>
            <a:lstStyle/>
            <a:p>
              <a:endParaRPr lang="en-US"/>
            </a:p>
          </p:txBody>
        </p:sp>
        <p:sp>
          <p:nvSpPr>
            <p:cNvPr id="2319370" name="Line 10"/>
            <p:cNvSpPr>
              <a:spLocks noChangeShapeType="1"/>
            </p:cNvSpPr>
            <p:nvPr>
              <p:custDataLst>
                <p:tags r:id="rId107"/>
              </p:custDataLst>
            </p:nvPr>
          </p:nvSpPr>
          <p:spPr bwMode="auto">
            <a:xfrm>
              <a:off x="4080" y="1440"/>
              <a:ext cx="0" cy="432"/>
            </a:xfrm>
            <a:prstGeom prst="line">
              <a:avLst/>
            </a:prstGeom>
            <a:noFill/>
            <a:ln w="28575">
              <a:solidFill>
                <a:srgbClr val="FFFFFF"/>
              </a:solidFill>
              <a:round/>
              <a:headEnd/>
              <a:tailEnd/>
            </a:ln>
            <a:effectLst/>
          </p:spPr>
          <p:txBody>
            <a:bodyPr/>
            <a:lstStyle/>
            <a:p>
              <a:endParaRPr lang="en-US"/>
            </a:p>
          </p:txBody>
        </p:sp>
        <p:sp>
          <p:nvSpPr>
            <p:cNvPr id="2319371" name="AutoShape 11"/>
            <p:cNvSpPr>
              <a:spLocks noChangeArrowheads="1"/>
            </p:cNvSpPr>
            <p:nvPr>
              <p:custDataLst>
                <p:tags r:id="rId108"/>
              </p:custDataLst>
            </p:nvPr>
          </p:nvSpPr>
          <p:spPr bwMode="auto">
            <a:xfrm>
              <a:off x="3888" y="1872"/>
              <a:ext cx="384" cy="384"/>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2319372" name="Line 12"/>
            <p:cNvSpPr>
              <a:spLocks noChangeShapeType="1"/>
            </p:cNvSpPr>
            <p:nvPr>
              <p:custDataLst>
                <p:tags r:id="rId109"/>
              </p:custDataLst>
            </p:nvPr>
          </p:nvSpPr>
          <p:spPr bwMode="auto">
            <a:xfrm flipV="1">
              <a:off x="3792" y="1536"/>
              <a:ext cx="288" cy="192"/>
            </a:xfrm>
            <a:prstGeom prst="line">
              <a:avLst/>
            </a:prstGeom>
            <a:noFill/>
            <a:ln w="28575">
              <a:solidFill>
                <a:srgbClr val="FFFFFF"/>
              </a:solidFill>
              <a:round/>
              <a:headEnd/>
              <a:tailEnd/>
            </a:ln>
            <a:effectLst/>
          </p:spPr>
          <p:txBody>
            <a:bodyPr/>
            <a:lstStyle/>
            <a:p>
              <a:endParaRPr lang="en-US"/>
            </a:p>
          </p:txBody>
        </p:sp>
        <p:sp>
          <p:nvSpPr>
            <p:cNvPr id="2319373" name="Line 13"/>
            <p:cNvSpPr>
              <a:spLocks noChangeShapeType="1"/>
            </p:cNvSpPr>
            <p:nvPr>
              <p:custDataLst>
                <p:tags r:id="rId110"/>
              </p:custDataLst>
            </p:nvPr>
          </p:nvSpPr>
          <p:spPr bwMode="auto">
            <a:xfrm>
              <a:off x="4080" y="1536"/>
              <a:ext cx="240" cy="192"/>
            </a:xfrm>
            <a:prstGeom prst="line">
              <a:avLst/>
            </a:prstGeom>
            <a:noFill/>
            <a:ln w="28575">
              <a:solidFill>
                <a:srgbClr val="FFFFFF"/>
              </a:solidFill>
              <a:round/>
              <a:headEnd/>
              <a:tailEnd/>
            </a:ln>
            <a:effectLst/>
          </p:spPr>
          <p:txBody>
            <a:bodyPr/>
            <a:lstStyle/>
            <a:p>
              <a:endParaRPr lang="en-US"/>
            </a:p>
          </p:txBody>
        </p:sp>
        <p:sp>
          <p:nvSpPr>
            <p:cNvPr id="2319374" name="Line 14"/>
            <p:cNvSpPr>
              <a:spLocks noChangeShapeType="1"/>
            </p:cNvSpPr>
            <p:nvPr>
              <p:custDataLst>
                <p:tags r:id="rId111"/>
              </p:custDataLst>
            </p:nvPr>
          </p:nvSpPr>
          <p:spPr bwMode="auto">
            <a:xfrm>
              <a:off x="4320" y="1728"/>
              <a:ext cx="96" cy="0"/>
            </a:xfrm>
            <a:prstGeom prst="line">
              <a:avLst/>
            </a:prstGeom>
            <a:noFill/>
            <a:ln w="28575">
              <a:solidFill>
                <a:srgbClr val="FFFFFF"/>
              </a:solidFill>
              <a:round/>
              <a:headEnd/>
              <a:tailEnd/>
            </a:ln>
            <a:effectLst/>
          </p:spPr>
          <p:txBody>
            <a:bodyPr/>
            <a:lstStyle/>
            <a:p>
              <a:endParaRPr lang="en-US"/>
            </a:p>
          </p:txBody>
        </p:sp>
        <p:sp>
          <p:nvSpPr>
            <p:cNvPr id="2319375" name="Line 15"/>
            <p:cNvSpPr>
              <a:spLocks noChangeShapeType="1"/>
            </p:cNvSpPr>
            <p:nvPr>
              <p:custDataLst>
                <p:tags r:id="rId112"/>
              </p:custDataLst>
            </p:nvPr>
          </p:nvSpPr>
          <p:spPr bwMode="auto">
            <a:xfrm>
              <a:off x="4320" y="1728"/>
              <a:ext cx="96" cy="48"/>
            </a:xfrm>
            <a:prstGeom prst="line">
              <a:avLst/>
            </a:prstGeom>
            <a:noFill/>
            <a:ln w="28575">
              <a:solidFill>
                <a:srgbClr val="FFFFFF"/>
              </a:solidFill>
              <a:round/>
              <a:headEnd/>
              <a:tailEnd/>
            </a:ln>
            <a:effectLst/>
          </p:spPr>
          <p:txBody>
            <a:bodyPr/>
            <a:lstStyle/>
            <a:p>
              <a:endParaRPr lang="en-US"/>
            </a:p>
          </p:txBody>
        </p:sp>
        <p:sp>
          <p:nvSpPr>
            <p:cNvPr id="2319376" name="Line 16"/>
            <p:cNvSpPr>
              <a:spLocks noChangeShapeType="1"/>
            </p:cNvSpPr>
            <p:nvPr>
              <p:custDataLst>
                <p:tags r:id="rId113"/>
              </p:custDataLst>
            </p:nvPr>
          </p:nvSpPr>
          <p:spPr bwMode="auto">
            <a:xfrm>
              <a:off x="4320" y="1728"/>
              <a:ext cx="0" cy="96"/>
            </a:xfrm>
            <a:prstGeom prst="line">
              <a:avLst/>
            </a:prstGeom>
            <a:noFill/>
            <a:ln w="28575">
              <a:solidFill>
                <a:srgbClr val="FFFFFF"/>
              </a:solidFill>
              <a:round/>
              <a:headEnd/>
              <a:tailEnd/>
            </a:ln>
            <a:effectLst/>
          </p:spPr>
          <p:txBody>
            <a:bodyPr/>
            <a:lstStyle/>
            <a:p>
              <a:endParaRPr lang="en-US"/>
            </a:p>
          </p:txBody>
        </p:sp>
        <p:sp>
          <p:nvSpPr>
            <p:cNvPr id="2319377" name="Line 17"/>
            <p:cNvSpPr>
              <a:spLocks noChangeShapeType="1"/>
            </p:cNvSpPr>
            <p:nvPr>
              <p:custDataLst>
                <p:tags r:id="rId114"/>
              </p:custDataLst>
            </p:nvPr>
          </p:nvSpPr>
          <p:spPr bwMode="auto">
            <a:xfrm>
              <a:off x="3696" y="1728"/>
              <a:ext cx="96" cy="0"/>
            </a:xfrm>
            <a:prstGeom prst="line">
              <a:avLst/>
            </a:prstGeom>
            <a:noFill/>
            <a:ln w="28575">
              <a:solidFill>
                <a:srgbClr val="FFFFFF"/>
              </a:solidFill>
              <a:round/>
              <a:headEnd/>
              <a:tailEnd/>
            </a:ln>
            <a:effectLst/>
          </p:spPr>
          <p:txBody>
            <a:bodyPr/>
            <a:lstStyle/>
            <a:p>
              <a:endParaRPr lang="en-US"/>
            </a:p>
          </p:txBody>
        </p:sp>
        <p:sp>
          <p:nvSpPr>
            <p:cNvPr id="2319378" name="Line 18"/>
            <p:cNvSpPr>
              <a:spLocks noChangeShapeType="1"/>
            </p:cNvSpPr>
            <p:nvPr>
              <p:custDataLst>
                <p:tags r:id="rId115"/>
              </p:custDataLst>
            </p:nvPr>
          </p:nvSpPr>
          <p:spPr bwMode="auto">
            <a:xfrm>
              <a:off x="3792" y="1728"/>
              <a:ext cx="0" cy="96"/>
            </a:xfrm>
            <a:prstGeom prst="line">
              <a:avLst/>
            </a:prstGeom>
            <a:noFill/>
            <a:ln w="28575">
              <a:solidFill>
                <a:srgbClr val="FFFFFF"/>
              </a:solidFill>
              <a:round/>
              <a:headEnd/>
              <a:tailEnd/>
            </a:ln>
            <a:effectLst/>
          </p:spPr>
          <p:txBody>
            <a:bodyPr/>
            <a:lstStyle/>
            <a:p>
              <a:endParaRPr lang="en-US"/>
            </a:p>
          </p:txBody>
        </p:sp>
        <p:sp>
          <p:nvSpPr>
            <p:cNvPr id="2319379" name="Line 19"/>
            <p:cNvSpPr>
              <a:spLocks noChangeShapeType="1"/>
            </p:cNvSpPr>
            <p:nvPr>
              <p:custDataLst>
                <p:tags r:id="rId116"/>
              </p:custDataLst>
            </p:nvPr>
          </p:nvSpPr>
          <p:spPr bwMode="auto">
            <a:xfrm flipH="1">
              <a:off x="3696" y="1728"/>
              <a:ext cx="96" cy="48"/>
            </a:xfrm>
            <a:prstGeom prst="line">
              <a:avLst/>
            </a:prstGeom>
            <a:noFill/>
            <a:ln w="28575">
              <a:solidFill>
                <a:srgbClr val="FFFFFF"/>
              </a:solidFill>
              <a:round/>
              <a:headEnd/>
              <a:tailEnd/>
            </a:ln>
            <a:effectLst/>
          </p:spPr>
          <p:txBody>
            <a:bodyPr/>
            <a:lstStyle/>
            <a:p>
              <a:endParaRPr lang="en-US"/>
            </a:p>
          </p:txBody>
        </p:sp>
        <p:sp>
          <p:nvSpPr>
            <p:cNvPr id="2319380" name="Freeform 20"/>
            <p:cNvSpPr>
              <a:spLocks/>
            </p:cNvSpPr>
            <p:nvPr>
              <p:custDataLst>
                <p:tags r:id="rId117"/>
              </p:custDataLst>
            </p:nvPr>
          </p:nvSpPr>
          <p:spPr bwMode="auto">
            <a:xfrm>
              <a:off x="4176" y="1275"/>
              <a:ext cx="177" cy="94"/>
            </a:xfrm>
            <a:custGeom>
              <a:avLst/>
              <a:gdLst/>
              <a:ahLst/>
              <a:cxnLst>
                <a:cxn ang="0">
                  <a:pos x="0" y="21"/>
                </a:cxn>
                <a:cxn ang="0">
                  <a:pos x="35" y="94"/>
                </a:cxn>
                <a:cxn ang="0">
                  <a:pos x="45" y="0"/>
                </a:cxn>
                <a:cxn ang="0">
                  <a:pos x="92" y="75"/>
                </a:cxn>
                <a:cxn ang="0">
                  <a:pos x="120" y="0"/>
                </a:cxn>
                <a:cxn ang="0">
                  <a:pos x="177" y="66"/>
                </a:cxn>
              </a:cxnLst>
              <a:rect l="0" t="0" r="r" b="b"/>
              <a:pathLst>
                <a:path w="177" h="94">
                  <a:moveTo>
                    <a:pt x="0" y="21"/>
                  </a:moveTo>
                  <a:lnTo>
                    <a:pt x="35" y="94"/>
                  </a:lnTo>
                  <a:lnTo>
                    <a:pt x="45" y="0"/>
                  </a:lnTo>
                  <a:lnTo>
                    <a:pt x="92" y="75"/>
                  </a:lnTo>
                  <a:lnTo>
                    <a:pt x="120" y="0"/>
                  </a:lnTo>
                  <a:lnTo>
                    <a:pt x="177" y="66"/>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1" name="Freeform 21"/>
            <p:cNvSpPr>
              <a:spLocks/>
            </p:cNvSpPr>
            <p:nvPr>
              <p:custDataLst>
                <p:tags r:id="rId118"/>
              </p:custDataLst>
            </p:nvPr>
          </p:nvSpPr>
          <p:spPr bwMode="auto">
            <a:xfrm>
              <a:off x="4128" y="1114"/>
              <a:ext cx="197" cy="104"/>
            </a:xfrm>
            <a:custGeom>
              <a:avLst/>
              <a:gdLst/>
              <a:ahLst/>
              <a:cxnLst>
                <a:cxn ang="0">
                  <a:pos x="0" y="86"/>
                </a:cxn>
                <a:cxn ang="0">
                  <a:pos x="36" y="10"/>
                </a:cxn>
                <a:cxn ang="0">
                  <a:pos x="55" y="104"/>
                </a:cxn>
                <a:cxn ang="0">
                  <a:pos x="102" y="0"/>
                </a:cxn>
                <a:cxn ang="0">
                  <a:pos x="131" y="104"/>
                </a:cxn>
                <a:cxn ang="0">
                  <a:pos x="197" y="76"/>
                </a:cxn>
              </a:cxnLst>
              <a:rect l="0" t="0" r="r" b="b"/>
              <a:pathLst>
                <a:path w="197" h="104">
                  <a:moveTo>
                    <a:pt x="0" y="86"/>
                  </a:moveTo>
                  <a:lnTo>
                    <a:pt x="36" y="10"/>
                  </a:lnTo>
                  <a:lnTo>
                    <a:pt x="55" y="104"/>
                  </a:lnTo>
                  <a:lnTo>
                    <a:pt x="102" y="0"/>
                  </a:lnTo>
                  <a:lnTo>
                    <a:pt x="131" y="104"/>
                  </a:lnTo>
                  <a:lnTo>
                    <a:pt x="197" y="76"/>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2" name="Freeform 22"/>
            <p:cNvSpPr>
              <a:spLocks/>
            </p:cNvSpPr>
            <p:nvPr>
              <p:custDataLst>
                <p:tags r:id="rId119"/>
              </p:custDataLst>
            </p:nvPr>
          </p:nvSpPr>
          <p:spPr bwMode="auto">
            <a:xfrm>
              <a:off x="3796" y="1294"/>
              <a:ext cx="188" cy="113"/>
            </a:xfrm>
            <a:custGeom>
              <a:avLst/>
              <a:gdLst/>
              <a:ahLst/>
              <a:cxnLst>
                <a:cxn ang="0">
                  <a:pos x="0" y="56"/>
                </a:cxn>
                <a:cxn ang="0">
                  <a:pos x="66" y="0"/>
                </a:cxn>
                <a:cxn ang="0">
                  <a:pos x="85" y="113"/>
                </a:cxn>
                <a:cxn ang="0">
                  <a:pos x="123" y="0"/>
                </a:cxn>
                <a:cxn ang="0">
                  <a:pos x="151" y="104"/>
                </a:cxn>
                <a:cxn ang="0">
                  <a:pos x="188" y="2"/>
                </a:cxn>
              </a:cxnLst>
              <a:rect l="0" t="0" r="r" b="b"/>
              <a:pathLst>
                <a:path w="188" h="113">
                  <a:moveTo>
                    <a:pt x="0" y="56"/>
                  </a:moveTo>
                  <a:lnTo>
                    <a:pt x="66" y="0"/>
                  </a:lnTo>
                  <a:lnTo>
                    <a:pt x="85" y="113"/>
                  </a:lnTo>
                  <a:lnTo>
                    <a:pt x="123" y="0"/>
                  </a:lnTo>
                  <a:lnTo>
                    <a:pt x="151" y="104"/>
                  </a:lnTo>
                  <a:lnTo>
                    <a:pt x="188" y="2"/>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3" name="Freeform 23"/>
            <p:cNvSpPr>
              <a:spLocks/>
            </p:cNvSpPr>
            <p:nvPr>
              <p:custDataLst>
                <p:tags r:id="rId120"/>
              </p:custDataLst>
            </p:nvPr>
          </p:nvSpPr>
          <p:spPr bwMode="auto">
            <a:xfrm>
              <a:off x="3843" y="1143"/>
              <a:ext cx="180" cy="94"/>
            </a:xfrm>
            <a:custGeom>
              <a:avLst/>
              <a:gdLst/>
              <a:ahLst/>
              <a:cxnLst>
                <a:cxn ang="0">
                  <a:pos x="0" y="28"/>
                </a:cxn>
                <a:cxn ang="0">
                  <a:pos x="66" y="66"/>
                </a:cxn>
                <a:cxn ang="0">
                  <a:pos x="104" y="0"/>
                </a:cxn>
                <a:cxn ang="0">
                  <a:pos x="113" y="75"/>
                </a:cxn>
                <a:cxn ang="0">
                  <a:pos x="161" y="18"/>
                </a:cxn>
                <a:cxn ang="0">
                  <a:pos x="180" y="94"/>
                </a:cxn>
              </a:cxnLst>
              <a:rect l="0" t="0" r="r" b="b"/>
              <a:pathLst>
                <a:path w="180" h="94">
                  <a:moveTo>
                    <a:pt x="0" y="28"/>
                  </a:moveTo>
                  <a:lnTo>
                    <a:pt x="66" y="66"/>
                  </a:lnTo>
                  <a:lnTo>
                    <a:pt x="104" y="0"/>
                  </a:lnTo>
                  <a:lnTo>
                    <a:pt x="113" y="75"/>
                  </a:lnTo>
                  <a:lnTo>
                    <a:pt x="161" y="18"/>
                  </a:lnTo>
                  <a:lnTo>
                    <a:pt x="180" y="94"/>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4" name="Freeform 24"/>
            <p:cNvSpPr>
              <a:spLocks/>
            </p:cNvSpPr>
            <p:nvPr>
              <p:custDataLst>
                <p:tags r:id="rId121"/>
              </p:custDataLst>
            </p:nvPr>
          </p:nvSpPr>
          <p:spPr bwMode="auto">
            <a:xfrm>
              <a:off x="4023" y="991"/>
              <a:ext cx="75" cy="199"/>
            </a:xfrm>
            <a:custGeom>
              <a:avLst/>
              <a:gdLst/>
              <a:ahLst/>
              <a:cxnLst>
                <a:cxn ang="0">
                  <a:pos x="47" y="199"/>
                </a:cxn>
                <a:cxn ang="0">
                  <a:pos x="0" y="133"/>
                </a:cxn>
                <a:cxn ang="0">
                  <a:pos x="75" y="123"/>
                </a:cxn>
                <a:cxn ang="0">
                  <a:pos x="0" y="76"/>
                </a:cxn>
                <a:cxn ang="0">
                  <a:pos x="75" y="57"/>
                </a:cxn>
                <a:cxn ang="0">
                  <a:pos x="9" y="0"/>
                </a:cxn>
              </a:cxnLst>
              <a:rect l="0" t="0" r="r" b="b"/>
              <a:pathLst>
                <a:path w="75" h="199">
                  <a:moveTo>
                    <a:pt x="47" y="199"/>
                  </a:moveTo>
                  <a:lnTo>
                    <a:pt x="0" y="133"/>
                  </a:lnTo>
                  <a:lnTo>
                    <a:pt x="75" y="123"/>
                  </a:lnTo>
                  <a:lnTo>
                    <a:pt x="0" y="76"/>
                  </a:lnTo>
                  <a:lnTo>
                    <a:pt x="75" y="57"/>
                  </a:lnTo>
                  <a:lnTo>
                    <a:pt x="9" y="0"/>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5" name="Line 25"/>
            <p:cNvSpPr>
              <a:spLocks noChangeShapeType="1"/>
            </p:cNvSpPr>
            <p:nvPr>
              <p:custDataLst>
                <p:tags r:id="rId122"/>
              </p:custDataLst>
            </p:nvPr>
          </p:nvSpPr>
          <p:spPr bwMode="auto">
            <a:xfrm>
              <a:off x="3984" y="2256"/>
              <a:ext cx="0" cy="192"/>
            </a:xfrm>
            <a:prstGeom prst="line">
              <a:avLst/>
            </a:prstGeom>
            <a:noFill/>
            <a:ln w="28575">
              <a:solidFill>
                <a:srgbClr val="FFFFFF"/>
              </a:solidFill>
              <a:round/>
              <a:headEnd/>
              <a:tailEnd/>
            </a:ln>
            <a:effectLst/>
          </p:spPr>
          <p:txBody>
            <a:bodyPr/>
            <a:lstStyle/>
            <a:p>
              <a:endParaRPr lang="en-US"/>
            </a:p>
          </p:txBody>
        </p:sp>
        <p:sp>
          <p:nvSpPr>
            <p:cNvPr id="2319386" name="Line 26"/>
            <p:cNvSpPr>
              <a:spLocks noChangeShapeType="1"/>
            </p:cNvSpPr>
            <p:nvPr>
              <p:custDataLst>
                <p:tags r:id="rId123"/>
              </p:custDataLst>
            </p:nvPr>
          </p:nvSpPr>
          <p:spPr bwMode="auto">
            <a:xfrm flipH="1">
              <a:off x="3936" y="2448"/>
              <a:ext cx="48" cy="48"/>
            </a:xfrm>
            <a:prstGeom prst="line">
              <a:avLst/>
            </a:prstGeom>
            <a:noFill/>
            <a:ln w="28575">
              <a:solidFill>
                <a:srgbClr val="FFFFFF"/>
              </a:solidFill>
              <a:round/>
              <a:headEnd/>
              <a:tailEnd/>
            </a:ln>
            <a:effectLst/>
          </p:spPr>
          <p:txBody>
            <a:bodyPr/>
            <a:lstStyle/>
            <a:p>
              <a:endParaRPr lang="en-US"/>
            </a:p>
          </p:txBody>
        </p:sp>
        <p:sp>
          <p:nvSpPr>
            <p:cNvPr id="2319387" name="Line 27"/>
            <p:cNvSpPr>
              <a:spLocks noChangeShapeType="1"/>
            </p:cNvSpPr>
            <p:nvPr>
              <p:custDataLst>
                <p:tags r:id="rId124"/>
              </p:custDataLst>
            </p:nvPr>
          </p:nvSpPr>
          <p:spPr bwMode="auto">
            <a:xfrm>
              <a:off x="3984" y="2448"/>
              <a:ext cx="0" cy="48"/>
            </a:xfrm>
            <a:prstGeom prst="line">
              <a:avLst/>
            </a:prstGeom>
            <a:noFill/>
            <a:ln w="28575">
              <a:solidFill>
                <a:srgbClr val="FFFFFF"/>
              </a:solidFill>
              <a:round/>
              <a:headEnd/>
              <a:tailEnd/>
            </a:ln>
            <a:effectLst/>
          </p:spPr>
          <p:txBody>
            <a:bodyPr/>
            <a:lstStyle/>
            <a:p>
              <a:endParaRPr lang="en-US"/>
            </a:p>
          </p:txBody>
        </p:sp>
        <p:sp>
          <p:nvSpPr>
            <p:cNvPr id="2319388" name="Line 28"/>
            <p:cNvSpPr>
              <a:spLocks noChangeShapeType="1"/>
            </p:cNvSpPr>
            <p:nvPr>
              <p:custDataLst>
                <p:tags r:id="rId125"/>
              </p:custDataLst>
            </p:nvPr>
          </p:nvSpPr>
          <p:spPr bwMode="auto">
            <a:xfrm>
              <a:off x="4176" y="2256"/>
              <a:ext cx="0" cy="192"/>
            </a:xfrm>
            <a:prstGeom prst="line">
              <a:avLst/>
            </a:prstGeom>
            <a:noFill/>
            <a:ln w="28575">
              <a:solidFill>
                <a:srgbClr val="FFFFFF"/>
              </a:solidFill>
              <a:round/>
              <a:headEnd/>
              <a:tailEnd/>
            </a:ln>
            <a:effectLst/>
          </p:spPr>
          <p:txBody>
            <a:bodyPr/>
            <a:lstStyle/>
            <a:p>
              <a:endParaRPr lang="en-US"/>
            </a:p>
          </p:txBody>
        </p:sp>
        <p:sp>
          <p:nvSpPr>
            <p:cNvPr id="2319389" name="Line 29"/>
            <p:cNvSpPr>
              <a:spLocks noChangeShapeType="1"/>
            </p:cNvSpPr>
            <p:nvPr>
              <p:custDataLst>
                <p:tags r:id="rId126"/>
              </p:custDataLst>
            </p:nvPr>
          </p:nvSpPr>
          <p:spPr bwMode="auto">
            <a:xfrm flipH="1">
              <a:off x="4128" y="2448"/>
              <a:ext cx="48" cy="48"/>
            </a:xfrm>
            <a:prstGeom prst="line">
              <a:avLst/>
            </a:prstGeom>
            <a:noFill/>
            <a:ln w="28575">
              <a:solidFill>
                <a:srgbClr val="FFFFFF"/>
              </a:solidFill>
              <a:round/>
              <a:headEnd/>
              <a:tailEnd/>
            </a:ln>
            <a:effectLst/>
          </p:spPr>
          <p:txBody>
            <a:bodyPr/>
            <a:lstStyle/>
            <a:p>
              <a:endParaRPr lang="en-US"/>
            </a:p>
          </p:txBody>
        </p:sp>
        <p:sp>
          <p:nvSpPr>
            <p:cNvPr id="2319390" name="Line 30"/>
            <p:cNvSpPr>
              <a:spLocks noChangeShapeType="1"/>
            </p:cNvSpPr>
            <p:nvPr>
              <p:custDataLst>
                <p:tags r:id="rId127"/>
              </p:custDataLst>
            </p:nvPr>
          </p:nvSpPr>
          <p:spPr bwMode="auto">
            <a:xfrm>
              <a:off x="4176" y="2448"/>
              <a:ext cx="0" cy="48"/>
            </a:xfrm>
            <a:prstGeom prst="line">
              <a:avLst/>
            </a:prstGeom>
            <a:noFill/>
            <a:ln w="28575">
              <a:solidFill>
                <a:srgbClr val="FFFFFF"/>
              </a:solidFill>
              <a:round/>
              <a:headEnd/>
              <a:tailEnd/>
            </a:ln>
            <a:effectLst/>
          </p:spPr>
          <p:txBody>
            <a:bodyPr/>
            <a:lstStyle/>
            <a:p>
              <a:endParaRPr lang="en-US"/>
            </a:p>
          </p:txBody>
        </p:sp>
      </p:grpSp>
      <p:grpSp>
        <p:nvGrpSpPr>
          <p:cNvPr id="3" name="Group 31"/>
          <p:cNvGrpSpPr>
            <a:grpSpLocks/>
          </p:cNvGrpSpPr>
          <p:nvPr>
            <p:custDataLst>
              <p:tags r:id="rId6"/>
            </p:custDataLst>
          </p:nvPr>
        </p:nvGrpSpPr>
        <p:grpSpPr bwMode="auto">
          <a:xfrm>
            <a:off x="304800" y="2284562"/>
            <a:ext cx="534708" cy="596330"/>
            <a:chOff x="4512" y="1680"/>
            <a:chExt cx="720" cy="1457"/>
          </a:xfrm>
        </p:grpSpPr>
        <p:sp>
          <p:nvSpPr>
            <p:cNvPr id="2319392" name="Oval 32"/>
            <p:cNvSpPr>
              <a:spLocks noChangeArrowheads="1"/>
            </p:cNvSpPr>
            <p:nvPr>
              <p:custDataLst>
                <p:tags r:id="rId82"/>
              </p:custDataLst>
            </p:nvPr>
          </p:nvSpPr>
          <p:spPr bwMode="auto">
            <a:xfrm>
              <a:off x="4800" y="1841"/>
              <a:ext cx="192" cy="240"/>
            </a:xfrm>
            <a:prstGeom prst="ellipse">
              <a:avLst/>
            </a:prstGeom>
            <a:noFill/>
            <a:ln w="9525">
              <a:solidFill>
                <a:srgbClr val="FFFFFF"/>
              </a:solidFill>
              <a:round/>
              <a:headEnd/>
              <a:tailEnd/>
            </a:ln>
            <a:effectLst/>
          </p:spPr>
          <p:txBody>
            <a:bodyPr wrap="none" anchor="ctr"/>
            <a:lstStyle/>
            <a:p>
              <a:endParaRPr lang="en-US"/>
            </a:p>
          </p:txBody>
        </p:sp>
        <p:sp>
          <p:nvSpPr>
            <p:cNvPr id="2319393" name="Line 33"/>
            <p:cNvSpPr>
              <a:spLocks noChangeShapeType="1"/>
            </p:cNvSpPr>
            <p:nvPr>
              <p:custDataLst>
                <p:tags r:id="rId83"/>
              </p:custDataLst>
            </p:nvPr>
          </p:nvSpPr>
          <p:spPr bwMode="auto">
            <a:xfrm>
              <a:off x="4896" y="2081"/>
              <a:ext cx="0" cy="432"/>
            </a:xfrm>
            <a:prstGeom prst="line">
              <a:avLst/>
            </a:prstGeom>
            <a:noFill/>
            <a:ln w="28575">
              <a:solidFill>
                <a:srgbClr val="FFFFFF"/>
              </a:solidFill>
              <a:round/>
              <a:headEnd/>
              <a:tailEnd/>
            </a:ln>
            <a:effectLst/>
          </p:spPr>
          <p:txBody>
            <a:bodyPr/>
            <a:lstStyle/>
            <a:p>
              <a:endParaRPr lang="en-US"/>
            </a:p>
          </p:txBody>
        </p:sp>
        <p:sp>
          <p:nvSpPr>
            <p:cNvPr id="2319394" name="Line 34"/>
            <p:cNvSpPr>
              <a:spLocks noChangeShapeType="1"/>
            </p:cNvSpPr>
            <p:nvPr>
              <p:custDataLst>
                <p:tags r:id="rId84"/>
              </p:custDataLst>
            </p:nvPr>
          </p:nvSpPr>
          <p:spPr bwMode="auto">
            <a:xfrm flipV="1">
              <a:off x="4608" y="2177"/>
              <a:ext cx="288" cy="192"/>
            </a:xfrm>
            <a:prstGeom prst="line">
              <a:avLst/>
            </a:prstGeom>
            <a:noFill/>
            <a:ln w="28575">
              <a:solidFill>
                <a:srgbClr val="FFFFFF"/>
              </a:solidFill>
              <a:round/>
              <a:headEnd/>
              <a:tailEnd/>
            </a:ln>
            <a:effectLst/>
          </p:spPr>
          <p:txBody>
            <a:bodyPr/>
            <a:lstStyle/>
            <a:p>
              <a:endParaRPr lang="en-US"/>
            </a:p>
          </p:txBody>
        </p:sp>
        <p:sp>
          <p:nvSpPr>
            <p:cNvPr id="2319395" name="Line 35"/>
            <p:cNvSpPr>
              <a:spLocks noChangeShapeType="1"/>
            </p:cNvSpPr>
            <p:nvPr>
              <p:custDataLst>
                <p:tags r:id="rId85"/>
              </p:custDataLst>
            </p:nvPr>
          </p:nvSpPr>
          <p:spPr bwMode="auto">
            <a:xfrm>
              <a:off x="4896" y="2177"/>
              <a:ext cx="240" cy="192"/>
            </a:xfrm>
            <a:prstGeom prst="line">
              <a:avLst/>
            </a:prstGeom>
            <a:noFill/>
            <a:ln w="28575">
              <a:solidFill>
                <a:srgbClr val="FFFFFF"/>
              </a:solidFill>
              <a:round/>
              <a:headEnd/>
              <a:tailEnd/>
            </a:ln>
            <a:effectLst/>
          </p:spPr>
          <p:txBody>
            <a:bodyPr/>
            <a:lstStyle/>
            <a:p>
              <a:endParaRPr lang="en-US"/>
            </a:p>
          </p:txBody>
        </p:sp>
        <p:sp>
          <p:nvSpPr>
            <p:cNvPr id="2319396" name="Line 36"/>
            <p:cNvSpPr>
              <a:spLocks noChangeShapeType="1"/>
            </p:cNvSpPr>
            <p:nvPr>
              <p:custDataLst>
                <p:tags r:id="rId86"/>
              </p:custDataLst>
            </p:nvPr>
          </p:nvSpPr>
          <p:spPr bwMode="auto">
            <a:xfrm>
              <a:off x="5136" y="2369"/>
              <a:ext cx="96" cy="0"/>
            </a:xfrm>
            <a:prstGeom prst="line">
              <a:avLst/>
            </a:prstGeom>
            <a:noFill/>
            <a:ln w="28575">
              <a:solidFill>
                <a:srgbClr val="FFFFFF"/>
              </a:solidFill>
              <a:round/>
              <a:headEnd/>
              <a:tailEnd/>
            </a:ln>
            <a:effectLst/>
          </p:spPr>
          <p:txBody>
            <a:bodyPr/>
            <a:lstStyle/>
            <a:p>
              <a:endParaRPr lang="en-US"/>
            </a:p>
          </p:txBody>
        </p:sp>
        <p:sp>
          <p:nvSpPr>
            <p:cNvPr id="2319397" name="Line 37"/>
            <p:cNvSpPr>
              <a:spLocks noChangeShapeType="1"/>
            </p:cNvSpPr>
            <p:nvPr>
              <p:custDataLst>
                <p:tags r:id="rId87"/>
              </p:custDataLst>
            </p:nvPr>
          </p:nvSpPr>
          <p:spPr bwMode="auto">
            <a:xfrm>
              <a:off x="5136" y="2369"/>
              <a:ext cx="96" cy="48"/>
            </a:xfrm>
            <a:prstGeom prst="line">
              <a:avLst/>
            </a:prstGeom>
            <a:noFill/>
            <a:ln w="28575">
              <a:solidFill>
                <a:srgbClr val="FFFFFF"/>
              </a:solidFill>
              <a:round/>
              <a:headEnd/>
              <a:tailEnd/>
            </a:ln>
            <a:effectLst/>
          </p:spPr>
          <p:txBody>
            <a:bodyPr/>
            <a:lstStyle/>
            <a:p>
              <a:endParaRPr lang="en-US"/>
            </a:p>
          </p:txBody>
        </p:sp>
        <p:sp>
          <p:nvSpPr>
            <p:cNvPr id="2319398" name="Line 38"/>
            <p:cNvSpPr>
              <a:spLocks noChangeShapeType="1"/>
            </p:cNvSpPr>
            <p:nvPr>
              <p:custDataLst>
                <p:tags r:id="rId88"/>
              </p:custDataLst>
            </p:nvPr>
          </p:nvSpPr>
          <p:spPr bwMode="auto">
            <a:xfrm>
              <a:off x="5136" y="2369"/>
              <a:ext cx="0" cy="96"/>
            </a:xfrm>
            <a:prstGeom prst="line">
              <a:avLst/>
            </a:prstGeom>
            <a:noFill/>
            <a:ln w="28575">
              <a:solidFill>
                <a:srgbClr val="FFFFFF"/>
              </a:solidFill>
              <a:round/>
              <a:headEnd/>
              <a:tailEnd/>
            </a:ln>
            <a:effectLst/>
          </p:spPr>
          <p:txBody>
            <a:bodyPr/>
            <a:lstStyle/>
            <a:p>
              <a:endParaRPr lang="en-US"/>
            </a:p>
          </p:txBody>
        </p:sp>
        <p:sp>
          <p:nvSpPr>
            <p:cNvPr id="2319399" name="Line 39"/>
            <p:cNvSpPr>
              <a:spLocks noChangeShapeType="1"/>
            </p:cNvSpPr>
            <p:nvPr>
              <p:custDataLst>
                <p:tags r:id="rId89"/>
              </p:custDataLst>
            </p:nvPr>
          </p:nvSpPr>
          <p:spPr bwMode="auto">
            <a:xfrm>
              <a:off x="4512" y="2369"/>
              <a:ext cx="96" cy="0"/>
            </a:xfrm>
            <a:prstGeom prst="line">
              <a:avLst/>
            </a:prstGeom>
            <a:noFill/>
            <a:ln w="28575">
              <a:solidFill>
                <a:srgbClr val="FFFFFF"/>
              </a:solidFill>
              <a:round/>
              <a:headEnd/>
              <a:tailEnd/>
            </a:ln>
            <a:effectLst/>
          </p:spPr>
          <p:txBody>
            <a:bodyPr/>
            <a:lstStyle/>
            <a:p>
              <a:endParaRPr lang="en-US"/>
            </a:p>
          </p:txBody>
        </p:sp>
        <p:sp>
          <p:nvSpPr>
            <p:cNvPr id="2319400" name="Line 40"/>
            <p:cNvSpPr>
              <a:spLocks noChangeShapeType="1"/>
            </p:cNvSpPr>
            <p:nvPr>
              <p:custDataLst>
                <p:tags r:id="rId90"/>
              </p:custDataLst>
            </p:nvPr>
          </p:nvSpPr>
          <p:spPr bwMode="auto">
            <a:xfrm>
              <a:off x="4608" y="2369"/>
              <a:ext cx="0" cy="96"/>
            </a:xfrm>
            <a:prstGeom prst="line">
              <a:avLst/>
            </a:prstGeom>
            <a:noFill/>
            <a:ln w="28575">
              <a:solidFill>
                <a:srgbClr val="FFFFFF"/>
              </a:solidFill>
              <a:round/>
              <a:headEnd/>
              <a:tailEnd/>
            </a:ln>
            <a:effectLst/>
          </p:spPr>
          <p:txBody>
            <a:bodyPr/>
            <a:lstStyle/>
            <a:p>
              <a:endParaRPr lang="en-US"/>
            </a:p>
          </p:txBody>
        </p:sp>
        <p:sp>
          <p:nvSpPr>
            <p:cNvPr id="2319401" name="Line 41"/>
            <p:cNvSpPr>
              <a:spLocks noChangeShapeType="1"/>
            </p:cNvSpPr>
            <p:nvPr>
              <p:custDataLst>
                <p:tags r:id="rId91"/>
              </p:custDataLst>
            </p:nvPr>
          </p:nvSpPr>
          <p:spPr bwMode="auto">
            <a:xfrm flipH="1">
              <a:off x="4512" y="2369"/>
              <a:ext cx="96" cy="48"/>
            </a:xfrm>
            <a:prstGeom prst="line">
              <a:avLst/>
            </a:prstGeom>
            <a:noFill/>
            <a:ln w="28575">
              <a:solidFill>
                <a:srgbClr val="FFFFFF"/>
              </a:solidFill>
              <a:round/>
              <a:headEnd/>
              <a:tailEnd/>
            </a:ln>
            <a:effectLst/>
          </p:spPr>
          <p:txBody>
            <a:bodyPr/>
            <a:lstStyle/>
            <a:p>
              <a:endParaRPr lang="en-US"/>
            </a:p>
          </p:txBody>
        </p:sp>
        <p:sp>
          <p:nvSpPr>
            <p:cNvPr id="2319402" name="Line 42"/>
            <p:cNvSpPr>
              <a:spLocks noChangeShapeType="1"/>
            </p:cNvSpPr>
            <p:nvPr>
              <p:custDataLst>
                <p:tags r:id="rId92"/>
              </p:custDataLst>
            </p:nvPr>
          </p:nvSpPr>
          <p:spPr bwMode="auto">
            <a:xfrm>
              <a:off x="4848" y="2897"/>
              <a:ext cx="0" cy="192"/>
            </a:xfrm>
            <a:prstGeom prst="line">
              <a:avLst/>
            </a:prstGeom>
            <a:noFill/>
            <a:ln w="28575">
              <a:solidFill>
                <a:srgbClr val="FFFFFF"/>
              </a:solidFill>
              <a:round/>
              <a:headEnd/>
              <a:tailEnd/>
            </a:ln>
            <a:effectLst/>
          </p:spPr>
          <p:txBody>
            <a:bodyPr/>
            <a:lstStyle/>
            <a:p>
              <a:endParaRPr lang="en-US"/>
            </a:p>
          </p:txBody>
        </p:sp>
        <p:sp>
          <p:nvSpPr>
            <p:cNvPr id="2319403" name="Line 43"/>
            <p:cNvSpPr>
              <a:spLocks noChangeShapeType="1"/>
            </p:cNvSpPr>
            <p:nvPr>
              <p:custDataLst>
                <p:tags r:id="rId93"/>
              </p:custDataLst>
            </p:nvPr>
          </p:nvSpPr>
          <p:spPr bwMode="auto">
            <a:xfrm flipH="1">
              <a:off x="4800" y="3089"/>
              <a:ext cx="48" cy="48"/>
            </a:xfrm>
            <a:prstGeom prst="line">
              <a:avLst/>
            </a:prstGeom>
            <a:noFill/>
            <a:ln w="28575">
              <a:solidFill>
                <a:srgbClr val="FFFFFF"/>
              </a:solidFill>
              <a:round/>
              <a:headEnd/>
              <a:tailEnd/>
            </a:ln>
            <a:effectLst/>
          </p:spPr>
          <p:txBody>
            <a:bodyPr/>
            <a:lstStyle/>
            <a:p>
              <a:endParaRPr lang="en-US"/>
            </a:p>
          </p:txBody>
        </p:sp>
        <p:sp>
          <p:nvSpPr>
            <p:cNvPr id="2319404" name="Line 44"/>
            <p:cNvSpPr>
              <a:spLocks noChangeShapeType="1"/>
            </p:cNvSpPr>
            <p:nvPr>
              <p:custDataLst>
                <p:tags r:id="rId94"/>
              </p:custDataLst>
            </p:nvPr>
          </p:nvSpPr>
          <p:spPr bwMode="auto">
            <a:xfrm>
              <a:off x="4848" y="3089"/>
              <a:ext cx="0" cy="48"/>
            </a:xfrm>
            <a:prstGeom prst="line">
              <a:avLst/>
            </a:prstGeom>
            <a:noFill/>
            <a:ln w="28575">
              <a:solidFill>
                <a:srgbClr val="FFFFFF"/>
              </a:solidFill>
              <a:round/>
              <a:headEnd/>
              <a:tailEnd/>
            </a:ln>
            <a:effectLst/>
          </p:spPr>
          <p:txBody>
            <a:bodyPr/>
            <a:lstStyle/>
            <a:p>
              <a:endParaRPr lang="en-US"/>
            </a:p>
          </p:txBody>
        </p:sp>
        <p:sp>
          <p:nvSpPr>
            <p:cNvPr id="2319405" name="Line 45"/>
            <p:cNvSpPr>
              <a:spLocks noChangeShapeType="1"/>
            </p:cNvSpPr>
            <p:nvPr>
              <p:custDataLst>
                <p:tags r:id="rId95"/>
              </p:custDataLst>
            </p:nvPr>
          </p:nvSpPr>
          <p:spPr bwMode="auto">
            <a:xfrm>
              <a:off x="4992" y="2897"/>
              <a:ext cx="0" cy="192"/>
            </a:xfrm>
            <a:prstGeom prst="line">
              <a:avLst/>
            </a:prstGeom>
            <a:noFill/>
            <a:ln w="28575">
              <a:solidFill>
                <a:srgbClr val="FFFFFF"/>
              </a:solidFill>
              <a:round/>
              <a:headEnd/>
              <a:tailEnd/>
            </a:ln>
            <a:effectLst/>
          </p:spPr>
          <p:txBody>
            <a:bodyPr/>
            <a:lstStyle/>
            <a:p>
              <a:endParaRPr lang="en-US"/>
            </a:p>
          </p:txBody>
        </p:sp>
        <p:sp>
          <p:nvSpPr>
            <p:cNvPr id="2319406" name="Line 46"/>
            <p:cNvSpPr>
              <a:spLocks noChangeShapeType="1"/>
            </p:cNvSpPr>
            <p:nvPr>
              <p:custDataLst>
                <p:tags r:id="rId96"/>
              </p:custDataLst>
            </p:nvPr>
          </p:nvSpPr>
          <p:spPr bwMode="auto">
            <a:xfrm flipH="1">
              <a:off x="4944" y="3089"/>
              <a:ext cx="48" cy="48"/>
            </a:xfrm>
            <a:prstGeom prst="line">
              <a:avLst/>
            </a:prstGeom>
            <a:noFill/>
            <a:ln w="28575">
              <a:solidFill>
                <a:srgbClr val="FFFFFF"/>
              </a:solidFill>
              <a:round/>
              <a:headEnd/>
              <a:tailEnd/>
            </a:ln>
            <a:effectLst/>
          </p:spPr>
          <p:txBody>
            <a:bodyPr/>
            <a:lstStyle/>
            <a:p>
              <a:endParaRPr lang="en-US"/>
            </a:p>
          </p:txBody>
        </p:sp>
        <p:sp>
          <p:nvSpPr>
            <p:cNvPr id="2319407" name="Line 47"/>
            <p:cNvSpPr>
              <a:spLocks noChangeShapeType="1"/>
            </p:cNvSpPr>
            <p:nvPr>
              <p:custDataLst>
                <p:tags r:id="rId97"/>
              </p:custDataLst>
            </p:nvPr>
          </p:nvSpPr>
          <p:spPr bwMode="auto">
            <a:xfrm>
              <a:off x="4992" y="3089"/>
              <a:ext cx="0" cy="48"/>
            </a:xfrm>
            <a:prstGeom prst="line">
              <a:avLst/>
            </a:prstGeom>
            <a:noFill/>
            <a:ln w="28575">
              <a:solidFill>
                <a:srgbClr val="FFFFFF"/>
              </a:solidFill>
              <a:round/>
              <a:headEnd/>
              <a:tailEnd/>
            </a:ln>
            <a:effectLst/>
          </p:spPr>
          <p:txBody>
            <a:bodyPr/>
            <a:lstStyle/>
            <a:p>
              <a:endParaRPr lang="en-US"/>
            </a:p>
          </p:txBody>
        </p:sp>
        <p:sp>
          <p:nvSpPr>
            <p:cNvPr id="2319408" name="Freeform 48"/>
            <p:cNvSpPr>
              <a:spLocks/>
            </p:cNvSpPr>
            <p:nvPr>
              <p:custDataLst>
                <p:tags r:id="rId98"/>
              </p:custDataLst>
            </p:nvPr>
          </p:nvSpPr>
          <p:spPr bwMode="auto">
            <a:xfrm>
              <a:off x="4787" y="2493"/>
              <a:ext cx="255" cy="396"/>
            </a:xfrm>
            <a:custGeom>
              <a:avLst/>
              <a:gdLst/>
              <a:ahLst/>
              <a:cxnLst>
                <a:cxn ang="0">
                  <a:pos x="10" y="0"/>
                </a:cxn>
                <a:cxn ang="0">
                  <a:pos x="255" y="0"/>
                </a:cxn>
                <a:cxn ang="0">
                  <a:pos x="255" y="396"/>
                </a:cxn>
                <a:cxn ang="0">
                  <a:pos x="157" y="387"/>
                </a:cxn>
                <a:cxn ang="0">
                  <a:pos x="157" y="195"/>
                </a:cxn>
                <a:cxn ang="0">
                  <a:pos x="104" y="217"/>
                </a:cxn>
                <a:cxn ang="0">
                  <a:pos x="95" y="387"/>
                </a:cxn>
                <a:cxn ang="0">
                  <a:pos x="0" y="396"/>
                </a:cxn>
                <a:cxn ang="0">
                  <a:pos x="10" y="0"/>
                </a:cxn>
              </a:cxnLst>
              <a:rect l="0" t="0" r="r" b="b"/>
              <a:pathLst>
                <a:path w="255" h="396">
                  <a:moveTo>
                    <a:pt x="10" y="0"/>
                  </a:moveTo>
                  <a:lnTo>
                    <a:pt x="255" y="0"/>
                  </a:lnTo>
                  <a:lnTo>
                    <a:pt x="255" y="396"/>
                  </a:lnTo>
                  <a:lnTo>
                    <a:pt x="157" y="387"/>
                  </a:lnTo>
                  <a:lnTo>
                    <a:pt x="157" y="195"/>
                  </a:lnTo>
                  <a:lnTo>
                    <a:pt x="104" y="217"/>
                  </a:lnTo>
                  <a:lnTo>
                    <a:pt x="95" y="387"/>
                  </a:lnTo>
                  <a:lnTo>
                    <a:pt x="0" y="396"/>
                  </a:lnTo>
                  <a:lnTo>
                    <a:pt x="10" y="0"/>
                  </a:lnTo>
                  <a:close/>
                </a:path>
              </a:pathLst>
            </a:custGeom>
            <a:noFill/>
            <a:ln w="28575">
              <a:solidFill>
                <a:srgbClr val="FFFFFF"/>
              </a:solidFill>
              <a:round/>
              <a:headEnd/>
              <a:tailEnd/>
            </a:ln>
            <a:effectLst/>
          </p:spPr>
          <p:txBody>
            <a:bodyPr/>
            <a:lstStyle/>
            <a:p>
              <a:endParaRPr lang="en-US"/>
            </a:p>
          </p:txBody>
        </p:sp>
        <p:sp>
          <p:nvSpPr>
            <p:cNvPr id="2319409" name="Line 49"/>
            <p:cNvSpPr>
              <a:spLocks noChangeShapeType="1"/>
            </p:cNvSpPr>
            <p:nvPr>
              <p:custDataLst>
                <p:tags r:id="rId99"/>
              </p:custDataLst>
            </p:nvPr>
          </p:nvSpPr>
          <p:spPr bwMode="auto">
            <a:xfrm flipH="1">
              <a:off x="4656" y="1968"/>
              <a:ext cx="144" cy="48"/>
            </a:xfrm>
            <a:prstGeom prst="line">
              <a:avLst/>
            </a:prstGeom>
            <a:noFill/>
            <a:ln w="28575">
              <a:solidFill>
                <a:srgbClr val="CC3300"/>
              </a:solidFill>
              <a:round/>
              <a:headEnd/>
              <a:tailEnd/>
            </a:ln>
            <a:effectLst/>
          </p:spPr>
          <p:txBody>
            <a:bodyPr/>
            <a:lstStyle/>
            <a:p>
              <a:endParaRPr lang="en-US"/>
            </a:p>
          </p:txBody>
        </p:sp>
        <p:sp>
          <p:nvSpPr>
            <p:cNvPr id="2319410" name="Line 50"/>
            <p:cNvSpPr>
              <a:spLocks noChangeShapeType="1"/>
            </p:cNvSpPr>
            <p:nvPr>
              <p:custDataLst>
                <p:tags r:id="rId100"/>
              </p:custDataLst>
            </p:nvPr>
          </p:nvSpPr>
          <p:spPr bwMode="auto">
            <a:xfrm flipH="1" flipV="1">
              <a:off x="4656" y="1872"/>
              <a:ext cx="144" cy="48"/>
            </a:xfrm>
            <a:prstGeom prst="line">
              <a:avLst/>
            </a:prstGeom>
            <a:noFill/>
            <a:ln w="28575">
              <a:solidFill>
                <a:srgbClr val="CC3300"/>
              </a:solidFill>
              <a:round/>
              <a:headEnd/>
              <a:tailEnd/>
            </a:ln>
            <a:effectLst/>
          </p:spPr>
          <p:txBody>
            <a:bodyPr/>
            <a:lstStyle/>
            <a:p>
              <a:endParaRPr lang="en-US"/>
            </a:p>
          </p:txBody>
        </p:sp>
        <p:sp>
          <p:nvSpPr>
            <p:cNvPr id="2319411" name="Line 51"/>
            <p:cNvSpPr>
              <a:spLocks noChangeShapeType="1"/>
            </p:cNvSpPr>
            <p:nvPr>
              <p:custDataLst>
                <p:tags r:id="rId101"/>
              </p:custDataLst>
            </p:nvPr>
          </p:nvSpPr>
          <p:spPr bwMode="auto">
            <a:xfrm flipH="1" flipV="1">
              <a:off x="4704" y="1776"/>
              <a:ext cx="144" cy="96"/>
            </a:xfrm>
            <a:prstGeom prst="line">
              <a:avLst/>
            </a:prstGeom>
            <a:noFill/>
            <a:ln w="28575">
              <a:solidFill>
                <a:srgbClr val="CC3300"/>
              </a:solidFill>
              <a:round/>
              <a:headEnd/>
              <a:tailEnd/>
            </a:ln>
            <a:effectLst/>
          </p:spPr>
          <p:txBody>
            <a:bodyPr/>
            <a:lstStyle/>
            <a:p>
              <a:endParaRPr lang="en-US"/>
            </a:p>
          </p:txBody>
        </p:sp>
        <p:sp>
          <p:nvSpPr>
            <p:cNvPr id="2319412" name="Line 52"/>
            <p:cNvSpPr>
              <a:spLocks noChangeShapeType="1"/>
            </p:cNvSpPr>
            <p:nvPr>
              <p:custDataLst>
                <p:tags r:id="rId102"/>
              </p:custDataLst>
            </p:nvPr>
          </p:nvSpPr>
          <p:spPr bwMode="auto">
            <a:xfrm flipH="1" flipV="1">
              <a:off x="4848" y="1680"/>
              <a:ext cx="48" cy="144"/>
            </a:xfrm>
            <a:prstGeom prst="line">
              <a:avLst/>
            </a:prstGeom>
            <a:noFill/>
            <a:ln w="28575">
              <a:solidFill>
                <a:srgbClr val="BC1010"/>
              </a:solidFill>
              <a:round/>
              <a:headEnd/>
              <a:tailEnd/>
            </a:ln>
            <a:effectLst/>
          </p:spPr>
          <p:txBody>
            <a:bodyPr/>
            <a:lstStyle/>
            <a:p>
              <a:endParaRPr lang="en-US"/>
            </a:p>
          </p:txBody>
        </p:sp>
        <p:sp>
          <p:nvSpPr>
            <p:cNvPr id="2319413" name="Line 53"/>
            <p:cNvSpPr>
              <a:spLocks noChangeShapeType="1"/>
            </p:cNvSpPr>
            <p:nvPr>
              <p:custDataLst>
                <p:tags r:id="rId103"/>
              </p:custDataLst>
            </p:nvPr>
          </p:nvSpPr>
          <p:spPr bwMode="auto">
            <a:xfrm>
              <a:off x="4992" y="1920"/>
              <a:ext cx="48" cy="48"/>
            </a:xfrm>
            <a:prstGeom prst="line">
              <a:avLst/>
            </a:prstGeom>
            <a:noFill/>
            <a:ln w="28575">
              <a:solidFill>
                <a:srgbClr val="CC3300"/>
              </a:solidFill>
              <a:round/>
              <a:headEnd/>
              <a:tailEnd/>
            </a:ln>
            <a:effectLst/>
          </p:spPr>
          <p:txBody>
            <a:bodyPr/>
            <a:lstStyle/>
            <a:p>
              <a:endParaRPr lang="en-US"/>
            </a:p>
          </p:txBody>
        </p:sp>
        <p:sp>
          <p:nvSpPr>
            <p:cNvPr id="2319414" name="Line 54"/>
            <p:cNvSpPr>
              <a:spLocks noChangeShapeType="1"/>
            </p:cNvSpPr>
            <p:nvPr>
              <p:custDataLst>
                <p:tags r:id="rId104"/>
              </p:custDataLst>
            </p:nvPr>
          </p:nvSpPr>
          <p:spPr bwMode="auto">
            <a:xfrm flipV="1">
              <a:off x="4944" y="1728"/>
              <a:ext cx="48" cy="144"/>
            </a:xfrm>
            <a:prstGeom prst="line">
              <a:avLst/>
            </a:prstGeom>
            <a:noFill/>
            <a:ln w="28575">
              <a:solidFill>
                <a:srgbClr val="CC3300"/>
              </a:solidFill>
              <a:round/>
              <a:headEnd/>
              <a:tailEnd/>
            </a:ln>
            <a:effectLst/>
          </p:spPr>
          <p:txBody>
            <a:bodyPr/>
            <a:lstStyle/>
            <a:p>
              <a:endParaRPr lang="en-US"/>
            </a:p>
          </p:txBody>
        </p:sp>
        <p:sp>
          <p:nvSpPr>
            <p:cNvPr id="2319415" name="Line 55"/>
            <p:cNvSpPr>
              <a:spLocks noChangeShapeType="1"/>
            </p:cNvSpPr>
            <p:nvPr>
              <p:custDataLst>
                <p:tags r:id="rId105"/>
              </p:custDataLst>
            </p:nvPr>
          </p:nvSpPr>
          <p:spPr bwMode="auto">
            <a:xfrm>
              <a:off x="4992" y="1968"/>
              <a:ext cx="48" cy="48"/>
            </a:xfrm>
            <a:prstGeom prst="line">
              <a:avLst/>
            </a:prstGeom>
            <a:noFill/>
            <a:ln w="28575">
              <a:solidFill>
                <a:srgbClr val="CC3300"/>
              </a:solidFill>
              <a:round/>
              <a:headEnd/>
              <a:tailEnd/>
            </a:ln>
            <a:effectLst/>
          </p:spPr>
          <p:txBody>
            <a:bodyPr/>
            <a:lstStyle/>
            <a:p>
              <a:endParaRPr lang="en-US"/>
            </a:p>
          </p:txBody>
        </p:sp>
      </p:grpSp>
      <p:sp>
        <p:nvSpPr>
          <p:cNvPr id="2319416" name="Line 56"/>
          <p:cNvSpPr>
            <a:spLocks noChangeShapeType="1"/>
          </p:cNvSpPr>
          <p:nvPr>
            <p:custDataLst>
              <p:tags r:id="rId7"/>
            </p:custDataLst>
          </p:nvPr>
        </p:nvSpPr>
        <p:spPr bwMode="auto">
          <a:xfrm>
            <a:off x="1040022" y="1295400"/>
            <a:ext cx="7951578" cy="0"/>
          </a:xfrm>
          <a:prstGeom prst="line">
            <a:avLst/>
          </a:prstGeom>
          <a:noFill/>
          <a:ln w="28575" cap="sq">
            <a:solidFill>
              <a:srgbClr val="FFFFFF"/>
            </a:solidFill>
            <a:round/>
            <a:headEnd type="none" w="med" len="med"/>
            <a:tailEnd type="arrow" w="lg" len="lg"/>
          </a:ln>
          <a:effectLst/>
        </p:spPr>
        <p:txBody>
          <a:bodyPr/>
          <a:lstStyle/>
          <a:p>
            <a:endParaRPr lang="en-US"/>
          </a:p>
        </p:txBody>
      </p:sp>
      <p:pic>
        <p:nvPicPr>
          <p:cNvPr id="65" name="Picture 8"/>
          <p:cNvPicPr>
            <a:picLocks noChangeAspect="1" noChangeArrowheads="1"/>
          </p:cNvPicPr>
          <p:nvPr>
            <p:custDataLst>
              <p:tags r:id="rId8"/>
            </p:custDataLst>
          </p:nvPr>
        </p:nvPicPr>
        <p:blipFill>
          <a:blip r:embed="rId130" cstate="print"/>
          <a:srcRect/>
          <a:stretch>
            <a:fillRect/>
          </a:stretch>
        </p:blipFill>
        <p:spPr bwMode="auto">
          <a:xfrm>
            <a:off x="1173700" y="1419045"/>
            <a:ext cx="587087" cy="582106"/>
          </a:xfrm>
          <a:prstGeom prst="rect">
            <a:avLst/>
          </a:prstGeom>
          <a:noFill/>
          <a:ln w="9525">
            <a:noFill/>
            <a:miter lim="800000"/>
            <a:headEnd/>
            <a:tailEnd/>
          </a:ln>
          <a:effectLst/>
        </p:spPr>
      </p:pic>
      <p:pic>
        <p:nvPicPr>
          <p:cNvPr id="66" name="Picture 9"/>
          <p:cNvPicPr>
            <a:picLocks noChangeAspect="1" noChangeArrowheads="1"/>
          </p:cNvPicPr>
          <p:nvPr>
            <p:custDataLst>
              <p:tags r:id="rId9"/>
            </p:custDataLst>
          </p:nvPr>
        </p:nvPicPr>
        <p:blipFill>
          <a:blip r:embed="rId131" cstate="print"/>
          <a:srcRect/>
          <a:stretch>
            <a:fillRect/>
          </a:stretch>
        </p:blipFill>
        <p:spPr bwMode="auto">
          <a:xfrm>
            <a:off x="2309955" y="1480868"/>
            <a:ext cx="601546" cy="484071"/>
          </a:xfrm>
          <a:prstGeom prst="rect">
            <a:avLst/>
          </a:prstGeom>
          <a:noFill/>
          <a:ln w="9525">
            <a:noFill/>
            <a:miter lim="800000"/>
            <a:headEnd/>
            <a:tailEnd/>
          </a:ln>
          <a:effectLst/>
        </p:spPr>
      </p:pic>
      <p:sp>
        <p:nvSpPr>
          <p:cNvPr id="68" name="Line 56"/>
          <p:cNvSpPr>
            <a:spLocks noChangeShapeType="1"/>
          </p:cNvSpPr>
          <p:nvPr>
            <p:custDataLst>
              <p:tags r:id="rId10"/>
            </p:custDataLst>
          </p:nvPr>
        </p:nvSpPr>
        <p:spPr bwMode="auto">
          <a:xfrm>
            <a:off x="1040023" y="1295400"/>
            <a:ext cx="0" cy="3276600"/>
          </a:xfrm>
          <a:prstGeom prst="line">
            <a:avLst/>
          </a:prstGeom>
          <a:noFill/>
          <a:ln w="28575" cap="sq">
            <a:solidFill>
              <a:srgbClr val="FFFFFF"/>
            </a:solidFill>
            <a:round/>
            <a:headEnd type="none" w="med" len="med"/>
            <a:tailEnd type="arrow" w="lg" len="lg"/>
          </a:ln>
          <a:effectLst/>
        </p:spPr>
        <p:txBody>
          <a:bodyPr/>
          <a:lstStyle/>
          <a:p>
            <a:endParaRPr lang="en-US"/>
          </a:p>
        </p:txBody>
      </p:sp>
      <p:sp>
        <p:nvSpPr>
          <p:cNvPr id="78" name="Rectangle 77"/>
          <p:cNvSpPr/>
          <p:nvPr>
            <p:custDataLst>
              <p:tags r:id="rId11"/>
            </p:custDataLst>
          </p:nvPr>
        </p:nvSpPr>
        <p:spPr>
          <a:xfrm>
            <a:off x="1106862" y="1357223"/>
            <a:ext cx="735223" cy="741872"/>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91" name="Picture 6"/>
          <p:cNvPicPr>
            <a:picLocks noChangeAspect="1" noChangeArrowheads="1"/>
          </p:cNvPicPr>
          <p:nvPr>
            <p:custDataLst>
              <p:tags r:id="rId12"/>
            </p:custDataLst>
          </p:nvPr>
        </p:nvPicPr>
        <p:blipFill>
          <a:blip r:embed="rId132" cstate="print"/>
          <a:srcRect/>
          <a:stretch>
            <a:fillRect/>
          </a:stretch>
        </p:blipFill>
        <p:spPr bwMode="auto">
          <a:xfrm>
            <a:off x="3864232" y="1480868"/>
            <a:ext cx="517716" cy="475824"/>
          </a:xfrm>
          <a:prstGeom prst="rect">
            <a:avLst/>
          </a:prstGeom>
          <a:noFill/>
          <a:ln w="9525">
            <a:noFill/>
            <a:miter lim="800000"/>
            <a:headEnd/>
            <a:tailEnd/>
          </a:ln>
          <a:effectLst/>
        </p:spPr>
      </p:pic>
      <p:pic>
        <p:nvPicPr>
          <p:cNvPr id="93" name="Picture 8"/>
          <p:cNvPicPr>
            <a:picLocks noChangeAspect="1" noChangeArrowheads="1"/>
          </p:cNvPicPr>
          <p:nvPr>
            <p:custDataLst>
              <p:tags r:id="rId13"/>
            </p:custDataLst>
          </p:nvPr>
        </p:nvPicPr>
        <p:blipFill>
          <a:blip r:embed="rId130" cstate="print"/>
          <a:srcRect/>
          <a:stretch>
            <a:fillRect/>
          </a:stretch>
        </p:blipFill>
        <p:spPr bwMode="auto">
          <a:xfrm>
            <a:off x="2710985" y="2222740"/>
            <a:ext cx="587087" cy="582106"/>
          </a:xfrm>
          <a:prstGeom prst="rect">
            <a:avLst/>
          </a:prstGeom>
          <a:noFill/>
          <a:ln w="9525">
            <a:noFill/>
            <a:miter lim="800000"/>
            <a:headEnd/>
            <a:tailEnd/>
          </a:ln>
          <a:effectLst/>
        </p:spPr>
      </p:pic>
      <p:sp>
        <p:nvSpPr>
          <p:cNvPr id="95" name="Rectangle 94"/>
          <p:cNvSpPr/>
          <p:nvPr>
            <p:custDataLst>
              <p:tags r:id="rId14"/>
            </p:custDataLst>
          </p:nvPr>
        </p:nvSpPr>
        <p:spPr>
          <a:xfrm>
            <a:off x="2644147" y="2160917"/>
            <a:ext cx="735223" cy="741872"/>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98" name="Rectangle 97"/>
          <p:cNvSpPr/>
          <p:nvPr>
            <p:custDataLst>
              <p:tags r:id="rId15"/>
            </p:custDataLst>
          </p:nvPr>
        </p:nvSpPr>
        <p:spPr>
          <a:xfrm>
            <a:off x="3914078" y="1357223"/>
            <a:ext cx="467869" cy="741872"/>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grpSp>
        <p:nvGrpSpPr>
          <p:cNvPr id="4" name="Group 73"/>
          <p:cNvGrpSpPr/>
          <p:nvPr>
            <p:custDataLst>
              <p:tags r:id="rId16"/>
            </p:custDataLst>
          </p:nvPr>
        </p:nvGrpSpPr>
        <p:grpSpPr>
          <a:xfrm>
            <a:off x="371638" y="3088257"/>
            <a:ext cx="445590" cy="618226"/>
            <a:chOff x="3149600" y="2514600"/>
            <a:chExt cx="508000" cy="762000"/>
          </a:xfrm>
        </p:grpSpPr>
        <p:sp>
          <p:nvSpPr>
            <p:cNvPr id="75" name="Line 10"/>
            <p:cNvSpPr>
              <a:spLocks noChangeShapeType="1"/>
            </p:cNvSpPr>
            <p:nvPr>
              <p:custDataLst>
                <p:tags r:id="rId64"/>
              </p:custDataLst>
            </p:nvPr>
          </p:nvSpPr>
          <p:spPr bwMode="auto">
            <a:xfrm>
              <a:off x="3420533" y="2773596"/>
              <a:ext cx="0" cy="205774"/>
            </a:xfrm>
            <a:prstGeom prst="line">
              <a:avLst/>
            </a:prstGeom>
            <a:noFill/>
            <a:ln w="28575">
              <a:solidFill>
                <a:srgbClr val="FFFFFF"/>
              </a:solidFill>
              <a:round/>
              <a:headEnd/>
              <a:tailEnd/>
            </a:ln>
            <a:effectLst/>
          </p:spPr>
          <p:txBody>
            <a:bodyPr/>
            <a:lstStyle/>
            <a:p>
              <a:endParaRPr lang="en-US"/>
            </a:p>
          </p:txBody>
        </p:sp>
        <p:sp>
          <p:nvSpPr>
            <p:cNvPr id="76" name="AutoShape 11"/>
            <p:cNvSpPr>
              <a:spLocks noChangeArrowheads="1"/>
            </p:cNvSpPr>
            <p:nvPr>
              <p:custDataLst>
                <p:tags r:id="rId65"/>
              </p:custDataLst>
            </p:nvPr>
          </p:nvSpPr>
          <p:spPr bwMode="auto">
            <a:xfrm>
              <a:off x="3285067" y="2979370"/>
              <a:ext cx="270933" cy="182911"/>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77" name="Line 12"/>
            <p:cNvSpPr>
              <a:spLocks noChangeShapeType="1"/>
            </p:cNvSpPr>
            <p:nvPr>
              <p:custDataLst>
                <p:tags r:id="rId66"/>
              </p:custDataLst>
            </p:nvPr>
          </p:nvSpPr>
          <p:spPr bwMode="auto">
            <a:xfrm flipV="1">
              <a:off x="3217333" y="2819324"/>
              <a:ext cx="203200" cy="91455"/>
            </a:xfrm>
            <a:prstGeom prst="line">
              <a:avLst/>
            </a:prstGeom>
            <a:noFill/>
            <a:ln w="28575">
              <a:solidFill>
                <a:srgbClr val="FFFFFF"/>
              </a:solidFill>
              <a:round/>
              <a:headEnd/>
              <a:tailEnd/>
            </a:ln>
            <a:effectLst/>
          </p:spPr>
          <p:txBody>
            <a:bodyPr/>
            <a:lstStyle/>
            <a:p>
              <a:endParaRPr lang="en-US"/>
            </a:p>
          </p:txBody>
        </p:sp>
        <p:sp>
          <p:nvSpPr>
            <p:cNvPr id="82" name="Line 13"/>
            <p:cNvSpPr>
              <a:spLocks noChangeShapeType="1"/>
            </p:cNvSpPr>
            <p:nvPr>
              <p:custDataLst>
                <p:tags r:id="rId67"/>
              </p:custDataLst>
            </p:nvPr>
          </p:nvSpPr>
          <p:spPr bwMode="auto">
            <a:xfrm>
              <a:off x="3420533" y="2819324"/>
              <a:ext cx="169333" cy="91455"/>
            </a:xfrm>
            <a:prstGeom prst="line">
              <a:avLst/>
            </a:prstGeom>
            <a:noFill/>
            <a:ln w="28575">
              <a:solidFill>
                <a:srgbClr val="FFFFFF"/>
              </a:solidFill>
              <a:round/>
              <a:headEnd/>
              <a:tailEnd/>
            </a:ln>
            <a:effectLst/>
          </p:spPr>
          <p:txBody>
            <a:bodyPr/>
            <a:lstStyle/>
            <a:p>
              <a:endParaRPr lang="en-US"/>
            </a:p>
          </p:txBody>
        </p:sp>
        <p:sp>
          <p:nvSpPr>
            <p:cNvPr id="83" name="Line 14"/>
            <p:cNvSpPr>
              <a:spLocks noChangeShapeType="1"/>
            </p:cNvSpPr>
            <p:nvPr>
              <p:custDataLst>
                <p:tags r:id="rId68"/>
              </p:custDataLst>
            </p:nvPr>
          </p:nvSpPr>
          <p:spPr bwMode="auto">
            <a:xfrm>
              <a:off x="3589867" y="2910779"/>
              <a:ext cx="67733" cy="0"/>
            </a:xfrm>
            <a:prstGeom prst="line">
              <a:avLst/>
            </a:prstGeom>
            <a:noFill/>
            <a:ln w="28575">
              <a:solidFill>
                <a:srgbClr val="FFFFFF"/>
              </a:solidFill>
              <a:round/>
              <a:headEnd/>
              <a:tailEnd/>
            </a:ln>
            <a:effectLst/>
          </p:spPr>
          <p:txBody>
            <a:bodyPr/>
            <a:lstStyle/>
            <a:p>
              <a:endParaRPr lang="en-US"/>
            </a:p>
          </p:txBody>
        </p:sp>
        <p:sp>
          <p:nvSpPr>
            <p:cNvPr id="84" name="Line 15"/>
            <p:cNvSpPr>
              <a:spLocks noChangeShapeType="1"/>
            </p:cNvSpPr>
            <p:nvPr>
              <p:custDataLst>
                <p:tags r:id="rId69"/>
              </p:custDataLst>
            </p:nvPr>
          </p:nvSpPr>
          <p:spPr bwMode="auto">
            <a:xfrm>
              <a:off x="3589867" y="2910779"/>
              <a:ext cx="67733" cy="22864"/>
            </a:xfrm>
            <a:prstGeom prst="line">
              <a:avLst/>
            </a:prstGeom>
            <a:noFill/>
            <a:ln w="28575">
              <a:solidFill>
                <a:srgbClr val="FFFFFF"/>
              </a:solidFill>
              <a:round/>
              <a:headEnd/>
              <a:tailEnd/>
            </a:ln>
            <a:effectLst/>
          </p:spPr>
          <p:txBody>
            <a:bodyPr/>
            <a:lstStyle/>
            <a:p>
              <a:endParaRPr lang="en-US"/>
            </a:p>
          </p:txBody>
        </p:sp>
        <p:sp>
          <p:nvSpPr>
            <p:cNvPr id="85" name="Line 16"/>
            <p:cNvSpPr>
              <a:spLocks noChangeShapeType="1"/>
            </p:cNvSpPr>
            <p:nvPr>
              <p:custDataLst>
                <p:tags r:id="rId70"/>
              </p:custDataLst>
            </p:nvPr>
          </p:nvSpPr>
          <p:spPr bwMode="auto">
            <a:xfrm>
              <a:off x="3589867" y="2910779"/>
              <a:ext cx="0" cy="45728"/>
            </a:xfrm>
            <a:prstGeom prst="line">
              <a:avLst/>
            </a:prstGeom>
            <a:noFill/>
            <a:ln w="28575">
              <a:solidFill>
                <a:srgbClr val="FFFFFF"/>
              </a:solidFill>
              <a:round/>
              <a:headEnd/>
              <a:tailEnd/>
            </a:ln>
            <a:effectLst/>
          </p:spPr>
          <p:txBody>
            <a:bodyPr/>
            <a:lstStyle/>
            <a:p>
              <a:endParaRPr lang="en-US"/>
            </a:p>
          </p:txBody>
        </p:sp>
        <p:sp>
          <p:nvSpPr>
            <p:cNvPr id="86" name="Line 17"/>
            <p:cNvSpPr>
              <a:spLocks noChangeShapeType="1"/>
            </p:cNvSpPr>
            <p:nvPr>
              <p:custDataLst>
                <p:tags r:id="rId71"/>
              </p:custDataLst>
            </p:nvPr>
          </p:nvSpPr>
          <p:spPr bwMode="auto">
            <a:xfrm>
              <a:off x="3149600" y="2910779"/>
              <a:ext cx="67733" cy="0"/>
            </a:xfrm>
            <a:prstGeom prst="line">
              <a:avLst/>
            </a:prstGeom>
            <a:noFill/>
            <a:ln w="28575">
              <a:solidFill>
                <a:srgbClr val="FFFFFF"/>
              </a:solidFill>
              <a:round/>
              <a:headEnd/>
              <a:tailEnd/>
            </a:ln>
            <a:effectLst/>
          </p:spPr>
          <p:txBody>
            <a:bodyPr/>
            <a:lstStyle/>
            <a:p>
              <a:endParaRPr lang="en-US"/>
            </a:p>
          </p:txBody>
        </p:sp>
        <p:sp>
          <p:nvSpPr>
            <p:cNvPr id="87" name="Line 18"/>
            <p:cNvSpPr>
              <a:spLocks noChangeShapeType="1"/>
            </p:cNvSpPr>
            <p:nvPr>
              <p:custDataLst>
                <p:tags r:id="rId72"/>
              </p:custDataLst>
            </p:nvPr>
          </p:nvSpPr>
          <p:spPr bwMode="auto">
            <a:xfrm>
              <a:off x="3217333" y="2910779"/>
              <a:ext cx="0" cy="45728"/>
            </a:xfrm>
            <a:prstGeom prst="line">
              <a:avLst/>
            </a:prstGeom>
            <a:noFill/>
            <a:ln w="28575">
              <a:solidFill>
                <a:srgbClr val="FFFFFF"/>
              </a:solidFill>
              <a:round/>
              <a:headEnd/>
              <a:tailEnd/>
            </a:ln>
            <a:effectLst/>
          </p:spPr>
          <p:txBody>
            <a:bodyPr/>
            <a:lstStyle/>
            <a:p>
              <a:endParaRPr lang="en-US"/>
            </a:p>
          </p:txBody>
        </p:sp>
        <p:sp>
          <p:nvSpPr>
            <p:cNvPr id="88" name="Line 19"/>
            <p:cNvSpPr>
              <a:spLocks noChangeShapeType="1"/>
            </p:cNvSpPr>
            <p:nvPr>
              <p:custDataLst>
                <p:tags r:id="rId73"/>
              </p:custDataLst>
            </p:nvPr>
          </p:nvSpPr>
          <p:spPr bwMode="auto">
            <a:xfrm flipH="1">
              <a:off x="3149600" y="2910779"/>
              <a:ext cx="67733" cy="22864"/>
            </a:xfrm>
            <a:prstGeom prst="line">
              <a:avLst/>
            </a:prstGeom>
            <a:noFill/>
            <a:ln w="28575">
              <a:solidFill>
                <a:srgbClr val="FFFFFF"/>
              </a:solidFill>
              <a:round/>
              <a:headEnd/>
              <a:tailEnd/>
            </a:ln>
            <a:effectLst/>
          </p:spPr>
          <p:txBody>
            <a:bodyPr/>
            <a:lstStyle/>
            <a:p>
              <a:endParaRPr lang="en-US"/>
            </a:p>
          </p:txBody>
        </p:sp>
        <p:sp>
          <p:nvSpPr>
            <p:cNvPr id="89" name="Line 25"/>
            <p:cNvSpPr>
              <a:spLocks noChangeShapeType="1"/>
            </p:cNvSpPr>
            <p:nvPr>
              <p:custDataLst>
                <p:tags r:id="rId74"/>
              </p:custDataLst>
            </p:nvPr>
          </p:nvSpPr>
          <p:spPr bwMode="auto">
            <a:xfrm>
              <a:off x="3352800" y="3162281"/>
              <a:ext cx="0" cy="91455"/>
            </a:xfrm>
            <a:prstGeom prst="line">
              <a:avLst/>
            </a:prstGeom>
            <a:noFill/>
            <a:ln w="28575">
              <a:solidFill>
                <a:srgbClr val="FFFFFF"/>
              </a:solidFill>
              <a:round/>
              <a:headEnd/>
              <a:tailEnd/>
            </a:ln>
            <a:effectLst/>
          </p:spPr>
          <p:txBody>
            <a:bodyPr/>
            <a:lstStyle/>
            <a:p>
              <a:endParaRPr lang="en-US"/>
            </a:p>
          </p:txBody>
        </p:sp>
        <p:sp>
          <p:nvSpPr>
            <p:cNvPr id="99" name="Line 26"/>
            <p:cNvSpPr>
              <a:spLocks noChangeShapeType="1"/>
            </p:cNvSpPr>
            <p:nvPr>
              <p:custDataLst>
                <p:tags r:id="rId75"/>
              </p:custDataLst>
            </p:nvPr>
          </p:nvSpPr>
          <p:spPr bwMode="auto">
            <a:xfrm flipH="1">
              <a:off x="3318933" y="3253736"/>
              <a:ext cx="33867" cy="22864"/>
            </a:xfrm>
            <a:prstGeom prst="line">
              <a:avLst/>
            </a:prstGeom>
            <a:noFill/>
            <a:ln w="28575">
              <a:solidFill>
                <a:srgbClr val="FFFFFF"/>
              </a:solidFill>
              <a:round/>
              <a:headEnd/>
              <a:tailEnd/>
            </a:ln>
            <a:effectLst/>
          </p:spPr>
          <p:txBody>
            <a:bodyPr/>
            <a:lstStyle/>
            <a:p>
              <a:endParaRPr lang="en-US"/>
            </a:p>
          </p:txBody>
        </p:sp>
        <p:sp>
          <p:nvSpPr>
            <p:cNvPr id="100" name="Line 27"/>
            <p:cNvSpPr>
              <a:spLocks noChangeShapeType="1"/>
            </p:cNvSpPr>
            <p:nvPr>
              <p:custDataLst>
                <p:tags r:id="rId76"/>
              </p:custDataLst>
            </p:nvPr>
          </p:nvSpPr>
          <p:spPr bwMode="auto">
            <a:xfrm>
              <a:off x="3352800" y="3253736"/>
              <a:ext cx="0" cy="22864"/>
            </a:xfrm>
            <a:prstGeom prst="line">
              <a:avLst/>
            </a:prstGeom>
            <a:noFill/>
            <a:ln w="28575">
              <a:solidFill>
                <a:srgbClr val="FFFFFF"/>
              </a:solidFill>
              <a:round/>
              <a:headEnd/>
              <a:tailEnd/>
            </a:ln>
            <a:effectLst/>
          </p:spPr>
          <p:txBody>
            <a:bodyPr/>
            <a:lstStyle/>
            <a:p>
              <a:endParaRPr lang="en-US"/>
            </a:p>
          </p:txBody>
        </p:sp>
        <p:sp>
          <p:nvSpPr>
            <p:cNvPr id="101" name="Line 28"/>
            <p:cNvSpPr>
              <a:spLocks noChangeShapeType="1"/>
            </p:cNvSpPr>
            <p:nvPr>
              <p:custDataLst>
                <p:tags r:id="rId77"/>
              </p:custDataLst>
            </p:nvPr>
          </p:nvSpPr>
          <p:spPr bwMode="auto">
            <a:xfrm>
              <a:off x="3488267" y="3162281"/>
              <a:ext cx="0" cy="91455"/>
            </a:xfrm>
            <a:prstGeom prst="line">
              <a:avLst/>
            </a:prstGeom>
            <a:noFill/>
            <a:ln w="28575">
              <a:solidFill>
                <a:srgbClr val="FFFFFF"/>
              </a:solidFill>
              <a:round/>
              <a:headEnd/>
              <a:tailEnd/>
            </a:ln>
            <a:effectLst/>
          </p:spPr>
          <p:txBody>
            <a:bodyPr/>
            <a:lstStyle/>
            <a:p>
              <a:endParaRPr lang="en-US"/>
            </a:p>
          </p:txBody>
        </p:sp>
        <p:sp>
          <p:nvSpPr>
            <p:cNvPr id="102" name="Line 29"/>
            <p:cNvSpPr>
              <a:spLocks noChangeShapeType="1"/>
            </p:cNvSpPr>
            <p:nvPr>
              <p:custDataLst>
                <p:tags r:id="rId78"/>
              </p:custDataLst>
            </p:nvPr>
          </p:nvSpPr>
          <p:spPr bwMode="auto">
            <a:xfrm flipH="1">
              <a:off x="3454400" y="3253736"/>
              <a:ext cx="33867" cy="22864"/>
            </a:xfrm>
            <a:prstGeom prst="line">
              <a:avLst/>
            </a:prstGeom>
            <a:noFill/>
            <a:ln w="28575">
              <a:solidFill>
                <a:srgbClr val="FFFFFF"/>
              </a:solidFill>
              <a:round/>
              <a:headEnd/>
              <a:tailEnd/>
            </a:ln>
            <a:effectLst/>
          </p:spPr>
          <p:txBody>
            <a:bodyPr/>
            <a:lstStyle/>
            <a:p>
              <a:endParaRPr lang="en-US"/>
            </a:p>
          </p:txBody>
        </p:sp>
        <p:sp>
          <p:nvSpPr>
            <p:cNvPr id="103" name="Line 30"/>
            <p:cNvSpPr>
              <a:spLocks noChangeShapeType="1"/>
            </p:cNvSpPr>
            <p:nvPr>
              <p:custDataLst>
                <p:tags r:id="rId79"/>
              </p:custDataLst>
            </p:nvPr>
          </p:nvSpPr>
          <p:spPr bwMode="auto">
            <a:xfrm>
              <a:off x="3488267" y="3253736"/>
              <a:ext cx="0" cy="22864"/>
            </a:xfrm>
            <a:prstGeom prst="line">
              <a:avLst/>
            </a:prstGeom>
            <a:noFill/>
            <a:ln w="28575">
              <a:solidFill>
                <a:srgbClr val="FFFFFF"/>
              </a:solidFill>
              <a:round/>
              <a:headEnd/>
              <a:tailEnd/>
            </a:ln>
            <a:effectLst/>
          </p:spPr>
          <p:txBody>
            <a:bodyPr/>
            <a:lstStyle/>
            <a:p>
              <a:endParaRPr lang="en-US"/>
            </a:p>
          </p:txBody>
        </p:sp>
        <p:sp>
          <p:nvSpPr>
            <p:cNvPr id="104" name="Cloud 103"/>
            <p:cNvSpPr/>
            <p:nvPr>
              <p:custDataLst>
                <p:tags r:id="rId80"/>
              </p:custDataLst>
            </p:nvPr>
          </p:nvSpPr>
          <p:spPr>
            <a:xfrm>
              <a:off x="3352800" y="2514600"/>
              <a:ext cx="228600" cy="228600"/>
            </a:xfrm>
            <a:prstGeom prst="cloud">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9"/>
            <p:cNvSpPr>
              <a:spLocks noChangeArrowheads="1"/>
            </p:cNvSpPr>
            <p:nvPr>
              <p:custDataLst>
                <p:tags r:id="rId81"/>
              </p:custDataLst>
            </p:nvPr>
          </p:nvSpPr>
          <p:spPr bwMode="auto">
            <a:xfrm>
              <a:off x="3352800" y="2659277"/>
              <a:ext cx="135467" cy="114319"/>
            </a:xfrm>
            <a:prstGeom prst="ellipse">
              <a:avLst/>
            </a:prstGeom>
            <a:solidFill>
              <a:schemeClr val="tx1"/>
            </a:solidFill>
            <a:ln w="9525">
              <a:solidFill>
                <a:srgbClr val="FFFFFF"/>
              </a:solidFill>
              <a:round/>
              <a:headEnd/>
              <a:tailEnd/>
            </a:ln>
            <a:effectLst/>
          </p:spPr>
          <p:txBody>
            <a:bodyPr wrap="none" anchor="ctr"/>
            <a:lstStyle/>
            <a:p>
              <a:endParaRPr lang="en-US"/>
            </a:p>
          </p:txBody>
        </p:sp>
      </p:grpSp>
      <p:grpSp>
        <p:nvGrpSpPr>
          <p:cNvPr id="5" name="Group 105"/>
          <p:cNvGrpSpPr/>
          <p:nvPr>
            <p:custDataLst>
              <p:tags r:id="rId17"/>
            </p:custDataLst>
          </p:nvPr>
        </p:nvGrpSpPr>
        <p:grpSpPr>
          <a:xfrm>
            <a:off x="304800" y="3891951"/>
            <a:ext cx="534708" cy="633040"/>
            <a:chOff x="1676400" y="2469353"/>
            <a:chExt cx="609600" cy="780259"/>
          </a:xfrm>
        </p:grpSpPr>
        <p:sp>
          <p:nvSpPr>
            <p:cNvPr id="107" name="Line 33"/>
            <p:cNvSpPr>
              <a:spLocks noChangeShapeType="1"/>
            </p:cNvSpPr>
            <p:nvPr>
              <p:custDataLst>
                <p:tags r:id="rId46"/>
              </p:custDataLst>
            </p:nvPr>
          </p:nvSpPr>
          <p:spPr bwMode="auto">
            <a:xfrm>
              <a:off x="2001520" y="2716892"/>
              <a:ext cx="0" cy="217931"/>
            </a:xfrm>
            <a:prstGeom prst="line">
              <a:avLst/>
            </a:prstGeom>
            <a:noFill/>
            <a:ln w="28575">
              <a:solidFill>
                <a:srgbClr val="FFFFFF"/>
              </a:solidFill>
              <a:round/>
              <a:headEnd/>
              <a:tailEnd/>
            </a:ln>
            <a:effectLst/>
          </p:spPr>
          <p:txBody>
            <a:bodyPr/>
            <a:lstStyle/>
            <a:p>
              <a:endParaRPr lang="en-US"/>
            </a:p>
          </p:txBody>
        </p:sp>
        <p:sp>
          <p:nvSpPr>
            <p:cNvPr id="108" name="Line 34"/>
            <p:cNvSpPr>
              <a:spLocks noChangeShapeType="1"/>
            </p:cNvSpPr>
            <p:nvPr>
              <p:custDataLst>
                <p:tags r:id="rId47"/>
              </p:custDataLst>
            </p:nvPr>
          </p:nvSpPr>
          <p:spPr bwMode="auto">
            <a:xfrm flipV="1">
              <a:off x="1757680" y="2765321"/>
              <a:ext cx="243840" cy="96858"/>
            </a:xfrm>
            <a:prstGeom prst="line">
              <a:avLst/>
            </a:prstGeom>
            <a:noFill/>
            <a:ln w="28575">
              <a:solidFill>
                <a:srgbClr val="FFFFFF"/>
              </a:solidFill>
              <a:round/>
              <a:headEnd/>
              <a:tailEnd/>
            </a:ln>
            <a:effectLst/>
          </p:spPr>
          <p:txBody>
            <a:bodyPr/>
            <a:lstStyle/>
            <a:p>
              <a:endParaRPr lang="en-US"/>
            </a:p>
          </p:txBody>
        </p:sp>
        <p:sp>
          <p:nvSpPr>
            <p:cNvPr id="109" name="Line 35"/>
            <p:cNvSpPr>
              <a:spLocks noChangeShapeType="1"/>
            </p:cNvSpPr>
            <p:nvPr>
              <p:custDataLst>
                <p:tags r:id="rId48"/>
              </p:custDataLst>
            </p:nvPr>
          </p:nvSpPr>
          <p:spPr bwMode="auto">
            <a:xfrm>
              <a:off x="2001520" y="2765321"/>
              <a:ext cx="203200" cy="96858"/>
            </a:xfrm>
            <a:prstGeom prst="line">
              <a:avLst/>
            </a:prstGeom>
            <a:noFill/>
            <a:ln w="28575">
              <a:solidFill>
                <a:srgbClr val="FFFFFF"/>
              </a:solidFill>
              <a:round/>
              <a:headEnd/>
              <a:tailEnd/>
            </a:ln>
            <a:effectLst/>
          </p:spPr>
          <p:txBody>
            <a:bodyPr/>
            <a:lstStyle/>
            <a:p>
              <a:endParaRPr lang="en-US"/>
            </a:p>
          </p:txBody>
        </p:sp>
        <p:sp>
          <p:nvSpPr>
            <p:cNvPr id="110" name="Line 36"/>
            <p:cNvSpPr>
              <a:spLocks noChangeShapeType="1"/>
            </p:cNvSpPr>
            <p:nvPr>
              <p:custDataLst>
                <p:tags r:id="rId49"/>
              </p:custDataLst>
            </p:nvPr>
          </p:nvSpPr>
          <p:spPr bwMode="auto">
            <a:xfrm>
              <a:off x="2204720" y="2862179"/>
              <a:ext cx="81280" cy="0"/>
            </a:xfrm>
            <a:prstGeom prst="line">
              <a:avLst/>
            </a:prstGeom>
            <a:noFill/>
            <a:ln w="28575">
              <a:solidFill>
                <a:srgbClr val="FFFFFF"/>
              </a:solidFill>
              <a:round/>
              <a:headEnd/>
              <a:tailEnd/>
            </a:ln>
            <a:effectLst/>
          </p:spPr>
          <p:txBody>
            <a:bodyPr/>
            <a:lstStyle/>
            <a:p>
              <a:endParaRPr lang="en-US"/>
            </a:p>
          </p:txBody>
        </p:sp>
        <p:sp>
          <p:nvSpPr>
            <p:cNvPr id="111" name="Line 37"/>
            <p:cNvSpPr>
              <a:spLocks noChangeShapeType="1"/>
            </p:cNvSpPr>
            <p:nvPr>
              <p:custDataLst>
                <p:tags r:id="rId50"/>
              </p:custDataLst>
            </p:nvPr>
          </p:nvSpPr>
          <p:spPr bwMode="auto">
            <a:xfrm>
              <a:off x="2204720" y="2862179"/>
              <a:ext cx="81280" cy="24215"/>
            </a:xfrm>
            <a:prstGeom prst="line">
              <a:avLst/>
            </a:prstGeom>
            <a:noFill/>
            <a:ln w="28575">
              <a:solidFill>
                <a:srgbClr val="FFFFFF"/>
              </a:solidFill>
              <a:round/>
              <a:headEnd/>
              <a:tailEnd/>
            </a:ln>
            <a:effectLst/>
          </p:spPr>
          <p:txBody>
            <a:bodyPr/>
            <a:lstStyle/>
            <a:p>
              <a:endParaRPr lang="en-US"/>
            </a:p>
          </p:txBody>
        </p:sp>
        <p:sp>
          <p:nvSpPr>
            <p:cNvPr id="112" name="Line 38"/>
            <p:cNvSpPr>
              <a:spLocks noChangeShapeType="1"/>
            </p:cNvSpPr>
            <p:nvPr>
              <p:custDataLst>
                <p:tags r:id="rId51"/>
              </p:custDataLst>
            </p:nvPr>
          </p:nvSpPr>
          <p:spPr bwMode="auto">
            <a:xfrm>
              <a:off x="2204720" y="2862179"/>
              <a:ext cx="0" cy="48429"/>
            </a:xfrm>
            <a:prstGeom prst="line">
              <a:avLst/>
            </a:prstGeom>
            <a:noFill/>
            <a:ln w="28575">
              <a:solidFill>
                <a:srgbClr val="FFFFFF"/>
              </a:solidFill>
              <a:round/>
              <a:headEnd/>
              <a:tailEnd/>
            </a:ln>
            <a:effectLst/>
          </p:spPr>
          <p:txBody>
            <a:bodyPr/>
            <a:lstStyle/>
            <a:p>
              <a:endParaRPr lang="en-US"/>
            </a:p>
          </p:txBody>
        </p:sp>
        <p:sp>
          <p:nvSpPr>
            <p:cNvPr id="113" name="Line 39"/>
            <p:cNvSpPr>
              <a:spLocks noChangeShapeType="1"/>
            </p:cNvSpPr>
            <p:nvPr>
              <p:custDataLst>
                <p:tags r:id="rId52"/>
              </p:custDataLst>
            </p:nvPr>
          </p:nvSpPr>
          <p:spPr bwMode="auto">
            <a:xfrm>
              <a:off x="1676400" y="2862179"/>
              <a:ext cx="81280" cy="0"/>
            </a:xfrm>
            <a:prstGeom prst="line">
              <a:avLst/>
            </a:prstGeom>
            <a:noFill/>
            <a:ln w="28575">
              <a:solidFill>
                <a:srgbClr val="FFFFFF"/>
              </a:solidFill>
              <a:round/>
              <a:headEnd/>
              <a:tailEnd/>
            </a:ln>
            <a:effectLst/>
          </p:spPr>
          <p:txBody>
            <a:bodyPr/>
            <a:lstStyle/>
            <a:p>
              <a:endParaRPr lang="en-US"/>
            </a:p>
          </p:txBody>
        </p:sp>
        <p:sp>
          <p:nvSpPr>
            <p:cNvPr id="114" name="Line 40"/>
            <p:cNvSpPr>
              <a:spLocks noChangeShapeType="1"/>
            </p:cNvSpPr>
            <p:nvPr>
              <p:custDataLst>
                <p:tags r:id="rId53"/>
              </p:custDataLst>
            </p:nvPr>
          </p:nvSpPr>
          <p:spPr bwMode="auto">
            <a:xfrm>
              <a:off x="1757680" y="2862179"/>
              <a:ext cx="0" cy="48429"/>
            </a:xfrm>
            <a:prstGeom prst="line">
              <a:avLst/>
            </a:prstGeom>
            <a:noFill/>
            <a:ln w="28575">
              <a:solidFill>
                <a:srgbClr val="FFFFFF"/>
              </a:solidFill>
              <a:round/>
              <a:headEnd/>
              <a:tailEnd/>
            </a:ln>
            <a:effectLst/>
          </p:spPr>
          <p:txBody>
            <a:bodyPr/>
            <a:lstStyle/>
            <a:p>
              <a:endParaRPr lang="en-US"/>
            </a:p>
          </p:txBody>
        </p:sp>
        <p:sp>
          <p:nvSpPr>
            <p:cNvPr id="115" name="Line 41"/>
            <p:cNvSpPr>
              <a:spLocks noChangeShapeType="1"/>
            </p:cNvSpPr>
            <p:nvPr>
              <p:custDataLst>
                <p:tags r:id="rId54"/>
              </p:custDataLst>
            </p:nvPr>
          </p:nvSpPr>
          <p:spPr bwMode="auto">
            <a:xfrm flipH="1">
              <a:off x="1676400" y="2862179"/>
              <a:ext cx="81280" cy="24215"/>
            </a:xfrm>
            <a:prstGeom prst="line">
              <a:avLst/>
            </a:prstGeom>
            <a:noFill/>
            <a:ln w="28575">
              <a:solidFill>
                <a:srgbClr val="FFFFFF"/>
              </a:solidFill>
              <a:round/>
              <a:headEnd/>
              <a:tailEnd/>
            </a:ln>
            <a:effectLst/>
          </p:spPr>
          <p:txBody>
            <a:bodyPr/>
            <a:lstStyle/>
            <a:p>
              <a:endParaRPr lang="en-US"/>
            </a:p>
          </p:txBody>
        </p:sp>
        <p:sp>
          <p:nvSpPr>
            <p:cNvPr id="116" name="Line 42"/>
            <p:cNvSpPr>
              <a:spLocks noChangeShapeType="1"/>
            </p:cNvSpPr>
            <p:nvPr>
              <p:custDataLst>
                <p:tags r:id="rId55"/>
              </p:custDataLst>
            </p:nvPr>
          </p:nvSpPr>
          <p:spPr bwMode="auto">
            <a:xfrm>
              <a:off x="1960880" y="3128539"/>
              <a:ext cx="0" cy="96858"/>
            </a:xfrm>
            <a:prstGeom prst="line">
              <a:avLst/>
            </a:prstGeom>
            <a:noFill/>
            <a:ln w="28575">
              <a:solidFill>
                <a:srgbClr val="FFFFFF"/>
              </a:solidFill>
              <a:round/>
              <a:headEnd/>
              <a:tailEnd/>
            </a:ln>
            <a:effectLst/>
          </p:spPr>
          <p:txBody>
            <a:bodyPr/>
            <a:lstStyle/>
            <a:p>
              <a:endParaRPr lang="en-US"/>
            </a:p>
          </p:txBody>
        </p:sp>
        <p:sp>
          <p:nvSpPr>
            <p:cNvPr id="117" name="Line 43"/>
            <p:cNvSpPr>
              <a:spLocks noChangeShapeType="1"/>
            </p:cNvSpPr>
            <p:nvPr>
              <p:custDataLst>
                <p:tags r:id="rId56"/>
              </p:custDataLst>
            </p:nvPr>
          </p:nvSpPr>
          <p:spPr bwMode="auto">
            <a:xfrm flipH="1">
              <a:off x="1920240" y="3225397"/>
              <a:ext cx="40640" cy="24215"/>
            </a:xfrm>
            <a:prstGeom prst="line">
              <a:avLst/>
            </a:prstGeom>
            <a:noFill/>
            <a:ln w="28575">
              <a:solidFill>
                <a:srgbClr val="FFFFFF"/>
              </a:solidFill>
              <a:round/>
              <a:headEnd/>
              <a:tailEnd/>
            </a:ln>
            <a:effectLst/>
          </p:spPr>
          <p:txBody>
            <a:bodyPr/>
            <a:lstStyle/>
            <a:p>
              <a:endParaRPr lang="en-US"/>
            </a:p>
          </p:txBody>
        </p:sp>
        <p:sp>
          <p:nvSpPr>
            <p:cNvPr id="118" name="Line 44"/>
            <p:cNvSpPr>
              <a:spLocks noChangeShapeType="1"/>
            </p:cNvSpPr>
            <p:nvPr>
              <p:custDataLst>
                <p:tags r:id="rId57"/>
              </p:custDataLst>
            </p:nvPr>
          </p:nvSpPr>
          <p:spPr bwMode="auto">
            <a:xfrm>
              <a:off x="1960880" y="3225397"/>
              <a:ext cx="0" cy="24215"/>
            </a:xfrm>
            <a:prstGeom prst="line">
              <a:avLst/>
            </a:prstGeom>
            <a:noFill/>
            <a:ln w="28575">
              <a:solidFill>
                <a:srgbClr val="FFFFFF"/>
              </a:solidFill>
              <a:round/>
              <a:headEnd/>
              <a:tailEnd/>
            </a:ln>
            <a:effectLst/>
          </p:spPr>
          <p:txBody>
            <a:bodyPr/>
            <a:lstStyle/>
            <a:p>
              <a:endParaRPr lang="en-US"/>
            </a:p>
          </p:txBody>
        </p:sp>
        <p:sp>
          <p:nvSpPr>
            <p:cNvPr id="119" name="Line 45"/>
            <p:cNvSpPr>
              <a:spLocks noChangeShapeType="1"/>
            </p:cNvSpPr>
            <p:nvPr>
              <p:custDataLst>
                <p:tags r:id="rId58"/>
              </p:custDataLst>
            </p:nvPr>
          </p:nvSpPr>
          <p:spPr bwMode="auto">
            <a:xfrm>
              <a:off x="2082800" y="3128539"/>
              <a:ext cx="0" cy="96858"/>
            </a:xfrm>
            <a:prstGeom prst="line">
              <a:avLst/>
            </a:prstGeom>
            <a:noFill/>
            <a:ln w="28575">
              <a:solidFill>
                <a:srgbClr val="FFFFFF"/>
              </a:solidFill>
              <a:round/>
              <a:headEnd/>
              <a:tailEnd/>
            </a:ln>
            <a:effectLst/>
          </p:spPr>
          <p:txBody>
            <a:bodyPr/>
            <a:lstStyle/>
            <a:p>
              <a:endParaRPr lang="en-US"/>
            </a:p>
          </p:txBody>
        </p:sp>
        <p:sp>
          <p:nvSpPr>
            <p:cNvPr id="120" name="Line 46"/>
            <p:cNvSpPr>
              <a:spLocks noChangeShapeType="1"/>
            </p:cNvSpPr>
            <p:nvPr>
              <p:custDataLst>
                <p:tags r:id="rId59"/>
              </p:custDataLst>
            </p:nvPr>
          </p:nvSpPr>
          <p:spPr bwMode="auto">
            <a:xfrm flipH="1">
              <a:off x="2042160" y="3225397"/>
              <a:ext cx="40640" cy="24215"/>
            </a:xfrm>
            <a:prstGeom prst="line">
              <a:avLst/>
            </a:prstGeom>
            <a:noFill/>
            <a:ln w="28575">
              <a:solidFill>
                <a:srgbClr val="FFFFFF"/>
              </a:solidFill>
              <a:round/>
              <a:headEnd/>
              <a:tailEnd/>
            </a:ln>
            <a:effectLst/>
          </p:spPr>
          <p:txBody>
            <a:bodyPr/>
            <a:lstStyle/>
            <a:p>
              <a:endParaRPr lang="en-US"/>
            </a:p>
          </p:txBody>
        </p:sp>
        <p:sp>
          <p:nvSpPr>
            <p:cNvPr id="121" name="Line 47"/>
            <p:cNvSpPr>
              <a:spLocks noChangeShapeType="1"/>
            </p:cNvSpPr>
            <p:nvPr>
              <p:custDataLst>
                <p:tags r:id="rId60"/>
              </p:custDataLst>
            </p:nvPr>
          </p:nvSpPr>
          <p:spPr bwMode="auto">
            <a:xfrm>
              <a:off x="2082800" y="3225397"/>
              <a:ext cx="0" cy="24215"/>
            </a:xfrm>
            <a:prstGeom prst="line">
              <a:avLst/>
            </a:prstGeom>
            <a:noFill/>
            <a:ln w="28575">
              <a:solidFill>
                <a:srgbClr val="FFFFFF"/>
              </a:solidFill>
              <a:round/>
              <a:headEnd/>
              <a:tailEnd/>
            </a:ln>
            <a:effectLst/>
          </p:spPr>
          <p:txBody>
            <a:bodyPr/>
            <a:lstStyle/>
            <a:p>
              <a:endParaRPr lang="en-US"/>
            </a:p>
          </p:txBody>
        </p:sp>
        <p:sp>
          <p:nvSpPr>
            <p:cNvPr id="122" name="Freeform 48"/>
            <p:cNvSpPr>
              <a:spLocks/>
            </p:cNvSpPr>
            <p:nvPr>
              <p:custDataLst>
                <p:tags r:id="rId61"/>
              </p:custDataLst>
            </p:nvPr>
          </p:nvSpPr>
          <p:spPr bwMode="auto">
            <a:xfrm>
              <a:off x="1909233" y="2924734"/>
              <a:ext cx="215900" cy="199770"/>
            </a:xfrm>
            <a:custGeom>
              <a:avLst/>
              <a:gdLst/>
              <a:ahLst/>
              <a:cxnLst>
                <a:cxn ang="0">
                  <a:pos x="10" y="0"/>
                </a:cxn>
                <a:cxn ang="0">
                  <a:pos x="255" y="0"/>
                </a:cxn>
                <a:cxn ang="0">
                  <a:pos x="255" y="396"/>
                </a:cxn>
                <a:cxn ang="0">
                  <a:pos x="157" y="387"/>
                </a:cxn>
                <a:cxn ang="0">
                  <a:pos x="157" y="195"/>
                </a:cxn>
                <a:cxn ang="0">
                  <a:pos x="104" y="217"/>
                </a:cxn>
                <a:cxn ang="0">
                  <a:pos x="95" y="387"/>
                </a:cxn>
                <a:cxn ang="0">
                  <a:pos x="0" y="396"/>
                </a:cxn>
                <a:cxn ang="0">
                  <a:pos x="10" y="0"/>
                </a:cxn>
              </a:cxnLst>
              <a:rect l="0" t="0" r="r" b="b"/>
              <a:pathLst>
                <a:path w="255" h="396">
                  <a:moveTo>
                    <a:pt x="10" y="0"/>
                  </a:moveTo>
                  <a:lnTo>
                    <a:pt x="255" y="0"/>
                  </a:lnTo>
                  <a:lnTo>
                    <a:pt x="255" y="396"/>
                  </a:lnTo>
                  <a:lnTo>
                    <a:pt x="157" y="387"/>
                  </a:lnTo>
                  <a:lnTo>
                    <a:pt x="157" y="195"/>
                  </a:lnTo>
                  <a:lnTo>
                    <a:pt x="104" y="217"/>
                  </a:lnTo>
                  <a:lnTo>
                    <a:pt x="95" y="387"/>
                  </a:lnTo>
                  <a:lnTo>
                    <a:pt x="0" y="396"/>
                  </a:lnTo>
                  <a:lnTo>
                    <a:pt x="10" y="0"/>
                  </a:lnTo>
                  <a:close/>
                </a:path>
              </a:pathLst>
            </a:custGeom>
            <a:noFill/>
            <a:ln w="28575">
              <a:solidFill>
                <a:srgbClr val="FFFFFF"/>
              </a:solidFill>
              <a:round/>
              <a:headEnd/>
              <a:tailEnd/>
            </a:ln>
            <a:effectLst/>
          </p:spPr>
          <p:txBody>
            <a:bodyPr/>
            <a:lstStyle/>
            <a:p>
              <a:endParaRPr lang="en-US"/>
            </a:p>
          </p:txBody>
        </p:sp>
        <p:sp>
          <p:nvSpPr>
            <p:cNvPr id="123" name="Explosion 2 122"/>
            <p:cNvSpPr/>
            <p:nvPr>
              <p:custDataLst>
                <p:tags r:id="rId62"/>
              </p:custDataLst>
            </p:nvPr>
          </p:nvSpPr>
          <p:spPr>
            <a:xfrm>
              <a:off x="1816895" y="2469353"/>
              <a:ext cx="381000" cy="269085"/>
            </a:xfrm>
            <a:prstGeom prst="irregularSeal2">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32"/>
            <p:cNvSpPr>
              <a:spLocks noChangeArrowheads="1"/>
            </p:cNvSpPr>
            <p:nvPr>
              <p:custDataLst>
                <p:tags r:id="rId63"/>
              </p:custDataLst>
            </p:nvPr>
          </p:nvSpPr>
          <p:spPr bwMode="auto">
            <a:xfrm>
              <a:off x="1920240" y="2595820"/>
              <a:ext cx="162560" cy="121073"/>
            </a:xfrm>
            <a:prstGeom prst="ellipse">
              <a:avLst/>
            </a:prstGeom>
            <a:solidFill>
              <a:schemeClr val="tx1"/>
            </a:solidFill>
            <a:ln w="9525">
              <a:solidFill>
                <a:srgbClr val="FFFFFF"/>
              </a:solidFill>
              <a:round/>
              <a:headEnd/>
              <a:tailEnd/>
            </a:ln>
            <a:effectLst/>
          </p:spPr>
          <p:txBody>
            <a:bodyPr wrap="none" anchor="ctr"/>
            <a:lstStyle/>
            <a:p>
              <a:endParaRPr lang="en-US"/>
            </a:p>
          </p:txBody>
        </p:sp>
      </p:grpSp>
      <p:pic>
        <p:nvPicPr>
          <p:cNvPr id="128" name="Picture 8"/>
          <p:cNvPicPr>
            <a:picLocks noChangeAspect="1" noChangeArrowheads="1"/>
          </p:cNvPicPr>
          <p:nvPr>
            <p:custDataLst>
              <p:tags r:id="rId18"/>
            </p:custDataLst>
          </p:nvPr>
        </p:nvPicPr>
        <p:blipFill>
          <a:blip r:embed="rId130" cstate="print"/>
          <a:srcRect/>
          <a:stretch>
            <a:fillRect/>
          </a:stretch>
        </p:blipFill>
        <p:spPr bwMode="auto">
          <a:xfrm>
            <a:off x="4248271" y="3026434"/>
            <a:ext cx="587087" cy="582106"/>
          </a:xfrm>
          <a:prstGeom prst="rect">
            <a:avLst/>
          </a:prstGeom>
          <a:noFill/>
          <a:ln w="9525">
            <a:noFill/>
            <a:miter lim="800000"/>
            <a:headEnd/>
            <a:tailEnd/>
          </a:ln>
          <a:effectLst/>
        </p:spPr>
      </p:pic>
      <p:sp>
        <p:nvSpPr>
          <p:cNvPr id="130" name="Rectangle 129"/>
          <p:cNvSpPr/>
          <p:nvPr>
            <p:custDataLst>
              <p:tags r:id="rId19"/>
            </p:custDataLst>
          </p:nvPr>
        </p:nvSpPr>
        <p:spPr>
          <a:xfrm>
            <a:off x="4181432" y="2964611"/>
            <a:ext cx="735223" cy="741872"/>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37" name="Picture 8"/>
          <p:cNvPicPr>
            <a:picLocks noChangeAspect="1" noChangeArrowheads="1"/>
          </p:cNvPicPr>
          <p:nvPr>
            <p:custDataLst>
              <p:tags r:id="rId20"/>
            </p:custDataLst>
          </p:nvPr>
        </p:nvPicPr>
        <p:blipFill>
          <a:blip r:embed="rId130" cstate="print"/>
          <a:srcRect/>
          <a:stretch>
            <a:fillRect/>
          </a:stretch>
        </p:blipFill>
        <p:spPr bwMode="auto">
          <a:xfrm>
            <a:off x="5785556" y="3830128"/>
            <a:ext cx="587087" cy="582106"/>
          </a:xfrm>
          <a:prstGeom prst="rect">
            <a:avLst/>
          </a:prstGeom>
          <a:noFill/>
          <a:ln w="9525">
            <a:noFill/>
            <a:miter lim="800000"/>
            <a:headEnd/>
            <a:tailEnd/>
          </a:ln>
          <a:effectLst/>
        </p:spPr>
      </p:pic>
      <p:sp>
        <p:nvSpPr>
          <p:cNvPr id="139" name="Rectangle 138"/>
          <p:cNvSpPr/>
          <p:nvPr>
            <p:custDataLst>
              <p:tags r:id="rId21"/>
            </p:custDataLst>
          </p:nvPr>
        </p:nvSpPr>
        <p:spPr>
          <a:xfrm>
            <a:off x="5718717" y="3768306"/>
            <a:ext cx="735223" cy="741872"/>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45" name="Picture 4"/>
          <p:cNvPicPr>
            <a:picLocks noChangeAspect="1" noChangeArrowheads="1"/>
          </p:cNvPicPr>
          <p:nvPr>
            <p:custDataLst>
              <p:tags r:id="rId22"/>
            </p:custDataLst>
          </p:nvPr>
        </p:nvPicPr>
        <p:blipFill>
          <a:blip r:embed="rId133" cstate="print"/>
          <a:srcRect/>
          <a:stretch>
            <a:fillRect/>
          </a:stretch>
        </p:blipFill>
        <p:spPr bwMode="auto">
          <a:xfrm>
            <a:off x="3446209" y="1419045"/>
            <a:ext cx="387722" cy="537938"/>
          </a:xfrm>
          <a:prstGeom prst="rect">
            <a:avLst/>
          </a:prstGeom>
          <a:noFill/>
          <a:ln w="9525">
            <a:noFill/>
            <a:miter lim="800000"/>
            <a:headEnd/>
            <a:tailEnd/>
          </a:ln>
          <a:effectLst/>
        </p:spPr>
      </p:pic>
      <p:sp>
        <p:nvSpPr>
          <p:cNvPr id="146" name="Rectangle 145"/>
          <p:cNvSpPr/>
          <p:nvPr>
            <p:custDataLst>
              <p:tags r:id="rId23"/>
            </p:custDataLst>
          </p:nvPr>
        </p:nvSpPr>
        <p:spPr>
          <a:xfrm>
            <a:off x="3446209" y="1357223"/>
            <a:ext cx="401031" cy="74187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148" name="Rectangle 147"/>
          <p:cNvSpPr/>
          <p:nvPr>
            <p:custDataLst>
              <p:tags r:id="rId24"/>
            </p:custDataLst>
          </p:nvPr>
        </p:nvSpPr>
        <p:spPr>
          <a:xfrm>
            <a:off x="1908924" y="1357223"/>
            <a:ext cx="1470447" cy="741872"/>
          </a:xfrm>
          <a:prstGeom prst="rect">
            <a:avLst/>
          </a:prstGeom>
          <a:noFill/>
          <a:ln w="285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49" name="Picture 9"/>
          <p:cNvPicPr>
            <a:picLocks noChangeAspect="1" noChangeArrowheads="1"/>
          </p:cNvPicPr>
          <p:nvPr>
            <p:custDataLst>
              <p:tags r:id="rId25"/>
            </p:custDataLst>
          </p:nvPr>
        </p:nvPicPr>
        <p:blipFill>
          <a:blip r:embed="rId131" cstate="print"/>
          <a:srcRect/>
          <a:stretch>
            <a:fillRect/>
          </a:stretch>
        </p:blipFill>
        <p:spPr bwMode="auto">
          <a:xfrm>
            <a:off x="3847240" y="2284562"/>
            <a:ext cx="601546" cy="484071"/>
          </a:xfrm>
          <a:prstGeom prst="rect">
            <a:avLst/>
          </a:prstGeom>
          <a:noFill/>
          <a:ln w="9525">
            <a:noFill/>
            <a:miter lim="800000"/>
            <a:headEnd/>
            <a:tailEnd/>
          </a:ln>
          <a:effectLst/>
        </p:spPr>
      </p:pic>
      <p:sp>
        <p:nvSpPr>
          <p:cNvPr id="150" name="Rectangle 149"/>
          <p:cNvSpPr/>
          <p:nvPr>
            <p:custDataLst>
              <p:tags r:id="rId26"/>
            </p:custDataLst>
          </p:nvPr>
        </p:nvSpPr>
        <p:spPr>
          <a:xfrm>
            <a:off x="3446209" y="2160917"/>
            <a:ext cx="1470447" cy="741872"/>
          </a:xfrm>
          <a:prstGeom prst="rect">
            <a:avLst/>
          </a:prstGeom>
          <a:noFill/>
          <a:ln w="285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51" name="Picture 9"/>
          <p:cNvPicPr>
            <a:picLocks noChangeAspect="1" noChangeArrowheads="1"/>
          </p:cNvPicPr>
          <p:nvPr>
            <p:custDataLst>
              <p:tags r:id="rId27"/>
            </p:custDataLst>
          </p:nvPr>
        </p:nvPicPr>
        <p:blipFill>
          <a:blip r:embed="rId131" cstate="print"/>
          <a:srcRect/>
          <a:stretch>
            <a:fillRect/>
          </a:stretch>
        </p:blipFill>
        <p:spPr bwMode="auto">
          <a:xfrm>
            <a:off x="5384525" y="3088257"/>
            <a:ext cx="601546" cy="484071"/>
          </a:xfrm>
          <a:prstGeom prst="rect">
            <a:avLst/>
          </a:prstGeom>
          <a:noFill/>
          <a:ln w="9525">
            <a:noFill/>
            <a:miter lim="800000"/>
            <a:headEnd/>
            <a:tailEnd/>
          </a:ln>
          <a:effectLst/>
        </p:spPr>
      </p:pic>
      <p:sp>
        <p:nvSpPr>
          <p:cNvPr id="152" name="Rectangle 151"/>
          <p:cNvSpPr/>
          <p:nvPr>
            <p:custDataLst>
              <p:tags r:id="rId28"/>
            </p:custDataLst>
          </p:nvPr>
        </p:nvSpPr>
        <p:spPr>
          <a:xfrm>
            <a:off x="4983494" y="2964611"/>
            <a:ext cx="1470447" cy="741872"/>
          </a:xfrm>
          <a:prstGeom prst="rect">
            <a:avLst/>
          </a:prstGeom>
          <a:noFill/>
          <a:ln w="285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53" name="Picture 6"/>
          <p:cNvPicPr>
            <a:picLocks noChangeAspect="1" noChangeArrowheads="1"/>
          </p:cNvPicPr>
          <p:nvPr>
            <p:custDataLst>
              <p:tags r:id="rId29"/>
            </p:custDataLst>
          </p:nvPr>
        </p:nvPicPr>
        <p:blipFill>
          <a:blip r:embed="rId132" cstate="print"/>
          <a:srcRect/>
          <a:stretch>
            <a:fillRect/>
          </a:stretch>
        </p:blipFill>
        <p:spPr bwMode="auto">
          <a:xfrm>
            <a:off x="5401517" y="2284562"/>
            <a:ext cx="517716" cy="475824"/>
          </a:xfrm>
          <a:prstGeom prst="rect">
            <a:avLst/>
          </a:prstGeom>
          <a:noFill/>
          <a:ln w="9525">
            <a:noFill/>
            <a:miter lim="800000"/>
            <a:headEnd/>
            <a:tailEnd/>
          </a:ln>
          <a:effectLst/>
        </p:spPr>
      </p:pic>
      <p:sp>
        <p:nvSpPr>
          <p:cNvPr id="154" name="Rectangle 153"/>
          <p:cNvSpPr/>
          <p:nvPr>
            <p:custDataLst>
              <p:tags r:id="rId30"/>
            </p:custDataLst>
          </p:nvPr>
        </p:nvSpPr>
        <p:spPr>
          <a:xfrm>
            <a:off x="5451363" y="2160917"/>
            <a:ext cx="467869" cy="741872"/>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55" name="Picture 4"/>
          <p:cNvPicPr>
            <a:picLocks noChangeAspect="1" noChangeArrowheads="1"/>
          </p:cNvPicPr>
          <p:nvPr>
            <p:custDataLst>
              <p:tags r:id="rId31"/>
            </p:custDataLst>
          </p:nvPr>
        </p:nvPicPr>
        <p:blipFill>
          <a:blip r:embed="rId133" cstate="print"/>
          <a:srcRect/>
          <a:stretch>
            <a:fillRect/>
          </a:stretch>
        </p:blipFill>
        <p:spPr bwMode="auto">
          <a:xfrm>
            <a:off x="4983494" y="2222740"/>
            <a:ext cx="387722" cy="537938"/>
          </a:xfrm>
          <a:prstGeom prst="rect">
            <a:avLst/>
          </a:prstGeom>
          <a:noFill/>
          <a:ln w="9525">
            <a:noFill/>
            <a:miter lim="800000"/>
            <a:headEnd/>
            <a:tailEnd/>
          </a:ln>
          <a:effectLst/>
        </p:spPr>
      </p:pic>
      <p:sp>
        <p:nvSpPr>
          <p:cNvPr id="156" name="Rectangle 155"/>
          <p:cNvSpPr/>
          <p:nvPr>
            <p:custDataLst>
              <p:tags r:id="rId32"/>
            </p:custDataLst>
          </p:nvPr>
        </p:nvSpPr>
        <p:spPr>
          <a:xfrm>
            <a:off x="4983494" y="2160917"/>
            <a:ext cx="401031" cy="74187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57" name="Picture 6"/>
          <p:cNvPicPr>
            <a:picLocks noChangeAspect="1" noChangeArrowheads="1"/>
          </p:cNvPicPr>
          <p:nvPr>
            <p:custDataLst>
              <p:tags r:id="rId33"/>
            </p:custDataLst>
          </p:nvPr>
        </p:nvPicPr>
        <p:blipFill>
          <a:blip r:embed="rId132" cstate="print"/>
          <a:srcRect/>
          <a:stretch>
            <a:fillRect/>
          </a:stretch>
        </p:blipFill>
        <p:spPr bwMode="auto">
          <a:xfrm>
            <a:off x="6938802" y="3088257"/>
            <a:ext cx="517716" cy="475824"/>
          </a:xfrm>
          <a:prstGeom prst="rect">
            <a:avLst/>
          </a:prstGeom>
          <a:noFill/>
          <a:ln w="9525">
            <a:noFill/>
            <a:miter lim="800000"/>
            <a:headEnd/>
            <a:tailEnd/>
          </a:ln>
          <a:effectLst/>
        </p:spPr>
      </p:pic>
      <p:sp>
        <p:nvSpPr>
          <p:cNvPr id="158" name="Rectangle 157"/>
          <p:cNvSpPr/>
          <p:nvPr>
            <p:custDataLst>
              <p:tags r:id="rId34"/>
            </p:custDataLst>
          </p:nvPr>
        </p:nvSpPr>
        <p:spPr>
          <a:xfrm>
            <a:off x="6988648" y="2964611"/>
            <a:ext cx="467869" cy="741872"/>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59" name="Picture 4"/>
          <p:cNvPicPr>
            <a:picLocks noChangeAspect="1" noChangeArrowheads="1"/>
          </p:cNvPicPr>
          <p:nvPr>
            <p:custDataLst>
              <p:tags r:id="rId35"/>
            </p:custDataLst>
          </p:nvPr>
        </p:nvPicPr>
        <p:blipFill>
          <a:blip r:embed="rId133" cstate="print"/>
          <a:srcRect/>
          <a:stretch>
            <a:fillRect/>
          </a:stretch>
        </p:blipFill>
        <p:spPr bwMode="auto">
          <a:xfrm>
            <a:off x="6520779" y="3026434"/>
            <a:ext cx="387722" cy="537938"/>
          </a:xfrm>
          <a:prstGeom prst="rect">
            <a:avLst/>
          </a:prstGeom>
          <a:noFill/>
          <a:ln w="9525">
            <a:noFill/>
            <a:miter lim="800000"/>
            <a:headEnd/>
            <a:tailEnd/>
          </a:ln>
          <a:effectLst/>
        </p:spPr>
      </p:pic>
      <p:sp>
        <p:nvSpPr>
          <p:cNvPr id="160" name="Rectangle 159"/>
          <p:cNvSpPr/>
          <p:nvPr>
            <p:custDataLst>
              <p:tags r:id="rId36"/>
            </p:custDataLst>
          </p:nvPr>
        </p:nvSpPr>
        <p:spPr>
          <a:xfrm>
            <a:off x="6520779" y="2964611"/>
            <a:ext cx="401031" cy="74187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61" name="Picture 9"/>
          <p:cNvPicPr>
            <a:picLocks noChangeAspect="1" noChangeArrowheads="1"/>
          </p:cNvPicPr>
          <p:nvPr>
            <p:custDataLst>
              <p:tags r:id="rId37"/>
            </p:custDataLst>
          </p:nvPr>
        </p:nvPicPr>
        <p:blipFill>
          <a:blip r:embed="rId131" cstate="print"/>
          <a:srcRect/>
          <a:stretch>
            <a:fillRect/>
          </a:stretch>
        </p:blipFill>
        <p:spPr bwMode="auto">
          <a:xfrm>
            <a:off x="6921810" y="3891951"/>
            <a:ext cx="601546" cy="484071"/>
          </a:xfrm>
          <a:prstGeom prst="rect">
            <a:avLst/>
          </a:prstGeom>
          <a:noFill/>
          <a:ln w="9525">
            <a:noFill/>
            <a:miter lim="800000"/>
            <a:headEnd/>
            <a:tailEnd/>
          </a:ln>
          <a:effectLst/>
        </p:spPr>
      </p:pic>
      <p:sp>
        <p:nvSpPr>
          <p:cNvPr id="162" name="Rectangle 161"/>
          <p:cNvSpPr/>
          <p:nvPr>
            <p:custDataLst>
              <p:tags r:id="rId38"/>
            </p:custDataLst>
          </p:nvPr>
        </p:nvSpPr>
        <p:spPr>
          <a:xfrm>
            <a:off x="6520779" y="3768306"/>
            <a:ext cx="1470447" cy="741872"/>
          </a:xfrm>
          <a:prstGeom prst="rect">
            <a:avLst/>
          </a:prstGeom>
          <a:noFill/>
          <a:ln w="285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63" name="Picture 6"/>
          <p:cNvPicPr>
            <a:picLocks noChangeAspect="1" noChangeArrowheads="1"/>
          </p:cNvPicPr>
          <p:nvPr>
            <p:custDataLst>
              <p:tags r:id="rId39"/>
            </p:custDataLst>
          </p:nvPr>
        </p:nvPicPr>
        <p:blipFill>
          <a:blip r:embed="rId132" cstate="print"/>
          <a:srcRect/>
          <a:stretch>
            <a:fillRect/>
          </a:stretch>
        </p:blipFill>
        <p:spPr bwMode="auto">
          <a:xfrm>
            <a:off x="8491816" y="3891951"/>
            <a:ext cx="517716" cy="475824"/>
          </a:xfrm>
          <a:prstGeom prst="rect">
            <a:avLst/>
          </a:prstGeom>
          <a:noFill/>
          <a:ln w="9525">
            <a:noFill/>
            <a:miter lim="800000"/>
            <a:headEnd/>
            <a:tailEnd/>
          </a:ln>
          <a:effectLst/>
        </p:spPr>
      </p:pic>
      <p:sp>
        <p:nvSpPr>
          <p:cNvPr id="164" name="Rectangle 163"/>
          <p:cNvSpPr/>
          <p:nvPr>
            <p:custDataLst>
              <p:tags r:id="rId40"/>
            </p:custDataLst>
          </p:nvPr>
        </p:nvSpPr>
        <p:spPr>
          <a:xfrm>
            <a:off x="8541663" y="3768306"/>
            <a:ext cx="467869" cy="741872"/>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65" name="Picture 4"/>
          <p:cNvPicPr>
            <a:picLocks noChangeAspect="1" noChangeArrowheads="1"/>
          </p:cNvPicPr>
          <p:nvPr>
            <p:custDataLst>
              <p:tags r:id="rId41"/>
            </p:custDataLst>
          </p:nvPr>
        </p:nvPicPr>
        <p:blipFill>
          <a:blip r:embed="rId133" cstate="print"/>
          <a:srcRect/>
          <a:stretch>
            <a:fillRect/>
          </a:stretch>
        </p:blipFill>
        <p:spPr bwMode="auto">
          <a:xfrm>
            <a:off x="8073793" y="3830128"/>
            <a:ext cx="387722" cy="537938"/>
          </a:xfrm>
          <a:prstGeom prst="rect">
            <a:avLst/>
          </a:prstGeom>
          <a:noFill/>
          <a:ln w="9525">
            <a:noFill/>
            <a:miter lim="800000"/>
            <a:headEnd/>
            <a:tailEnd/>
          </a:ln>
          <a:effectLst/>
        </p:spPr>
      </p:pic>
      <p:sp>
        <p:nvSpPr>
          <p:cNvPr id="166" name="Rectangle 165"/>
          <p:cNvSpPr/>
          <p:nvPr>
            <p:custDataLst>
              <p:tags r:id="rId42"/>
            </p:custDataLst>
          </p:nvPr>
        </p:nvSpPr>
        <p:spPr>
          <a:xfrm>
            <a:off x="8073793" y="3768306"/>
            <a:ext cx="401031" cy="74187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6" name="TextBox 5"/>
          <p:cNvSpPr txBox="1"/>
          <p:nvPr/>
        </p:nvSpPr>
        <p:spPr>
          <a:xfrm>
            <a:off x="7621453" y="1600200"/>
            <a:ext cx="1522547" cy="369332"/>
          </a:xfrm>
          <a:prstGeom prst="rect">
            <a:avLst/>
          </a:prstGeom>
          <a:noFill/>
        </p:spPr>
        <p:txBody>
          <a:bodyPr wrap="none" rtlCol="0">
            <a:spAutoFit/>
          </a:bodyPr>
          <a:lstStyle/>
          <a:p>
            <a:r>
              <a:rPr lang="en-US" dirty="0" smtClean="0"/>
              <a:t>Done: 4 cycles</a:t>
            </a:r>
            <a:endParaRPr lang="en-US" dirty="0"/>
          </a:p>
        </p:txBody>
      </p:sp>
      <p:sp>
        <p:nvSpPr>
          <p:cNvPr id="129" name="TextBox 128"/>
          <p:cNvSpPr txBox="1"/>
          <p:nvPr/>
        </p:nvSpPr>
        <p:spPr>
          <a:xfrm>
            <a:off x="7621453" y="2362200"/>
            <a:ext cx="1522547" cy="369332"/>
          </a:xfrm>
          <a:prstGeom prst="rect">
            <a:avLst/>
          </a:prstGeom>
          <a:noFill/>
        </p:spPr>
        <p:txBody>
          <a:bodyPr wrap="none" rtlCol="0">
            <a:spAutoFit/>
          </a:bodyPr>
          <a:lstStyle/>
          <a:p>
            <a:r>
              <a:rPr lang="en-US" dirty="0" smtClean="0"/>
              <a:t>Done: 6 cycles</a:t>
            </a:r>
            <a:endParaRPr lang="en-US" dirty="0"/>
          </a:p>
        </p:txBody>
      </p:sp>
      <mc:AlternateContent xmlns:mc="http://schemas.openxmlformats.org/markup-compatibility/2006" xmlns:p14="http://schemas.microsoft.com/office/powerpoint/2010/main">
        <mc:Choice Requires="p14">
          <p:contentPart p14:bwMode="auto" r:id="rId134">
            <p14:nvContentPartPr>
              <p14:cNvPr id="7" name="Ink 6"/>
              <p14:cNvContentPartPr/>
              <p14:nvPr/>
            </p14:nvContentPartPr>
            <p14:xfrm>
              <a:off x="1685160" y="367560"/>
              <a:ext cx="7389000" cy="4106160"/>
            </p14:xfrm>
          </p:contentPart>
        </mc:Choice>
        <mc:Fallback xmlns="">
          <p:pic>
            <p:nvPicPr>
              <p:cNvPr id="7" name="Ink 6"/>
              <p:cNvPicPr/>
              <p:nvPr/>
            </p:nvPicPr>
            <p:blipFill>
              <a:blip r:embed="rId135"/>
              <a:stretch>
                <a:fillRect/>
              </a:stretch>
            </p:blipFill>
            <p:spPr>
              <a:xfrm>
                <a:off x="1675800" y="355320"/>
                <a:ext cx="7408800" cy="4129200"/>
              </a:xfrm>
              <a:prstGeom prst="rect">
                <a:avLst/>
              </a:prstGeom>
            </p:spPr>
          </p:pic>
        </mc:Fallback>
      </mc:AlternateContent>
      <p:sp>
        <p:nvSpPr>
          <p:cNvPr id="131" name="TextBox 130"/>
          <p:cNvSpPr txBox="1"/>
          <p:nvPr>
            <p:custDataLst>
              <p:tags r:id="rId43"/>
            </p:custDataLst>
          </p:nvPr>
        </p:nvSpPr>
        <p:spPr>
          <a:xfrm>
            <a:off x="6568374" y="6075640"/>
            <a:ext cx="2514600" cy="523220"/>
          </a:xfrm>
          <a:prstGeom prst="rect">
            <a:avLst/>
          </a:prstGeom>
          <a:noFill/>
        </p:spPr>
        <p:txBody>
          <a:bodyPr wrap="square" rtlCol="0">
            <a:spAutoFit/>
          </a:bodyPr>
          <a:lstStyle/>
          <a:p>
            <a:r>
              <a:rPr lang="en-US" sz="2800" dirty="0" smtClean="0">
                <a:solidFill>
                  <a:schemeClr val="accent5">
                    <a:lumMod val="60000"/>
                    <a:lumOff val="40000"/>
                  </a:schemeClr>
                </a:solidFill>
              </a:rPr>
              <a:t>CPI = 2</a:t>
            </a:r>
          </a:p>
        </p:txBody>
      </p:sp>
      <p:sp>
        <p:nvSpPr>
          <p:cNvPr id="133" name="TextBox 132"/>
          <p:cNvSpPr txBox="1"/>
          <p:nvPr>
            <p:custDataLst>
              <p:tags r:id="rId44"/>
            </p:custDataLst>
          </p:nvPr>
        </p:nvSpPr>
        <p:spPr>
          <a:xfrm>
            <a:off x="1371600" y="5562600"/>
            <a:ext cx="5105400" cy="1077218"/>
          </a:xfrm>
          <a:prstGeom prst="rect">
            <a:avLst/>
          </a:prstGeom>
          <a:noFill/>
        </p:spPr>
        <p:txBody>
          <a:bodyPr wrap="square" rtlCol="0">
            <a:spAutoFit/>
          </a:bodyPr>
          <a:lstStyle/>
          <a:p>
            <a:r>
              <a:rPr lang="en-US" sz="3200" dirty="0" smtClean="0">
                <a:solidFill>
                  <a:schemeClr val="bg1"/>
                </a:solidFill>
                <a:latin typeface="+mj-lt"/>
              </a:rPr>
              <a:t>Latency:</a:t>
            </a:r>
            <a:endParaRPr lang="en-US" sz="3200" dirty="0" smtClean="0">
              <a:solidFill>
                <a:schemeClr val="accent5">
                  <a:lumMod val="60000"/>
                  <a:lumOff val="40000"/>
                </a:schemeClr>
              </a:solidFill>
              <a:latin typeface="+mj-lt"/>
            </a:endParaRPr>
          </a:p>
          <a:p>
            <a:r>
              <a:rPr lang="en-US" sz="3200" dirty="0" smtClean="0">
                <a:solidFill>
                  <a:schemeClr val="bg1"/>
                </a:solidFill>
                <a:latin typeface="+mj-lt"/>
              </a:rPr>
              <a:t>Throughput:</a:t>
            </a:r>
            <a:endParaRPr lang="en-US" sz="3200" dirty="0" smtClean="0">
              <a:solidFill>
                <a:schemeClr val="accent5">
                  <a:lumMod val="60000"/>
                  <a:lumOff val="40000"/>
                </a:schemeClr>
              </a:solidFill>
              <a:latin typeface="+mj-lt"/>
            </a:endParaRPr>
          </a:p>
        </p:txBody>
      </p:sp>
      <p:sp>
        <p:nvSpPr>
          <p:cNvPr id="134" name="TextBox 133"/>
          <p:cNvSpPr txBox="1"/>
          <p:nvPr>
            <p:custDataLst>
              <p:tags r:id="rId45"/>
            </p:custDataLst>
          </p:nvPr>
        </p:nvSpPr>
        <p:spPr>
          <a:xfrm>
            <a:off x="6564630" y="6078220"/>
            <a:ext cx="2514600" cy="523220"/>
          </a:xfrm>
          <a:prstGeom prst="rect">
            <a:avLst/>
          </a:prstGeom>
          <a:noFill/>
        </p:spPr>
        <p:txBody>
          <a:bodyPr wrap="square" rtlCol="0">
            <a:spAutoFit/>
          </a:bodyPr>
          <a:lstStyle/>
          <a:p>
            <a:r>
              <a:rPr lang="en-US" sz="2800" dirty="0" smtClean="0">
                <a:solidFill>
                  <a:schemeClr val="accent5">
                    <a:lumMod val="60000"/>
                    <a:lumOff val="40000"/>
                  </a:schemeClr>
                </a:solidFill>
              </a:rPr>
              <a:t>CPI =</a:t>
            </a:r>
          </a:p>
        </p:txBody>
      </p:sp>
      <p:sp>
        <p:nvSpPr>
          <p:cNvPr id="132" name="TextBox 131"/>
          <p:cNvSpPr txBox="1"/>
          <p:nvPr/>
        </p:nvSpPr>
        <p:spPr>
          <a:xfrm>
            <a:off x="97228" y="4946211"/>
            <a:ext cx="9046772" cy="461665"/>
          </a:xfrm>
          <a:prstGeom prst="rect">
            <a:avLst/>
          </a:prstGeom>
          <a:noFill/>
        </p:spPr>
        <p:txBody>
          <a:bodyPr wrap="none" rtlCol="0">
            <a:spAutoFit/>
          </a:bodyPr>
          <a:lstStyle/>
          <a:p>
            <a:r>
              <a:rPr lang="en-US" sz="2400" dirty="0" smtClean="0"/>
              <a:t>What if drilling takes twice as long, but gluing and paint take ½ as long?</a:t>
            </a:r>
            <a:endParaRPr lang="en-US" sz="2400" dirty="0"/>
          </a:p>
        </p:txBody>
      </p:sp>
      <p:sp>
        <p:nvSpPr>
          <p:cNvPr id="135" name="TextBox 134"/>
          <p:cNvSpPr txBox="1"/>
          <p:nvPr/>
        </p:nvSpPr>
        <p:spPr>
          <a:xfrm>
            <a:off x="7620000" y="3124200"/>
            <a:ext cx="1526636" cy="369332"/>
          </a:xfrm>
          <a:prstGeom prst="rect">
            <a:avLst/>
          </a:prstGeom>
          <a:noFill/>
        </p:spPr>
        <p:txBody>
          <a:bodyPr wrap="none" rtlCol="0">
            <a:spAutoFit/>
          </a:bodyPr>
          <a:lstStyle/>
          <a:p>
            <a:r>
              <a:rPr lang="en-US" dirty="0" smtClean="0"/>
              <a:t>Done: </a:t>
            </a:r>
            <a:r>
              <a:rPr lang="en-US" dirty="0" smtClean="0"/>
              <a:t>8 </a:t>
            </a:r>
            <a:r>
              <a:rPr lang="en-US" dirty="0" smtClean="0"/>
              <a:t>cycles</a:t>
            </a:r>
            <a:endParaRPr lang="en-US" dirty="0"/>
          </a:p>
        </p:txBody>
      </p:sp>
    </p:spTree>
    <p:extLst>
      <p:ext uri="{BB962C8B-B14F-4D97-AF65-F5344CB8AC3E}">
        <p14:creationId xmlns:p14="http://schemas.microsoft.com/office/powerpoint/2010/main" val="166727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6" grpId="0"/>
      <p:bldP spid="129" grpId="0"/>
      <p:bldP spid="131" grpId="0"/>
      <p:bldP spid="13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Lessons</a:t>
            </a:r>
            <a:endParaRPr lang="en-US" dirty="0"/>
          </a:p>
        </p:txBody>
      </p:sp>
      <p:sp>
        <p:nvSpPr>
          <p:cNvPr id="3" name="Content Placeholder 2"/>
          <p:cNvSpPr>
            <a:spLocks noGrp="1"/>
          </p:cNvSpPr>
          <p:nvPr>
            <p:ph idx="1"/>
            <p:custDataLst>
              <p:tags r:id="rId2"/>
            </p:custDataLst>
          </p:nvPr>
        </p:nvSpPr>
        <p:spPr/>
        <p:txBody>
          <a:bodyPr/>
          <a:lstStyle/>
          <a:p>
            <a:pPr>
              <a:lnSpc>
                <a:spcPct val="94000"/>
              </a:lnSpc>
            </a:pPr>
            <a:r>
              <a:rPr lang="en-US" dirty="0" smtClean="0"/>
              <a:t>Principle:</a:t>
            </a:r>
          </a:p>
          <a:p>
            <a:pPr>
              <a:lnSpc>
                <a:spcPct val="94000"/>
              </a:lnSpc>
            </a:pPr>
            <a:r>
              <a:rPr lang="en-US" dirty="0" smtClean="0"/>
              <a:t>	Throughput increased by parallel execution</a:t>
            </a:r>
          </a:p>
          <a:p>
            <a:pPr>
              <a:lnSpc>
                <a:spcPct val="94000"/>
              </a:lnSpc>
            </a:pPr>
            <a:r>
              <a:rPr lang="en-US" dirty="0"/>
              <a:t>	</a:t>
            </a:r>
            <a:r>
              <a:rPr lang="en-US" dirty="0" smtClean="0"/>
              <a:t>Balanced pipeline very important</a:t>
            </a:r>
          </a:p>
          <a:p>
            <a:pPr>
              <a:lnSpc>
                <a:spcPct val="94000"/>
              </a:lnSpc>
            </a:pPr>
            <a:r>
              <a:rPr lang="en-US" dirty="0"/>
              <a:t>	</a:t>
            </a:r>
            <a:r>
              <a:rPr lang="en-US" dirty="0" smtClean="0"/>
              <a:t>	</a:t>
            </a:r>
            <a:r>
              <a:rPr lang="en-US" sz="2800" dirty="0" smtClean="0"/>
              <a:t>Else slowest stage dominates performance</a:t>
            </a:r>
          </a:p>
          <a:p>
            <a:pPr>
              <a:lnSpc>
                <a:spcPct val="94000"/>
              </a:lnSpc>
            </a:pPr>
            <a:endParaRPr lang="en-US" dirty="0" smtClean="0"/>
          </a:p>
          <a:p>
            <a:pPr>
              <a:lnSpc>
                <a:spcPct val="94000"/>
              </a:lnSpc>
            </a:pPr>
            <a:r>
              <a:rPr lang="en-US" dirty="0" smtClean="0"/>
              <a:t>Pipelining:</a:t>
            </a:r>
          </a:p>
          <a:p>
            <a:pPr lvl="1">
              <a:lnSpc>
                <a:spcPct val="94000"/>
              </a:lnSpc>
            </a:pPr>
            <a:r>
              <a:rPr lang="en-US" dirty="0" smtClean="0"/>
              <a:t>Identify </a:t>
            </a:r>
            <a:r>
              <a:rPr lang="en-US" i="1" dirty="0" smtClean="0">
                <a:solidFill>
                  <a:schemeClr val="accent5">
                    <a:lumMod val="60000"/>
                    <a:lumOff val="40000"/>
                  </a:schemeClr>
                </a:solidFill>
              </a:rPr>
              <a:t>pipeline stages</a:t>
            </a:r>
          </a:p>
          <a:p>
            <a:pPr lvl="1">
              <a:lnSpc>
                <a:spcPct val="94000"/>
              </a:lnSpc>
            </a:pPr>
            <a:r>
              <a:rPr lang="en-US" dirty="0" smtClean="0">
                <a:solidFill>
                  <a:schemeClr val="accent5">
                    <a:lumMod val="60000"/>
                    <a:lumOff val="40000"/>
                  </a:schemeClr>
                </a:solidFill>
              </a:rPr>
              <a:t>Isolate</a:t>
            </a:r>
            <a:r>
              <a:rPr lang="en-US" dirty="0" smtClean="0"/>
              <a:t> stages from each other</a:t>
            </a:r>
          </a:p>
          <a:p>
            <a:pPr lvl="1">
              <a:lnSpc>
                <a:spcPct val="94000"/>
              </a:lnSpc>
            </a:pPr>
            <a:r>
              <a:rPr lang="en-US" dirty="0" smtClean="0"/>
              <a:t>Resolve pipeline </a:t>
            </a:r>
            <a:r>
              <a:rPr lang="en-US" i="1" dirty="0" smtClean="0">
                <a:solidFill>
                  <a:schemeClr val="accent5">
                    <a:lumMod val="60000"/>
                    <a:lumOff val="40000"/>
                  </a:schemeClr>
                </a:solidFill>
              </a:rPr>
              <a:t>hazards</a:t>
            </a:r>
            <a:r>
              <a:rPr lang="en-US" i="1" dirty="0" smtClean="0">
                <a:solidFill>
                  <a:schemeClr val="accent1"/>
                </a:solidFill>
              </a:rPr>
              <a:t> </a:t>
            </a:r>
            <a:r>
              <a:rPr lang="en-US" dirty="0" smtClean="0"/>
              <a:t>(next lecture)</a:t>
            </a:r>
            <a:endParaRPr lang="en-US" dirty="0"/>
          </a:p>
        </p:txBody>
      </p:sp>
    </p:spTree>
    <p:extLst>
      <p:ext uri="{BB962C8B-B14F-4D97-AF65-F5344CB8AC3E}">
        <p14:creationId xmlns:p14="http://schemas.microsoft.com/office/powerpoint/2010/main" val="41627903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MIPs designed for pipelining</a:t>
            </a:r>
            <a:endParaRPr lang="en-US" dirty="0"/>
          </a:p>
        </p:txBody>
      </p:sp>
      <p:sp>
        <p:nvSpPr>
          <p:cNvPr id="3" name="Content Placeholder 2"/>
          <p:cNvSpPr>
            <a:spLocks noGrp="1"/>
          </p:cNvSpPr>
          <p:nvPr>
            <p:ph idx="1"/>
          </p:nvPr>
        </p:nvSpPr>
        <p:spPr/>
        <p:txBody>
          <a:bodyPr/>
          <a:lstStyle/>
          <a:p>
            <a:pPr marL="457200" indent="-457200">
              <a:buFont typeface="Arial"/>
              <a:buChar char="•"/>
            </a:pPr>
            <a:r>
              <a:rPr lang="en-US" dirty="0" smtClean="0"/>
              <a:t>Instructions same length</a:t>
            </a:r>
          </a:p>
          <a:p>
            <a:pPr marL="1200150" lvl="1" indent="-457200">
              <a:buFont typeface="Arial"/>
              <a:buChar char="•"/>
            </a:pPr>
            <a:r>
              <a:rPr lang="en-US" dirty="0" smtClean="0"/>
              <a:t>32 bits, easy to fetch and then decode</a:t>
            </a:r>
          </a:p>
          <a:p>
            <a:pPr marL="1200150" lvl="1" indent="-457200">
              <a:buFont typeface="Arial"/>
              <a:buChar char="•"/>
            </a:pPr>
            <a:endParaRPr lang="en-US" dirty="0"/>
          </a:p>
          <a:p>
            <a:pPr marL="457200" indent="-457200">
              <a:buFont typeface="Arial"/>
              <a:buChar char="•"/>
            </a:pPr>
            <a:r>
              <a:rPr lang="en-US" dirty="0" smtClean="0"/>
              <a:t>3 types of instruction formats</a:t>
            </a:r>
          </a:p>
          <a:p>
            <a:pPr marL="1200150" lvl="1" indent="-457200">
              <a:buFont typeface="Arial"/>
              <a:buChar char="•"/>
            </a:pPr>
            <a:r>
              <a:rPr lang="en-US" dirty="0" smtClean="0"/>
              <a:t>Easy to route bits between stages</a:t>
            </a:r>
          </a:p>
          <a:p>
            <a:pPr marL="1200150" lvl="1" indent="-457200">
              <a:buFont typeface="Arial"/>
              <a:buChar char="•"/>
            </a:pPr>
            <a:r>
              <a:rPr lang="en-US" dirty="0" smtClean="0"/>
              <a:t>Can read a register source before even knowing what the instruction is</a:t>
            </a:r>
          </a:p>
          <a:p>
            <a:pPr marL="457200" indent="-457200">
              <a:buFont typeface="Arial"/>
              <a:buChar char="•"/>
            </a:pPr>
            <a:r>
              <a:rPr lang="en-US" dirty="0" smtClean="0"/>
              <a:t>Memory access through </a:t>
            </a:r>
            <a:r>
              <a:rPr lang="en-US" dirty="0" err="1" smtClean="0"/>
              <a:t>lw</a:t>
            </a:r>
            <a:r>
              <a:rPr lang="en-US" dirty="0" smtClean="0"/>
              <a:t> and </a:t>
            </a:r>
            <a:r>
              <a:rPr lang="en-US" dirty="0" err="1" smtClean="0"/>
              <a:t>sw</a:t>
            </a:r>
            <a:r>
              <a:rPr lang="en-US" dirty="0" smtClean="0"/>
              <a:t> only</a:t>
            </a:r>
          </a:p>
          <a:p>
            <a:pPr marL="1200150" lvl="1" indent="-457200">
              <a:buFont typeface="Arial"/>
              <a:buChar char="•"/>
            </a:pPr>
            <a:r>
              <a:rPr lang="en-US" dirty="0" smtClean="0"/>
              <a:t>Access memory after ALU</a:t>
            </a:r>
          </a:p>
          <a:p>
            <a:pPr marL="457200" indent="-457200">
              <a:buFont typeface="Arial"/>
              <a:buChar char="•"/>
            </a:pPr>
            <a:endParaRPr lang="en-US" dirty="0" smtClean="0"/>
          </a:p>
          <a:p>
            <a:pPr marL="457200" indent="-457200">
              <a:buFont typeface="Arial"/>
              <a:buChar char="•"/>
            </a:pPr>
            <a:endParaRPr lang="en-US" dirty="0"/>
          </a:p>
        </p:txBody>
      </p:sp>
    </p:spTree>
    <p:extLst>
      <p:ext uri="{BB962C8B-B14F-4D97-AF65-F5344CB8AC3E}">
        <p14:creationId xmlns:p14="http://schemas.microsoft.com/office/powerpoint/2010/main" val="24671451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226" name="Rectangle 2"/>
          <p:cNvSpPr>
            <a:spLocks noGrp="1" noChangeArrowheads="1"/>
          </p:cNvSpPr>
          <p:nvPr>
            <p:ph type="title"/>
            <p:custDataLst>
              <p:tags r:id="rId1"/>
            </p:custDataLst>
          </p:nvPr>
        </p:nvSpPr>
        <p:spPr/>
        <p:txBody>
          <a:bodyPr>
            <a:noAutofit/>
          </a:bodyPr>
          <a:lstStyle/>
          <a:p>
            <a:r>
              <a:rPr lang="en-US" dirty="0"/>
              <a:t>Basic </a:t>
            </a:r>
            <a:r>
              <a:rPr lang="en-US" dirty="0" smtClean="0"/>
              <a:t>Pipeline</a:t>
            </a:r>
            <a:endParaRPr lang="en-US" dirty="0"/>
          </a:p>
        </p:txBody>
      </p:sp>
      <p:sp>
        <p:nvSpPr>
          <p:cNvPr id="2356227" name="Rectangle 3"/>
          <p:cNvSpPr>
            <a:spLocks noGrp="1" noChangeArrowheads="1"/>
          </p:cNvSpPr>
          <p:nvPr>
            <p:ph idx="1"/>
            <p:custDataLst>
              <p:tags r:id="rId2"/>
            </p:custDataLst>
          </p:nvPr>
        </p:nvSpPr>
        <p:spPr/>
        <p:txBody>
          <a:bodyPr>
            <a:noAutofit/>
          </a:bodyPr>
          <a:lstStyle/>
          <a:p>
            <a:pPr marL="609600" indent="-609600">
              <a:lnSpc>
                <a:spcPct val="80000"/>
              </a:lnSpc>
              <a:buFontTx/>
              <a:buNone/>
            </a:pPr>
            <a:r>
              <a:rPr lang="en-US" dirty="0" smtClean="0"/>
              <a:t>Five stage “RISC” load-store architecture</a:t>
            </a:r>
          </a:p>
          <a:p>
            <a:pPr marL="323850" lvl="1" indent="-323850">
              <a:lnSpc>
                <a:spcPct val="80000"/>
              </a:lnSpc>
              <a:buFont typeface="+mj-lt"/>
              <a:buAutoNum type="arabicPeriod"/>
            </a:pPr>
            <a:endParaRPr lang="en-US" dirty="0" smtClean="0"/>
          </a:p>
          <a:p>
            <a:pPr marL="323850" lvl="1" indent="-323850">
              <a:lnSpc>
                <a:spcPct val="80000"/>
              </a:lnSpc>
              <a:buFont typeface="+mj-lt"/>
              <a:buAutoNum type="arabicPeriod"/>
            </a:pPr>
            <a:r>
              <a:rPr lang="en-US" dirty="0" smtClean="0"/>
              <a:t>Instruction fetch (IF)</a:t>
            </a:r>
            <a:endParaRPr lang="en-US" sz="2400" dirty="0" smtClean="0"/>
          </a:p>
          <a:p>
            <a:pPr marL="687388" lvl="2" indent="-323850">
              <a:lnSpc>
                <a:spcPct val="80000"/>
              </a:lnSpc>
            </a:pPr>
            <a:r>
              <a:rPr lang="en-US" dirty="0" smtClean="0"/>
              <a:t>get instruction from memory, increment PC</a:t>
            </a:r>
          </a:p>
          <a:p>
            <a:pPr marL="323850" lvl="1" indent="-323850">
              <a:lnSpc>
                <a:spcPct val="80000"/>
              </a:lnSpc>
              <a:buFont typeface="+mj-lt"/>
              <a:buAutoNum type="arabicPeriod"/>
            </a:pPr>
            <a:r>
              <a:rPr lang="en-US" dirty="0" smtClean="0"/>
              <a:t>Instruction Decode (ID)</a:t>
            </a:r>
          </a:p>
          <a:p>
            <a:pPr marL="687388" lvl="2" indent="-323850">
              <a:lnSpc>
                <a:spcPct val="80000"/>
              </a:lnSpc>
            </a:pPr>
            <a:r>
              <a:rPr lang="en-US" dirty="0" smtClean="0"/>
              <a:t>translate </a:t>
            </a:r>
            <a:r>
              <a:rPr lang="en-US" dirty="0" err="1" smtClean="0"/>
              <a:t>opcode</a:t>
            </a:r>
            <a:r>
              <a:rPr lang="en-US" dirty="0" smtClean="0"/>
              <a:t> into control signals and read registers</a:t>
            </a:r>
          </a:p>
          <a:p>
            <a:pPr marL="323850" lvl="1" indent="-323850">
              <a:lnSpc>
                <a:spcPct val="80000"/>
              </a:lnSpc>
              <a:buFont typeface="+mj-lt"/>
              <a:buAutoNum type="arabicPeriod"/>
            </a:pPr>
            <a:r>
              <a:rPr lang="en-US" dirty="0" smtClean="0"/>
              <a:t>Execute (EX)</a:t>
            </a:r>
          </a:p>
          <a:p>
            <a:pPr marL="687388" lvl="2" indent="-323850">
              <a:lnSpc>
                <a:spcPct val="80000"/>
              </a:lnSpc>
            </a:pPr>
            <a:r>
              <a:rPr lang="en-US" dirty="0" smtClean="0"/>
              <a:t>perform ALU operation,  compute jump/branch targets</a:t>
            </a:r>
          </a:p>
          <a:p>
            <a:pPr marL="323850" lvl="1" indent="-323850">
              <a:lnSpc>
                <a:spcPct val="80000"/>
              </a:lnSpc>
              <a:buFont typeface="+mj-lt"/>
              <a:buAutoNum type="arabicPeriod"/>
            </a:pPr>
            <a:r>
              <a:rPr lang="en-US" dirty="0" smtClean="0"/>
              <a:t>Memory (MEM)</a:t>
            </a:r>
            <a:endParaRPr lang="en-US" sz="2400" dirty="0" smtClean="0"/>
          </a:p>
          <a:p>
            <a:pPr marL="687388" lvl="2" indent="-323850">
              <a:lnSpc>
                <a:spcPct val="80000"/>
              </a:lnSpc>
            </a:pPr>
            <a:r>
              <a:rPr lang="en-US" dirty="0" smtClean="0"/>
              <a:t>access memory if needed</a:t>
            </a:r>
          </a:p>
          <a:p>
            <a:pPr marL="323850" lvl="1" indent="-323850">
              <a:lnSpc>
                <a:spcPct val="80000"/>
              </a:lnSpc>
              <a:buFont typeface="+mj-lt"/>
              <a:buAutoNum type="arabicPeriod"/>
            </a:pPr>
            <a:r>
              <a:rPr lang="en-US" dirty="0" err="1" smtClean="0"/>
              <a:t>Writeback</a:t>
            </a:r>
            <a:r>
              <a:rPr lang="en-US" dirty="0" smtClean="0"/>
              <a:t> (WB)</a:t>
            </a:r>
            <a:endParaRPr lang="en-US" sz="2400" dirty="0" smtClean="0"/>
          </a:p>
          <a:p>
            <a:pPr marL="687388" lvl="2" indent="-323850">
              <a:lnSpc>
                <a:spcPct val="80000"/>
              </a:lnSpc>
            </a:pPr>
            <a:r>
              <a:rPr lang="en-US" dirty="0" smtClean="0"/>
              <a:t>update register file</a:t>
            </a:r>
          </a:p>
          <a:p>
            <a:pPr marL="990600" lvl="1" indent="-533400">
              <a:lnSpc>
                <a:spcPct val="80000"/>
              </a:lnSpc>
              <a:buClr>
                <a:schemeClr val="tx1"/>
              </a:buClr>
              <a:buFontTx/>
              <a:buChar char="•"/>
            </a:pPr>
            <a:endParaRPr lang="en-US" sz="2400" dirty="0" smtClean="0"/>
          </a:p>
          <a:p>
            <a:pPr marL="609600" indent="-609600">
              <a:lnSpc>
                <a:spcPct val="80000"/>
              </a:lnSpc>
              <a:buClr>
                <a:schemeClr val="tx1"/>
              </a:buClr>
              <a:buFontTx/>
              <a:buNone/>
            </a:pPr>
            <a:endParaRPr lang="en-US" sz="2000" dirty="0"/>
          </a:p>
        </p:txBody>
      </p:sp>
    </p:spTree>
    <p:extLst>
      <p:ext uri="{BB962C8B-B14F-4D97-AF65-F5344CB8AC3E}">
        <p14:creationId xmlns:p14="http://schemas.microsoft.com/office/powerpoint/2010/main" val="16682527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A Processor</a:t>
            </a:r>
            <a:endParaRPr lang="en-US" dirty="0"/>
          </a:p>
        </p:txBody>
      </p:sp>
      <p:sp>
        <p:nvSpPr>
          <p:cNvPr id="2249762" name="Line 34"/>
          <p:cNvSpPr>
            <a:spLocks noChangeShapeType="1"/>
          </p:cNvSpPr>
          <p:nvPr>
            <p:custDataLst>
              <p:tags r:id="rId2"/>
            </p:custDataLst>
          </p:nvPr>
        </p:nvSpPr>
        <p:spPr bwMode="auto">
          <a:xfrm flipV="1">
            <a:off x="2286000" y="4267200"/>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3"/>
            </p:custDataLst>
          </p:nvPr>
        </p:nvSpPr>
        <p:spPr bwMode="auto">
          <a:xfrm>
            <a:off x="3733800" y="2286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4"/>
            </p:custDataLst>
          </p:nvPr>
        </p:nvSpPr>
        <p:spPr bwMode="auto">
          <a:xfrm>
            <a:off x="3733800" y="31242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5"/>
            </p:custDataLst>
          </p:nvPr>
        </p:nvSpPr>
        <p:spPr bwMode="auto">
          <a:xfrm flipV="1">
            <a:off x="8686800" y="121920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6"/>
            </p:custDataLst>
          </p:nvPr>
        </p:nvSpPr>
        <p:spPr bwMode="auto">
          <a:xfrm flipH="1">
            <a:off x="6629400" y="26670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7"/>
            </p:custDataLst>
          </p:nvPr>
        </p:nvSpPr>
        <p:spPr bwMode="auto">
          <a:xfrm flipV="1">
            <a:off x="1981200" y="12192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8"/>
            </p:custDataLst>
          </p:nvPr>
        </p:nvSpPr>
        <p:spPr bwMode="auto">
          <a:xfrm flipV="1">
            <a:off x="1981200" y="2971800"/>
            <a:ext cx="228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2249780" name="Text Box 52"/>
          <p:cNvSpPr txBox="1">
            <a:spLocks noChangeArrowheads="1"/>
          </p:cNvSpPr>
          <p:nvPr>
            <p:custDataLst>
              <p:tags r:id="rId9"/>
            </p:custDataLst>
          </p:nvPr>
        </p:nvSpPr>
        <p:spPr bwMode="auto">
          <a:xfrm>
            <a:off x="6172200" y="25146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56" name="Line 8"/>
          <p:cNvSpPr>
            <a:spLocks noChangeShapeType="1"/>
          </p:cNvSpPr>
          <p:nvPr>
            <p:custDataLst>
              <p:tags r:id="rId10"/>
            </p:custDataLst>
          </p:nvPr>
        </p:nvSpPr>
        <p:spPr bwMode="auto">
          <a:xfrm>
            <a:off x="761998" y="30480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11"/>
            </p:custDataLst>
          </p:nvPr>
        </p:nvSpPr>
        <p:spPr bwMode="auto">
          <a:xfrm>
            <a:off x="381000" y="38100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12"/>
            </p:custDataLst>
          </p:nvPr>
        </p:nvSpPr>
        <p:spPr bwMode="auto">
          <a:xfrm flipH="1">
            <a:off x="1295400" y="3429000"/>
            <a:ext cx="0" cy="1143000"/>
          </a:xfrm>
          <a:prstGeom prst="line">
            <a:avLst/>
          </a:prstGeom>
          <a:noFill/>
          <a:ln w="25400" cap="sq">
            <a:solidFill>
              <a:schemeClr val="accent4">
                <a:lumMod val="75000"/>
              </a:schemeClr>
            </a:solidFill>
            <a:round/>
            <a:headEnd type="oval"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13"/>
            </p:custDataLst>
          </p:nvPr>
        </p:nvSpPr>
        <p:spPr bwMode="auto">
          <a:xfrm>
            <a:off x="761998" y="4114798"/>
            <a:ext cx="2" cy="457201"/>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71" name="Line 49"/>
          <p:cNvSpPr>
            <a:spLocks noChangeShapeType="1"/>
          </p:cNvSpPr>
          <p:nvPr>
            <p:custDataLst>
              <p:tags r:id="rId14"/>
            </p:custDataLst>
          </p:nvPr>
        </p:nvSpPr>
        <p:spPr bwMode="auto">
          <a:xfrm flipH="1">
            <a:off x="1981200" y="121920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3" name="Line 49"/>
          <p:cNvSpPr>
            <a:spLocks noChangeShapeType="1"/>
          </p:cNvSpPr>
          <p:nvPr>
            <p:custDataLst>
              <p:tags r:id="rId15"/>
            </p:custDataLst>
          </p:nvPr>
        </p:nvSpPr>
        <p:spPr bwMode="auto">
          <a:xfrm flipH="1" flipV="1">
            <a:off x="1295400" y="2514600"/>
            <a:ext cx="228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48" name="Line 44"/>
          <p:cNvSpPr>
            <a:spLocks noChangeShapeType="1"/>
          </p:cNvSpPr>
          <p:nvPr>
            <p:custDataLst>
              <p:tags r:id="rId16"/>
            </p:custDataLst>
          </p:nvPr>
        </p:nvSpPr>
        <p:spPr bwMode="auto">
          <a:xfrm>
            <a:off x="5791200" y="32766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7"/>
            </p:custDataLst>
          </p:nvPr>
        </p:nvSpPr>
        <p:spPr bwMode="auto">
          <a:xfrm>
            <a:off x="5257800" y="35814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8"/>
            </p:custDataLst>
          </p:nvPr>
        </p:nvSpPr>
        <p:spPr bwMode="auto">
          <a:xfrm>
            <a:off x="2286000" y="49530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2" name="Text Box 29"/>
          <p:cNvSpPr txBox="1">
            <a:spLocks noChangeArrowheads="1"/>
          </p:cNvSpPr>
          <p:nvPr>
            <p:custDataLst>
              <p:tags r:id="rId19"/>
            </p:custDataLst>
          </p:nvPr>
        </p:nvSpPr>
        <p:spPr bwMode="auto">
          <a:xfrm>
            <a:off x="2343960" y="48006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latin typeface="Calibri"/>
              </a:rPr>
              <a:t>imm</a:t>
            </a:r>
            <a:endParaRPr lang="en-US" sz="1600" dirty="0">
              <a:solidFill>
                <a:srgbClr val="FFFFFF"/>
              </a:solidFill>
              <a:latin typeface="Calibri"/>
            </a:endParaRPr>
          </a:p>
        </p:txBody>
      </p:sp>
      <p:sp>
        <p:nvSpPr>
          <p:cNvPr id="75" name="Rectangle 4"/>
          <p:cNvSpPr>
            <a:spLocks noChangeArrowheads="1"/>
          </p:cNvSpPr>
          <p:nvPr>
            <p:custDataLst>
              <p:tags r:id="rId20"/>
            </p:custDataLst>
          </p:nvPr>
        </p:nvSpPr>
        <p:spPr bwMode="auto">
          <a:xfrm>
            <a:off x="304800" y="1981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78" name="Text Box 5"/>
          <p:cNvSpPr txBox="1">
            <a:spLocks noChangeArrowheads="1"/>
          </p:cNvSpPr>
          <p:nvPr>
            <p:custDataLst>
              <p:tags r:id="rId21"/>
            </p:custDataLst>
          </p:nvPr>
        </p:nvSpPr>
        <p:spPr bwMode="auto">
          <a:xfrm>
            <a:off x="6858000" y="41910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0" name="Line 49"/>
          <p:cNvSpPr>
            <a:spLocks noChangeShapeType="1"/>
          </p:cNvSpPr>
          <p:nvPr>
            <p:custDataLst>
              <p:tags r:id="rId22"/>
            </p:custDataLst>
          </p:nvPr>
        </p:nvSpPr>
        <p:spPr bwMode="auto">
          <a:xfrm flipV="1">
            <a:off x="5029200" y="31242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3"/>
            </p:custDataLst>
          </p:nvPr>
        </p:nvSpPr>
        <p:spPr bwMode="auto">
          <a:xfrm>
            <a:off x="5029200" y="40386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2" name="Text Box 5"/>
          <p:cNvSpPr txBox="1">
            <a:spLocks noChangeArrowheads="1"/>
          </p:cNvSpPr>
          <p:nvPr>
            <p:custDataLst>
              <p:tags r:id="rId24"/>
            </p:custDataLst>
          </p:nvPr>
        </p:nvSpPr>
        <p:spPr bwMode="auto">
          <a:xfrm>
            <a:off x="6705600" y="38100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25"/>
            </p:custDataLst>
          </p:nvPr>
        </p:nvSpPr>
        <p:spPr bwMode="auto">
          <a:xfrm>
            <a:off x="7391400" y="38100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4" name="Line 45"/>
          <p:cNvSpPr>
            <a:spLocks noChangeShapeType="1"/>
          </p:cNvSpPr>
          <p:nvPr>
            <p:custDataLst>
              <p:tags r:id="rId26"/>
            </p:custDataLst>
          </p:nvPr>
        </p:nvSpPr>
        <p:spPr bwMode="auto">
          <a:xfrm flipV="1">
            <a:off x="7239000" y="4572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5" name="Text Box 5"/>
          <p:cNvSpPr txBox="1">
            <a:spLocks noChangeArrowheads="1"/>
          </p:cNvSpPr>
          <p:nvPr>
            <p:custDataLst>
              <p:tags r:id="rId27"/>
            </p:custDataLst>
          </p:nvPr>
        </p:nvSpPr>
        <p:spPr bwMode="auto">
          <a:xfrm>
            <a:off x="6781800" y="34290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86" name="Line 44"/>
          <p:cNvSpPr>
            <a:spLocks noChangeShapeType="1"/>
          </p:cNvSpPr>
          <p:nvPr>
            <p:custDataLst>
              <p:tags r:id="rId28"/>
            </p:custDataLst>
          </p:nvPr>
        </p:nvSpPr>
        <p:spPr bwMode="auto">
          <a:xfrm>
            <a:off x="7239000" y="26670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9"/>
            </p:custDataLst>
          </p:nvPr>
        </p:nvSpPr>
        <p:spPr bwMode="auto">
          <a:xfrm flipH="1">
            <a:off x="8458200" y="28956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30"/>
            </p:custDataLst>
          </p:nvPr>
        </p:nvSpPr>
        <p:spPr bwMode="auto">
          <a:xfrm>
            <a:off x="8077200" y="31242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31"/>
            </p:custDataLst>
          </p:nvPr>
        </p:nvSpPr>
        <p:spPr bwMode="auto">
          <a:xfrm>
            <a:off x="8077200" y="31242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32"/>
            </p:custDataLst>
          </p:nvPr>
        </p:nvSpPr>
        <p:spPr bwMode="auto">
          <a:xfrm flipV="1">
            <a:off x="7924800" y="40386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7" name="Line 49"/>
          <p:cNvSpPr>
            <a:spLocks noChangeShapeType="1"/>
          </p:cNvSpPr>
          <p:nvPr>
            <p:custDataLst>
              <p:tags r:id="rId33"/>
            </p:custDataLst>
          </p:nvPr>
        </p:nvSpPr>
        <p:spPr bwMode="auto">
          <a:xfrm flipV="1">
            <a:off x="2123844" y="4724400"/>
            <a:ext cx="152400" cy="1524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93" name="Text Box 29"/>
          <p:cNvSpPr txBox="1">
            <a:spLocks noChangeArrowheads="1"/>
          </p:cNvSpPr>
          <p:nvPr>
            <p:custDataLst>
              <p:tags r:id="rId34"/>
            </p:custDataLst>
          </p:nvPr>
        </p:nvSpPr>
        <p:spPr bwMode="auto">
          <a:xfrm>
            <a:off x="1676400" y="45720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target</a:t>
            </a:r>
            <a:endParaRPr lang="en-US" sz="1600" dirty="0">
              <a:solidFill>
                <a:srgbClr val="FFFFFF"/>
              </a:solidFill>
              <a:latin typeface="Calibri"/>
            </a:endParaRPr>
          </a:p>
        </p:txBody>
      </p:sp>
      <p:sp>
        <p:nvSpPr>
          <p:cNvPr id="94" name="Line 34"/>
          <p:cNvSpPr>
            <a:spLocks noChangeShapeType="1"/>
          </p:cNvSpPr>
          <p:nvPr>
            <p:custDataLst>
              <p:tags r:id="rId35"/>
            </p:custDataLst>
          </p:nvPr>
        </p:nvSpPr>
        <p:spPr bwMode="auto">
          <a:xfrm flipH="1" flipV="1">
            <a:off x="1742844" y="4876800"/>
            <a:ext cx="3810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97" name="Line 45"/>
          <p:cNvSpPr>
            <a:spLocks noChangeShapeType="1"/>
          </p:cNvSpPr>
          <p:nvPr>
            <p:custDataLst>
              <p:tags r:id="rId36"/>
            </p:custDataLst>
          </p:nvPr>
        </p:nvSpPr>
        <p:spPr bwMode="auto">
          <a:xfrm flipH="1" flipV="1">
            <a:off x="1752600" y="5257800"/>
            <a:ext cx="457200" cy="4572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98" name="Line 49"/>
          <p:cNvSpPr>
            <a:spLocks noChangeShapeType="1"/>
          </p:cNvSpPr>
          <p:nvPr>
            <p:custDataLst>
              <p:tags r:id="rId37"/>
            </p:custDataLst>
          </p:nvPr>
        </p:nvSpPr>
        <p:spPr bwMode="auto">
          <a:xfrm flipV="1">
            <a:off x="4800600" y="4267200"/>
            <a:ext cx="0" cy="14478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04" name="Line 49"/>
          <p:cNvSpPr>
            <a:spLocks noChangeShapeType="1"/>
          </p:cNvSpPr>
          <p:nvPr>
            <p:custDataLst>
              <p:tags r:id="rId38"/>
            </p:custDataLst>
          </p:nvPr>
        </p:nvSpPr>
        <p:spPr bwMode="auto">
          <a:xfrm flipV="1">
            <a:off x="2123844" y="4343400"/>
            <a:ext cx="152400" cy="1524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05" name="Line 34"/>
          <p:cNvSpPr>
            <a:spLocks noChangeShapeType="1"/>
          </p:cNvSpPr>
          <p:nvPr>
            <p:custDataLst>
              <p:tags r:id="rId39"/>
            </p:custDataLst>
          </p:nvPr>
        </p:nvSpPr>
        <p:spPr bwMode="auto">
          <a:xfrm flipH="1" flipV="1">
            <a:off x="1742844" y="4495800"/>
            <a:ext cx="3810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06" name="Text Box 29"/>
          <p:cNvSpPr txBox="1">
            <a:spLocks noChangeArrowheads="1"/>
          </p:cNvSpPr>
          <p:nvPr>
            <p:custDataLst>
              <p:tags r:id="rId40"/>
            </p:custDataLst>
          </p:nvPr>
        </p:nvSpPr>
        <p:spPr bwMode="auto">
          <a:xfrm>
            <a:off x="1676400" y="41910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offset</a:t>
            </a:r>
            <a:endParaRPr lang="en-US" sz="1600" dirty="0">
              <a:solidFill>
                <a:srgbClr val="FFFFFF"/>
              </a:solidFill>
              <a:latin typeface="Calibri"/>
            </a:endParaRPr>
          </a:p>
        </p:txBody>
      </p:sp>
      <p:sp>
        <p:nvSpPr>
          <p:cNvPr id="108" name="Line 44"/>
          <p:cNvSpPr>
            <a:spLocks noChangeShapeType="1"/>
          </p:cNvSpPr>
          <p:nvPr>
            <p:custDataLst>
              <p:tags r:id="rId41"/>
            </p:custDataLst>
          </p:nvPr>
        </p:nvSpPr>
        <p:spPr bwMode="auto">
          <a:xfrm flipH="1">
            <a:off x="4419600" y="37338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96" name="Line 45"/>
          <p:cNvSpPr>
            <a:spLocks noChangeShapeType="1"/>
          </p:cNvSpPr>
          <p:nvPr>
            <p:custDataLst>
              <p:tags r:id="rId42"/>
            </p:custDataLst>
          </p:nvPr>
        </p:nvSpPr>
        <p:spPr bwMode="auto">
          <a:xfrm flipH="1">
            <a:off x="3810000" y="4267200"/>
            <a:ext cx="2286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3" name="Line 45"/>
          <p:cNvSpPr>
            <a:spLocks noChangeShapeType="1"/>
          </p:cNvSpPr>
          <p:nvPr>
            <p:custDataLst>
              <p:tags r:id="rId43"/>
            </p:custDataLst>
          </p:nvPr>
        </p:nvSpPr>
        <p:spPr bwMode="auto">
          <a:xfrm flipH="1">
            <a:off x="3733800" y="3810000"/>
            <a:ext cx="76200" cy="3048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10" name="Line 49"/>
          <p:cNvSpPr>
            <a:spLocks noChangeShapeType="1"/>
          </p:cNvSpPr>
          <p:nvPr>
            <p:custDataLst>
              <p:tags r:id="rId44"/>
            </p:custDataLst>
          </p:nvPr>
        </p:nvSpPr>
        <p:spPr bwMode="auto">
          <a:xfrm flipV="1">
            <a:off x="3810000" y="3810000"/>
            <a:ext cx="228600" cy="0"/>
          </a:xfrm>
          <a:prstGeom prst="line">
            <a:avLst/>
          </a:prstGeom>
          <a:noFill/>
          <a:ln w="25400" cap="sq">
            <a:solidFill>
              <a:schemeClr val="accent2"/>
            </a:solidFill>
            <a:round/>
            <a:headEnd/>
            <a:tailEnd/>
          </a:ln>
          <a:effectLst/>
        </p:spPr>
        <p:txBody>
          <a:bodyPr wrap="square" anchor="ctr" anchorCtr="1">
            <a:noAutofit/>
          </a:bodyPr>
          <a:lstStyle/>
          <a:p>
            <a:endParaRPr lang="en-US" dirty="0"/>
          </a:p>
        </p:txBody>
      </p:sp>
      <p:sp>
        <p:nvSpPr>
          <p:cNvPr id="111" name="Text Box 11"/>
          <p:cNvSpPr txBox="1">
            <a:spLocks noChangeArrowheads="1"/>
          </p:cNvSpPr>
          <p:nvPr>
            <p:custDataLst>
              <p:tags r:id="rId45"/>
            </p:custDataLst>
          </p:nvPr>
        </p:nvSpPr>
        <p:spPr bwMode="auto">
          <a:xfrm>
            <a:off x="4038600" y="41148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rPr>
              <a:t>cmp</a:t>
            </a:r>
            <a:endParaRPr lang="en-US" sz="1600" dirty="0">
              <a:solidFill>
                <a:srgbClr val="FFFFFF"/>
              </a:solidFill>
            </a:endParaRPr>
          </a:p>
        </p:txBody>
      </p:sp>
      <p:sp>
        <p:nvSpPr>
          <p:cNvPr id="112" name="Line 45"/>
          <p:cNvSpPr>
            <a:spLocks noChangeShapeType="1"/>
          </p:cNvSpPr>
          <p:nvPr>
            <p:custDataLst>
              <p:tags r:id="rId46"/>
            </p:custDataLst>
          </p:nvPr>
        </p:nvSpPr>
        <p:spPr bwMode="auto">
          <a:xfrm flipV="1">
            <a:off x="4191000" y="4419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9" name="Line 49"/>
          <p:cNvSpPr>
            <a:spLocks noChangeShapeType="1"/>
          </p:cNvSpPr>
          <p:nvPr>
            <p:custDataLst>
              <p:tags r:id="rId47"/>
            </p:custDataLst>
          </p:nvPr>
        </p:nvSpPr>
        <p:spPr bwMode="auto">
          <a:xfrm>
            <a:off x="2286000" y="4038600"/>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17" name="Oval 24"/>
          <p:cNvSpPr>
            <a:spLocks noChangeArrowheads="1"/>
          </p:cNvSpPr>
          <p:nvPr>
            <p:custDataLst>
              <p:tags r:id="rId48"/>
            </p:custDataLst>
          </p:nvPr>
        </p:nvSpPr>
        <p:spPr bwMode="auto">
          <a:xfrm>
            <a:off x="2590800" y="4038601"/>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sp>
        <p:nvSpPr>
          <p:cNvPr id="118" name="Text Box 11"/>
          <p:cNvSpPr txBox="1">
            <a:spLocks noChangeArrowheads="1"/>
          </p:cNvSpPr>
          <p:nvPr>
            <p:custDataLst>
              <p:tags r:id="rId49"/>
            </p:custDataLst>
          </p:nvPr>
        </p:nvSpPr>
        <p:spPr bwMode="auto">
          <a:xfrm>
            <a:off x="4038600" y="36576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rPr>
              <a:t>=?</a:t>
            </a:r>
            <a:endParaRPr lang="en-US" dirty="0">
              <a:solidFill>
                <a:srgbClr val="FFFFFF"/>
              </a:solidFill>
            </a:endParaRPr>
          </a:p>
        </p:txBody>
      </p:sp>
      <p:sp>
        <p:nvSpPr>
          <p:cNvPr id="120" name="Line 44"/>
          <p:cNvSpPr>
            <a:spLocks noChangeShapeType="1"/>
          </p:cNvSpPr>
          <p:nvPr>
            <p:custDataLst>
              <p:tags r:id="rId50"/>
            </p:custDataLst>
          </p:nvPr>
        </p:nvSpPr>
        <p:spPr bwMode="auto">
          <a:xfrm flipH="1">
            <a:off x="4419600" y="38862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123" name="Line 44"/>
          <p:cNvSpPr>
            <a:spLocks noChangeShapeType="1"/>
          </p:cNvSpPr>
          <p:nvPr>
            <p:custDataLst>
              <p:tags r:id="rId51"/>
            </p:custDataLst>
          </p:nvPr>
        </p:nvSpPr>
        <p:spPr bwMode="auto">
          <a:xfrm flipH="1">
            <a:off x="4419600" y="42672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6" name="Line 44"/>
          <p:cNvSpPr>
            <a:spLocks noChangeShapeType="1"/>
          </p:cNvSpPr>
          <p:nvPr>
            <p:custDataLst>
              <p:tags r:id="rId52"/>
            </p:custDataLst>
          </p:nvPr>
        </p:nvSpPr>
        <p:spPr bwMode="auto">
          <a:xfrm>
            <a:off x="2438400" y="5105400"/>
            <a:ext cx="533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53"/>
            </p:custDataLst>
          </p:nvPr>
        </p:nvSpPr>
        <p:spPr bwMode="auto">
          <a:xfrm flipV="1">
            <a:off x="8382000" y="3276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54"/>
            </p:custDataLst>
          </p:nvPr>
        </p:nvSpPr>
        <p:spPr bwMode="auto">
          <a:xfrm flipV="1">
            <a:off x="6400800" y="3276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55"/>
            </p:custDataLst>
          </p:nvPr>
        </p:nvSpPr>
        <p:spPr bwMode="auto">
          <a:xfrm flipV="1">
            <a:off x="5715000" y="3733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56"/>
            </p:custDataLst>
          </p:nvPr>
        </p:nvSpPr>
        <p:spPr bwMode="auto">
          <a:xfrm flipV="1">
            <a:off x="3200400" y="5257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3" name="Line 45"/>
          <p:cNvSpPr>
            <a:spLocks noChangeShapeType="1"/>
          </p:cNvSpPr>
          <p:nvPr>
            <p:custDataLst>
              <p:tags r:id="rId57"/>
            </p:custDataLst>
          </p:nvPr>
        </p:nvSpPr>
        <p:spPr bwMode="auto">
          <a:xfrm flipV="1">
            <a:off x="1066800" y="5257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58"/>
            </p:custDataLst>
          </p:nvPr>
        </p:nvSpPr>
        <p:spPr>
          <a:xfrm>
            <a:off x="6019800" y="1981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7"/>
          <p:cNvSpPr>
            <a:spLocks noChangeArrowheads="1"/>
          </p:cNvSpPr>
          <p:nvPr>
            <p:custDataLst>
              <p:tags r:id="rId59"/>
            </p:custDataLst>
          </p:nvPr>
        </p:nvSpPr>
        <p:spPr bwMode="auto">
          <a:xfrm>
            <a:off x="457200" y="4572000"/>
            <a:ext cx="1143000" cy="685800"/>
          </a:xfrm>
          <a:prstGeom prst="ellipse">
            <a:avLst/>
          </a:prstGeom>
          <a:no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new </a:t>
            </a:r>
            <a:r>
              <a:rPr lang="en-US" dirty="0" smtClean="0">
                <a:solidFill>
                  <a:srgbClr val="FFFFFF"/>
                </a:solidFill>
                <a:latin typeface="Calibri"/>
              </a:rPr>
              <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4" name="Line 49"/>
          <p:cNvSpPr>
            <a:spLocks noChangeShapeType="1"/>
          </p:cNvSpPr>
          <p:nvPr>
            <p:custDataLst>
              <p:tags r:id="rId60"/>
            </p:custDataLst>
          </p:nvPr>
        </p:nvSpPr>
        <p:spPr bwMode="auto">
          <a:xfrm flipH="1" flipV="1">
            <a:off x="2209800" y="5715000"/>
            <a:ext cx="25908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65" name="Rectangle 19"/>
          <p:cNvSpPr>
            <a:spLocks noChangeArrowheads="1"/>
          </p:cNvSpPr>
          <p:nvPr>
            <p:custDataLst>
              <p:tags r:id="rId61"/>
            </p:custDataLst>
          </p:nvPr>
        </p:nvSpPr>
        <p:spPr bwMode="auto">
          <a:xfrm>
            <a:off x="8305800" y="25146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6" name="Line 49"/>
          <p:cNvSpPr>
            <a:spLocks noChangeShapeType="1"/>
          </p:cNvSpPr>
          <p:nvPr>
            <p:custDataLst>
              <p:tags r:id="rId62"/>
            </p:custDataLst>
          </p:nvPr>
        </p:nvSpPr>
        <p:spPr bwMode="auto">
          <a:xfrm flipH="1" flipV="1">
            <a:off x="1524000" y="25146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7" name="Line 49"/>
          <p:cNvSpPr>
            <a:spLocks noChangeShapeType="1"/>
          </p:cNvSpPr>
          <p:nvPr>
            <p:custDataLst>
              <p:tags r:id="rId63"/>
            </p:custDataLst>
          </p:nvPr>
        </p:nvSpPr>
        <p:spPr bwMode="auto">
          <a:xfrm flipV="1">
            <a:off x="1524000" y="40386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8" name="Rectangle 19"/>
          <p:cNvSpPr>
            <a:spLocks noChangeArrowheads="1"/>
          </p:cNvSpPr>
          <p:nvPr>
            <p:custDataLst>
              <p:tags r:id="rId64"/>
            </p:custDataLst>
          </p:nvPr>
        </p:nvSpPr>
        <p:spPr bwMode="auto">
          <a:xfrm>
            <a:off x="5638800" y="2971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65"/>
            </p:custDataLst>
          </p:nvPr>
        </p:nvSpPr>
        <p:spPr bwMode="auto">
          <a:xfrm>
            <a:off x="6781800" y="3505200"/>
            <a:ext cx="1143000" cy="10668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172" name="Line 48"/>
          <p:cNvSpPr>
            <a:spLocks noChangeShapeType="1"/>
          </p:cNvSpPr>
          <p:nvPr>
            <p:custDataLst>
              <p:tags r:id="rId66"/>
            </p:custDataLst>
          </p:nvPr>
        </p:nvSpPr>
        <p:spPr bwMode="auto">
          <a:xfrm flipH="1">
            <a:off x="2362200" y="32004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74" name="Line 45"/>
          <p:cNvSpPr>
            <a:spLocks noChangeShapeType="1"/>
          </p:cNvSpPr>
          <p:nvPr>
            <p:custDataLst>
              <p:tags r:id="rId67"/>
            </p:custDataLst>
          </p:nvPr>
        </p:nvSpPr>
        <p:spPr bwMode="auto">
          <a:xfrm flipV="1">
            <a:off x="2286000" y="35814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75" name="Rectangle 19"/>
          <p:cNvSpPr>
            <a:spLocks noChangeArrowheads="1"/>
          </p:cNvSpPr>
          <p:nvPr>
            <p:custDataLst>
              <p:tags r:id="rId68"/>
            </p:custDataLst>
          </p:nvPr>
        </p:nvSpPr>
        <p:spPr bwMode="auto">
          <a:xfrm>
            <a:off x="2209800" y="28194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69"/>
            </p:custDataLst>
          </p:nvPr>
        </p:nvSpPr>
        <p:spPr bwMode="auto">
          <a:xfrm>
            <a:off x="2590799" y="2057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78" name="Text Box 29"/>
          <p:cNvSpPr txBox="1">
            <a:spLocks noChangeArrowheads="1"/>
          </p:cNvSpPr>
          <p:nvPr>
            <p:custDataLst>
              <p:tags r:id="rId70"/>
            </p:custDataLst>
          </p:nvPr>
        </p:nvSpPr>
        <p:spPr bwMode="auto">
          <a:xfrm>
            <a:off x="1295400" y="22890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inst</a:t>
            </a:r>
            <a:endParaRPr lang="en-US" sz="1600" dirty="0">
              <a:solidFill>
                <a:srgbClr val="FFFFFF"/>
              </a:solidFill>
              <a:latin typeface="Calibri"/>
            </a:endParaRPr>
          </a:p>
        </p:txBody>
      </p:sp>
      <p:sp>
        <p:nvSpPr>
          <p:cNvPr id="102" name="Line 25"/>
          <p:cNvSpPr>
            <a:spLocks noChangeShapeType="1"/>
          </p:cNvSpPr>
          <p:nvPr>
            <p:custDataLst>
              <p:tags r:id="rId71"/>
            </p:custDataLst>
          </p:nvPr>
        </p:nvSpPr>
        <p:spPr bwMode="auto">
          <a:xfrm flipV="1">
            <a:off x="2743200" y="34290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7" name="Line 25"/>
          <p:cNvSpPr>
            <a:spLocks noChangeShapeType="1"/>
          </p:cNvSpPr>
          <p:nvPr>
            <p:custDataLst>
              <p:tags r:id="rId72"/>
            </p:custDataLst>
          </p:nvPr>
        </p:nvSpPr>
        <p:spPr bwMode="auto">
          <a:xfrm flipV="1">
            <a:off x="3124199" y="34290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19" name="Line 25"/>
          <p:cNvSpPr>
            <a:spLocks noChangeShapeType="1"/>
          </p:cNvSpPr>
          <p:nvPr>
            <p:custDataLst>
              <p:tags r:id="rId73"/>
            </p:custDataLst>
          </p:nvPr>
        </p:nvSpPr>
        <p:spPr bwMode="auto">
          <a:xfrm flipV="1">
            <a:off x="3352799" y="34290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21" name="Line 25"/>
          <p:cNvSpPr>
            <a:spLocks noChangeShapeType="1"/>
          </p:cNvSpPr>
          <p:nvPr>
            <p:custDataLst>
              <p:tags r:id="rId74"/>
            </p:custDataLst>
          </p:nvPr>
        </p:nvSpPr>
        <p:spPr bwMode="auto">
          <a:xfrm flipV="1">
            <a:off x="3581399" y="34290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cxnSp>
        <p:nvCxnSpPr>
          <p:cNvPr id="95" name="Straight Connector 94"/>
          <p:cNvCxnSpPr/>
          <p:nvPr>
            <p:custDataLst>
              <p:tags r:id="rId75"/>
            </p:custDataLst>
          </p:nvPr>
        </p:nvCxnSpPr>
        <p:spPr>
          <a:xfrm>
            <a:off x="1447800" y="34290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99" name="Line 44"/>
          <p:cNvSpPr>
            <a:spLocks noChangeShapeType="1"/>
          </p:cNvSpPr>
          <p:nvPr>
            <p:custDataLst>
              <p:tags r:id="rId76"/>
            </p:custDataLst>
          </p:nvPr>
        </p:nvSpPr>
        <p:spPr bwMode="auto">
          <a:xfrm>
            <a:off x="762000" y="3429000"/>
            <a:ext cx="1447800" cy="0"/>
          </a:xfrm>
          <a:prstGeom prst="line">
            <a:avLst/>
          </a:prstGeom>
          <a:noFill/>
          <a:ln w="25400" cap="sq">
            <a:solidFill>
              <a:schemeClr val="accent4">
                <a:lumMod val="75000"/>
              </a:schemeClr>
            </a:solidFill>
            <a:round/>
            <a:headEnd type="oval" w="med" len="med"/>
            <a:tailEnd type="arrow" w="med" len="med"/>
          </a:ln>
          <a:effectLst/>
        </p:spPr>
        <p:txBody>
          <a:bodyPr wrap="square" anchor="ctr" anchorCtr="1">
            <a:noAutofit/>
          </a:bodyPr>
          <a:lstStyle/>
          <a:p>
            <a:endParaRPr lang="en-US"/>
          </a:p>
        </p:txBody>
      </p:sp>
      <p:cxnSp>
        <p:nvCxnSpPr>
          <p:cNvPr id="100" name="Straight Connector 99"/>
          <p:cNvCxnSpPr/>
          <p:nvPr>
            <p:custDataLst>
              <p:tags r:id="rId77"/>
            </p:custDataLst>
          </p:nvPr>
        </p:nvCxnSpPr>
        <p:spPr>
          <a:xfrm>
            <a:off x="4724400" y="51054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01" name="Line 49"/>
          <p:cNvSpPr>
            <a:spLocks noChangeShapeType="1"/>
          </p:cNvSpPr>
          <p:nvPr>
            <p:custDataLst>
              <p:tags r:id="rId78"/>
            </p:custDataLst>
          </p:nvPr>
        </p:nvSpPr>
        <p:spPr bwMode="auto">
          <a:xfrm flipV="1">
            <a:off x="3657600" y="5105400"/>
            <a:ext cx="1600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13" name="Text Box 11"/>
          <p:cNvSpPr txBox="1">
            <a:spLocks noChangeArrowheads="1"/>
          </p:cNvSpPr>
          <p:nvPr>
            <p:custDataLst>
              <p:tags r:id="rId79"/>
            </p:custDataLst>
          </p:nvPr>
        </p:nvSpPr>
        <p:spPr bwMode="auto">
          <a:xfrm>
            <a:off x="2971800" y="49530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cxnSp>
        <p:nvCxnSpPr>
          <p:cNvPr id="114" name="Straight Connector 113"/>
          <p:cNvCxnSpPr/>
          <p:nvPr>
            <p:custDataLst>
              <p:tags r:id="rId80"/>
            </p:custDataLst>
          </p:nvPr>
        </p:nvCxnSpPr>
        <p:spPr>
          <a:xfrm rot="5400000">
            <a:off x="4724400" y="31242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custDataLst>
              <p:tags r:id="rId81"/>
            </p:custDataLst>
          </p:nvPr>
        </p:nvCxnSpPr>
        <p:spPr>
          <a:xfrm rot="5400000">
            <a:off x="4724400" y="37338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25" name="Line 49"/>
          <p:cNvSpPr>
            <a:spLocks noChangeShapeType="1"/>
          </p:cNvSpPr>
          <p:nvPr>
            <p:custDataLst>
              <p:tags r:id="rId82"/>
            </p:custDataLst>
          </p:nvPr>
        </p:nvSpPr>
        <p:spPr bwMode="auto">
          <a:xfrm flipV="1">
            <a:off x="4800600" y="2286000"/>
            <a:ext cx="0" cy="1981200"/>
          </a:xfrm>
          <a:prstGeom prst="line">
            <a:avLst/>
          </a:prstGeom>
          <a:noFill/>
          <a:ln w="25400" cap="sq">
            <a:solidFill>
              <a:srgbClr val="66FF33"/>
            </a:solidFill>
            <a:round/>
            <a:headEnd type="oval" w="med" len="med"/>
            <a:tailEnd type="oval" w="med" len="med"/>
          </a:ln>
          <a:effectLst/>
        </p:spPr>
        <p:txBody>
          <a:bodyPr wrap="square" anchor="ctr" anchorCtr="1">
            <a:noAutofit/>
          </a:bodyPr>
          <a:lstStyle/>
          <a:p>
            <a:endParaRPr lang="en-US"/>
          </a:p>
        </p:txBody>
      </p:sp>
      <p:cxnSp>
        <p:nvCxnSpPr>
          <p:cNvPr id="127" name="Straight Connector 126"/>
          <p:cNvCxnSpPr/>
          <p:nvPr>
            <p:custDataLst>
              <p:tags r:id="rId83"/>
            </p:custDataLst>
          </p:nvPr>
        </p:nvCxnSpPr>
        <p:spPr>
          <a:xfrm rot="5400000">
            <a:off x="5181600" y="40386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34" name="Line 49"/>
          <p:cNvSpPr>
            <a:spLocks noChangeShapeType="1"/>
          </p:cNvSpPr>
          <p:nvPr>
            <p:custDataLst>
              <p:tags r:id="rId84"/>
            </p:custDataLst>
          </p:nvPr>
        </p:nvSpPr>
        <p:spPr bwMode="auto">
          <a:xfrm>
            <a:off x="5257800" y="35814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grpSp>
        <p:nvGrpSpPr>
          <p:cNvPr id="2" name="Group 135"/>
          <p:cNvGrpSpPr/>
          <p:nvPr>
            <p:custDataLst>
              <p:tags r:id="rId85"/>
            </p:custDataLst>
          </p:nvPr>
        </p:nvGrpSpPr>
        <p:grpSpPr>
          <a:xfrm>
            <a:off x="914400" y="3276600"/>
            <a:ext cx="304800" cy="304800"/>
            <a:chOff x="990600" y="2971800"/>
            <a:chExt cx="304800" cy="304800"/>
          </a:xfrm>
          <a:solidFill>
            <a:schemeClr val="tx1"/>
          </a:solidFill>
        </p:grpSpPr>
        <p:sp>
          <p:nvSpPr>
            <p:cNvPr id="137" name="Freeform 136"/>
            <p:cNvSpPr/>
            <p:nvPr>
              <p:custDataLst>
                <p:tags r:id="rId90"/>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1"/>
            <p:cNvSpPr txBox="1">
              <a:spLocks noChangeArrowheads="1"/>
            </p:cNvSpPr>
            <p:nvPr>
              <p:custDataLst>
                <p:tags r:id="rId91"/>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grpSp>
        <p:nvGrpSpPr>
          <p:cNvPr id="3" name="Group 138"/>
          <p:cNvGrpSpPr/>
          <p:nvPr>
            <p:custDataLst>
              <p:tags r:id="rId86"/>
            </p:custDataLst>
          </p:nvPr>
        </p:nvGrpSpPr>
        <p:grpSpPr>
          <a:xfrm>
            <a:off x="1676400" y="3276600"/>
            <a:ext cx="304800" cy="304800"/>
            <a:chOff x="990600" y="2971800"/>
            <a:chExt cx="304800" cy="304800"/>
          </a:xfrm>
          <a:solidFill>
            <a:schemeClr val="tx1"/>
          </a:solidFill>
        </p:grpSpPr>
        <p:sp>
          <p:nvSpPr>
            <p:cNvPr id="140" name="Freeform 139"/>
            <p:cNvSpPr/>
            <p:nvPr>
              <p:custDataLst>
                <p:tags r:id="rId88"/>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 Box 11"/>
            <p:cNvSpPr txBox="1">
              <a:spLocks noChangeArrowheads="1"/>
            </p:cNvSpPr>
            <p:nvPr>
              <p:custDataLst>
                <p:tags r:id="rId89"/>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92" name="Line 45"/>
          <p:cNvSpPr>
            <a:spLocks noChangeShapeType="1"/>
          </p:cNvSpPr>
          <p:nvPr>
            <p:custDataLst>
              <p:tags r:id="rId87"/>
            </p:custDataLst>
          </p:nvPr>
        </p:nvSpPr>
        <p:spPr bwMode="auto">
          <a:xfrm flipV="1">
            <a:off x="6553200" y="320040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sp>
        <p:nvSpPr>
          <p:cNvPr id="115" name="TextBox 114"/>
          <p:cNvSpPr txBox="1"/>
          <p:nvPr/>
        </p:nvSpPr>
        <p:spPr>
          <a:xfrm>
            <a:off x="375337" y="695980"/>
            <a:ext cx="4577663" cy="523220"/>
          </a:xfrm>
          <a:prstGeom prst="rect">
            <a:avLst/>
          </a:prstGeom>
          <a:noFill/>
        </p:spPr>
        <p:txBody>
          <a:bodyPr wrap="none" rtlCol="0">
            <a:spAutoFit/>
          </a:bodyPr>
          <a:lstStyle/>
          <a:p>
            <a:r>
              <a:rPr lang="en-US" sz="2800" dirty="0" smtClean="0">
                <a:solidFill>
                  <a:schemeClr val="accent5">
                    <a:lumMod val="60000"/>
                    <a:lumOff val="40000"/>
                  </a:schemeClr>
                </a:solidFill>
              </a:rPr>
              <a:t>Review: Single cycle processor</a:t>
            </a:r>
          </a:p>
        </p:txBody>
      </p:sp>
    </p:spTree>
    <p:extLst>
      <p:ext uri="{BB962C8B-B14F-4D97-AF65-F5344CB8AC3E}">
        <p14:creationId xmlns:p14="http://schemas.microsoft.com/office/powerpoint/2010/main" val="5151938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6"/>
          <p:cNvGrpSpPr/>
          <p:nvPr>
            <p:custDataLst>
              <p:tags r:id="rId1"/>
            </p:custDataLst>
          </p:nvPr>
        </p:nvGrpSpPr>
        <p:grpSpPr>
          <a:xfrm>
            <a:off x="1828800" y="746880"/>
            <a:ext cx="7086600" cy="5334000"/>
            <a:chOff x="1828800" y="457200"/>
            <a:chExt cx="7086600" cy="5334000"/>
          </a:xfrm>
        </p:grpSpPr>
        <p:sp>
          <p:nvSpPr>
            <p:cNvPr id="133" name="Right Triangle 132"/>
            <p:cNvSpPr/>
            <p:nvPr>
              <p:custDataLst>
                <p:tags r:id="rId108"/>
              </p:custDataLst>
            </p:nvPr>
          </p:nvSpPr>
          <p:spPr>
            <a:xfrm rot="10800000">
              <a:off x="7696200" y="914400"/>
              <a:ext cx="609600" cy="685800"/>
            </a:xfrm>
            <a:prstGeom prst="rtTriangle">
              <a:avLst/>
            </a:prstGeom>
            <a:solidFill>
              <a:schemeClr val="accent3">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custDataLst>
                <p:tags r:id="rId109"/>
              </p:custDataLst>
            </p:nvPr>
          </p:nvSpPr>
          <p:spPr>
            <a:xfrm>
              <a:off x="8001000" y="457200"/>
              <a:ext cx="914400" cy="5334000"/>
            </a:xfrm>
            <a:prstGeom prst="roundRect">
              <a:avLst>
                <a:gd name="adj" fmla="val 30422"/>
              </a:avLst>
            </a:prstGeom>
            <a:solidFill>
              <a:schemeClr val="accent3">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custDataLst>
                <p:tags r:id="rId110"/>
              </p:custDataLst>
            </p:nvPr>
          </p:nvSpPr>
          <p:spPr>
            <a:xfrm>
              <a:off x="1828800" y="457200"/>
              <a:ext cx="1143000" cy="3048000"/>
            </a:xfrm>
            <a:prstGeom prst="roundRect">
              <a:avLst>
                <a:gd name="adj" fmla="val 30422"/>
              </a:avLst>
            </a:prstGeom>
            <a:solidFill>
              <a:schemeClr val="accent3">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custDataLst>
                <p:tags r:id="rId111"/>
              </p:custDataLst>
            </p:nvPr>
          </p:nvSpPr>
          <p:spPr>
            <a:xfrm>
              <a:off x="2057400" y="457200"/>
              <a:ext cx="6400800" cy="609600"/>
            </a:xfrm>
            <a:prstGeom prst="roundRect">
              <a:avLst>
                <a:gd name="adj" fmla="val 30422"/>
              </a:avLst>
            </a:prstGeom>
            <a:solidFill>
              <a:schemeClr val="accent3">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ight Triangle 127"/>
            <p:cNvSpPr/>
            <p:nvPr>
              <p:custDataLst>
                <p:tags r:id="rId112"/>
              </p:custDataLst>
            </p:nvPr>
          </p:nvSpPr>
          <p:spPr>
            <a:xfrm rot="5400000">
              <a:off x="2705100" y="876300"/>
              <a:ext cx="609600" cy="685800"/>
            </a:xfrm>
            <a:prstGeom prst="rtTriangle">
              <a:avLst/>
            </a:prstGeom>
            <a:solidFill>
              <a:schemeClr val="accent3">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extBox 144"/>
            <p:cNvSpPr txBox="1"/>
            <p:nvPr>
              <p:custDataLst>
                <p:tags r:id="rId113"/>
              </p:custDataLst>
            </p:nvPr>
          </p:nvSpPr>
          <p:spPr>
            <a:xfrm>
              <a:off x="8077200" y="5083314"/>
              <a:ext cx="838200" cy="707886"/>
            </a:xfrm>
            <a:prstGeom prst="rect">
              <a:avLst/>
            </a:prstGeom>
            <a:noFill/>
          </p:spPr>
          <p:txBody>
            <a:bodyPr wrap="square" rtlCol="0">
              <a:spAutoFit/>
            </a:bodyPr>
            <a:lstStyle/>
            <a:p>
              <a:pPr algn="ctr"/>
              <a:r>
                <a:rPr lang="en-US" sz="2000" dirty="0" smtClean="0">
                  <a:solidFill>
                    <a:schemeClr val="bg1"/>
                  </a:solidFill>
                </a:rPr>
                <a:t>Write-</a:t>
              </a:r>
              <a:br>
                <a:rPr lang="en-US" sz="2000" dirty="0" smtClean="0">
                  <a:solidFill>
                    <a:schemeClr val="bg1"/>
                  </a:solidFill>
                </a:rPr>
              </a:br>
              <a:r>
                <a:rPr lang="en-US" sz="2000" dirty="0" smtClean="0">
                  <a:solidFill>
                    <a:schemeClr val="bg1"/>
                  </a:solidFill>
                </a:rPr>
                <a:t>Back</a:t>
              </a:r>
            </a:p>
          </p:txBody>
        </p:sp>
      </p:grpSp>
      <p:grpSp>
        <p:nvGrpSpPr>
          <p:cNvPr id="3" name="Group 154"/>
          <p:cNvGrpSpPr/>
          <p:nvPr>
            <p:custDataLst>
              <p:tags r:id="rId2"/>
            </p:custDataLst>
          </p:nvPr>
        </p:nvGrpSpPr>
        <p:grpSpPr>
          <a:xfrm>
            <a:off x="6629400" y="1432680"/>
            <a:ext cx="1447800" cy="4648200"/>
            <a:chOff x="6629400" y="1143000"/>
            <a:chExt cx="1447800" cy="4648200"/>
          </a:xfrm>
        </p:grpSpPr>
        <p:sp>
          <p:nvSpPr>
            <p:cNvPr id="108" name="Rounded Rectangle 107"/>
            <p:cNvSpPr/>
            <p:nvPr>
              <p:custDataLst>
                <p:tags r:id="rId106"/>
              </p:custDataLst>
            </p:nvPr>
          </p:nvSpPr>
          <p:spPr>
            <a:xfrm>
              <a:off x="6705600" y="1143000"/>
              <a:ext cx="1295400" cy="4648200"/>
            </a:xfrm>
            <a:prstGeom prst="roundRect">
              <a:avLst>
                <a:gd name="adj" fmla="val 14000"/>
              </a:avLst>
            </a:prstGeom>
            <a:solidFill>
              <a:schemeClr val="accent4">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Box 141"/>
            <p:cNvSpPr txBox="1"/>
            <p:nvPr>
              <p:custDataLst>
                <p:tags r:id="rId107"/>
              </p:custDataLst>
            </p:nvPr>
          </p:nvSpPr>
          <p:spPr>
            <a:xfrm>
              <a:off x="6629400" y="5334000"/>
              <a:ext cx="1447800" cy="400110"/>
            </a:xfrm>
            <a:prstGeom prst="rect">
              <a:avLst/>
            </a:prstGeom>
            <a:noFill/>
          </p:spPr>
          <p:txBody>
            <a:bodyPr wrap="square" rtlCol="0">
              <a:spAutoFit/>
            </a:bodyPr>
            <a:lstStyle/>
            <a:p>
              <a:pPr algn="ctr"/>
              <a:r>
                <a:rPr lang="en-US" sz="2000" dirty="0" smtClean="0">
                  <a:solidFill>
                    <a:schemeClr val="bg1"/>
                  </a:solidFill>
                </a:rPr>
                <a:t>Memory</a:t>
              </a:r>
            </a:p>
          </p:txBody>
        </p:sp>
      </p:grpSp>
      <p:grpSp>
        <p:nvGrpSpPr>
          <p:cNvPr id="4" name="Group 148"/>
          <p:cNvGrpSpPr/>
          <p:nvPr>
            <p:custDataLst>
              <p:tags r:id="rId3"/>
            </p:custDataLst>
          </p:nvPr>
        </p:nvGrpSpPr>
        <p:grpSpPr>
          <a:xfrm>
            <a:off x="152400" y="1432680"/>
            <a:ext cx="1676400" cy="4670286"/>
            <a:chOff x="152400" y="1143000"/>
            <a:chExt cx="1676400" cy="4670286"/>
          </a:xfrm>
        </p:grpSpPr>
        <p:sp>
          <p:nvSpPr>
            <p:cNvPr id="93" name="Rounded Rectangle 92"/>
            <p:cNvSpPr/>
            <p:nvPr>
              <p:custDataLst>
                <p:tags r:id="rId104"/>
              </p:custDataLst>
            </p:nvPr>
          </p:nvSpPr>
          <p:spPr>
            <a:xfrm>
              <a:off x="152400" y="1143000"/>
              <a:ext cx="1676400" cy="4648200"/>
            </a:xfrm>
            <a:prstGeom prst="roundRect">
              <a:avLst/>
            </a:prstGeom>
            <a:solidFill>
              <a:schemeClr val="accent4">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extBox 136"/>
            <p:cNvSpPr txBox="1"/>
            <p:nvPr>
              <p:custDataLst>
                <p:tags r:id="rId105"/>
              </p:custDataLst>
            </p:nvPr>
          </p:nvSpPr>
          <p:spPr>
            <a:xfrm>
              <a:off x="228600" y="5105400"/>
              <a:ext cx="1447800" cy="707886"/>
            </a:xfrm>
            <a:prstGeom prst="rect">
              <a:avLst/>
            </a:prstGeom>
            <a:noFill/>
          </p:spPr>
          <p:txBody>
            <a:bodyPr wrap="square" rtlCol="0">
              <a:spAutoFit/>
            </a:bodyPr>
            <a:lstStyle/>
            <a:p>
              <a:pPr algn="ctr"/>
              <a:r>
                <a:rPr lang="en-US" sz="2000" dirty="0" smtClean="0">
                  <a:solidFill>
                    <a:schemeClr val="bg1"/>
                  </a:solidFill>
                </a:rPr>
                <a:t>Instruction</a:t>
              </a:r>
              <a:br>
                <a:rPr lang="en-US" sz="2000" dirty="0" smtClean="0">
                  <a:solidFill>
                    <a:schemeClr val="bg1"/>
                  </a:solidFill>
                </a:rPr>
              </a:br>
              <a:r>
                <a:rPr lang="en-US" sz="2000" dirty="0" smtClean="0">
                  <a:solidFill>
                    <a:schemeClr val="bg1"/>
                  </a:solidFill>
                </a:rPr>
                <a:t>Fetch</a:t>
              </a:r>
            </a:p>
          </p:txBody>
        </p:sp>
      </p:grpSp>
      <p:grpSp>
        <p:nvGrpSpPr>
          <p:cNvPr id="5" name="Group 153"/>
          <p:cNvGrpSpPr/>
          <p:nvPr>
            <p:custDataLst>
              <p:tags r:id="rId4"/>
            </p:custDataLst>
          </p:nvPr>
        </p:nvGrpSpPr>
        <p:grpSpPr>
          <a:xfrm>
            <a:off x="3886200" y="1432680"/>
            <a:ext cx="2819400" cy="4648200"/>
            <a:chOff x="3886200" y="1143000"/>
            <a:chExt cx="2819400" cy="4648200"/>
          </a:xfrm>
        </p:grpSpPr>
        <p:sp>
          <p:nvSpPr>
            <p:cNvPr id="106" name="Rounded Rectangle 105"/>
            <p:cNvSpPr/>
            <p:nvPr>
              <p:custDataLst>
                <p:tags r:id="rId102"/>
              </p:custDataLst>
            </p:nvPr>
          </p:nvSpPr>
          <p:spPr>
            <a:xfrm>
              <a:off x="3886200" y="1143000"/>
              <a:ext cx="2819400" cy="4648200"/>
            </a:xfrm>
            <a:prstGeom prst="roundRect">
              <a:avLst>
                <a:gd name="adj" fmla="val 11944"/>
              </a:avLst>
            </a:prstGeom>
            <a:solidFill>
              <a:schemeClr val="accent3">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p:cNvSpPr txBox="1"/>
            <p:nvPr>
              <p:custDataLst>
                <p:tags r:id="rId103"/>
              </p:custDataLst>
            </p:nvPr>
          </p:nvSpPr>
          <p:spPr>
            <a:xfrm>
              <a:off x="4648200" y="5391090"/>
              <a:ext cx="1447800" cy="400110"/>
            </a:xfrm>
            <a:prstGeom prst="rect">
              <a:avLst/>
            </a:prstGeom>
            <a:noFill/>
          </p:spPr>
          <p:txBody>
            <a:bodyPr wrap="square" rtlCol="0">
              <a:spAutoFit/>
            </a:bodyPr>
            <a:lstStyle/>
            <a:p>
              <a:pPr algn="ctr"/>
              <a:r>
                <a:rPr lang="en-US" sz="2000" dirty="0" smtClean="0">
                  <a:solidFill>
                    <a:schemeClr val="bg1"/>
                  </a:solidFill>
                </a:rPr>
                <a:t>Execute</a:t>
              </a:r>
            </a:p>
          </p:txBody>
        </p:sp>
      </p:grpSp>
      <p:grpSp>
        <p:nvGrpSpPr>
          <p:cNvPr id="6" name="Group 152"/>
          <p:cNvGrpSpPr/>
          <p:nvPr>
            <p:custDataLst>
              <p:tags r:id="rId5"/>
            </p:custDataLst>
          </p:nvPr>
        </p:nvGrpSpPr>
        <p:grpSpPr>
          <a:xfrm>
            <a:off x="1828800" y="1432680"/>
            <a:ext cx="2057400" cy="4648201"/>
            <a:chOff x="1828800" y="1143000"/>
            <a:chExt cx="2057400" cy="4648201"/>
          </a:xfrm>
        </p:grpSpPr>
        <p:sp>
          <p:nvSpPr>
            <p:cNvPr id="111" name="Rounded Rectangle 110"/>
            <p:cNvSpPr/>
            <p:nvPr>
              <p:custDataLst>
                <p:tags r:id="rId98"/>
              </p:custDataLst>
            </p:nvPr>
          </p:nvSpPr>
          <p:spPr>
            <a:xfrm>
              <a:off x="2971800" y="1143000"/>
              <a:ext cx="914400" cy="4648200"/>
            </a:xfrm>
            <a:prstGeom prst="roundRect">
              <a:avLst>
                <a:gd name="adj" fmla="val 30962"/>
              </a:avLst>
            </a:prstGeom>
            <a:solidFill>
              <a:srgbClr val="0066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custDataLst>
                <p:tags r:id="rId99"/>
              </p:custDataLst>
            </p:nvPr>
          </p:nvSpPr>
          <p:spPr>
            <a:xfrm>
              <a:off x="1828800" y="3505200"/>
              <a:ext cx="2057400" cy="2286000"/>
            </a:xfrm>
            <a:prstGeom prst="roundRect">
              <a:avLst>
                <a:gd name="adj" fmla="val 15859"/>
              </a:avLst>
            </a:prstGeom>
            <a:solidFill>
              <a:srgbClr val="0066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ight Triangle 114"/>
            <p:cNvSpPr/>
            <p:nvPr>
              <p:custDataLst>
                <p:tags r:id="rId100"/>
              </p:custDataLst>
            </p:nvPr>
          </p:nvSpPr>
          <p:spPr>
            <a:xfrm rot="16200000">
              <a:off x="2582343" y="3132658"/>
              <a:ext cx="550314" cy="533400"/>
            </a:xfrm>
            <a:prstGeom prst="rtTriangle">
              <a:avLst/>
            </a:prstGeom>
            <a:solidFill>
              <a:srgbClr val="0066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p:cNvSpPr txBox="1"/>
            <p:nvPr>
              <p:custDataLst>
                <p:tags r:id="rId101"/>
              </p:custDataLst>
            </p:nvPr>
          </p:nvSpPr>
          <p:spPr>
            <a:xfrm>
              <a:off x="2133600" y="5083315"/>
              <a:ext cx="1447800" cy="707886"/>
            </a:xfrm>
            <a:prstGeom prst="rect">
              <a:avLst/>
            </a:prstGeom>
            <a:noFill/>
          </p:spPr>
          <p:txBody>
            <a:bodyPr wrap="square" rtlCol="0">
              <a:spAutoFit/>
            </a:bodyPr>
            <a:lstStyle/>
            <a:p>
              <a:pPr algn="ctr"/>
              <a:r>
                <a:rPr lang="en-US" sz="2000" dirty="0" smtClean="0">
                  <a:solidFill>
                    <a:schemeClr val="bg1"/>
                  </a:solidFill>
                </a:rPr>
                <a:t>Instruction</a:t>
              </a:r>
              <a:br>
                <a:rPr lang="en-US" sz="2000" dirty="0" smtClean="0">
                  <a:solidFill>
                    <a:schemeClr val="bg1"/>
                  </a:solidFill>
                </a:rPr>
              </a:br>
              <a:r>
                <a:rPr lang="en-US" sz="2000" dirty="0" smtClean="0">
                  <a:solidFill>
                    <a:schemeClr val="bg1"/>
                  </a:solidFill>
                </a:rPr>
                <a:t>Decode</a:t>
              </a:r>
            </a:p>
          </p:txBody>
        </p:sp>
      </p:grpSp>
      <p:sp>
        <p:nvSpPr>
          <p:cNvPr id="136" name="Arc 135"/>
          <p:cNvSpPr/>
          <p:nvPr>
            <p:custDataLst>
              <p:tags r:id="rId6"/>
            </p:custDataLst>
          </p:nvPr>
        </p:nvSpPr>
        <p:spPr>
          <a:xfrm rot="10800000" flipV="1">
            <a:off x="2971800" y="14326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Rounded Rectangle 126"/>
          <p:cNvSpPr/>
          <p:nvPr>
            <p:custDataLst>
              <p:tags r:id="rId7"/>
            </p:custDataLst>
          </p:nvPr>
        </p:nvSpPr>
        <p:spPr>
          <a:xfrm>
            <a:off x="6705600" y="1432680"/>
            <a:ext cx="12954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a:endCxn id="104" idx="2"/>
          </p:cNvCxnSpPr>
          <p:nvPr>
            <p:custDataLst>
              <p:tags r:id="rId8"/>
            </p:custDataLst>
          </p:nvPr>
        </p:nvCxnSpPr>
        <p:spPr>
          <a:xfrm>
            <a:off x="8305800" y="6080880"/>
            <a:ext cx="304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04" name="Arc 103"/>
          <p:cNvSpPr/>
          <p:nvPr>
            <p:custDataLst>
              <p:tags r:id="rId9"/>
            </p:custDataLst>
          </p:nvPr>
        </p:nvSpPr>
        <p:spPr>
          <a:xfrm rot="5400000">
            <a:off x="8305800" y="54712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Arc 104"/>
          <p:cNvSpPr/>
          <p:nvPr>
            <p:custDataLst>
              <p:tags r:id="rId10"/>
            </p:custDataLst>
          </p:nvPr>
        </p:nvSpPr>
        <p:spPr>
          <a:xfrm rot="10800000">
            <a:off x="8001000" y="54712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4" name="Straight Connector 133"/>
          <p:cNvCxnSpPr>
            <a:stCxn id="143" idx="2"/>
          </p:cNvCxnSpPr>
          <p:nvPr>
            <p:custDataLst>
              <p:tags r:id="rId11"/>
            </p:custDataLst>
          </p:nvPr>
        </p:nvCxnSpPr>
        <p:spPr>
          <a:xfrm rot="5400000">
            <a:off x="2057400" y="2575680"/>
            <a:ext cx="1828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8" name="Arc 147"/>
          <p:cNvSpPr/>
          <p:nvPr>
            <p:custDataLst>
              <p:tags r:id="rId12"/>
            </p:custDataLst>
          </p:nvPr>
        </p:nvSpPr>
        <p:spPr>
          <a:xfrm rot="16200000" flipV="1">
            <a:off x="7391400" y="13564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 name="Freeform 150"/>
          <p:cNvSpPr/>
          <p:nvPr>
            <p:custDataLst>
              <p:tags r:id="rId13"/>
            </p:custDataLst>
          </p:nvPr>
        </p:nvSpPr>
        <p:spPr>
          <a:xfrm>
            <a:off x="6019800" y="196608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9"/>
          <p:cNvSpPr>
            <a:spLocks noChangeArrowheads="1"/>
          </p:cNvSpPr>
          <p:nvPr>
            <p:custDataLst>
              <p:tags r:id="rId14"/>
            </p:custDataLst>
          </p:nvPr>
        </p:nvSpPr>
        <p:spPr bwMode="auto">
          <a:xfrm>
            <a:off x="8305800" y="249948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68" name="Rectangle 19"/>
          <p:cNvSpPr>
            <a:spLocks noChangeArrowheads="1"/>
          </p:cNvSpPr>
          <p:nvPr>
            <p:custDataLst>
              <p:tags r:id="rId15"/>
            </p:custDataLst>
          </p:nvPr>
        </p:nvSpPr>
        <p:spPr bwMode="auto">
          <a:xfrm>
            <a:off x="5638800" y="295668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16"/>
            </p:custDataLst>
          </p:nvPr>
        </p:nvSpPr>
        <p:spPr bwMode="auto">
          <a:xfrm>
            <a:off x="6781800" y="3490080"/>
            <a:ext cx="11430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17"/>
            </p:custDataLst>
          </p:nvPr>
        </p:nvSpPr>
        <p:spPr bwMode="auto">
          <a:xfrm>
            <a:off x="2590799" y="2042280"/>
            <a:ext cx="1143001" cy="1363663"/>
          </a:xfrm>
          <a:prstGeom prst="rect">
            <a:avLst/>
          </a:prstGeom>
          <a:solidFill>
            <a:schemeClr val="bg2"/>
          </a:solid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07" name="Oval 24"/>
          <p:cNvSpPr>
            <a:spLocks noChangeArrowheads="1"/>
          </p:cNvSpPr>
          <p:nvPr>
            <p:custDataLst>
              <p:tags r:id="rId18"/>
            </p:custDataLst>
          </p:nvPr>
        </p:nvSpPr>
        <p:spPr bwMode="auto">
          <a:xfrm>
            <a:off x="2590800" y="4023481"/>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sp>
        <p:nvSpPr>
          <p:cNvPr id="119" name="Rounded Rectangle 118"/>
          <p:cNvSpPr/>
          <p:nvPr>
            <p:custDataLst>
              <p:tags r:id="rId19"/>
            </p:custDataLst>
          </p:nvPr>
        </p:nvSpPr>
        <p:spPr>
          <a:xfrm>
            <a:off x="152400" y="1432680"/>
            <a:ext cx="16764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9730" name="Rectangle 2"/>
          <p:cNvSpPr>
            <a:spLocks noGrp="1" noChangeArrowheads="1"/>
          </p:cNvSpPr>
          <p:nvPr>
            <p:ph type="title"/>
            <p:custDataLst>
              <p:tags r:id="rId20"/>
            </p:custDataLst>
          </p:nvPr>
        </p:nvSpPr>
        <p:spPr/>
        <p:txBody>
          <a:bodyPr>
            <a:noAutofit/>
          </a:bodyPr>
          <a:lstStyle/>
          <a:p>
            <a:r>
              <a:rPr lang="en-US" dirty="0" smtClean="0"/>
              <a:t>A Processor</a:t>
            </a:r>
            <a:endParaRPr lang="en-US" dirty="0"/>
          </a:p>
        </p:txBody>
      </p:sp>
      <p:sp>
        <p:nvSpPr>
          <p:cNvPr id="2249753" name="Line 25"/>
          <p:cNvSpPr>
            <a:spLocks noChangeShapeType="1"/>
          </p:cNvSpPr>
          <p:nvPr>
            <p:custDataLst>
              <p:tags r:id="rId21"/>
            </p:custDataLst>
          </p:nvPr>
        </p:nvSpPr>
        <p:spPr bwMode="auto">
          <a:xfrm flipV="1">
            <a:off x="2743200" y="341388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2249762" name="Line 34"/>
          <p:cNvSpPr>
            <a:spLocks noChangeShapeType="1"/>
          </p:cNvSpPr>
          <p:nvPr>
            <p:custDataLst>
              <p:tags r:id="rId22"/>
            </p:custDataLst>
          </p:nvPr>
        </p:nvSpPr>
        <p:spPr bwMode="auto">
          <a:xfrm flipV="1">
            <a:off x="2286000" y="4252081"/>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23"/>
            </p:custDataLst>
          </p:nvPr>
        </p:nvSpPr>
        <p:spPr bwMode="auto">
          <a:xfrm flipV="1">
            <a:off x="8686800" y="120408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24"/>
            </p:custDataLst>
          </p:nvPr>
        </p:nvSpPr>
        <p:spPr bwMode="auto">
          <a:xfrm flipV="1">
            <a:off x="1981200" y="295668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2249780" name="Text Box 52"/>
          <p:cNvSpPr txBox="1">
            <a:spLocks noChangeArrowheads="1"/>
          </p:cNvSpPr>
          <p:nvPr>
            <p:custDataLst>
              <p:tags r:id="rId25"/>
            </p:custDataLst>
          </p:nvPr>
        </p:nvSpPr>
        <p:spPr bwMode="auto">
          <a:xfrm>
            <a:off x="6172200" y="249948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71" name="Line 49"/>
          <p:cNvSpPr>
            <a:spLocks noChangeShapeType="1"/>
          </p:cNvSpPr>
          <p:nvPr>
            <p:custDataLst>
              <p:tags r:id="rId26"/>
            </p:custDataLst>
          </p:nvPr>
        </p:nvSpPr>
        <p:spPr bwMode="auto">
          <a:xfrm flipH="1">
            <a:off x="1981200" y="120408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48" name="Line 44"/>
          <p:cNvSpPr>
            <a:spLocks noChangeShapeType="1"/>
          </p:cNvSpPr>
          <p:nvPr>
            <p:custDataLst>
              <p:tags r:id="rId27"/>
            </p:custDataLst>
          </p:nvPr>
        </p:nvSpPr>
        <p:spPr bwMode="auto">
          <a:xfrm>
            <a:off x="5791200" y="326148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28"/>
            </p:custDataLst>
          </p:nvPr>
        </p:nvSpPr>
        <p:spPr bwMode="auto">
          <a:xfrm>
            <a:off x="5257800" y="356628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29"/>
            </p:custDataLst>
          </p:nvPr>
        </p:nvSpPr>
        <p:spPr bwMode="auto">
          <a:xfrm>
            <a:off x="2286000" y="4937881"/>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2" name="Text Box 29"/>
          <p:cNvSpPr txBox="1">
            <a:spLocks noChangeArrowheads="1"/>
          </p:cNvSpPr>
          <p:nvPr>
            <p:custDataLst>
              <p:tags r:id="rId30"/>
            </p:custDataLst>
          </p:nvPr>
        </p:nvSpPr>
        <p:spPr bwMode="auto">
          <a:xfrm>
            <a:off x="2343960" y="4785481"/>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latin typeface="Calibri"/>
              </a:rPr>
              <a:t>imm</a:t>
            </a:r>
            <a:endParaRPr lang="en-US" sz="1600" dirty="0">
              <a:solidFill>
                <a:srgbClr val="FFFFFF"/>
              </a:solidFill>
              <a:latin typeface="Calibri"/>
            </a:endParaRPr>
          </a:p>
        </p:txBody>
      </p:sp>
      <p:sp>
        <p:nvSpPr>
          <p:cNvPr id="78" name="Text Box 5"/>
          <p:cNvSpPr txBox="1">
            <a:spLocks noChangeArrowheads="1"/>
          </p:cNvSpPr>
          <p:nvPr>
            <p:custDataLst>
              <p:tags r:id="rId31"/>
            </p:custDataLst>
          </p:nvPr>
        </p:nvSpPr>
        <p:spPr bwMode="auto">
          <a:xfrm>
            <a:off x="6858000" y="417588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0" name="Line 49"/>
          <p:cNvSpPr>
            <a:spLocks noChangeShapeType="1"/>
          </p:cNvSpPr>
          <p:nvPr>
            <p:custDataLst>
              <p:tags r:id="rId32"/>
            </p:custDataLst>
          </p:nvPr>
        </p:nvSpPr>
        <p:spPr bwMode="auto">
          <a:xfrm flipV="1">
            <a:off x="5029200" y="310908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2" name="Text Box 5"/>
          <p:cNvSpPr txBox="1">
            <a:spLocks noChangeArrowheads="1"/>
          </p:cNvSpPr>
          <p:nvPr>
            <p:custDataLst>
              <p:tags r:id="rId33"/>
            </p:custDataLst>
          </p:nvPr>
        </p:nvSpPr>
        <p:spPr bwMode="auto">
          <a:xfrm>
            <a:off x="6705600" y="379488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34"/>
            </p:custDataLst>
          </p:nvPr>
        </p:nvSpPr>
        <p:spPr bwMode="auto">
          <a:xfrm>
            <a:off x="7391400" y="379488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4" name="Line 45"/>
          <p:cNvSpPr>
            <a:spLocks noChangeShapeType="1"/>
          </p:cNvSpPr>
          <p:nvPr>
            <p:custDataLst>
              <p:tags r:id="rId35"/>
            </p:custDataLst>
          </p:nvPr>
        </p:nvSpPr>
        <p:spPr bwMode="auto">
          <a:xfrm flipV="1">
            <a:off x="7239000" y="455688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5" name="Text Box 5"/>
          <p:cNvSpPr txBox="1">
            <a:spLocks noChangeArrowheads="1"/>
          </p:cNvSpPr>
          <p:nvPr>
            <p:custDataLst>
              <p:tags r:id="rId36"/>
            </p:custDataLst>
          </p:nvPr>
        </p:nvSpPr>
        <p:spPr bwMode="auto">
          <a:xfrm>
            <a:off x="6781800" y="341388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86" name="Line 44"/>
          <p:cNvSpPr>
            <a:spLocks noChangeShapeType="1"/>
          </p:cNvSpPr>
          <p:nvPr>
            <p:custDataLst>
              <p:tags r:id="rId37"/>
            </p:custDataLst>
          </p:nvPr>
        </p:nvSpPr>
        <p:spPr bwMode="auto">
          <a:xfrm>
            <a:off x="7239000" y="265188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38"/>
            </p:custDataLst>
          </p:nvPr>
        </p:nvSpPr>
        <p:spPr bwMode="auto">
          <a:xfrm flipH="1">
            <a:off x="8458200" y="288048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39"/>
            </p:custDataLst>
          </p:nvPr>
        </p:nvSpPr>
        <p:spPr bwMode="auto">
          <a:xfrm>
            <a:off x="8077200" y="310908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40"/>
            </p:custDataLst>
          </p:nvPr>
        </p:nvSpPr>
        <p:spPr bwMode="auto">
          <a:xfrm>
            <a:off x="8077200" y="310908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29" name="Line 45"/>
          <p:cNvSpPr>
            <a:spLocks noChangeShapeType="1"/>
          </p:cNvSpPr>
          <p:nvPr>
            <p:custDataLst>
              <p:tags r:id="rId41"/>
            </p:custDataLst>
          </p:nvPr>
        </p:nvSpPr>
        <p:spPr bwMode="auto">
          <a:xfrm flipV="1">
            <a:off x="8382000" y="326148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42"/>
            </p:custDataLst>
          </p:nvPr>
        </p:nvSpPr>
        <p:spPr bwMode="auto">
          <a:xfrm flipV="1">
            <a:off x="6400800" y="326148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43"/>
            </p:custDataLst>
          </p:nvPr>
        </p:nvSpPr>
        <p:spPr bwMode="auto">
          <a:xfrm flipV="1">
            <a:off x="5715000" y="371868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44"/>
            </p:custDataLst>
          </p:nvPr>
        </p:nvSpPr>
        <p:spPr bwMode="auto">
          <a:xfrm flipV="1">
            <a:off x="3200400" y="524268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78" name="Text Box 29"/>
          <p:cNvSpPr txBox="1">
            <a:spLocks noChangeArrowheads="1"/>
          </p:cNvSpPr>
          <p:nvPr>
            <p:custDataLst>
              <p:tags r:id="rId45"/>
            </p:custDataLst>
          </p:nvPr>
        </p:nvSpPr>
        <p:spPr bwMode="auto">
          <a:xfrm>
            <a:off x="1295400" y="227395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inst</a:t>
            </a:r>
            <a:endParaRPr lang="en-US" sz="1600" dirty="0">
              <a:solidFill>
                <a:srgbClr val="FFFFFF"/>
              </a:solidFill>
              <a:latin typeface="Calibri"/>
            </a:endParaRPr>
          </a:p>
        </p:txBody>
      </p:sp>
      <p:sp>
        <p:nvSpPr>
          <p:cNvPr id="99" name="Line 25"/>
          <p:cNvSpPr>
            <a:spLocks noChangeShapeType="1"/>
          </p:cNvSpPr>
          <p:nvPr>
            <p:custDataLst>
              <p:tags r:id="rId46"/>
            </p:custDataLst>
          </p:nvPr>
        </p:nvSpPr>
        <p:spPr bwMode="auto">
          <a:xfrm flipV="1">
            <a:off x="3124199" y="341388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0" name="Line 25"/>
          <p:cNvSpPr>
            <a:spLocks noChangeShapeType="1"/>
          </p:cNvSpPr>
          <p:nvPr>
            <p:custDataLst>
              <p:tags r:id="rId47"/>
            </p:custDataLst>
          </p:nvPr>
        </p:nvSpPr>
        <p:spPr bwMode="auto">
          <a:xfrm flipV="1">
            <a:off x="3352799" y="341388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1" name="Line 25"/>
          <p:cNvSpPr>
            <a:spLocks noChangeShapeType="1"/>
          </p:cNvSpPr>
          <p:nvPr>
            <p:custDataLst>
              <p:tags r:id="rId48"/>
            </p:custDataLst>
          </p:nvPr>
        </p:nvSpPr>
        <p:spPr bwMode="auto">
          <a:xfrm flipV="1">
            <a:off x="3581399" y="341388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2" name="Line 34"/>
          <p:cNvSpPr>
            <a:spLocks noChangeShapeType="1"/>
          </p:cNvSpPr>
          <p:nvPr>
            <p:custDataLst>
              <p:tags r:id="rId49"/>
            </p:custDataLst>
          </p:nvPr>
        </p:nvSpPr>
        <p:spPr bwMode="auto">
          <a:xfrm flipV="1">
            <a:off x="2286000" y="4252081"/>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25" name="Rounded Rectangle 124"/>
          <p:cNvSpPr/>
          <p:nvPr>
            <p:custDataLst>
              <p:tags r:id="rId50"/>
            </p:custDataLst>
          </p:nvPr>
        </p:nvSpPr>
        <p:spPr>
          <a:xfrm>
            <a:off x="3886200" y="1432680"/>
            <a:ext cx="2819400" cy="4648200"/>
          </a:xfrm>
          <a:prstGeom prst="roundRect">
            <a:avLst>
              <a:gd name="adj" fmla="val 11944"/>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Connector 139"/>
          <p:cNvCxnSpPr/>
          <p:nvPr>
            <p:custDataLst>
              <p:tags r:id="rId51"/>
            </p:custDataLst>
          </p:nvPr>
        </p:nvCxnSpPr>
        <p:spPr>
          <a:xfrm>
            <a:off x="2133600" y="6080881"/>
            <a:ext cx="1447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custDataLst>
              <p:tags r:id="rId52"/>
            </p:custDataLst>
          </p:nvPr>
        </p:nvCxnSpPr>
        <p:spPr>
          <a:xfrm rot="10800000">
            <a:off x="2133600" y="3794881"/>
            <a:ext cx="533402"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custDataLst>
              <p:tags r:id="rId53"/>
            </p:custDataLst>
          </p:nvPr>
        </p:nvCxnSpPr>
        <p:spPr>
          <a:xfrm rot="5400000">
            <a:off x="6553200" y="3413880"/>
            <a:ext cx="4724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a:stCxn id="120" idx="0"/>
          </p:cNvCxnSpPr>
          <p:nvPr>
            <p:custDataLst>
              <p:tags r:id="rId54"/>
            </p:custDataLst>
          </p:nvPr>
        </p:nvCxnSpPr>
        <p:spPr>
          <a:xfrm rot="5400000">
            <a:off x="876300" y="2004180"/>
            <a:ext cx="19050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94" name="Arc 93"/>
          <p:cNvSpPr/>
          <p:nvPr>
            <p:custDataLst>
              <p:tags r:id="rId55"/>
            </p:custDataLst>
          </p:nvPr>
        </p:nvSpPr>
        <p:spPr>
          <a:xfrm rot="5400000">
            <a:off x="3276600" y="54712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Arc 96"/>
          <p:cNvSpPr/>
          <p:nvPr>
            <p:custDataLst>
              <p:tags r:id="rId56"/>
            </p:custDataLst>
          </p:nvPr>
        </p:nvSpPr>
        <p:spPr>
          <a:xfrm rot="10800000">
            <a:off x="1828800" y="54712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3" name="Straight Connector 112"/>
          <p:cNvCxnSpPr/>
          <p:nvPr>
            <p:custDataLst>
              <p:tags r:id="rId57"/>
            </p:custDataLst>
          </p:nvPr>
        </p:nvCxnSpPr>
        <p:spPr>
          <a:xfrm rot="10800000">
            <a:off x="2133600" y="746880"/>
            <a:ext cx="64770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14" name="Arc 113"/>
          <p:cNvSpPr/>
          <p:nvPr>
            <p:custDataLst>
              <p:tags r:id="rId58"/>
            </p:custDataLst>
          </p:nvPr>
        </p:nvSpPr>
        <p:spPr>
          <a:xfrm>
            <a:off x="8305800" y="7468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Arc 117"/>
          <p:cNvSpPr/>
          <p:nvPr>
            <p:custDataLst>
              <p:tags r:id="rId59"/>
            </p:custDataLst>
          </p:nvPr>
        </p:nvSpPr>
        <p:spPr>
          <a:xfrm rot="5400000">
            <a:off x="2362200" y="31852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Arc 119"/>
          <p:cNvSpPr/>
          <p:nvPr>
            <p:custDataLst>
              <p:tags r:id="rId60"/>
            </p:custDataLst>
          </p:nvPr>
        </p:nvSpPr>
        <p:spPr>
          <a:xfrm rot="16200000">
            <a:off x="1828800" y="7468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Arc 120"/>
          <p:cNvSpPr/>
          <p:nvPr>
            <p:custDataLst>
              <p:tags r:id="rId61"/>
            </p:custDataLst>
          </p:nvPr>
        </p:nvSpPr>
        <p:spPr>
          <a:xfrm rot="10800000">
            <a:off x="1828800" y="31852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Arc 122"/>
          <p:cNvSpPr/>
          <p:nvPr>
            <p:custDataLst>
              <p:tags r:id="rId62"/>
            </p:custDataLst>
          </p:nvPr>
        </p:nvSpPr>
        <p:spPr>
          <a:xfrm rot="10800000" flipV="1">
            <a:off x="1828800" y="37948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Arc 134"/>
          <p:cNvSpPr/>
          <p:nvPr>
            <p:custDataLst>
              <p:tags r:id="rId63"/>
            </p:custDataLst>
          </p:nvPr>
        </p:nvSpPr>
        <p:spPr>
          <a:xfrm rot="16200000" flipV="1">
            <a:off x="3276600" y="14326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8" name="Straight Connector 137"/>
          <p:cNvCxnSpPr>
            <a:stCxn id="135" idx="2"/>
            <a:endCxn id="136" idx="0"/>
          </p:cNvCxnSpPr>
          <p:nvPr>
            <p:custDataLst>
              <p:tags r:id="rId64"/>
            </p:custDataLst>
          </p:nvPr>
        </p:nvCxnSpPr>
        <p:spPr>
          <a:xfrm rot="10800000">
            <a:off x="3276600" y="1432680"/>
            <a:ext cx="304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3" name="Arc 142"/>
          <p:cNvSpPr/>
          <p:nvPr>
            <p:custDataLst>
              <p:tags r:id="rId65"/>
            </p:custDataLst>
          </p:nvPr>
        </p:nvSpPr>
        <p:spPr>
          <a:xfrm rot="10800000" flipV="1">
            <a:off x="2971800" y="13564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4" name="Straight Connector 143"/>
          <p:cNvCxnSpPr/>
          <p:nvPr>
            <p:custDataLst>
              <p:tags r:id="rId66"/>
            </p:custDataLst>
          </p:nvPr>
        </p:nvCxnSpPr>
        <p:spPr>
          <a:xfrm rot="10800000">
            <a:off x="3276600" y="1356479"/>
            <a:ext cx="44196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148" idx="0"/>
          </p:cNvCxnSpPr>
          <p:nvPr>
            <p:custDataLst>
              <p:tags r:id="rId67"/>
            </p:custDataLst>
          </p:nvPr>
        </p:nvCxnSpPr>
        <p:spPr>
          <a:xfrm rot="5400000">
            <a:off x="7962900" y="1699380"/>
            <a:ext cx="762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56" name="Line 8"/>
          <p:cNvSpPr>
            <a:spLocks noChangeShapeType="1"/>
          </p:cNvSpPr>
          <p:nvPr>
            <p:custDataLst>
              <p:tags r:id="rId68"/>
            </p:custDataLst>
          </p:nvPr>
        </p:nvSpPr>
        <p:spPr bwMode="auto">
          <a:xfrm>
            <a:off x="761998" y="303288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69"/>
            </p:custDataLst>
          </p:nvPr>
        </p:nvSpPr>
        <p:spPr bwMode="auto">
          <a:xfrm>
            <a:off x="381000" y="379488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70"/>
            </p:custDataLst>
          </p:nvPr>
        </p:nvSpPr>
        <p:spPr bwMode="auto">
          <a:xfrm flipH="1">
            <a:off x="1295400" y="3413880"/>
            <a:ext cx="0" cy="11430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71"/>
            </p:custDataLst>
          </p:nvPr>
        </p:nvSpPr>
        <p:spPr bwMode="auto">
          <a:xfrm>
            <a:off x="761998" y="4099678"/>
            <a:ext cx="2" cy="457201"/>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73" name="Line 49"/>
          <p:cNvSpPr>
            <a:spLocks noChangeShapeType="1"/>
          </p:cNvSpPr>
          <p:nvPr>
            <p:custDataLst>
              <p:tags r:id="rId72"/>
            </p:custDataLst>
          </p:nvPr>
        </p:nvSpPr>
        <p:spPr bwMode="auto">
          <a:xfrm flipH="1" flipV="1">
            <a:off x="1295400" y="2499480"/>
            <a:ext cx="228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5" name="Rectangle 4"/>
          <p:cNvSpPr>
            <a:spLocks noChangeArrowheads="1"/>
          </p:cNvSpPr>
          <p:nvPr>
            <p:custDataLst>
              <p:tags r:id="rId73"/>
            </p:custDataLst>
          </p:nvPr>
        </p:nvSpPr>
        <p:spPr bwMode="auto">
          <a:xfrm>
            <a:off x="304800" y="1966080"/>
            <a:ext cx="9906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166" name="Line 49"/>
          <p:cNvSpPr>
            <a:spLocks noChangeShapeType="1"/>
          </p:cNvSpPr>
          <p:nvPr>
            <p:custDataLst>
              <p:tags r:id="rId74"/>
            </p:custDataLst>
          </p:nvPr>
        </p:nvSpPr>
        <p:spPr bwMode="auto">
          <a:xfrm flipH="1" flipV="1">
            <a:off x="1524000" y="249948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5" name="Line 18"/>
          <p:cNvSpPr>
            <a:spLocks noChangeShapeType="1"/>
          </p:cNvSpPr>
          <p:nvPr>
            <p:custDataLst>
              <p:tags r:id="rId75"/>
            </p:custDataLst>
          </p:nvPr>
        </p:nvSpPr>
        <p:spPr bwMode="auto">
          <a:xfrm>
            <a:off x="762000" y="3413880"/>
            <a:ext cx="5334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sp>
        <p:nvSpPr>
          <p:cNvPr id="167" name="Line 49"/>
          <p:cNvSpPr>
            <a:spLocks noChangeShapeType="1"/>
          </p:cNvSpPr>
          <p:nvPr>
            <p:custDataLst>
              <p:tags r:id="rId76"/>
            </p:custDataLst>
          </p:nvPr>
        </p:nvSpPr>
        <p:spPr bwMode="auto">
          <a:xfrm flipV="1">
            <a:off x="1524000" y="402348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2249771" name="Line 43"/>
          <p:cNvSpPr>
            <a:spLocks noChangeShapeType="1"/>
          </p:cNvSpPr>
          <p:nvPr>
            <p:custDataLst>
              <p:tags r:id="rId77"/>
            </p:custDataLst>
          </p:nvPr>
        </p:nvSpPr>
        <p:spPr bwMode="auto">
          <a:xfrm>
            <a:off x="3733800" y="227088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78"/>
            </p:custDataLst>
          </p:nvPr>
        </p:nvSpPr>
        <p:spPr bwMode="auto">
          <a:xfrm>
            <a:off x="3733800" y="310908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6" name="Line 48"/>
          <p:cNvSpPr>
            <a:spLocks noChangeShapeType="1"/>
          </p:cNvSpPr>
          <p:nvPr>
            <p:custDataLst>
              <p:tags r:id="rId79"/>
            </p:custDataLst>
          </p:nvPr>
        </p:nvSpPr>
        <p:spPr bwMode="auto">
          <a:xfrm flipH="1">
            <a:off x="6629400" y="265188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80"/>
            </p:custDataLst>
          </p:nvPr>
        </p:nvSpPr>
        <p:spPr bwMode="auto">
          <a:xfrm flipV="1">
            <a:off x="1981200" y="120408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81" name="Line 44"/>
          <p:cNvSpPr>
            <a:spLocks noChangeShapeType="1"/>
          </p:cNvSpPr>
          <p:nvPr>
            <p:custDataLst>
              <p:tags r:id="rId81"/>
            </p:custDataLst>
          </p:nvPr>
        </p:nvSpPr>
        <p:spPr bwMode="auto">
          <a:xfrm>
            <a:off x="5029200" y="402348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1" name="Line 49"/>
          <p:cNvSpPr>
            <a:spLocks noChangeShapeType="1"/>
          </p:cNvSpPr>
          <p:nvPr>
            <p:custDataLst>
              <p:tags r:id="rId82"/>
            </p:custDataLst>
          </p:nvPr>
        </p:nvSpPr>
        <p:spPr bwMode="auto">
          <a:xfrm flipV="1">
            <a:off x="7924800" y="402348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83"/>
            </p:custDataLst>
          </p:nvPr>
        </p:nvSpPr>
        <p:spPr bwMode="auto">
          <a:xfrm>
            <a:off x="2438400" y="5090280"/>
            <a:ext cx="533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10" name="Oval 17"/>
          <p:cNvSpPr>
            <a:spLocks noChangeArrowheads="1"/>
          </p:cNvSpPr>
          <p:nvPr>
            <p:custDataLst>
              <p:tags r:id="rId84"/>
            </p:custDataLst>
          </p:nvPr>
        </p:nvSpPr>
        <p:spPr bwMode="auto">
          <a:xfrm>
            <a:off x="5334000" y="4556880"/>
            <a:ext cx="1295400" cy="8382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80000"/>
              </a:lnSpc>
              <a:buClr>
                <a:srgbClr val="40458C"/>
              </a:buClr>
              <a:buSzPct val="100000"/>
              <a:buFont typeface="Times New Roman" pitchFamily="18" charset="0"/>
              <a:buNone/>
            </a:pPr>
            <a:r>
              <a:rPr lang="en-US" dirty="0" smtClean="0">
                <a:solidFill>
                  <a:srgbClr val="FFFFFF"/>
                </a:solidFill>
                <a:latin typeface="Calibri"/>
              </a:rPr>
              <a:t>compute</a:t>
            </a:r>
            <a:br>
              <a:rPr lang="en-US" dirty="0" smtClean="0">
                <a:solidFill>
                  <a:srgbClr val="FFFFFF"/>
                </a:solidFill>
                <a:latin typeface="Calibri"/>
              </a:rPr>
            </a:br>
            <a:r>
              <a:rPr lang="en-US" dirty="0" smtClean="0">
                <a:solidFill>
                  <a:srgbClr val="FFFFFF"/>
                </a:solidFill>
                <a:latin typeface="Calibri"/>
              </a:rPr>
              <a:t>jump/branch</a:t>
            </a:r>
            <a:br>
              <a:rPr lang="en-US" dirty="0" smtClean="0">
                <a:solidFill>
                  <a:srgbClr val="FFFFFF"/>
                </a:solidFill>
                <a:latin typeface="Calibri"/>
              </a:rPr>
            </a:br>
            <a:r>
              <a:rPr lang="en-US" dirty="0" smtClean="0">
                <a:solidFill>
                  <a:srgbClr val="FFFFFF"/>
                </a:solidFill>
                <a:latin typeface="Calibri"/>
              </a:rPr>
              <a:t>targets</a:t>
            </a:r>
            <a:endParaRPr lang="en-US" dirty="0">
              <a:solidFill>
                <a:srgbClr val="FFFFFF"/>
              </a:solidFill>
              <a:latin typeface="Calibri"/>
            </a:endParaRPr>
          </a:p>
        </p:txBody>
      </p:sp>
      <p:sp>
        <p:nvSpPr>
          <p:cNvPr id="159" name="Oval 17"/>
          <p:cNvSpPr>
            <a:spLocks noChangeArrowheads="1"/>
          </p:cNvSpPr>
          <p:nvPr>
            <p:custDataLst>
              <p:tags r:id="rId85"/>
            </p:custDataLst>
          </p:nvPr>
        </p:nvSpPr>
        <p:spPr bwMode="auto">
          <a:xfrm>
            <a:off x="457200" y="4556880"/>
            <a:ext cx="1143000" cy="6858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new </a:t>
            </a:r>
            <a:r>
              <a:rPr lang="en-US" dirty="0" smtClean="0">
                <a:solidFill>
                  <a:srgbClr val="FFFFFF"/>
                </a:solidFill>
                <a:latin typeface="Calibri"/>
              </a:rPr>
              <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grpSp>
        <p:nvGrpSpPr>
          <p:cNvPr id="7" name="Group 159"/>
          <p:cNvGrpSpPr/>
          <p:nvPr>
            <p:custDataLst>
              <p:tags r:id="rId86"/>
            </p:custDataLst>
          </p:nvPr>
        </p:nvGrpSpPr>
        <p:grpSpPr>
          <a:xfrm>
            <a:off x="914400" y="3261480"/>
            <a:ext cx="304800" cy="304800"/>
            <a:chOff x="990600" y="2971800"/>
            <a:chExt cx="304800" cy="304800"/>
          </a:xfrm>
          <a:solidFill>
            <a:schemeClr val="tx1"/>
          </a:solidFill>
        </p:grpSpPr>
        <p:sp>
          <p:nvSpPr>
            <p:cNvPr id="161" name="Freeform 160"/>
            <p:cNvSpPr/>
            <p:nvPr>
              <p:custDataLst>
                <p:tags r:id="rId96"/>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 Box 11"/>
            <p:cNvSpPr txBox="1">
              <a:spLocks noChangeArrowheads="1"/>
            </p:cNvSpPr>
            <p:nvPr>
              <p:custDataLst>
                <p:tags r:id="rId97"/>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64" name="Line 45"/>
          <p:cNvSpPr>
            <a:spLocks noChangeShapeType="1"/>
          </p:cNvSpPr>
          <p:nvPr>
            <p:custDataLst>
              <p:tags r:id="rId87"/>
            </p:custDataLst>
          </p:nvPr>
        </p:nvSpPr>
        <p:spPr bwMode="auto">
          <a:xfrm flipV="1">
            <a:off x="1066800" y="524268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cxnSp>
        <p:nvCxnSpPr>
          <p:cNvPr id="172" name="Straight Connector 171"/>
          <p:cNvCxnSpPr/>
          <p:nvPr>
            <p:custDataLst>
              <p:tags r:id="rId88"/>
            </p:custDataLst>
          </p:nvPr>
        </p:nvCxnSpPr>
        <p:spPr>
          <a:xfrm rot="5400000">
            <a:off x="5181600" y="4023480"/>
            <a:ext cx="1524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custDataLst>
              <p:tags r:id="rId89"/>
            </p:custDataLst>
          </p:nvPr>
        </p:nvCxnSpPr>
        <p:spPr>
          <a:xfrm rot="5400000">
            <a:off x="5181600" y="4023480"/>
            <a:ext cx="152400" cy="0"/>
          </a:xfrm>
          <a:prstGeom prst="line">
            <a:avLst/>
          </a:prstGeom>
          <a:ln w="889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71" name="Line 49"/>
          <p:cNvSpPr>
            <a:spLocks noChangeShapeType="1"/>
          </p:cNvSpPr>
          <p:nvPr>
            <p:custDataLst>
              <p:tags r:id="rId90"/>
            </p:custDataLst>
          </p:nvPr>
        </p:nvSpPr>
        <p:spPr bwMode="auto">
          <a:xfrm>
            <a:off x="5257800" y="356628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73" name="Line 49"/>
          <p:cNvSpPr>
            <a:spLocks noChangeShapeType="1"/>
          </p:cNvSpPr>
          <p:nvPr>
            <p:custDataLst>
              <p:tags r:id="rId91"/>
            </p:custDataLst>
          </p:nvPr>
        </p:nvSpPr>
        <p:spPr bwMode="auto">
          <a:xfrm>
            <a:off x="2286000" y="4023481"/>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92"/>
            </p:custDataLst>
          </p:nvPr>
        </p:nvSpPr>
        <p:spPr bwMode="auto">
          <a:xfrm flipV="1">
            <a:off x="3657600" y="5090280"/>
            <a:ext cx="1600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22" name="Text Box 11"/>
          <p:cNvSpPr txBox="1">
            <a:spLocks noChangeArrowheads="1"/>
          </p:cNvSpPr>
          <p:nvPr>
            <p:custDataLst>
              <p:tags r:id="rId93"/>
            </p:custDataLst>
          </p:nvPr>
        </p:nvSpPr>
        <p:spPr bwMode="auto">
          <a:xfrm>
            <a:off x="2971800" y="4937880"/>
            <a:ext cx="685800" cy="304800"/>
          </a:xfrm>
          <a:prstGeom prst="rect">
            <a:avLst/>
          </a:prstGeom>
          <a:solidFill>
            <a:schemeClr val="bg2"/>
          </a:solid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sp>
        <p:nvSpPr>
          <p:cNvPr id="146" name="Line 45"/>
          <p:cNvSpPr>
            <a:spLocks noChangeShapeType="1"/>
          </p:cNvSpPr>
          <p:nvPr>
            <p:custDataLst>
              <p:tags r:id="rId94"/>
            </p:custDataLst>
          </p:nvPr>
        </p:nvSpPr>
        <p:spPr bwMode="auto">
          <a:xfrm flipV="1">
            <a:off x="6553200" y="318528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pic>
        <p:nvPicPr>
          <p:cNvPr id="153" name="CP3 Ink 4fe7d368-37e1-450e-9ca0-c2514997c6e0"/>
          <p:cNvPicPr>
            <a:picLocks noChangeAspect="1" noChangeArrowheads="1"/>
          </p:cNvPicPr>
          <p:nvPr>
            <p:custDataLst>
              <p:tags r:id="rId95"/>
            </p:custDataLst>
          </p:nvPr>
        </p:nvPicPr>
        <p:blipFill>
          <a:blip r:embed="rId116">
            <a:extLst>
              <a:ext uri="{28A0092B-C50C-407E-A947-70E740481C1C}">
                <a14:useLocalDpi xmlns:a14="http://schemas.microsoft.com/office/drawing/2010/main" val="0"/>
              </a:ext>
            </a:extLst>
          </a:blip>
          <a:srcRect/>
          <a:stretch>
            <a:fillRect/>
          </a:stretch>
        </p:blipFill>
        <p:spPr bwMode="auto">
          <a:xfrm>
            <a:off x="353295" y="1494239"/>
            <a:ext cx="8729251" cy="5211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725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56"/>
          <p:cNvGrpSpPr/>
          <p:nvPr>
            <p:custDataLst>
              <p:tags r:id="rId1"/>
            </p:custDataLst>
          </p:nvPr>
        </p:nvGrpSpPr>
        <p:grpSpPr>
          <a:xfrm>
            <a:off x="1828800" y="746880"/>
            <a:ext cx="7086600" cy="5334000"/>
            <a:chOff x="1828800" y="457200"/>
            <a:chExt cx="7086600" cy="5334000"/>
          </a:xfrm>
        </p:grpSpPr>
        <p:sp>
          <p:nvSpPr>
            <p:cNvPr id="133" name="Right Triangle 132"/>
            <p:cNvSpPr/>
            <p:nvPr>
              <p:custDataLst>
                <p:tags r:id="rId107"/>
              </p:custDataLst>
            </p:nvPr>
          </p:nvSpPr>
          <p:spPr>
            <a:xfrm rot="10800000">
              <a:off x="7696200" y="914400"/>
              <a:ext cx="609600" cy="685800"/>
            </a:xfrm>
            <a:prstGeom prst="rtTriangle">
              <a:avLst/>
            </a:prstGeom>
            <a:solidFill>
              <a:schemeClr val="accent3">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custDataLst>
                <p:tags r:id="rId108"/>
              </p:custDataLst>
            </p:nvPr>
          </p:nvSpPr>
          <p:spPr>
            <a:xfrm>
              <a:off x="8001000" y="457200"/>
              <a:ext cx="914400" cy="5334000"/>
            </a:xfrm>
            <a:prstGeom prst="roundRect">
              <a:avLst>
                <a:gd name="adj" fmla="val 30422"/>
              </a:avLst>
            </a:prstGeom>
            <a:solidFill>
              <a:schemeClr val="accent3">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custDataLst>
                <p:tags r:id="rId109"/>
              </p:custDataLst>
            </p:nvPr>
          </p:nvSpPr>
          <p:spPr>
            <a:xfrm>
              <a:off x="1828800" y="457200"/>
              <a:ext cx="1143000" cy="3048000"/>
            </a:xfrm>
            <a:prstGeom prst="roundRect">
              <a:avLst>
                <a:gd name="adj" fmla="val 30422"/>
              </a:avLst>
            </a:prstGeom>
            <a:solidFill>
              <a:schemeClr val="accent3">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custDataLst>
                <p:tags r:id="rId110"/>
              </p:custDataLst>
            </p:nvPr>
          </p:nvSpPr>
          <p:spPr>
            <a:xfrm>
              <a:off x="2057400" y="457200"/>
              <a:ext cx="6400800" cy="609600"/>
            </a:xfrm>
            <a:prstGeom prst="roundRect">
              <a:avLst>
                <a:gd name="adj" fmla="val 30422"/>
              </a:avLst>
            </a:prstGeom>
            <a:solidFill>
              <a:schemeClr val="accent3">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ight Triangle 127"/>
            <p:cNvSpPr/>
            <p:nvPr>
              <p:custDataLst>
                <p:tags r:id="rId111"/>
              </p:custDataLst>
            </p:nvPr>
          </p:nvSpPr>
          <p:spPr>
            <a:xfrm rot="5400000">
              <a:off x="2705100" y="876300"/>
              <a:ext cx="609600" cy="685800"/>
            </a:xfrm>
            <a:prstGeom prst="rtTriangle">
              <a:avLst/>
            </a:prstGeom>
            <a:solidFill>
              <a:schemeClr val="accent3">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extBox 144"/>
            <p:cNvSpPr txBox="1"/>
            <p:nvPr>
              <p:custDataLst>
                <p:tags r:id="rId112"/>
              </p:custDataLst>
            </p:nvPr>
          </p:nvSpPr>
          <p:spPr>
            <a:xfrm>
              <a:off x="8077200" y="5083314"/>
              <a:ext cx="838200" cy="707886"/>
            </a:xfrm>
            <a:prstGeom prst="rect">
              <a:avLst/>
            </a:prstGeom>
            <a:noFill/>
          </p:spPr>
          <p:txBody>
            <a:bodyPr wrap="square" rtlCol="0">
              <a:spAutoFit/>
            </a:bodyPr>
            <a:lstStyle/>
            <a:p>
              <a:pPr algn="ctr"/>
              <a:r>
                <a:rPr lang="en-US" sz="2000" dirty="0" smtClean="0">
                  <a:solidFill>
                    <a:schemeClr val="bg1"/>
                  </a:solidFill>
                </a:rPr>
                <a:t>Write-</a:t>
              </a:r>
              <a:br>
                <a:rPr lang="en-US" sz="2000" dirty="0" smtClean="0">
                  <a:solidFill>
                    <a:schemeClr val="bg1"/>
                  </a:solidFill>
                </a:rPr>
              </a:br>
              <a:r>
                <a:rPr lang="en-US" sz="2000" dirty="0" smtClean="0">
                  <a:solidFill>
                    <a:schemeClr val="bg1"/>
                  </a:solidFill>
                </a:rPr>
                <a:t>Back</a:t>
              </a:r>
            </a:p>
          </p:txBody>
        </p:sp>
      </p:grpSp>
      <p:grpSp>
        <p:nvGrpSpPr>
          <p:cNvPr id="3" name="Group 154"/>
          <p:cNvGrpSpPr/>
          <p:nvPr>
            <p:custDataLst>
              <p:tags r:id="rId2"/>
            </p:custDataLst>
          </p:nvPr>
        </p:nvGrpSpPr>
        <p:grpSpPr>
          <a:xfrm>
            <a:off x="6629400" y="1432680"/>
            <a:ext cx="1447800" cy="4648200"/>
            <a:chOff x="6629400" y="1143000"/>
            <a:chExt cx="1447800" cy="4648200"/>
          </a:xfrm>
        </p:grpSpPr>
        <p:sp>
          <p:nvSpPr>
            <p:cNvPr id="108" name="Rounded Rectangle 107"/>
            <p:cNvSpPr/>
            <p:nvPr>
              <p:custDataLst>
                <p:tags r:id="rId105"/>
              </p:custDataLst>
            </p:nvPr>
          </p:nvSpPr>
          <p:spPr>
            <a:xfrm>
              <a:off x="6705600" y="1143000"/>
              <a:ext cx="1295400" cy="4648200"/>
            </a:xfrm>
            <a:prstGeom prst="roundRect">
              <a:avLst>
                <a:gd name="adj" fmla="val 14000"/>
              </a:avLst>
            </a:prstGeom>
            <a:solidFill>
              <a:schemeClr val="accent4">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Box 141"/>
            <p:cNvSpPr txBox="1"/>
            <p:nvPr>
              <p:custDataLst>
                <p:tags r:id="rId106"/>
              </p:custDataLst>
            </p:nvPr>
          </p:nvSpPr>
          <p:spPr>
            <a:xfrm>
              <a:off x="6629400" y="5334000"/>
              <a:ext cx="1447800" cy="400110"/>
            </a:xfrm>
            <a:prstGeom prst="rect">
              <a:avLst/>
            </a:prstGeom>
            <a:noFill/>
          </p:spPr>
          <p:txBody>
            <a:bodyPr wrap="square" rtlCol="0">
              <a:spAutoFit/>
            </a:bodyPr>
            <a:lstStyle/>
            <a:p>
              <a:pPr algn="ctr"/>
              <a:r>
                <a:rPr lang="en-US" sz="2000" dirty="0" smtClean="0">
                  <a:solidFill>
                    <a:schemeClr val="bg1"/>
                  </a:solidFill>
                </a:rPr>
                <a:t>Memory</a:t>
              </a:r>
            </a:p>
          </p:txBody>
        </p:sp>
      </p:grpSp>
      <p:grpSp>
        <p:nvGrpSpPr>
          <p:cNvPr id="4" name="Group 148"/>
          <p:cNvGrpSpPr/>
          <p:nvPr>
            <p:custDataLst>
              <p:tags r:id="rId3"/>
            </p:custDataLst>
          </p:nvPr>
        </p:nvGrpSpPr>
        <p:grpSpPr>
          <a:xfrm>
            <a:off x="152400" y="1432680"/>
            <a:ext cx="1676400" cy="4670286"/>
            <a:chOff x="152400" y="1143000"/>
            <a:chExt cx="1676400" cy="4670286"/>
          </a:xfrm>
        </p:grpSpPr>
        <p:sp>
          <p:nvSpPr>
            <p:cNvPr id="93" name="Rounded Rectangle 92"/>
            <p:cNvSpPr/>
            <p:nvPr>
              <p:custDataLst>
                <p:tags r:id="rId103"/>
              </p:custDataLst>
            </p:nvPr>
          </p:nvSpPr>
          <p:spPr>
            <a:xfrm>
              <a:off x="152400" y="1143000"/>
              <a:ext cx="1676400" cy="4648200"/>
            </a:xfrm>
            <a:prstGeom prst="roundRect">
              <a:avLst/>
            </a:prstGeom>
            <a:solidFill>
              <a:schemeClr val="accent4">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extBox 136"/>
            <p:cNvSpPr txBox="1"/>
            <p:nvPr>
              <p:custDataLst>
                <p:tags r:id="rId104"/>
              </p:custDataLst>
            </p:nvPr>
          </p:nvSpPr>
          <p:spPr>
            <a:xfrm>
              <a:off x="228600" y="5105400"/>
              <a:ext cx="1447800" cy="707886"/>
            </a:xfrm>
            <a:prstGeom prst="rect">
              <a:avLst/>
            </a:prstGeom>
            <a:noFill/>
          </p:spPr>
          <p:txBody>
            <a:bodyPr wrap="square" rtlCol="0">
              <a:spAutoFit/>
            </a:bodyPr>
            <a:lstStyle/>
            <a:p>
              <a:pPr algn="ctr"/>
              <a:r>
                <a:rPr lang="en-US" sz="2000" dirty="0" smtClean="0">
                  <a:solidFill>
                    <a:schemeClr val="bg1"/>
                  </a:solidFill>
                </a:rPr>
                <a:t>Instruction</a:t>
              </a:r>
              <a:br>
                <a:rPr lang="en-US" sz="2000" dirty="0" smtClean="0">
                  <a:solidFill>
                    <a:schemeClr val="bg1"/>
                  </a:solidFill>
                </a:rPr>
              </a:br>
              <a:r>
                <a:rPr lang="en-US" sz="2000" dirty="0" smtClean="0">
                  <a:solidFill>
                    <a:schemeClr val="bg1"/>
                  </a:solidFill>
                </a:rPr>
                <a:t>Fetch</a:t>
              </a:r>
            </a:p>
          </p:txBody>
        </p:sp>
      </p:grpSp>
      <p:grpSp>
        <p:nvGrpSpPr>
          <p:cNvPr id="5" name="Group 153"/>
          <p:cNvGrpSpPr/>
          <p:nvPr>
            <p:custDataLst>
              <p:tags r:id="rId4"/>
            </p:custDataLst>
          </p:nvPr>
        </p:nvGrpSpPr>
        <p:grpSpPr>
          <a:xfrm>
            <a:off x="3886200" y="1432680"/>
            <a:ext cx="2819400" cy="4648200"/>
            <a:chOff x="3886200" y="1143000"/>
            <a:chExt cx="2819400" cy="4648200"/>
          </a:xfrm>
        </p:grpSpPr>
        <p:sp>
          <p:nvSpPr>
            <p:cNvPr id="106" name="Rounded Rectangle 105"/>
            <p:cNvSpPr/>
            <p:nvPr>
              <p:custDataLst>
                <p:tags r:id="rId101"/>
              </p:custDataLst>
            </p:nvPr>
          </p:nvSpPr>
          <p:spPr>
            <a:xfrm>
              <a:off x="3886200" y="1143000"/>
              <a:ext cx="2819400" cy="4648200"/>
            </a:xfrm>
            <a:prstGeom prst="roundRect">
              <a:avLst>
                <a:gd name="adj" fmla="val 11944"/>
              </a:avLst>
            </a:prstGeom>
            <a:solidFill>
              <a:schemeClr val="accent3">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p:cNvSpPr txBox="1"/>
            <p:nvPr>
              <p:custDataLst>
                <p:tags r:id="rId102"/>
              </p:custDataLst>
            </p:nvPr>
          </p:nvSpPr>
          <p:spPr>
            <a:xfrm>
              <a:off x="4648200" y="5391090"/>
              <a:ext cx="1447800" cy="400110"/>
            </a:xfrm>
            <a:prstGeom prst="rect">
              <a:avLst/>
            </a:prstGeom>
            <a:noFill/>
          </p:spPr>
          <p:txBody>
            <a:bodyPr wrap="square" rtlCol="0">
              <a:spAutoFit/>
            </a:bodyPr>
            <a:lstStyle/>
            <a:p>
              <a:pPr algn="ctr"/>
              <a:r>
                <a:rPr lang="en-US" sz="2000" dirty="0" smtClean="0">
                  <a:solidFill>
                    <a:schemeClr val="bg1"/>
                  </a:solidFill>
                </a:rPr>
                <a:t>Execute</a:t>
              </a:r>
            </a:p>
          </p:txBody>
        </p:sp>
      </p:grpSp>
      <p:grpSp>
        <p:nvGrpSpPr>
          <p:cNvPr id="6" name="Group 152"/>
          <p:cNvGrpSpPr/>
          <p:nvPr>
            <p:custDataLst>
              <p:tags r:id="rId5"/>
            </p:custDataLst>
          </p:nvPr>
        </p:nvGrpSpPr>
        <p:grpSpPr>
          <a:xfrm>
            <a:off x="1828800" y="1432680"/>
            <a:ext cx="2057400" cy="4648201"/>
            <a:chOff x="1828800" y="1143000"/>
            <a:chExt cx="2057400" cy="4648201"/>
          </a:xfrm>
        </p:grpSpPr>
        <p:sp>
          <p:nvSpPr>
            <p:cNvPr id="111" name="Rounded Rectangle 110"/>
            <p:cNvSpPr/>
            <p:nvPr>
              <p:custDataLst>
                <p:tags r:id="rId97"/>
              </p:custDataLst>
            </p:nvPr>
          </p:nvSpPr>
          <p:spPr>
            <a:xfrm>
              <a:off x="2971800" y="1143000"/>
              <a:ext cx="914400" cy="4648200"/>
            </a:xfrm>
            <a:prstGeom prst="roundRect">
              <a:avLst>
                <a:gd name="adj" fmla="val 30962"/>
              </a:avLst>
            </a:prstGeom>
            <a:solidFill>
              <a:srgbClr val="0066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custDataLst>
                <p:tags r:id="rId98"/>
              </p:custDataLst>
            </p:nvPr>
          </p:nvSpPr>
          <p:spPr>
            <a:xfrm>
              <a:off x="1828800" y="3505200"/>
              <a:ext cx="2057400" cy="2286000"/>
            </a:xfrm>
            <a:prstGeom prst="roundRect">
              <a:avLst>
                <a:gd name="adj" fmla="val 15859"/>
              </a:avLst>
            </a:prstGeom>
            <a:solidFill>
              <a:srgbClr val="0066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ight Triangle 114"/>
            <p:cNvSpPr/>
            <p:nvPr>
              <p:custDataLst>
                <p:tags r:id="rId99"/>
              </p:custDataLst>
            </p:nvPr>
          </p:nvSpPr>
          <p:spPr>
            <a:xfrm rot="16200000">
              <a:off x="2582343" y="3132658"/>
              <a:ext cx="550314" cy="533400"/>
            </a:xfrm>
            <a:prstGeom prst="rtTriangle">
              <a:avLst/>
            </a:prstGeom>
            <a:solidFill>
              <a:srgbClr val="0066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p:cNvSpPr txBox="1"/>
            <p:nvPr>
              <p:custDataLst>
                <p:tags r:id="rId100"/>
              </p:custDataLst>
            </p:nvPr>
          </p:nvSpPr>
          <p:spPr>
            <a:xfrm>
              <a:off x="2133600" y="5083315"/>
              <a:ext cx="1447800" cy="707886"/>
            </a:xfrm>
            <a:prstGeom prst="rect">
              <a:avLst/>
            </a:prstGeom>
            <a:noFill/>
          </p:spPr>
          <p:txBody>
            <a:bodyPr wrap="square" rtlCol="0">
              <a:spAutoFit/>
            </a:bodyPr>
            <a:lstStyle/>
            <a:p>
              <a:pPr algn="ctr"/>
              <a:r>
                <a:rPr lang="en-US" sz="2000" dirty="0" smtClean="0">
                  <a:solidFill>
                    <a:schemeClr val="bg1"/>
                  </a:solidFill>
                </a:rPr>
                <a:t>Instruction</a:t>
              </a:r>
              <a:br>
                <a:rPr lang="en-US" sz="2000" dirty="0" smtClean="0">
                  <a:solidFill>
                    <a:schemeClr val="bg1"/>
                  </a:solidFill>
                </a:rPr>
              </a:br>
              <a:r>
                <a:rPr lang="en-US" sz="2000" dirty="0" smtClean="0">
                  <a:solidFill>
                    <a:schemeClr val="bg1"/>
                  </a:solidFill>
                </a:rPr>
                <a:t>Decode</a:t>
              </a:r>
            </a:p>
          </p:txBody>
        </p:sp>
      </p:grpSp>
      <p:sp>
        <p:nvSpPr>
          <p:cNvPr id="136" name="Arc 135"/>
          <p:cNvSpPr/>
          <p:nvPr>
            <p:custDataLst>
              <p:tags r:id="rId6"/>
            </p:custDataLst>
          </p:nvPr>
        </p:nvSpPr>
        <p:spPr>
          <a:xfrm rot="10800000" flipV="1">
            <a:off x="2971800" y="14326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Rounded Rectangle 126"/>
          <p:cNvSpPr/>
          <p:nvPr>
            <p:custDataLst>
              <p:tags r:id="rId7"/>
            </p:custDataLst>
          </p:nvPr>
        </p:nvSpPr>
        <p:spPr>
          <a:xfrm>
            <a:off x="6705600" y="1432680"/>
            <a:ext cx="12954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a:endCxn id="104" idx="2"/>
          </p:cNvCxnSpPr>
          <p:nvPr>
            <p:custDataLst>
              <p:tags r:id="rId8"/>
            </p:custDataLst>
          </p:nvPr>
        </p:nvCxnSpPr>
        <p:spPr>
          <a:xfrm>
            <a:off x="8305800" y="6080880"/>
            <a:ext cx="304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04" name="Arc 103"/>
          <p:cNvSpPr/>
          <p:nvPr>
            <p:custDataLst>
              <p:tags r:id="rId9"/>
            </p:custDataLst>
          </p:nvPr>
        </p:nvSpPr>
        <p:spPr>
          <a:xfrm rot="5400000">
            <a:off x="8305800" y="54712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Arc 104"/>
          <p:cNvSpPr/>
          <p:nvPr>
            <p:custDataLst>
              <p:tags r:id="rId10"/>
            </p:custDataLst>
          </p:nvPr>
        </p:nvSpPr>
        <p:spPr>
          <a:xfrm rot="10800000">
            <a:off x="8001000" y="54712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4" name="Straight Connector 133"/>
          <p:cNvCxnSpPr>
            <a:stCxn id="143" idx="2"/>
          </p:cNvCxnSpPr>
          <p:nvPr>
            <p:custDataLst>
              <p:tags r:id="rId11"/>
            </p:custDataLst>
          </p:nvPr>
        </p:nvCxnSpPr>
        <p:spPr>
          <a:xfrm rot="5400000">
            <a:off x="2057400" y="2575680"/>
            <a:ext cx="1828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8" name="Arc 147"/>
          <p:cNvSpPr/>
          <p:nvPr>
            <p:custDataLst>
              <p:tags r:id="rId12"/>
            </p:custDataLst>
          </p:nvPr>
        </p:nvSpPr>
        <p:spPr>
          <a:xfrm rot="16200000" flipV="1">
            <a:off x="7391400" y="13564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 name="Freeform 150"/>
          <p:cNvSpPr/>
          <p:nvPr>
            <p:custDataLst>
              <p:tags r:id="rId13"/>
            </p:custDataLst>
          </p:nvPr>
        </p:nvSpPr>
        <p:spPr>
          <a:xfrm>
            <a:off x="6019800" y="196608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9"/>
          <p:cNvSpPr>
            <a:spLocks noChangeArrowheads="1"/>
          </p:cNvSpPr>
          <p:nvPr>
            <p:custDataLst>
              <p:tags r:id="rId14"/>
            </p:custDataLst>
          </p:nvPr>
        </p:nvSpPr>
        <p:spPr bwMode="auto">
          <a:xfrm>
            <a:off x="8305800" y="249948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68" name="Rectangle 19"/>
          <p:cNvSpPr>
            <a:spLocks noChangeArrowheads="1"/>
          </p:cNvSpPr>
          <p:nvPr>
            <p:custDataLst>
              <p:tags r:id="rId15"/>
            </p:custDataLst>
          </p:nvPr>
        </p:nvSpPr>
        <p:spPr bwMode="auto">
          <a:xfrm>
            <a:off x="5638800" y="295668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16"/>
            </p:custDataLst>
          </p:nvPr>
        </p:nvSpPr>
        <p:spPr bwMode="auto">
          <a:xfrm>
            <a:off x="6781800" y="3490080"/>
            <a:ext cx="11430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17"/>
            </p:custDataLst>
          </p:nvPr>
        </p:nvSpPr>
        <p:spPr bwMode="auto">
          <a:xfrm>
            <a:off x="2590799" y="2042280"/>
            <a:ext cx="1143001" cy="1363663"/>
          </a:xfrm>
          <a:prstGeom prst="rect">
            <a:avLst/>
          </a:prstGeom>
          <a:solidFill>
            <a:schemeClr val="bg2"/>
          </a:solid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07" name="Oval 24"/>
          <p:cNvSpPr>
            <a:spLocks noChangeArrowheads="1"/>
          </p:cNvSpPr>
          <p:nvPr>
            <p:custDataLst>
              <p:tags r:id="rId18"/>
            </p:custDataLst>
          </p:nvPr>
        </p:nvSpPr>
        <p:spPr bwMode="auto">
          <a:xfrm>
            <a:off x="2590800" y="4023481"/>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sp>
        <p:nvSpPr>
          <p:cNvPr id="119" name="Rounded Rectangle 118"/>
          <p:cNvSpPr/>
          <p:nvPr>
            <p:custDataLst>
              <p:tags r:id="rId19"/>
            </p:custDataLst>
          </p:nvPr>
        </p:nvSpPr>
        <p:spPr>
          <a:xfrm>
            <a:off x="152400" y="1432680"/>
            <a:ext cx="16764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9730" name="Rectangle 2"/>
          <p:cNvSpPr>
            <a:spLocks noGrp="1" noChangeArrowheads="1"/>
          </p:cNvSpPr>
          <p:nvPr>
            <p:ph type="title"/>
            <p:custDataLst>
              <p:tags r:id="rId20"/>
            </p:custDataLst>
          </p:nvPr>
        </p:nvSpPr>
        <p:spPr/>
        <p:txBody>
          <a:bodyPr>
            <a:noAutofit/>
          </a:bodyPr>
          <a:lstStyle/>
          <a:p>
            <a:r>
              <a:rPr lang="en-US" dirty="0" smtClean="0"/>
              <a:t>A Processor</a:t>
            </a:r>
            <a:endParaRPr lang="en-US" dirty="0"/>
          </a:p>
        </p:txBody>
      </p:sp>
      <p:sp>
        <p:nvSpPr>
          <p:cNvPr id="2249753" name="Line 25"/>
          <p:cNvSpPr>
            <a:spLocks noChangeShapeType="1"/>
          </p:cNvSpPr>
          <p:nvPr>
            <p:custDataLst>
              <p:tags r:id="rId21"/>
            </p:custDataLst>
          </p:nvPr>
        </p:nvSpPr>
        <p:spPr bwMode="auto">
          <a:xfrm flipV="1">
            <a:off x="2743200" y="341388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2249762" name="Line 34"/>
          <p:cNvSpPr>
            <a:spLocks noChangeShapeType="1"/>
          </p:cNvSpPr>
          <p:nvPr>
            <p:custDataLst>
              <p:tags r:id="rId22"/>
            </p:custDataLst>
          </p:nvPr>
        </p:nvSpPr>
        <p:spPr bwMode="auto">
          <a:xfrm flipV="1">
            <a:off x="2286000" y="4252081"/>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23"/>
            </p:custDataLst>
          </p:nvPr>
        </p:nvSpPr>
        <p:spPr bwMode="auto">
          <a:xfrm flipV="1">
            <a:off x="8686800" y="120408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24"/>
            </p:custDataLst>
          </p:nvPr>
        </p:nvSpPr>
        <p:spPr bwMode="auto">
          <a:xfrm flipV="1">
            <a:off x="1981200" y="295668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2249780" name="Text Box 52"/>
          <p:cNvSpPr txBox="1">
            <a:spLocks noChangeArrowheads="1"/>
          </p:cNvSpPr>
          <p:nvPr>
            <p:custDataLst>
              <p:tags r:id="rId25"/>
            </p:custDataLst>
          </p:nvPr>
        </p:nvSpPr>
        <p:spPr bwMode="auto">
          <a:xfrm>
            <a:off x="6172200" y="249948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71" name="Line 49"/>
          <p:cNvSpPr>
            <a:spLocks noChangeShapeType="1"/>
          </p:cNvSpPr>
          <p:nvPr>
            <p:custDataLst>
              <p:tags r:id="rId26"/>
            </p:custDataLst>
          </p:nvPr>
        </p:nvSpPr>
        <p:spPr bwMode="auto">
          <a:xfrm flipH="1">
            <a:off x="1981200" y="120408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48" name="Line 44"/>
          <p:cNvSpPr>
            <a:spLocks noChangeShapeType="1"/>
          </p:cNvSpPr>
          <p:nvPr>
            <p:custDataLst>
              <p:tags r:id="rId27"/>
            </p:custDataLst>
          </p:nvPr>
        </p:nvSpPr>
        <p:spPr bwMode="auto">
          <a:xfrm>
            <a:off x="5791200" y="326148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28"/>
            </p:custDataLst>
          </p:nvPr>
        </p:nvSpPr>
        <p:spPr bwMode="auto">
          <a:xfrm>
            <a:off x="5257800" y="356628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29"/>
            </p:custDataLst>
          </p:nvPr>
        </p:nvSpPr>
        <p:spPr bwMode="auto">
          <a:xfrm>
            <a:off x="2286000" y="4937881"/>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2" name="Text Box 29"/>
          <p:cNvSpPr txBox="1">
            <a:spLocks noChangeArrowheads="1"/>
          </p:cNvSpPr>
          <p:nvPr>
            <p:custDataLst>
              <p:tags r:id="rId30"/>
            </p:custDataLst>
          </p:nvPr>
        </p:nvSpPr>
        <p:spPr bwMode="auto">
          <a:xfrm>
            <a:off x="2343960" y="4785481"/>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latin typeface="Calibri"/>
              </a:rPr>
              <a:t>imm</a:t>
            </a:r>
            <a:endParaRPr lang="en-US" sz="1600" dirty="0">
              <a:solidFill>
                <a:srgbClr val="FFFFFF"/>
              </a:solidFill>
              <a:latin typeface="Calibri"/>
            </a:endParaRPr>
          </a:p>
        </p:txBody>
      </p:sp>
      <p:sp>
        <p:nvSpPr>
          <p:cNvPr id="78" name="Text Box 5"/>
          <p:cNvSpPr txBox="1">
            <a:spLocks noChangeArrowheads="1"/>
          </p:cNvSpPr>
          <p:nvPr>
            <p:custDataLst>
              <p:tags r:id="rId31"/>
            </p:custDataLst>
          </p:nvPr>
        </p:nvSpPr>
        <p:spPr bwMode="auto">
          <a:xfrm>
            <a:off x="6858000" y="417588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0" name="Line 49"/>
          <p:cNvSpPr>
            <a:spLocks noChangeShapeType="1"/>
          </p:cNvSpPr>
          <p:nvPr>
            <p:custDataLst>
              <p:tags r:id="rId32"/>
            </p:custDataLst>
          </p:nvPr>
        </p:nvSpPr>
        <p:spPr bwMode="auto">
          <a:xfrm flipV="1">
            <a:off x="5029200" y="310908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2" name="Text Box 5"/>
          <p:cNvSpPr txBox="1">
            <a:spLocks noChangeArrowheads="1"/>
          </p:cNvSpPr>
          <p:nvPr>
            <p:custDataLst>
              <p:tags r:id="rId33"/>
            </p:custDataLst>
          </p:nvPr>
        </p:nvSpPr>
        <p:spPr bwMode="auto">
          <a:xfrm>
            <a:off x="6705600" y="379488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34"/>
            </p:custDataLst>
          </p:nvPr>
        </p:nvSpPr>
        <p:spPr bwMode="auto">
          <a:xfrm>
            <a:off x="7391400" y="379488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4" name="Line 45"/>
          <p:cNvSpPr>
            <a:spLocks noChangeShapeType="1"/>
          </p:cNvSpPr>
          <p:nvPr>
            <p:custDataLst>
              <p:tags r:id="rId35"/>
            </p:custDataLst>
          </p:nvPr>
        </p:nvSpPr>
        <p:spPr bwMode="auto">
          <a:xfrm flipV="1">
            <a:off x="7239000" y="455688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5" name="Text Box 5"/>
          <p:cNvSpPr txBox="1">
            <a:spLocks noChangeArrowheads="1"/>
          </p:cNvSpPr>
          <p:nvPr>
            <p:custDataLst>
              <p:tags r:id="rId36"/>
            </p:custDataLst>
          </p:nvPr>
        </p:nvSpPr>
        <p:spPr bwMode="auto">
          <a:xfrm>
            <a:off x="6781800" y="341388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86" name="Line 44"/>
          <p:cNvSpPr>
            <a:spLocks noChangeShapeType="1"/>
          </p:cNvSpPr>
          <p:nvPr>
            <p:custDataLst>
              <p:tags r:id="rId37"/>
            </p:custDataLst>
          </p:nvPr>
        </p:nvSpPr>
        <p:spPr bwMode="auto">
          <a:xfrm>
            <a:off x="7239000" y="265188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38"/>
            </p:custDataLst>
          </p:nvPr>
        </p:nvSpPr>
        <p:spPr bwMode="auto">
          <a:xfrm flipH="1">
            <a:off x="8458200" y="288048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39"/>
            </p:custDataLst>
          </p:nvPr>
        </p:nvSpPr>
        <p:spPr bwMode="auto">
          <a:xfrm>
            <a:off x="8077200" y="310908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40"/>
            </p:custDataLst>
          </p:nvPr>
        </p:nvSpPr>
        <p:spPr bwMode="auto">
          <a:xfrm>
            <a:off x="8077200" y="310908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29" name="Line 45"/>
          <p:cNvSpPr>
            <a:spLocks noChangeShapeType="1"/>
          </p:cNvSpPr>
          <p:nvPr>
            <p:custDataLst>
              <p:tags r:id="rId41"/>
            </p:custDataLst>
          </p:nvPr>
        </p:nvSpPr>
        <p:spPr bwMode="auto">
          <a:xfrm flipV="1">
            <a:off x="8382000" y="326148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42"/>
            </p:custDataLst>
          </p:nvPr>
        </p:nvSpPr>
        <p:spPr bwMode="auto">
          <a:xfrm flipV="1">
            <a:off x="6400800" y="326148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43"/>
            </p:custDataLst>
          </p:nvPr>
        </p:nvSpPr>
        <p:spPr bwMode="auto">
          <a:xfrm flipV="1">
            <a:off x="5715000" y="371868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44"/>
            </p:custDataLst>
          </p:nvPr>
        </p:nvSpPr>
        <p:spPr bwMode="auto">
          <a:xfrm flipV="1">
            <a:off x="3200400" y="524268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78" name="Text Box 29"/>
          <p:cNvSpPr txBox="1">
            <a:spLocks noChangeArrowheads="1"/>
          </p:cNvSpPr>
          <p:nvPr>
            <p:custDataLst>
              <p:tags r:id="rId45"/>
            </p:custDataLst>
          </p:nvPr>
        </p:nvSpPr>
        <p:spPr bwMode="auto">
          <a:xfrm>
            <a:off x="1295400" y="227395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inst</a:t>
            </a:r>
            <a:endParaRPr lang="en-US" sz="1600" dirty="0">
              <a:solidFill>
                <a:srgbClr val="FFFFFF"/>
              </a:solidFill>
              <a:latin typeface="Calibri"/>
            </a:endParaRPr>
          </a:p>
        </p:txBody>
      </p:sp>
      <p:sp>
        <p:nvSpPr>
          <p:cNvPr id="99" name="Line 25"/>
          <p:cNvSpPr>
            <a:spLocks noChangeShapeType="1"/>
          </p:cNvSpPr>
          <p:nvPr>
            <p:custDataLst>
              <p:tags r:id="rId46"/>
            </p:custDataLst>
          </p:nvPr>
        </p:nvSpPr>
        <p:spPr bwMode="auto">
          <a:xfrm flipV="1">
            <a:off x="3124199" y="341388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0" name="Line 25"/>
          <p:cNvSpPr>
            <a:spLocks noChangeShapeType="1"/>
          </p:cNvSpPr>
          <p:nvPr>
            <p:custDataLst>
              <p:tags r:id="rId47"/>
            </p:custDataLst>
          </p:nvPr>
        </p:nvSpPr>
        <p:spPr bwMode="auto">
          <a:xfrm flipV="1">
            <a:off x="3352799" y="341388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1" name="Line 25"/>
          <p:cNvSpPr>
            <a:spLocks noChangeShapeType="1"/>
          </p:cNvSpPr>
          <p:nvPr>
            <p:custDataLst>
              <p:tags r:id="rId48"/>
            </p:custDataLst>
          </p:nvPr>
        </p:nvSpPr>
        <p:spPr bwMode="auto">
          <a:xfrm flipV="1">
            <a:off x="3581399" y="341388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2" name="Line 34"/>
          <p:cNvSpPr>
            <a:spLocks noChangeShapeType="1"/>
          </p:cNvSpPr>
          <p:nvPr>
            <p:custDataLst>
              <p:tags r:id="rId49"/>
            </p:custDataLst>
          </p:nvPr>
        </p:nvSpPr>
        <p:spPr bwMode="auto">
          <a:xfrm flipV="1">
            <a:off x="2286000" y="4252081"/>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25" name="Rounded Rectangle 124"/>
          <p:cNvSpPr/>
          <p:nvPr>
            <p:custDataLst>
              <p:tags r:id="rId50"/>
            </p:custDataLst>
          </p:nvPr>
        </p:nvSpPr>
        <p:spPr>
          <a:xfrm>
            <a:off x="3886200" y="1432680"/>
            <a:ext cx="2819400" cy="4648200"/>
          </a:xfrm>
          <a:prstGeom prst="roundRect">
            <a:avLst>
              <a:gd name="adj" fmla="val 11944"/>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Connector 139"/>
          <p:cNvCxnSpPr/>
          <p:nvPr>
            <p:custDataLst>
              <p:tags r:id="rId51"/>
            </p:custDataLst>
          </p:nvPr>
        </p:nvCxnSpPr>
        <p:spPr>
          <a:xfrm>
            <a:off x="2133600" y="6080881"/>
            <a:ext cx="1447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custDataLst>
              <p:tags r:id="rId52"/>
            </p:custDataLst>
          </p:nvPr>
        </p:nvCxnSpPr>
        <p:spPr>
          <a:xfrm rot="10800000">
            <a:off x="2133600" y="3794881"/>
            <a:ext cx="533402"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custDataLst>
              <p:tags r:id="rId53"/>
            </p:custDataLst>
          </p:nvPr>
        </p:nvCxnSpPr>
        <p:spPr>
          <a:xfrm rot="5400000">
            <a:off x="6553200" y="3413880"/>
            <a:ext cx="4724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a:stCxn id="120" idx="0"/>
          </p:cNvCxnSpPr>
          <p:nvPr>
            <p:custDataLst>
              <p:tags r:id="rId54"/>
            </p:custDataLst>
          </p:nvPr>
        </p:nvCxnSpPr>
        <p:spPr>
          <a:xfrm rot="5400000">
            <a:off x="876300" y="2004180"/>
            <a:ext cx="19050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94" name="Arc 93"/>
          <p:cNvSpPr/>
          <p:nvPr>
            <p:custDataLst>
              <p:tags r:id="rId55"/>
            </p:custDataLst>
          </p:nvPr>
        </p:nvSpPr>
        <p:spPr>
          <a:xfrm rot="5400000">
            <a:off x="3276600" y="54712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Arc 96"/>
          <p:cNvSpPr/>
          <p:nvPr>
            <p:custDataLst>
              <p:tags r:id="rId56"/>
            </p:custDataLst>
          </p:nvPr>
        </p:nvSpPr>
        <p:spPr>
          <a:xfrm rot="10800000">
            <a:off x="1828800" y="54712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3" name="Straight Connector 112"/>
          <p:cNvCxnSpPr/>
          <p:nvPr>
            <p:custDataLst>
              <p:tags r:id="rId57"/>
            </p:custDataLst>
          </p:nvPr>
        </p:nvCxnSpPr>
        <p:spPr>
          <a:xfrm rot="10800000">
            <a:off x="2133600" y="746880"/>
            <a:ext cx="64770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14" name="Arc 113"/>
          <p:cNvSpPr/>
          <p:nvPr>
            <p:custDataLst>
              <p:tags r:id="rId58"/>
            </p:custDataLst>
          </p:nvPr>
        </p:nvSpPr>
        <p:spPr>
          <a:xfrm>
            <a:off x="8305800" y="7468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Arc 117"/>
          <p:cNvSpPr/>
          <p:nvPr>
            <p:custDataLst>
              <p:tags r:id="rId59"/>
            </p:custDataLst>
          </p:nvPr>
        </p:nvSpPr>
        <p:spPr>
          <a:xfrm rot="5400000">
            <a:off x="2362200" y="31852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Arc 119"/>
          <p:cNvSpPr/>
          <p:nvPr>
            <p:custDataLst>
              <p:tags r:id="rId60"/>
            </p:custDataLst>
          </p:nvPr>
        </p:nvSpPr>
        <p:spPr>
          <a:xfrm rot="16200000">
            <a:off x="1828800" y="7468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Arc 120"/>
          <p:cNvSpPr/>
          <p:nvPr>
            <p:custDataLst>
              <p:tags r:id="rId61"/>
            </p:custDataLst>
          </p:nvPr>
        </p:nvSpPr>
        <p:spPr>
          <a:xfrm rot="10800000">
            <a:off x="1828800" y="31852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Arc 122"/>
          <p:cNvSpPr/>
          <p:nvPr>
            <p:custDataLst>
              <p:tags r:id="rId62"/>
            </p:custDataLst>
          </p:nvPr>
        </p:nvSpPr>
        <p:spPr>
          <a:xfrm rot="10800000" flipV="1">
            <a:off x="1828800" y="37948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Arc 134"/>
          <p:cNvSpPr/>
          <p:nvPr>
            <p:custDataLst>
              <p:tags r:id="rId63"/>
            </p:custDataLst>
          </p:nvPr>
        </p:nvSpPr>
        <p:spPr>
          <a:xfrm rot="16200000" flipV="1">
            <a:off x="3276600" y="14326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8" name="Straight Connector 137"/>
          <p:cNvCxnSpPr>
            <a:stCxn id="135" idx="2"/>
            <a:endCxn id="136" idx="0"/>
          </p:cNvCxnSpPr>
          <p:nvPr>
            <p:custDataLst>
              <p:tags r:id="rId64"/>
            </p:custDataLst>
          </p:nvPr>
        </p:nvCxnSpPr>
        <p:spPr>
          <a:xfrm rot="10800000">
            <a:off x="3276600" y="1432680"/>
            <a:ext cx="304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3" name="Arc 142"/>
          <p:cNvSpPr/>
          <p:nvPr>
            <p:custDataLst>
              <p:tags r:id="rId65"/>
            </p:custDataLst>
          </p:nvPr>
        </p:nvSpPr>
        <p:spPr>
          <a:xfrm rot="10800000" flipV="1">
            <a:off x="2971800" y="13564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4" name="Straight Connector 143"/>
          <p:cNvCxnSpPr/>
          <p:nvPr>
            <p:custDataLst>
              <p:tags r:id="rId66"/>
            </p:custDataLst>
          </p:nvPr>
        </p:nvCxnSpPr>
        <p:spPr>
          <a:xfrm rot="10800000">
            <a:off x="3276600" y="1356479"/>
            <a:ext cx="44196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148" idx="0"/>
          </p:cNvCxnSpPr>
          <p:nvPr>
            <p:custDataLst>
              <p:tags r:id="rId67"/>
            </p:custDataLst>
          </p:nvPr>
        </p:nvCxnSpPr>
        <p:spPr>
          <a:xfrm rot="5400000">
            <a:off x="7962900" y="1699380"/>
            <a:ext cx="762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56" name="Line 8"/>
          <p:cNvSpPr>
            <a:spLocks noChangeShapeType="1"/>
          </p:cNvSpPr>
          <p:nvPr>
            <p:custDataLst>
              <p:tags r:id="rId68"/>
            </p:custDataLst>
          </p:nvPr>
        </p:nvSpPr>
        <p:spPr bwMode="auto">
          <a:xfrm>
            <a:off x="761998" y="303288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69"/>
            </p:custDataLst>
          </p:nvPr>
        </p:nvSpPr>
        <p:spPr bwMode="auto">
          <a:xfrm>
            <a:off x="381000" y="379488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70"/>
            </p:custDataLst>
          </p:nvPr>
        </p:nvSpPr>
        <p:spPr bwMode="auto">
          <a:xfrm flipH="1">
            <a:off x="1295400" y="3413880"/>
            <a:ext cx="0" cy="11430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71"/>
            </p:custDataLst>
          </p:nvPr>
        </p:nvSpPr>
        <p:spPr bwMode="auto">
          <a:xfrm>
            <a:off x="761998" y="409967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73" name="Line 49"/>
          <p:cNvSpPr>
            <a:spLocks noChangeShapeType="1"/>
          </p:cNvSpPr>
          <p:nvPr>
            <p:custDataLst>
              <p:tags r:id="rId72"/>
            </p:custDataLst>
          </p:nvPr>
        </p:nvSpPr>
        <p:spPr bwMode="auto">
          <a:xfrm flipH="1" flipV="1">
            <a:off x="1295400" y="2499480"/>
            <a:ext cx="228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5" name="Rectangle 4"/>
          <p:cNvSpPr>
            <a:spLocks noChangeArrowheads="1"/>
          </p:cNvSpPr>
          <p:nvPr>
            <p:custDataLst>
              <p:tags r:id="rId73"/>
            </p:custDataLst>
          </p:nvPr>
        </p:nvSpPr>
        <p:spPr bwMode="auto">
          <a:xfrm>
            <a:off x="304800" y="1966080"/>
            <a:ext cx="9906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166" name="Line 49"/>
          <p:cNvSpPr>
            <a:spLocks noChangeShapeType="1"/>
          </p:cNvSpPr>
          <p:nvPr>
            <p:custDataLst>
              <p:tags r:id="rId74"/>
            </p:custDataLst>
          </p:nvPr>
        </p:nvSpPr>
        <p:spPr bwMode="auto">
          <a:xfrm flipH="1" flipV="1">
            <a:off x="1524000" y="249948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5" name="Line 18"/>
          <p:cNvSpPr>
            <a:spLocks noChangeShapeType="1"/>
          </p:cNvSpPr>
          <p:nvPr>
            <p:custDataLst>
              <p:tags r:id="rId75"/>
            </p:custDataLst>
          </p:nvPr>
        </p:nvSpPr>
        <p:spPr bwMode="auto">
          <a:xfrm>
            <a:off x="762000" y="3413880"/>
            <a:ext cx="533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67" name="Line 49"/>
          <p:cNvSpPr>
            <a:spLocks noChangeShapeType="1"/>
          </p:cNvSpPr>
          <p:nvPr>
            <p:custDataLst>
              <p:tags r:id="rId76"/>
            </p:custDataLst>
          </p:nvPr>
        </p:nvSpPr>
        <p:spPr bwMode="auto">
          <a:xfrm flipV="1">
            <a:off x="1524000" y="402348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2249771" name="Line 43"/>
          <p:cNvSpPr>
            <a:spLocks noChangeShapeType="1"/>
          </p:cNvSpPr>
          <p:nvPr>
            <p:custDataLst>
              <p:tags r:id="rId77"/>
            </p:custDataLst>
          </p:nvPr>
        </p:nvSpPr>
        <p:spPr bwMode="auto">
          <a:xfrm>
            <a:off x="3733800" y="227088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78"/>
            </p:custDataLst>
          </p:nvPr>
        </p:nvSpPr>
        <p:spPr bwMode="auto">
          <a:xfrm>
            <a:off x="3733800" y="310908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6" name="Line 48"/>
          <p:cNvSpPr>
            <a:spLocks noChangeShapeType="1"/>
          </p:cNvSpPr>
          <p:nvPr>
            <p:custDataLst>
              <p:tags r:id="rId79"/>
            </p:custDataLst>
          </p:nvPr>
        </p:nvSpPr>
        <p:spPr bwMode="auto">
          <a:xfrm flipH="1">
            <a:off x="6629400" y="265188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80"/>
            </p:custDataLst>
          </p:nvPr>
        </p:nvSpPr>
        <p:spPr bwMode="auto">
          <a:xfrm flipV="1">
            <a:off x="1981200" y="120408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81" name="Line 44"/>
          <p:cNvSpPr>
            <a:spLocks noChangeShapeType="1"/>
          </p:cNvSpPr>
          <p:nvPr>
            <p:custDataLst>
              <p:tags r:id="rId81"/>
            </p:custDataLst>
          </p:nvPr>
        </p:nvSpPr>
        <p:spPr bwMode="auto">
          <a:xfrm>
            <a:off x="5029200" y="402348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1" name="Line 49"/>
          <p:cNvSpPr>
            <a:spLocks noChangeShapeType="1"/>
          </p:cNvSpPr>
          <p:nvPr>
            <p:custDataLst>
              <p:tags r:id="rId82"/>
            </p:custDataLst>
          </p:nvPr>
        </p:nvSpPr>
        <p:spPr bwMode="auto">
          <a:xfrm flipV="1">
            <a:off x="7924800" y="402348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83"/>
            </p:custDataLst>
          </p:nvPr>
        </p:nvSpPr>
        <p:spPr bwMode="auto">
          <a:xfrm>
            <a:off x="2438400" y="5090280"/>
            <a:ext cx="533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10" name="Oval 17"/>
          <p:cNvSpPr>
            <a:spLocks noChangeArrowheads="1"/>
          </p:cNvSpPr>
          <p:nvPr>
            <p:custDataLst>
              <p:tags r:id="rId84"/>
            </p:custDataLst>
          </p:nvPr>
        </p:nvSpPr>
        <p:spPr bwMode="auto">
          <a:xfrm>
            <a:off x="5334000" y="4556880"/>
            <a:ext cx="1295400" cy="8382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80000"/>
              </a:lnSpc>
              <a:buClr>
                <a:srgbClr val="40458C"/>
              </a:buClr>
              <a:buSzPct val="100000"/>
              <a:buFont typeface="Times New Roman" pitchFamily="18" charset="0"/>
              <a:buNone/>
            </a:pPr>
            <a:r>
              <a:rPr lang="en-US" dirty="0" smtClean="0">
                <a:solidFill>
                  <a:srgbClr val="FFFFFF"/>
                </a:solidFill>
                <a:latin typeface="Calibri"/>
              </a:rPr>
              <a:t>compute</a:t>
            </a:r>
            <a:br>
              <a:rPr lang="en-US" dirty="0" smtClean="0">
                <a:solidFill>
                  <a:srgbClr val="FFFFFF"/>
                </a:solidFill>
                <a:latin typeface="Calibri"/>
              </a:rPr>
            </a:br>
            <a:r>
              <a:rPr lang="en-US" dirty="0" smtClean="0">
                <a:solidFill>
                  <a:srgbClr val="FFFFFF"/>
                </a:solidFill>
                <a:latin typeface="Calibri"/>
              </a:rPr>
              <a:t>jump/branch</a:t>
            </a:r>
            <a:br>
              <a:rPr lang="en-US" dirty="0" smtClean="0">
                <a:solidFill>
                  <a:srgbClr val="FFFFFF"/>
                </a:solidFill>
                <a:latin typeface="Calibri"/>
              </a:rPr>
            </a:br>
            <a:r>
              <a:rPr lang="en-US" dirty="0" smtClean="0">
                <a:solidFill>
                  <a:srgbClr val="FFFFFF"/>
                </a:solidFill>
                <a:latin typeface="Calibri"/>
              </a:rPr>
              <a:t>targets</a:t>
            </a:r>
            <a:endParaRPr lang="en-US" dirty="0">
              <a:solidFill>
                <a:srgbClr val="FFFFFF"/>
              </a:solidFill>
              <a:latin typeface="Calibri"/>
            </a:endParaRPr>
          </a:p>
        </p:txBody>
      </p:sp>
      <p:sp>
        <p:nvSpPr>
          <p:cNvPr id="159" name="Oval 17"/>
          <p:cNvSpPr>
            <a:spLocks noChangeArrowheads="1"/>
          </p:cNvSpPr>
          <p:nvPr>
            <p:custDataLst>
              <p:tags r:id="rId85"/>
            </p:custDataLst>
          </p:nvPr>
        </p:nvSpPr>
        <p:spPr bwMode="auto">
          <a:xfrm>
            <a:off x="457200" y="4556880"/>
            <a:ext cx="1143000" cy="6858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new </a:t>
            </a:r>
            <a:r>
              <a:rPr lang="en-US" dirty="0" smtClean="0">
                <a:solidFill>
                  <a:srgbClr val="FFFFFF"/>
                </a:solidFill>
                <a:latin typeface="Calibri"/>
              </a:rPr>
              <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grpSp>
        <p:nvGrpSpPr>
          <p:cNvPr id="7" name="Group 159"/>
          <p:cNvGrpSpPr/>
          <p:nvPr>
            <p:custDataLst>
              <p:tags r:id="rId86"/>
            </p:custDataLst>
          </p:nvPr>
        </p:nvGrpSpPr>
        <p:grpSpPr>
          <a:xfrm>
            <a:off x="914400" y="3261480"/>
            <a:ext cx="304800" cy="304800"/>
            <a:chOff x="990600" y="2971800"/>
            <a:chExt cx="304800" cy="304800"/>
          </a:xfrm>
          <a:solidFill>
            <a:schemeClr val="tx1"/>
          </a:solidFill>
        </p:grpSpPr>
        <p:sp>
          <p:nvSpPr>
            <p:cNvPr id="161" name="Freeform 160"/>
            <p:cNvSpPr/>
            <p:nvPr>
              <p:custDataLst>
                <p:tags r:id="rId95"/>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 Box 11"/>
            <p:cNvSpPr txBox="1">
              <a:spLocks noChangeArrowheads="1"/>
            </p:cNvSpPr>
            <p:nvPr>
              <p:custDataLst>
                <p:tags r:id="rId96"/>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64" name="Line 45"/>
          <p:cNvSpPr>
            <a:spLocks noChangeShapeType="1"/>
          </p:cNvSpPr>
          <p:nvPr>
            <p:custDataLst>
              <p:tags r:id="rId87"/>
            </p:custDataLst>
          </p:nvPr>
        </p:nvSpPr>
        <p:spPr bwMode="auto">
          <a:xfrm flipV="1">
            <a:off x="1066800" y="524268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cxnSp>
        <p:nvCxnSpPr>
          <p:cNvPr id="172" name="Straight Connector 171"/>
          <p:cNvCxnSpPr/>
          <p:nvPr>
            <p:custDataLst>
              <p:tags r:id="rId88"/>
            </p:custDataLst>
          </p:nvPr>
        </p:nvCxnSpPr>
        <p:spPr>
          <a:xfrm rot="5400000">
            <a:off x="5181600" y="4023480"/>
            <a:ext cx="1524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custDataLst>
              <p:tags r:id="rId89"/>
            </p:custDataLst>
          </p:nvPr>
        </p:nvCxnSpPr>
        <p:spPr>
          <a:xfrm rot="5400000">
            <a:off x="5181600" y="4023480"/>
            <a:ext cx="152400" cy="0"/>
          </a:xfrm>
          <a:prstGeom prst="line">
            <a:avLst/>
          </a:prstGeom>
          <a:ln w="889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71" name="Line 49"/>
          <p:cNvSpPr>
            <a:spLocks noChangeShapeType="1"/>
          </p:cNvSpPr>
          <p:nvPr>
            <p:custDataLst>
              <p:tags r:id="rId90"/>
            </p:custDataLst>
          </p:nvPr>
        </p:nvSpPr>
        <p:spPr bwMode="auto">
          <a:xfrm>
            <a:off x="5257800" y="356628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73" name="Line 49"/>
          <p:cNvSpPr>
            <a:spLocks noChangeShapeType="1"/>
          </p:cNvSpPr>
          <p:nvPr>
            <p:custDataLst>
              <p:tags r:id="rId91"/>
            </p:custDataLst>
          </p:nvPr>
        </p:nvSpPr>
        <p:spPr bwMode="auto">
          <a:xfrm>
            <a:off x="2286000" y="4023481"/>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92"/>
            </p:custDataLst>
          </p:nvPr>
        </p:nvSpPr>
        <p:spPr bwMode="auto">
          <a:xfrm flipV="1">
            <a:off x="3657600" y="5090280"/>
            <a:ext cx="1600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22" name="Text Box 11"/>
          <p:cNvSpPr txBox="1">
            <a:spLocks noChangeArrowheads="1"/>
          </p:cNvSpPr>
          <p:nvPr>
            <p:custDataLst>
              <p:tags r:id="rId93"/>
            </p:custDataLst>
          </p:nvPr>
        </p:nvSpPr>
        <p:spPr bwMode="auto">
          <a:xfrm>
            <a:off x="2971800" y="4937880"/>
            <a:ext cx="685800" cy="304800"/>
          </a:xfrm>
          <a:prstGeom prst="rect">
            <a:avLst/>
          </a:prstGeom>
          <a:solidFill>
            <a:schemeClr val="bg2"/>
          </a:solid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sp>
        <p:nvSpPr>
          <p:cNvPr id="146" name="Line 45"/>
          <p:cNvSpPr>
            <a:spLocks noChangeShapeType="1"/>
          </p:cNvSpPr>
          <p:nvPr>
            <p:custDataLst>
              <p:tags r:id="rId94"/>
            </p:custDataLst>
          </p:nvPr>
        </p:nvSpPr>
        <p:spPr bwMode="auto">
          <a:xfrm flipV="1">
            <a:off x="6553200" y="318528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mc:AlternateContent xmlns:mc="http://schemas.openxmlformats.org/markup-compatibility/2006" xmlns:p14="http://schemas.microsoft.com/office/powerpoint/2010/main">
        <mc:Choice Requires="p14">
          <p:contentPart p14:bwMode="auto" r:id="rId115">
            <p14:nvContentPartPr>
              <p14:cNvPr id="8" name="Ink 7"/>
              <p14:cNvContentPartPr/>
              <p14:nvPr/>
            </p14:nvContentPartPr>
            <p14:xfrm>
              <a:off x="375480" y="831600"/>
              <a:ext cx="8401680" cy="5879160"/>
            </p14:xfrm>
          </p:contentPart>
        </mc:Choice>
        <mc:Fallback xmlns="">
          <p:pic>
            <p:nvPicPr>
              <p:cNvPr id="8" name="Ink 7"/>
              <p:cNvPicPr/>
              <p:nvPr/>
            </p:nvPicPr>
            <p:blipFill>
              <a:blip r:embed="rId116"/>
              <a:stretch>
                <a:fillRect/>
              </a:stretch>
            </p:blipFill>
            <p:spPr>
              <a:xfrm>
                <a:off x="364320" y="821880"/>
                <a:ext cx="8425800" cy="5902200"/>
              </a:xfrm>
              <a:prstGeom prst="rect">
                <a:avLst/>
              </a:prstGeom>
            </p:spPr>
          </p:pic>
        </mc:Fallback>
      </mc:AlternateContent>
    </p:spTree>
    <p:extLst>
      <p:ext uri="{BB962C8B-B14F-4D97-AF65-F5344CB8AC3E}">
        <p14:creationId xmlns:p14="http://schemas.microsoft.com/office/powerpoint/2010/main" val="1064068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5378" name="Rectangle 2"/>
          <p:cNvSpPr>
            <a:spLocks noGrp="1" noChangeArrowheads="1"/>
          </p:cNvSpPr>
          <p:nvPr>
            <p:ph type="title"/>
            <p:custDataLst>
              <p:tags r:id="rId1"/>
            </p:custDataLst>
          </p:nvPr>
        </p:nvSpPr>
        <p:spPr/>
        <p:txBody>
          <a:bodyPr>
            <a:noAutofit/>
          </a:bodyPr>
          <a:lstStyle/>
          <a:p>
            <a:r>
              <a:rPr lang="en-US" dirty="0"/>
              <a:t>Time Graphs</a:t>
            </a:r>
          </a:p>
        </p:txBody>
      </p:sp>
      <p:graphicFrame>
        <p:nvGraphicFramePr>
          <p:cNvPr id="21" name="Table 20"/>
          <p:cNvGraphicFramePr>
            <a:graphicFrameLocks noGrp="1"/>
          </p:cNvGraphicFramePr>
          <p:nvPr>
            <p:custDataLst>
              <p:tags r:id="rId2"/>
            </p:custDataLst>
            <p:extLst/>
          </p:nvPr>
        </p:nvGraphicFramePr>
        <p:xfrm>
          <a:off x="381000" y="381000"/>
          <a:ext cx="8458202" cy="4267200"/>
        </p:xfrm>
        <a:graphic>
          <a:graphicData uri="http://schemas.openxmlformats.org/drawingml/2006/table">
            <a:tbl>
              <a:tblPr>
                <a:tableStyleId>{5C22544A-7EE6-4342-B048-85BDC9FD1C3A}</a:tableStyleId>
              </a:tblPr>
              <a:tblGrid>
                <a:gridCol w="939800"/>
                <a:gridCol w="835378"/>
                <a:gridCol w="835378"/>
                <a:gridCol w="835378"/>
                <a:gridCol w="835378"/>
                <a:gridCol w="835378"/>
                <a:gridCol w="835378"/>
                <a:gridCol w="835378"/>
                <a:gridCol w="835378"/>
                <a:gridCol w="835378"/>
              </a:tblGrid>
              <a:tr h="711200">
                <a:tc>
                  <a:txBody>
                    <a:bodyPr/>
                    <a:lstStyle/>
                    <a:p>
                      <a:pPr algn="r"/>
                      <a:endParaRPr lang="en-US" sz="24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smtClean="0">
                          <a:solidFill>
                            <a:schemeClr val="bg1"/>
                          </a:solidFill>
                        </a:rPr>
                        <a:t>1</a:t>
                      </a:r>
                      <a:endParaRPr lang="en-US" sz="2400" dirty="0">
                        <a:solidFill>
                          <a:schemeClr val="bg1"/>
                        </a:solidFill>
                      </a:endParaRPr>
                    </a:p>
                  </a:txBody>
                  <a:tcPr marL="0" marR="0" marT="0" marB="0"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bg1"/>
                          </a:solidFill>
                        </a:rPr>
                        <a:t>2</a:t>
                      </a:r>
                      <a:endParaRPr lang="en-US" sz="2400" dirty="0">
                        <a:solidFill>
                          <a:schemeClr val="bg1"/>
                        </a:solidFill>
                      </a:endParaRPr>
                    </a:p>
                  </a:txBody>
                  <a:tcPr marL="0" marR="0" marT="0" marB="0"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bg1"/>
                          </a:solidFill>
                        </a:rPr>
                        <a:t>3</a:t>
                      </a:r>
                      <a:endParaRPr lang="en-US" sz="2400" dirty="0">
                        <a:solidFill>
                          <a:schemeClr val="bg1"/>
                        </a:solidFill>
                      </a:endParaRPr>
                    </a:p>
                  </a:txBody>
                  <a:tcPr marL="0" marR="0" marT="0" marB="0"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bg1"/>
                          </a:solidFill>
                        </a:rPr>
                        <a:t>4</a:t>
                      </a:r>
                      <a:endParaRPr lang="en-US" sz="2400" dirty="0">
                        <a:solidFill>
                          <a:schemeClr val="bg1"/>
                        </a:solidFill>
                      </a:endParaRPr>
                    </a:p>
                  </a:txBody>
                  <a:tcPr marL="0" marR="0" marT="0" marB="0"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bg1"/>
                          </a:solidFill>
                        </a:rPr>
                        <a:t>5</a:t>
                      </a:r>
                      <a:endParaRPr lang="en-US" sz="2400" dirty="0">
                        <a:solidFill>
                          <a:schemeClr val="bg1"/>
                        </a:solidFill>
                      </a:endParaRPr>
                    </a:p>
                  </a:txBody>
                  <a:tcPr marL="0" marR="0" marT="0" marB="0"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bg1"/>
                          </a:solidFill>
                        </a:rPr>
                        <a:t>6</a:t>
                      </a:r>
                      <a:endParaRPr lang="en-US" sz="2400" dirty="0">
                        <a:solidFill>
                          <a:schemeClr val="bg1"/>
                        </a:solidFill>
                      </a:endParaRPr>
                    </a:p>
                  </a:txBody>
                  <a:tcPr marL="0" marR="0" marT="0" marB="0"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bg1"/>
                          </a:solidFill>
                        </a:rPr>
                        <a:t>7</a:t>
                      </a:r>
                      <a:endParaRPr lang="en-US" sz="2400" dirty="0">
                        <a:solidFill>
                          <a:schemeClr val="bg1"/>
                        </a:solidFill>
                      </a:endParaRPr>
                    </a:p>
                  </a:txBody>
                  <a:tcPr marL="0" marR="0" marT="0" marB="0"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bg1"/>
                          </a:solidFill>
                        </a:rPr>
                        <a:t>8</a:t>
                      </a:r>
                      <a:endParaRPr lang="en-US" sz="2400" dirty="0">
                        <a:solidFill>
                          <a:schemeClr val="bg1"/>
                        </a:solidFill>
                      </a:endParaRPr>
                    </a:p>
                  </a:txBody>
                  <a:tcPr marL="0" marR="0" marT="0" marB="0"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bg1"/>
                          </a:solidFill>
                        </a:rPr>
                        <a:t>9</a:t>
                      </a:r>
                      <a:endParaRPr lang="en-US" sz="2400" dirty="0">
                        <a:solidFill>
                          <a:schemeClr val="bg1"/>
                        </a:solidFill>
                      </a:endParaRPr>
                    </a:p>
                  </a:txBody>
                  <a:tcPr marL="0" marR="0" marT="0" marB="0"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711200">
                <a:tc>
                  <a:txBody>
                    <a:bodyPr/>
                    <a:lstStyle/>
                    <a:p>
                      <a:endParaRPr lang="en-US" sz="2400" dirty="0">
                        <a:solidFill>
                          <a:schemeClr val="bg1"/>
                        </a:solidFill>
                      </a:endParaRPr>
                    </a:p>
                  </a:txBody>
                  <a:tcPr anchor="ct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711200">
                <a:tc>
                  <a:txBody>
                    <a:bodyPr/>
                    <a:lstStyle/>
                    <a:p>
                      <a:endParaRPr lang="en-US" sz="2400" dirty="0">
                        <a:solidFill>
                          <a:schemeClr val="bg1"/>
                        </a:solidFill>
                      </a:endParaRPr>
                    </a:p>
                  </a:txBody>
                  <a:tcPr anchor="ct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r h="711200">
                <a:tc>
                  <a:txBody>
                    <a:bodyPr/>
                    <a:lstStyle/>
                    <a:p>
                      <a:endParaRPr lang="en-US" sz="2400" dirty="0">
                        <a:solidFill>
                          <a:schemeClr val="bg1"/>
                        </a:solidFill>
                      </a:endParaRPr>
                    </a:p>
                  </a:txBody>
                  <a:tcPr anchor="ct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solidFill>
                          <a:schemeClr val="bg1"/>
                        </a:solidFill>
                      </a:endParaRPr>
                    </a:p>
                  </a:txBody>
                  <a:tcPr marL="0" marR="0" marT="0" marB="0" anchor="ctr">
                    <a:lnL w="28575" cap="flat" cmpd="sng" algn="ctr">
                      <a:solidFill>
                        <a:schemeClr val="bg1"/>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r h="711200">
                <a:tc>
                  <a:txBody>
                    <a:bodyPr/>
                    <a:lstStyle/>
                    <a:p>
                      <a:endParaRPr lang="en-US" sz="2400" dirty="0">
                        <a:solidFill>
                          <a:schemeClr val="bg1"/>
                        </a:solidFill>
                      </a:endParaRPr>
                    </a:p>
                  </a:txBody>
                  <a:tcPr anchor="ct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solidFill>
                          <a:schemeClr val="bg1"/>
                        </a:solidFill>
                      </a:endParaRPr>
                    </a:p>
                  </a:txBody>
                  <a:tcPr marL="0" marR="0" marT="0" marB="0" anchor="ctr">
                    <a:lnL w="28575" cap="flat" cmpd="sng" algn="ctr">
                      <a:solidFill>
                        <a:schemeClr val="bg1"/>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r h="711200">
                <a:tc>
                  <a:txBody>
                    <a:bodyPr/>
                    <a:lstStyle/>
                    <a:p>
                      <a:endParaRPr lang="en-US" sz="2400" dirty="0">
                        <a:solidFill>
                          <a:schemeClr val="bg1"/>
                        </a:solidFill>
                      </a:endParaRPr>
                    </a:p>
                  </a:txBody>
                  <a:tcPr anchor="ct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solidFill>
                          <a:schemeClr val="bg1"/>
                        </a:solidFill>
                      </a:endParaRPr>
                    </a:p>
                  </a:txBody>
                  <a:tcPr marL="0" marR="0" marT="0" marB="0" anchor="ctr">
                    <a:lnL w="28575" cap="flat" cmpd="sng" algn="ctr">
                      <a:solidFill>
                        <a:schemeClr val="bg1"/>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cxnSp>
        <p:nvCxnSpPr>
          <p:cNvPr id="23" name="Straight Arrow Connector 22"/>
          <p:cNvCxnSpPr/>
          <p:nvPr>
            <p:custDataLst>
              <p:tags r:id="rId3"/>
            </p:custDataLst>
          </p:nvPr>
        </p:nvCxnSpPr>
        <p:spPr>
          <a:xfrm>
            <a:off x="8608219" y="1092994"/>
            <a:ext cx="304800" cy="1588"/>
          </a:xfrm>
          <a:prstGeom prst="straightConnector1">
            <a:avLst/>
          </a:prstGeom>
          <a:ln w="28575" cap="rnd">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custDataLst>
              <p:tags r:id="rId4"/>
            </p:custDataLst>
          </p:nvPr>
        </p:nvCxnSpPr>
        <p:spPr>
          <a:xfrm rot="5400000">
            <a:off x="1169988" y="4795044"/>
            <a:ext cx="304800" cy="1588"/>
          </a:xfrm>
          <a:prstGeom prst="straightConnector1">
            <a:avLst/>
          </a:prstGeom>
          <a:ln w="28575" cap="rnd">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custDataLst>
              <p:tags r:id="rId5"/>
            </p:custDataLst>
          </p:nvPr>
        </p:nvSpPr>
        <p:spPr>
          <a:xfrm>
            <a:off x="1447800" y="76200"/>
            <a:ext cx="2362200" cy="523220"/>
          </a:xfrm>
          <a:prstGeom prst="rect">
            <a:avLst/>
          </a:prstGeom>
          <a:noFill/>
        </p:spPr>
        <p:txBody>
          <a:bodyPr wrap="square" rtlCol="0">
            <a:spAutoFit/>
          </a:bodyPr>
          <a:lstStyle/>
          <a:p>
            <a:r>
              <a:rPr lang="en-US" sz="2800" dirty="0" smtClean="0">
                <a:solidFill>
                  <a:schemeClr val="bg1"/>
                </a:solidFill>
              </a:rPr>
              <a:t>Clock cycle</a:t>
            </a:r>
          </a:p>
        </p:txBody>
      </p:sp>
      <p:sp>
        <p:nvSpPr>
          <p:cNvPr id="7" name="TextBox 6"/>
          <p:cNvSpPr txBox="1"/>
          <p:nvPr>
            <p:custDataLst>
              <p:tags r:id="rId6"/>
            </p:custDataLst>
          </p:nvPr>
        </p:nvSpPr>
        <p:spPr>
          <a:xfrm>
            <a:off x="1066800" y="4953000"/>
            <a:ext cx="2286000" cy="1384995"/>
          </a:xfrm>
          <a:prstGeom prst="rect">
            <a:avLst/>
          </a:prstGeom>
          <a:noFill/>
        </p:spPr>
        <p:txBody>
          <a:bodyPr wrap="square" rtlCol="0">
            <a:spAutoFit/>
          </a:bodyPr>
          <a:lstStyle/>
          <a:p>
            <a:r>
              <a:rPr lang="en-US" sz="2800" dirty="0" smtClean="0">
                <a:solidFill>
                  <a:schemeClr val="bg1"/>
                </a:solidFill>
              </a:rPr>
              <a:t>Latency:</a:t>
            </a:r>
          </a:p>
          <a:p>
            <a:r>
              <a:rPr lang="en-US" sz="2800" dirty="0" smtClean="0">
                <a:solidFill>
                  <a:schemeClr val="bg1"/>
                </a:solidFill>
              </a:rPr>
              <a:t>Throughput:</a:t>
            </a:r>
          </a:p>
          <a:p>
            <a:r>
              <a:rPr lang="en-US" sz="2800" dirty="0" smtClean="0">
                <a:solidFill>
                  <a:schemeClr val="bg1"/>
                </a:solidFill>
              </a:rPr>
              <a:t>Concurrency:</a:t>
            </a:r>
          </a:p>
        </p:txBody>
      </p:sp>
      <p:sp>
        <p:nvSpPr>
          <p:cNvPr id="10" name="Rectangle 9"/>
          <p:cNvSpPr/>
          <p:nvPr>
            <p:custDataLst>
              <p:tags r:id="rId7"/>
            </p:custDataLst>
          </p:nvPr>
        </p:nvSpPr>
        <p:spPr>
          <a:xfrm>
            <a:off x="1371600" y="12192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IF</a:t>
            </a:r>
            <a:endParaRPr lang="en-US" sz="2800" dirty="0"/>
          </a:p>
        </p:txBody>
      </p:sp>
      <p:sp>
        <p:nvSpPr>
          <p:cNvPr id="11" name="Rectangle 10"/>
          <p:cNvSpPr/>
          <p:nvPr>
            <p:custDataLst>
              <p:tags r:id="rId8"/>
            </p:custDataLst>
          </p:nvPr>
        </p:nvSpPr>
        <p:spPr>
          <a:xfrm>
            <a:off x="2209800" y="12192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ID</a:t>
            </a:r>
            <a:endParaRPr lang="en-US" sz="2800" dirty="0"/>
          </a:p>
        </p:txBody>
      </p:sp>
      <p:sp>
        <p:nvSpPr>
          <p:cNvPr id="12" name="Rectangle 11"/>
          <p:cNvSpPr/>
          <p:nvPr>
            <p:custDataLst>
              <p:tags r:id="rId9"/>
            </p:custDataLst>
          </p:nvPr>
        </p:nvSpPr>
        <p:spPr>
          <a:xfrm>
            <a:off x="3048000" y="12192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EX</a:t>
            </a:r>
            <a:endParaRPr lang="en-US" sz="2800" dirty="0"/>
          </a:p>
        </p:txBody>
      </p:sp>
      <p:sp>
        <p:nvSpPr>
          <p:cNvPr id="13" name="Rectangle 12"/>
          <p:cNvSpPr/>
          <p:nvPr>
            <p:custDataLst>
              <p:tags r:id="rId10"/>
            </p:custDataLst>
          </p:nvPr>
        </p:nvSpPr>
        <p:spPr>
          <a:xfrm>
            <a:off x="3886200" y="12192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dirty="0" smtClean="0"/>
              <a:t>MEM</a:t>
            </a:r>
            <a:endParaRPr lang="en-US" sz="2400" dirty="0"/>
          </a:p>
        </p:txBody>
      </p:sp>
      <p:sp>
        <p:nvSpPr>
          <p:cNvPr id="14" name="Rectangle 13"/>
          <p:cNvSpPr/>
          <p:nvPr>
            <p:custDataLst>
              <p:tags r:id="rId11"/>
            </p:custDataLst>
          </p:nvPr>
        </p:nvSpPr>
        <p:spPr>
          <a:xfrm>
            <a:off x="4724400" y="12192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dirty="0" smtClean="0"/>
              <a:t>WB</a:t>
            </a:r>
            <a:endParaRPr lang="en-US" sz="2800" dirty="0"/>
          </a:p>
        </p:txBody>
      </p:sp>
      <p:sp>
        <p:nvSpPr>
          <p:cNvPr id="15" name="Rectangle 14"/>
          <p:cNvSpPr/>
          <p:nvPr>
            <p:custDataLst>
              <p:tags r:id="rId12"/>
            </p:custDataLst>
          </p:nvPr>
        </p:nvSpPr>
        <p:spPr>
          <a:xfrm>
            <a:off x="2209800" y="19050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IF</a:t>
            </a:r>
            <a:endParaRPr lang="en-US" sz="2800" dirty="0"/>
          </a:p>
        </p:txBody>
      </p:sp>
      <p:sp>
        <p:nvSpPr>
          <p:cNvPr id="16" name="Rectangle 15"/>
          <p:cNvSpPr/>
          <p:nvPr>
            <p:custDataLst>
              <p:tags r:id="rId13"/>
            </p:custDataLst>
          </p:nvPr>
        </p:nvSpPr>
        <p:spPr>
          <a:xfrm>
            <a:off x="3048000" y="19050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ID</a:t>
            </a:r>
            <a:endParaRPr lang="en-US" sz="2800" dirty="0"/>
          </a:p>
        </p:txBody>
      </p:sp>
      <p:sp>
        <p:nvSpPr>
          <p:cNvPr id="17" name="Rectangle 16"/>
          <p:cNvSpPr/>
          <p:nvPr>
            <p:custDataLst>
              <p:tags r:id="rId14"/>
            </p:custDataLst>
          </p:nvPr>
        </p:nvSpPr>
        <p:spPr>
          <a:xfrm>
            <a:off x="3886200" y="19050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EX</a:t>
            </a:r>
            <a:endParaRPr lang="en-US" sz="2800" dirty="0"/>
          </a:p>
        </p:txBody>
      </p:sp>
      <p:sp>
        <p:nvSpPr>
          <p:cNvPr id="18" name="Rectangle 17"/>
          <p:cNvSpPr/>
          <p:nvPr>
            <p:custDataLst>
              <p:tags r:id="rId15"/>
            </p:custDataLst>
          </p:nvPr>
        </p:nvSpPr>
        <p:spPr>
          <a:xfrm>
            <a:off x="4724400" y="19050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dirty="0" smtClean="0"/>
              <a:t>MEM</a:t>
            </a:r>
            <a:endParaRPr lang="en-US" sz="2400" dirty="0"/>
          </a:p>
        </p:txBody>
      </p:sp>
      <p:sp>
        <p:nvSpPr>
          <p:cNvPr id="19" name="Rectangle 18"/>
          <p:cNvSpPr/>
          <p:nvPr>
            <p:custDataLst>
              <p:tags r:id="rId16"/>
            </p:custDataLst>
          </p:nvPr>
        </p:nvSpPr>
        <p:spPr>
          <a:xfrm>
            <a:off x="5562600" y="19050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dirty="0" smtClean="0"/>
              <a:t>WB</a:t>
            </a:r>
            <a:endParaRPr lang="en-US" sz="2800" dirty="0"/>
          </a:p>
        </p:txBody>
      </p:sp>
      <p:sp>
        <p:nvSpPr>
          <p:cNvPr id="20" name="Rectangle 19"/>
          <p:cNvSpPr/>
          <p:nvPr>
            <p:custDataLst>
              <p:tags r:id="rId17"/>
            </p:custDataLst>
          </p:nvPr>
        </p:nvSpPr>
        <p:spPr>
          <a:xfrm>
            <a:off x="3048000" y="25908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IF</a:t>
            </a:r>
            <a:endParaRPr lang="en-US" sz="2800" dirty="0"/>
          </a:p>
        </p:txBody>
      </p:sp>
      <p:sp>
        <p:nvSpPr>
          <p:cNvPr id="22" name="Rectangle 21"/>
          <p:cNvSpPr/>
          <p:nvPr>
            <p:custDataLst>
              <p:tags r:id="rId18"/>
            </p:custDataLst>
          </p:nvPr>
        </p:nvSpPr>
        <p:spPr>
          <a:xfrm>
            <a:off x="3886200" y="25908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ID</a:t>
            </a:r>
            <a:endParaRPr lang="en-US" sz="2800" dirty="0"/>
          </a:p>
        </p:txBody>
      </p:sp>
      <p:sp>
        <p:nvSpPr>
          <p:cNvPr id="24" name="Rectangle 23"/>
          <p:cNvSpPr/>
          <p:nvPr>
            <p:custDataLst>
              <p:tags r:id="rId19"/>
            </p:custDataLst>
          </p:nvPr>
        </p:nvSpPr>
        <p:spPr>
          <a:xfrm>
            <a:off x="4724400" y="25908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EX</a:t>
            </a:r>
            <a:endParaRPr lang="en-US" sz="2800" dirty="0"/>
          </a:p>
        </p:txBody>
      </p:sp>
      <p:sp>
        <p:nvSpPr>
          <p:cNvPr id="26" name="Rectangle 25"/>
          <p:cNvSpPr/>
          <p:nvPr>
            <p:custDataLst>
              <p:tags r:id="rId20"/>
            </p:custDataLst>
          </p:nvPr>
        </p:nvSpPr>
        <p:spPr>
          <a:xfrm>
            <a:off x="5562600" y="25908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dirty="0" smtClean="0"/>
              <a:t>MEM</a:t>
            </a:r>
            <a:endParaRPr lang="en-US" sz="2400" dirty="0"/>
          </a:p>
        </p:txBody>
      </p:sp>
      <p:sp>
        <p:nvSpPr>
          <p:cNvPr id="27" name="Rectangle 26"/>
          <p:cNvSpPr/>
          <p:nvPr>
            <p:custDataLst>
              <p:tags r:id="rId21"/>
            </p:custDataLst>
          </p:nvPr>
        </p:nvSpPr>
        <p:spPr>
          <a:xfrm>
            <a:off x="6400800" y="25908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dirty="0" smtClean="0"/>
              <a:t>WB</a:t>
            </a:r>
            <a:endParaRPr lang="en-US" sz="2800" dirty="0"/>
          </a:p>
        </p:txBody>
      </p:sp>
      <p:sp>
        <p:nvSpPr>
          <p:cNvPr id="28" name="Rectangle 27"/>
          <p:cNvSpPr/>
          <p:nvPr>
            <p:custDataLst>
              <p:tags r:id="rId22"/>
            </p:custDataLst>
          </p:nvPr>
        </p:nvSpPr>
        <p:spPr>
          <a:xfrm>
            <a:off x="3886200" y="32766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IF</a:t>
            </a:r>
            <a:endParaRPr lang="en-US" sz="2800" dirty="0"/>
          </a:p>
        </p:txBody>
      </p:sp>
      <p:sp>
        <p:nvSpPr>
          <p:cNvPr id="29" name="Rectangle 28"/>
          <p:cNvSpPr/>
          <p:nvPr>
            <p:custDataLst>
              <p:tags r:id="rId23"/>
            </p:custDataLst>
          </p:nvPr>
        </p:nvSpPr>
        <p:spPr>
          <a:xfrm>
            <a:off x="4724400" y="32766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ID</a:t>
            </a:r>
            <a:endParaRPr lang="en-US" sz="2800" dirty="0"/>
          </a:p>
        </p:txBody>
      </p:sp>
      <p:sp>
        <p:nvSpPr>
          <p:cNvPr id="30" name="Rectangle 29"/>
          <p:cNvSpPr/>
          <p:nvPr>
            <p:custDataLst>
              <p:tags r:id="rId24"/>
            </p:custDataLst>
          </p:nvPr>
        </p:nvSpPr>
        <p:spPr>
          <a:xfrm>
            <a:off x="5562600" y="32766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EX</a:t>
            </a:r>
            <a:endParaRPr lang="en-US" sz="2800" dirty="0"/>
          </a:p>
        </p:txBody>
      </p:sp>
      <p:sp>
        <p:nvSpPr>
          <p:cNvPr id="31" name="Rectangle 30"/>
          <p:cNvSpPr/>
          <p:nvPr>
            <p:custDataLst>
              <p:tags r:id="rId25"/>
            </p:custDataLst>
          </p:nvPr>
        </p:nvSpPr>
        <p:spPr>
          <a:xfrm>
            <a:off x="6400800" y="32766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dirty="0" smtClean="0"/>
              <a:t>MEM</a:t>
            </a:r>
            <a:endParaRPr lang="en-US" sz="2400" dirty="0"/>
          </a:p>
        </p:txBody>
      </p:sp>
      <p:sp>
        <p:nvSpPr>
          <p:cNvPr id="32" name="Rectangle 31"/>
          <p:cNvSpPr/>
          <p:nvPr>
            <p:custDataLst>
              <p:tags r:id="rId26"/>
            </p:custDataLst>
          </p:nvPr>
        </p:nvSpPr>
        <p:spPr>
          <a:xfrm>
            <a:off x="7239000" y="32766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dirty="0" smtClean="0"/>
              <a:t>WB</a:t>
            </a:r>
            <a:endParaRPr lang="en-US" sz="2800" dirty="0"/>
          </a:p>
        </p:txBody>
      </p:sp>
      <p:sp>
        <p:nvSpPr>
          <p:cNvPr id="33" name="Rectangle 32"/>
          <p:cNvSpPr/>
          <p:nvPr>
            <p:custDataLst>
              <p:tags r:id="rId27"/>
            </p:custDataLst>
          </p:nvPr>
        </p:nvSpPr>
        <p:spPr>
          <a:xfrm>
            <a:off x="4724400" y="39624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IF</a:t>
            </a:r>
            <a:endParaRPr lang="en-US" sz="2800" dirty="0"/>
          </a:p>
        </p:txBody>
      </p:sp>
      <p:sp>
        <p:nvSpPr>
          <p:cNvPr id="34" name="Rectangle 33"/>
          <p:cNvSpPr/>
          <p:nvPr>
            <p:custDataLst>
              <p:tags r:id="rId28"/>
            </p:custDataLst>
          </p:nvPr>
        </p:nvSpPr>
        <p:spPr>
          <a:xfrm>
            <a:off x="5562600" y="39624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ID</a:t>
            </a:r>
            <a:endParaRPr lang="en-US" sz="2800" dirty="0"/>
          </a:p>
        </p:txBody>
      </p:sp>
      <p:sp>
        <p:nvSpPr>
          <p:cNvPr id="35" name="Rectangle 34"/>
          <p:cNvSpPr/>
          <p:nvPr>
            <p:custDataLst>
              <p:tags r:id="rId29"/>
            </p:custDataLst>
          </p:nvPr>
        </p:nvSpPr>
        <p:spPr>
          <a:xfrm>
            <a:off x="6400800" y="39624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EX</a:t>
            </a:r>
            <a:endParaRPr lang="en-US" sz="2800" dirty="0"/>
          </a:p>
        </p:txBody>
      </p:sp>
      <p:sp>
        <p:nvSpPr>
          <p:cNvPr id="36" name="Rectangle 35"/>
          <p:cNvSpPr/>
          <p:nvPr>
            <p:custDataLst>
              <p:tags r:id="rId30"/>
            </p:custDataLst>
          </p:nvPr>
        </p:nvSpPr>
        <p:spPr>
          <a:xfrm>
            <a:off x="7239000" y="39624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dirty="0" smtClean="0"/>
              <a:t>MEM</a:t>
            </a:r>
            <a:endParaRPr lang="en-US" sz="2400" dirty="0"/>
          </a:p>
        </p:txBody>
      </p:sp>
      <p:sp>
        <p:nvSpPr>
          <p:cNvPr id="37" name="Rectangle 36"/>
          <p:cNvSpPr/>
          <p:nvPr>
            <p:custDataLst>
              <p:tags r:id="rId31"/>
            </p:custDataLst>
          </p:nvPr>
        </p:nvSpPr>
        <p:spPr>
          <a:xfrm>
            <a:off x="8077200" y="39624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dirty="0" smtClean="0"/>
              <a:t>WB</a:t>
            </a:r>
            <a:endParaRPr lang="en-US" sz="2800" dirty="0"/>
          </a:p>
        </p:txBody>
      </p:sp>
      <p:sp>
        <p:nvSpPr>
          <p:cNvPr id="38" name="TextBox 37"/>
          <p:cNvSpPr txBox="1"/>
          <p:nvPr>
            <p:custDataLst>
              <p:tags r:id="rId32"/>
            </p:custDataLst>
          </p:nvPr>
        </p:nvSpPr>
        <p:spPr>
          <a:xfrm>
            <a:off x="1066800" y="4953000"/>
            <a:ext cx="5105400" cy="1384995"/>
          </a:xfrm>
          <a:prstGeom prst="rect">
            <a:avLst/>
          </a:prstGeom>
          <a:noFill/>
        </p:spPr>
        <p:txBody>
          <a:bodyPr wrap="square" rtlCol="0">
            <a:spAutoFit/>
          </a:bodyPr>
          <a:lstStyle/>
          <a:p>
            <a:r>
              <a:rPr lang="en-US" sz="2800" dirty="0" smtClean="0">
                <a:solidFill>
                  <a:schemeClr val="bg1"/>
                </a:solidFill>
              </a:rPr>
              <a:t>Latency:		</a:t>
            </a:r>
            <a:r>
              <a:rPr lang="en-US" sz="2800" dirty="0" smtClean="0">
                <a:solidFill>
                  <a:schemeClr val="accent5">
                    <a:lumMod val="60000"/>
                    <a:lumOff val="40000"/>
                  </a:schemeClr>
                </a:solidFill>
              </a:rPr>
              <a:t>5 cycles</a:t>
            </a:r>
          </a:p>
          <a:p>
            <a:r>
              <a:rPr lang="en-US" sz="2800" dirty="0" smtClean="0">
                <a:solidFill>
                  <a:schemeClr val="bg1"/>
                </a:solidFill>
              </a:rPr>
              <a:t>Throughput:		</a:t>
            </a:r>
            <a:r>
              <a:rPr lang="en-US" sz="2800" dirty="0" smtClean="0">
                <a:solidFill>
                  <a:schemeClr val="accent5">
                    <a:lumMod val="60000"/>
                    <a:lumOff val="40000"/>
                  </a:schemeClr>
                </a:solidFill>
              </a:rPr>
              <a:t>1 </a:t>
            </a:r>
            <a:r>
              <a:rPr lang="en-US" sz="2800" dirty="0" err="1" smtClean="0">
                <a:solidFill>
                  <a:schemeClr val="accent5">
                    <a:lumMod val="60000"/>
                    <a:lumOff val="40000"/>
                  </a:schemeClr>
                </a:solidFill>
              </a:rPr>
              <a:t>instr</a:t>
            </a:r>
            <a:r>
              <a:rPr lang="en-US" sz="2800" dirty="0" smtClean="0">
                <a:solidFill>
                  <a:schemeClr val="accent5">
                    <a:lumMod val="60000"/>
                    <a:lumOff val="40000"/>
                  </a:schemeClr>
                </a:solidFill>
              </a:rPr>
              <a:t>/cycle</a:t>
            </a:r>
          </a:p>
          <a:p>
            <a:r>
              <a:rPr lang="en-US" sz="2800" dirty="0" smtClean="0">
                <a:solidFill>
                  <a:schemeClr val="bg1"/>
                </a:solidFill>
              </a:rPr>
              <a:t>Concurrency:	</a:t>
            </a:r>
            <a:r>
              <a:rPr lang="en-US" sz="2800" dirty="0" smtClean="0">
                <a:solidFill>
                  <a:schemeClr val="accent5">
                    <a:lumMod val="60000"/>
                    <a:lumOff val="40000"/>
                  </a:schemeClr>
                </a:solidFill>
              </a:rPr>
              <a:t>5</a:t>
            </a:r>
          </a:p>
        </p:txBody>
      </p:sp>
      <p:sp>
        <p:nvSpPr>
          <p:cNvPr id="39" name="TextBox 38"/>
          <p:cNvSpPr txBox="1"/>
          <p:nvPr>
            <p:custDataLst>
              <p:tags r:id="rId33"/>
            </p:custDataLst>
          </p:nvPr>
        </p:nvSpPr>
        <p:spPr>
          <a:xfrm>
            <a:off x="6902631" y="5661030"/>
            <a:ext cx="1524000" cy="523220"/>
          </a:xfrm>
          <a:prstGeom prst="rect">
            <a:avLst/>
          </a:prstGeom>
          <a:noFill/>
        </p:spPr>
        <p:txBody>
          <a:bodyPr wrap="square" rtlCol="0">
            <a:spAutoFit/>
          </a:bodyPr>
          <a:lstStyle/>
          <a:p>
            <a:r>
              <a:rPr lang="en-US" sz="2800" dirty="0" smtClean="0">
                <a:solidFill>
                  <a:schemeClr val="accent5">
                    <a:lumMod val="60000"/>
                    <a:lumOff val="40000"/>
                  </a:schemeClr>
                </a:solidFill>
              </a:rPr>
              <a:t>CPI = 1</a:t>
            </a:r>
          </a:p>
        </p:txBody>
      </p:sp>
      <p:sp>
        <p:nvSpPr>
          <p:cNvPr id="2" name="TextBox 1"/>
          <p:cNvSpPr txBox="1"/>
          <p:nvPr/>
        </p:nvSpPr>
        <p:spPr>
          <a:xfrm>
            <a:off x="457200" y="1219200"/>
            <a:ext cx="655949" cy="461665"/>
          </a:xfrm>
          <a:prstGeom prst="rect">
            <a:avLst/>
          </a:prstGeom>
          <a:noFill/>
        </p:spPr>
        <p:txBody>
          <a:bodyPr wrap="none" rtlCol="0">
            <a:spAutoFit/>
          </a:bodyPr>
          <a:lstStyle/>
          <a:p>
            <a:r>
              <a:rPr lang="en-US" sz="2400" dirty="0" smtClean="0">
                <a:solidFill>
                  <a:schemeClr val="accent5">
                    <a:lumMod val="60000"/>
                    <a:lumOff val="40000"/>
                  </a:schemeClr>
                </a:solidFill>
              </a:rPr>
              <a:t>add</a:t>
            </a:r>
            <a:endParaRPr lang="en-US" sz="2400" dirty="0">
              <a:solidFill>
                <a:schemeClr val="accent5">
                  <a:lumMod val="60000"/>
                  <a:lumOff val="40000"/>
                </a:schemeClr>
              </a:solidFill>
            </a:endParaRPr>
          </a:p>
        </p:txBody>
      </p:sp>
      <p:sp>
        <p:nvSpPr>
          <p:cNvPr id="40" name="TextBox 39"/>
          <p:cNvSpPr txBox="1"/>
          <p:nvPr/>
        </p:nvSpPr>
        <p:spPr>
          <a:xfrm>
            <a:off x="457200" y="1905000"/>
            <a:ext cx="474810" cy="461665"/>
          </a:xfrm>
          <a:prstGeom prst="rect">
            <a:avLst/>
          </a:prstGeom>
          <a:noFill/>
        </p:spPr>
        <p:txBody>
          <a:bodyPr wrap="none" rtlCol="0">
            <a:spAutoFit/>
          </a:bodyPr>
          <a:lstStyle/>
          <a:p>
            <a:r>
              <a:rPr lang="en-US" sz="2400" dirty="0" err="1" smtClean="0">
                <a:solidFill>
                  <a:schemeClr val="accent5">
                    <a:lumMod val="60000"/>
                    <a:lumOff val="40000"/>
                  </a:schemeClr>
                </a:solidFill>
              </a:rPr>
              <a:t>lw</a:t>
            </a:r>
            <a:endParaRPr lang="en-US" sz="2400" dirty="0">
              <a:solidFill>
                <a:schemeClr val="accent5">
                  <a:lumMod val="60000"/>
                  <a:lumOff val="40000"/>
                </a:schemeClr>
              </a:solidFill>
            </a:endParaRPr>
          </a:p>
        </p:txBody>
      </p:sp>
      <p:sp>
        <p:nvSpPr>
          <p:cNvPr id="3" name="Oval 2"/>
          <p:cNvSpPr/>
          <p:nvPr/>
        </p:nvSpPr>
        <p:spPr>
          <a:xfrm>
            <a:off x="4572000" y="838200"/>
            <a:ext cx="990600" cy="41148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849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8">
                                            <p:txEl>
                                              <p:pRg st="1" end="1"/>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8">
                                            <p:txEl>
                                              <p:pRg st="2" end="2"/>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2" grpId="0" animBg="1"/>
      <p:bldP spid="24"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9" grpId="0"/>
      <p:bldP spid="40" grpId="0"/>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8274" name="Rectangle 2"/>
          <p:cNvSpPr>
            <a:spLocks noGrp="1" noChangeArrowheads="1"/>
          </p:cNvSpPr>
          <p:nvPr>
            <p:ph type="title"/>
            <p:custDataLst>
              <p:tags r:id="rId1"/>
            </p:custDataLst>
          </p:nvPr>
        </p:nvSpPr>
        <p:spPr/>
        <p:txBody>
          <a:bodyPr>
            <a:noAutofit/>
          </a:bodyPr>
          <a:lstStyle/>
          <a:p>
            <a:r>
              <a:rPr lang="en-US" dirty="0" smtClean="0"/>
              <a:t>Principles of Pipelined </a:t>
            </a:r>
            <a:r>
              <a:rPr lang="en-US" sz="4000" dirty="0"/>
              <a:t>Implementation</a:t>
            </a:r>
          </a:p>
        </p:txBody>
      </p:sp>
      <p:sp>
        <p:nvSpPr>
          <p:cNvPr id="2358275" name="Rectangle 3"/>
          <p:cNvSpPr>
            <a:spLocks noGrp="1" noChangeArrowheads="1"/>
          </p:cNvSpPr>
          <p:nvPr>
            <p:ph idx="1"/>
            <p:custDataLst>
              <p:tags r:id="rId2"/>
            </p:custDataLst>
          </p:nvPr>
        </p:nvSpPr>
        <p:spPr>
          <a:xfrm>
            <a:off x="228600" y="1066800"/>
            <a:ext cx="8686800" cy="5638800"/>
          </a:xfrm>
        </p:spPr>
        <p:txBody>
          <a:bodyPr>
            <a:noAutofit/>
          </a:bodyPr>
          <a:lstStyle/>
          <a:p>
            <a:r>
              <a:rPr lang="en-US" dirty="0"/>
              <a:t>Break </a:t>
            </a:r>
            <a:r>
              <a:rPr lang="en-US" dirty="0" smtClean="0"/>
              <a:t>instructions across </a:t>
            </a:r>
            <a:r>
              <a:rPr lang="en-US" dirty="0" smtClean="0">
                <a:solidFill>
                  <a:schemeClr val="accent5">
                    <a:lumMod val="60000"/>
                    <a:lumOff val="40000"/>
                  </a:schemeClr>
                </a:solidFill>
              </a:rPr>
              <a:t>multiple clock cycles</a:t>
            </a:r>
            <a:r>
              <a:rPr lang="en-US" dirty="0" smtClean="0">
                <a:solidFill>
                  <a:srgbClr val="00F6FF"/>
                </a:solidFill>
              </a:rPr>
              <a:t> </a:t>
            </a:r>
            <a:r>
              <a:rPr lang="en-US" dirty="0" smtClean="0">
                <a:solidFill>
                  <a:schemeClr val="accent1"/>
                </a:solidFill>
              </a:rPr>
              <a:t/>
            </a:r>
            <a:br>
              <a:rPr lang="en-US" dirty="0" smtClean="0">
                <a:solidFill>
                  <a:schemeClr val="accent1"/>
                </a:solidFill>
              </a:rPr>
            </a:br>
            <a:r>
              <a:rPr lang="en-US" dirty="0" smtClean="0"/>
              <a:t>(five, in this case)</a:t>
            </a:r>
            <a:endParaRPr lang="en-US" dirty="0"/>
          </a:p>
          <a:p>
            <a:endParaRPr lang="en-US" dirty="0"/>
          </a:p>
          <a:p>
            <a:r>
              <a:rPr lang="en-US" dirty="0"/>
              <a:t>Design a separate </a:t>
            </a:r>
            <a:r>
              <a:rPr lang="en-US" dirty="0">
                <a:solidFill>
                  <a:schemeClr val="accent5">
                    <a:lumMod val="60000"/>
                    <a:lumOff val="40000"/>
                  </a:schemeClr>
                </a:solidFill>
              </a:rPr>
              <a:t>stage </a:t>
            </a:r>
            <a:r>
              <a:rPr lang="en-US" dirty="0"/>
              <a:t>for the execution performed during each </a:t>
            </a:r>
            <a:r>
              <a:rPr lang="en-US" dirty="0" smtClean="0"/>
              <a:t>clock cycle</a:t>
            </a:r>
            <a:endParaRPr lang="en-US" dirty="0"/>
          </a:p>
          <a:p>
            <a:endParaRPr lang="en-US" dirty="0"/>
          </a:p>
          <a:p>
            <a:r>
              <a:rPr lang="en-US" dirty="0" smtClean="0"/>
              <a:t>Add </a:t>
            </a:r>
            <a:r>
              <a:rPr lang="en-US" dirty="0" smtClean="0">
                <a:solidFill>
                  <a:schemeClr val="accent5">
                    <a:lumMod val="60000"/>
                    <a:lumOff val="40000"/>
                  </a:schemeClr>
                </a:solidFill>
              </a:rPr>
              <a:t>pipeline registers (flip-flops)</a:t>
            </a:r>
            <a:r>
              <a:rPr lang="en-US" dirty="0" smtClean="0">
                <a:solidFill>
                  <a:srgbClr val="00F6FF"/>
                </a:solidFill>
              </a:rPr>
              <a:t> </a:t>
            </a:r>
            <a:r>
              <a:rPr lang="en-US" dirty="0" smtClean="0"/>
              <a:t>to isolate signals between different stages</a:t>
            </a:r>
            <a:endParaRPr lang="en-US" dirty="0"/>
          </a:p>
        </p:txBody>
      </p:sp>
    </p:spTree>
    <p:extLst>
      <p:ext uri="{BB962C8B-B14F-4D97-AF65-F5344CB8AC3E}">
        <p14:creationId xmlns:p14="http://schemas.microsoft.com/office/powerpoint/2010/main" val="16444921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6"/>
          <p:cNvGrpSpPr/>
          <p:nvPr>
            <p:custDataLst>
              <p:tags r:id="rId1"/>
            </p:custDataLst>
          </p:nvPr>
        </p:nvGrpSpPr>
        <p:grpSpPr>
          <a:xfrm>
            <a:off x="2057400" y="457200"/>
            <a:ext cx="6858000" cy="5334000"/>
            <a:chOff x="2057400" y="457200"/>
            <a:chExt cx="6858000" cy="5334000"/>
          </a:xfrm>
        </p:grpSpPr>
        <p:sp>
          <p:nvSpPr>
            <p:cNvPr id="133" name="Right Triangle 132"/>
            <p:cNvSpPr/>
            <p:nvPr>
              <p:custDataLst>
                <p:tags r:id="rId131"/>
              </p:custDataLst>
            </p:nvPr>
          </p:nvSpPr>
          <p:spPr>
            <a:xfrm rot="10800000">
              <a:off x="7620000" y="914400"/>
              <a:ext cx="609600" cy="685800"/>
            </a:xfrm>
            <a:prstGeom prst="rtTriangl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custDataLst>
                <p:tags r:id="rId132"/>
              </p:custDataLst>
            </p:nvPr>
          </p:nvSpPr>
          <p:spPr>
            <a:xfrm>
              <a:off x="7924800" y="457200"/>
              <a:ext cx="990600" cy="5334000"/>
            </a:xfrm>
            <a:prstGeom prst="roundRect">
              <a:avLst>
                <a:gd name="adj" fmla="val 30422"/>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custDataLst>
                <p:tags r:id="rId133"/>
              </p:custDataLst>
            </p:nvPr>
          </p:nvSpPr>
          <p:spPr>
            <a:xfrm>
              <a:off x="2057400" y="457200"/>
              <a:ext cx="914400" cy="3048000"/>
            </a:xfrm>
            <a:prstGeom prst="roundRect">
              <a:avLst>
                <a:gd name="adj" fmla="val 30422"/>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custDataLst>
                <p:tags r:id="rId134"/>
              </p:custDataLst>
            </p:nvPr>
          </p:nvSpPr>
          <p:spPr>
            <a:xfrm>
              <a:off x="2057400" y="457200"/>
              <a:ext cx="6400800" cy="609600"/>
            </a:xfrm>
            <a:prstGeom prst="roundRect">
              <a:avLst>
                <a:gd name="adj" fmla="val 50000"/>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ight Triangle 127"/>
            <p:cNvSpPr/>
            <p:nvPr>
              <p:custDataLst>
                <p:tags r:id="rId135"/>
              </p:custDataLst>
            </p:nvPr>
          </p:nvSpPr>
          <p:spPr>
            <a:xfrm rot="5400000">
              <a:off x="2552700" y="876300"/>
              <a:ext cx="609600" cy="685800"/>
            </a:xfrm>
            <a:prstGeom prst="rtTriangl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extBox 144"/>
            <p:cNvSpPr txBox="1"/>
            <p:nvPr>
              <p:custDataLst>
                <p:tags r:id="rId136"/>
              </p:custDataLst>
            </p:nvPr>
          </p:nvSpPr>
          <p:spPr>
            <a:xfrm>
              <a:off x="8001000" y="5083314"/>
              <a:ext cx="838200" cy="707886"/>
            </a:xfrm>
            <a:prstGeom prst="rect">
              <a:avLst/>
            </a:prstGeom>
            <a:noFill/>
          </p:spPr>
          <p:txBody>
            <a:bodyPr wrap="square" rtlCol="0">
              <a:spAutoFit/>
            </a:bodyPr>
            <a:lstStyle/>
            <a:p>
              <a:pPr algn="ctr"/>
              <a:r>
                <a:rPr lang="en-US" sz="2000" dirty="0" smtClean="0">
                  <a:solidFill>
                    <a:schemeClr val="bg1"/>
                  </a:solidFill>
                </a:rPr>
                <a:t>Write-</a:t>
              </a:r>
              <a:br>
                <a:rPr lang="en-US" sz="2000" dirty="0" smtClean="0">
                  <a:solidFill>
                    <a:schemeClr val="bg1"/>
                  </a:solidFill>
                </a:rPr>
              </a:br>
              <a:r>
                <a:rPr lang="en-US" sz="2000" dirty="0" smtClean="0">
                  <a:solidFill>
                    <a:schemeClr val="bg1"/>
                  </a:solidFill>
                </a:rPr>
                <a:t>Back</a:t>
              </a:r>
            </a:p>
          </p:txBody>
        </p:sp>
      </p:grpSp>
      <p:grpSp>
        <p:nvGrpSpPr>
          <p:cNvPr id="3" name="Group 154"/>
          <p:cNvGrpSpPr/>
          <p:nvPr>
            <p:custDataLst>
              <p:tags r:id="rId2"/>
            </p:custDataLst>
          </p:nvPr>
        </p:nvGrpSpPr>
        <p:grpSpPr>
          <a:xfrm>
            <a:off x="5791200" y="1143000"/>
            <a:ext cx="2286000" cy="4648200"/>
            <a:chOff x="6629400" y="1143000"/>
            <a:chExt cx="1447800" cy="4648200"/>
          </a:xfrm>
        </p:grpSpPr>
        <p:sp>
          <p:nvSpPr>
            <p:cNvPr id="108" name="Rounded Rectangle 107"/>
            <p:cNvSpPr/>
            <p:nvPr>
              <p:custDataLst>
                <p:tags r:id="rId129"/>
              </p:custDataLst>
            </p:nvPr>
          </p:nvSpPr>
          <p:spPr>
            <a:xfrm>
              <a:off x="6705600" y="1143000"/>
              <a:ext cx="1295400" cy="4648200"/>
            </a:xfrm>
            <a:prstGeom prst="roundRect">
              <a:avLst>
                <a:gd name="adj" fmla="val 19208"/>
              </a:avLst>
            </a:prstGeom>
            <a:solidFill>
              <a:schemeClr val="accent4">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Box 141"/>
            <p:cNvSpPr txBox="1"/>
            <p:nvPr>
              <p:custDataLst>
                <p:tags r:id="rId130"/>
              </p:custDataLst>
            </p:nvPr>
          </p:nvSpPr>
          <p:spPr>
            <a:xfrm>
              <a:off x="6629400" y="5334000"/>
              <a:ext cx="1447800" cy="400110"/>
            </a:xfrm>
            <a:prstGeom prst="rect">
              <a:avLst/>
            </a:prstGeom>
            <a:noFill/>
          </p:spPr>
          <p:txBody>
            <a:bodyPr wrap="square" rtlCol="0">
              <a:spAutoFit/>
            </a:bodyPr>
            <a:lstStyle/>
            <a:p>
              <a:pPr algn="ctr"/>
              <a:r>
                <a:rPr lang="en-US" sz="2000" dirty="0" smtClean="0">
                  <a:solidFill>
                    <a:schemeClr val="bg1"/>
                  </a:solidFill>
                </a:rPr>
                <a:t>Memory</a:t>
              </a:r>
            </a:p>
          </p:txBody>
        </p:sp>
      </p:grpSp>
      <p:grpSp>
        <p:nvGrpSpPr>
          <p:cNvPr id="4" name="Group 148"/>
          <p:cNvGrpSpPr/>
          <p:nvPr>
            <p:custDataLst>
              <p:tags r:id="rId3"/>
            </p:custDataLst>
          </p:nvPr>
        </p:nvGrpSpPr>
        <p:grpSpPr>
          <a:xfrm>
            <a:off x="152400" y="1143000"/>
            <a:ext cx="1600200" cy="4670286"/>
            <a:chOff x="152400" y="1143000"/>
            <a:chExt cx="1676400" cy="4670286"/>
          </a:xfrm>
        </p:grpSpPr>
        <p:sp>
          <p:nvSpPr>
            <p:cNvPr id="93" name="Rounded Rectangle 92"/>
            <p:cNvSpPr/>
            <p:nvPr>
              <p:custDataLst>
                <p:tags r:id="rId127"/>
              </p:custDataLst>
            </p:nvPr>
          </p:nvSpPr>
          <p:spPr>
            <a:xfrm>
              <a:off x="152400" y="1143000"/>
              <a:ext cx="1676400" cy="4648200"/>
            </a:xfrm>
            <a:prstGeom prst="roundRect">
              <a:avLst/>
            </a:prstGeom>
            <a:solidFill>
              <a:schemeClr val="accent4">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extBox 136"/>
            <p:cNvSpPr txBox="1"/>
            <p:nvPr>
              <p:custDataLst>
                <p:tags r:id="rId128"/>
              </p:custDataLst>
            </p:nvPr>
          </p:nvSpPr>
          <p:spPr>
            <a:xfrm>
              <a:off x="228600" y="5105400"/>
              <a:ext cx="1447800" cy="707886"/>
            </a:xfrm>
            <a:prstGeom prst="rect">
              <a:avLst/>
            </a:prstGeom>
            <a:noFill/>
          </p:spPr>
          <p:txBody>
            <a:bodyPr wrap="square" rtlCol="0">
              <a:spAutoFit/>
            </a:bodyPr>
            <a:lstStyle/>
            <a:p>
              <a:pPr algn="ctr"/>
              <a:r>
                <a:rPr lang="en-US" sz="2000" dirty="0" smtClean="0">
                  <a:solidFill>
                    <a:schemeClr val="bg1"/>
                  </a:solidFill>
                </a:rPr>
                <a:t>Instruction</a:t>
              </a:r>
              <a:br>
                <a:rPr lang="en-US" sz="2000" dirty="0" smtClean="0">
                  <a:solidFill>
                    <a:schemeClr val="bg1"/>
                  </a:solidFill>
                </a:rPr>
              </a:br>
              <a:r>
                <a:rPr lang="en-US" sz="2000" dirty="0" smtClean="0">
                  <a:solidFill>
                    <a:schemeClr val="bg1"/>
                  </a:solidFill>
                </a:rPr>
                <a:t>Fetch</a:t>
              </a:r>
            </a:p>
          </p:txBody>
        </p:sp>
      </p:grpSp>
      <p:grpSp>
        <p:nvGrpSpPr>
          <p:cNvPr id="5" name="Group 153"/>
          <p:cNvGrpSpPr/>
          <p:nvPr>
            <p:custDataLst>
              <p:tags r:id="rId4"/>
            </p:custDataLst>
          </p:nvPr>
        </p:nvGrpSpPr>
        <p:grpSpPr>
          <a:xfrm>
            <a:off x="3886200" y="1143000"/>
            <a:ext cx="2057400" cy="4648200"/>
            <a:chOff x="3886200" y="1143000"/>
            <a:chExt cx="2819400" cy="4648200"/>
          </a:xfrm>
        </p:grpSpPr>
        <p:sp>
          <p:nvSpPr>
            <p:cNvPr id="106" name="Rounded Rectangle 105"/>
            <p:cNvSpPr/>
            <p:nvPr>
              <p:custDataLst>
                <p:tags r:id="rId125"/>
              </p:custDataLst>
            </p:nvPr>
          </p:nvSpPr>
          <p:spPr>
            <a:xfrm>
              <a:off x="3886200" y="1143000"/>
              <a:ext cx="2819400" cy="4648200"/>
            </a:xfrm>
            <a:prstGeom prst="roundRect">
              <a:avLst>
                <a:gd name="adj" fmla="val 11944"/>
              </a:avLst>
            </a:prstGeom>
            <a:solidFill>
              <a:schemeClr val="accent3">
                <a:lumMod val="75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p:cNvSpPr txBox="1"/>
            <p:nvPr>
              <p:custDataLst>
                <p:tags r:id="rId126"/>
              </p:custDataLst>
            </p:nvPr>
          </p:nvSpPr>
          <p:spPr>
            <a:xfrm>
              <a:off x="4648200" y="5391090"/>
              <a:ext cx="1447800" cy="400110"/>
            </a:xfrm>
            <a:prstGeom prst="rect">
              <a:avLst/>
            </a:prstGeom>
            <a:noFill/>
            <a:ln>
              <a:noFill/>
            </a:ln>
          </p:spPr>
          <p:txBody>
            <a:bodyPr wrap="square" rtlCol="0">
              <a:spAutoFit/>
            </a:bodyPr>
            <a:lstStyle/>
            <a:p>
              <a:pPr algn="ctr"/>
              <a:r>
                <a:rPr lang="en-US" sz="2000" dirty="0" smtClean="0">
                  <a:solidFill>
                    <a:schemeClr val="bg1"/>
                  </a:solidFill>
                </a:rPr>
                <a:t>Execute</a:t>
              </a:r>
            </a:p>
          </p:txBody>
        </p:sp>
      </p:grpSp>
      <p:grpSp>
        <p:nvGrpSpPr>
          <p:cNvPr id="6" name="Group 152"/>
          <p:cNvGrpSpPr/>
          <p:nvPr>
            <p:custDataLst>
              <p:tags r:id="rId5"/>
            </p:custDataLst>
          </p:nvPr>
        </p:nvGrpSpPr>
        <p:grpSpPr>
          <a:xfrm>
            <a:off x="1752600" y="1143000"/>
            <a:ext cx="2133600" cy="4648201"/>
            <a:chOff x="1828800" y="1143000"/>
            <a:chExt cx="2057400" cy="4648201"/>
          </a:xfrm>
        </p:grpSpPr>
        <p:sp>
          <p:nvSpPr>
            <p:cNvPr id="111" name="Rounded Rectangle 110"/>
            <p:cNvSpPr/>
            <p:nvPr>
              <p:custDataLst>
                <p:tags r:id="rId121"/>
              </p:custDataLst>
            </p:nvPr>
          </p:nvSpPr>
          <p:spPr>
            <a:xfrm>
              <a:off x="2751083" y="1143000"/>
              <a:ext cx="1135117" cy="4648200"/>
            </a:xfrm>
            <a:prstGeom prst="roundRect">
              <a:avLst>
                <a:gd name="adj" fmla="val 30962"/>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custDataLst>
                <p:tags r:id="rId122"/>
              </p:custDataLst>
            </p:nvPr>
          </p:nvSpPr>
          <p:spPr>
            <a:xfrm>
              <a:off x="1828800" y="3505200"/>
              <a:ext cx="2057400" cy="2286000"/>
            </a:xfrm>
            <a:prstGeom prst="roundRect">
              <a:avLst>
                <a:gd name="adj" fmla="val 15859"/>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ight Triangle 114"/>
            <p:cNvSpPr/>
            <p:nvPr>
              <p:custDataLst>
                <p:tags r:id="rId123"/>
              </p:custDataLst>
            </p:nvPr>
          </p:nvSpPr>
          <p:spPr>
            <a:xfrm rot="16200000">
              <a:off x="2458847" y="3132658"/>
              <a:ext cx="550314" cy="533400"/>
            </a:xfrm>
            <a:prstGeom prst="rtTriangle">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p:cNvSpPr txBox="1"/>
            <p:nvPr>
              <p:custDataLst>
                <p:tags r:id="rId124"/>
              </p:custDataLst>
            </p:nvPr>
          </p:nvSpPr>
          <p:spPr>
            <a:xfrm>
              <a:off x="2133600" y="5083315"/>
              <a:ext cx="1447800" cy="707886"/>
            </a:xfrm>
            <a:prstGeom prst="rect">
              <a:avLst/>
            </a:prstGeom>
            <a:noFill/>
          </p:spPr>
          <p:txBody>
            <a:bodyPr wrap="square" rtlCol="0">
              <a:spAutoFit/>
            </a:bodyPr>
            <a:lstStyle/>
            <a:p>
              <a:pPr algn="ctr"/>
              <a:r>
                <a:rPr lang="en-US" sz="2000" dirty="0" smtClean="0">
                  <a:solidFill>
                    <a:schemeClr val="bg1"/>
                  </a:solidFill>
                </a:rPr>
                <a:t>Instruction</a:t>
              </a:r>
              <a:br>
                <a:rPr lang="en-US" sz="2000" dirty="0" smtClean="0">
                  <a:solidFill>
                    <a:schemeClr val="bg1"/>
                  </a:solidFill>
                </a:rPr>
              </a:br>
              <a:r>
                <a:rPr lang="en-US" sz="2000" dirty="0" smtClean="0">
                  <a:solidFill>
                    <a:schemeClr val="bg1"/>
                  </a:solidFill>
                </a:rPr>
                <a:t>Decode</a:t>
              </a:r>
            </a:p>
          </p:txBody>
        </p:sp>
      </p:grpSp>
      <p:sp>
        <p:nvSpPr>
          <p:cNvPr id="136" name="Arc 135"/>
          <p:cNvSpPr/>
          <p:nvPr>
            <p:custDataLst>
              <p:tags r:id="rId6"/>
            </p:custDataLst>
          </p:nvPr>
        </p:nvSpPr>
        <p:spPr>
          <a:xfrm rot="10800000" flipV="1">
            <a:off x="2743200" y="114300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Rounded Rectangle 126"/>
          <p:cNvSpPr/>
          <p:nvPr>
            <p:custDataLst>
              <p:tags r:id="rId7"/>
            </p:custDataLst>
          </p:nvPr>
        </p:nvSpPr>
        <p:spPr>
          <a:xfrm>
            <a:off x="5943600" y="1143000"/>
            <a:ext cx="19812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a:endCxn id="104" idx="2"/>
          </p:cNvCxnSpPr>
          <p:nvPr>
            <p:custDataLst>
              <p:tags r:id="rId8"/>
            </p:custDataLst>
          </p:nvPr>
        </p:nvCxnSpPr>
        <p:spPr>
          <a:xfrm>
            <a:off x="8229600" y="5791200"/>
            <a:ext cx="3810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04" name="Arc 103"/>
          <p:cNvSpPr/>
          <p:nvPr>
            <p:custDataLst>
              <p:tags r:id="rId9"/>
            </p:custDataLst>
          </p:nvPr>
        </p:nvSpPr>
        <p:spPr>
          <a:xfrm rot="5400000">
            <a:off x="8305800" y="518160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Arc 104"/>
          <p:cNvSpPr/>
          <p:nvPr>
            <p:custDataLst>
              <p:tags r:id="rId10"/>
            </p:custDataLst>
          </p:nvPr>
        </p:nvSpPr>
        <p:spPr>
          <a:xfrm rot="10800000">
            <a:off x="7924800" y="518160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4" name="Straight Connector 133"/>
          <p:cNvCxnSpPr>
            <a:stCxn id="143" idx="2"/>
          </p:cNvCxnSpPr>
          <p:nvPr>
            <p:custDataLst>
              <p:tags r:id="rId11"/>
            </p:custDataLst>
          </p:nvPr>
        </p:nvCxnSpPr>
        <p:spPr>
          <a:xfrm rot="5400000">
            <a:off x="1828800" y="2286000"/>
            <a:ext cx="1828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8" name="Arc 147"/>
          <p:cNvSpPr/>
          <p:nvPr>
            <p:custDataLst>
              <p:tags r:id="rId12"/>
            </p:custDataLst>
          </p:nvPr>
        </p:nvSpPr>
        <p:spPr>
          <a:xfrm rot="16200000" flipV="1">
            <a:off x="7315200" y="106680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Text Box 11"/>
          <p:cNvSpPr txBox="1">
            <a:spLocks noChangeArrowheads="1"/>
          </p:cNvSpPr>
          <p:nvPr>
            <p:custDataLst>
              <p:tags r:id="rId13"/>
            </p:custDataLst>
          </p:nvPr>
        </p:nvSpPr>
        <p:spPr bwMode="auto">
          <a:xfrm>
            <a:off x="2667000" y="4495800"/>
            <a:ext cx="685800" cy="304800"/>
          </a:xfrm>
          <a:prstGeom prst="rect">
            <a:avLst/>
          </a:prstGeom>
          <a:solidFill>
            <a:schemeClr val="bg2"/>
          </a:solid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sp>
        <p:nvSpPr>
          <p:cNvPr id="151" name="Freeform 150"/>
          <p:cNvSpPr/>
          <p:nvPr>
            <p:custDataLst>
              <p:tags r:id="rId14"/>
            </p:custDataLst>
          </p:nvPr>
        </p:nvSpPr>
        <p:spPr>
          <a:xfrm>
            <a:off x="4953000" y="1676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9"/>
          <p:cNvSpPr>
            <a:spLocks noChangeArrowheads="1"/>
          </p:cNvSpPr>
          <p:nvPr>
            <p:custDataLst>
              <p:tags r:id="rId15"/>
            </p:custDataLst>
          </p:nvPr>
        </p:nvSpPr>
        <p:spPr bwMode="auto">
          <a:xfrm>
            <a:off x="4572000" y="2667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16"/>
            </p:custDataLst>
          </p:nvPr>
        </p:nvSpPr>
        <p:spPr bwMode="auto">
          <a:xfrm>
            <a:off x="6400800" y="3200400"/>
            <a:ext cx="11430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17"/>
            </p:custDataLst>
          </p:nvPr>
        </p:nvSpPr>
        <p:spPr bwMode="auto">
          <a:xfrm>
            <a:off x="2362199" y="1752600"/>
            <a:ext cx="1143001" cy="1363663"/>
          </a:xfrm>
          <a:prstGeom prst="rect">
            <a:avLst/>
          </a:prstGeom>
          <a:solidFill>
            <a:schemeClr val="bg2"/>
          </a:solid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07" name="Oval 24"/>
          <p:cNvSpPr>
            <a:spLocks noChangeArrowheads="1"/>
          </p:cNvSpPr>
          <p:nvPr>
            <p:custDataLst>
              <p:tags r:id="rId18"/>
            </p:custDataLst>
          </p:nvPr>
        </p:nvSpPr>
        <p:spPr bwMode="auto">
          <a:xfrm>
            <a:off x="2362200" y="3733801"/>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smtClean="0">
                <a:solidFill>
                  <a:srgbClr val="FFFFFF"/>
                </a:solidFill>
                <a:latin typeface="Calibri"/>
              </a:rPr>
              <a:t>control</a:t>
            </a:r>
            <a:endParaRPr lang="en-US" sz="1800" dirty="0">
              <a:solidFill>
                <a:srgbClr val="FFFFFF"/>
              </a:solidFill>
              <a:latin typeface="Calibri"/>
            </a:endParaRPr>
          </a:p>
        </p:txBody>
      </p:sp>
      <p:sp>
        <p:nvSpPr>
          <p:cNvPr id="119" name="Rounded Rectangle 118"/>
          <p:cNvSpPr/>
          <p:nvPr>
            <p:custDataLst>
              <p:tags r:id="rId19"/>
            </p:custDataLst>
          </p:nvPr>
        </p:nvSpPr>
        <p:spPr>
          <a:xfrm>
            <a:off x="152400" y="1143000"/>
            <a:ext cx="16002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9730" name="Rectangle 2"/>
          <p:cNvSpPr>
            <a:spLocks noGrp="1" noChangeArrowheads="1"/>
          </p:cNvSpPr>
          <p:nvPr>
            <p:ph type="title"/>
            <p:custDataLst>
              <p:tags r:id="rId20"/>
            </p:custDataLst>
          </p:nvPr>
        </p:nvSpPr>
        <p:spPr>
          <a:xfrm>
            <a:off x="228600" y="-76200"/>
            <a:ext cx="8686800" cy="533400"/>
          </a:xfrm>
        </p:spPr>
        <p:txBody>
          <a:bodyPr>
            <a:noAutofit/>
          </a:bodyPr>
          <a:lstStyle/>
          <a:p>
            <a:r>
              <a:rPr lang="en-US" sz="3600" dirty="0" smtClean="0"/>
              <a:t>Pipelined Processor</a:t>
            </a:r>
            <a:endParaRPr lang="en-US" sz="3600" dirty="0"/>
          </a:p>
        </p:txBody>
      </p:sp>
      <p:sp>
        <p:nvSpPr>
          <p:cNvPr id="2249753" name="Line 25"/>
          <p:cNvSpPr>
            <a:spLocks noChangeShapeType="1"/>
          </p:cNvSpPr>
          <p:nvPr>
            <p:custDataLst>
              <p:tags r:id="rId21"/>
            </p:custDataLst>
          </p:nvPr>
        </p:nvSpPr>
        <p:spPr bwMode="auto">
          <a:xfrm flipV="1">
            <a:off x="2514600" y="312420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2249775" name="Line 47"/>
          <p:cNvSpPr>
            <a:spLocks noChangeShapeType="1"/>
          </p:cNvSpPr>
          <p:nvPr>
            <p:custDataLst>
              <p:tags r:id="rId22"/>
            </p:custDataLst>
          </p:nvPr>
        </p:nvSpPr>
        <p:spPr bwMode="auto">
          <a:xfrm flipV="1">
            <a:off x="8686800" y="91440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23"/>
            </p:custDataLst>
          </p:nvPr>
        </p:nvSpPr>
        <p:spPr bwMode="auto">
          <a:xfrm flipV="1">
            <a:off x="2209800" y="2667000"/>
            <a:ext cx="1524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2249780" name="Text Box 52"/>
          <p:cNvSpPr txBox="1">
            <a:spLocks noChangeArrowheads="1"/>
          </p:cNvSpPr>
          <p:nvPr>
            <p:custDataLst>
              <p:tags r:id="rId24"/>
            </p:custDataLst>
          </p:nvPr>
        </p:nvSpPr>
        <p:spPr bwMode="auto">
          <a:xfrm>
            <a:off x="5105400" y="22098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71" name="Line 49"/>
          <p:cNvSpPr>
            <a:spLocks noChangeShapeType="1"/>
          </p:cNvSpPr>
          <p:nvPr>
            <p:custDataLst>
              <p:tags r:id="rId25"/>
            </p:custDataLst>
          </p:nvPr>
        </p:nvSpPr>
        <p:spPr bwMode="auto">
          <a:xfrm flipH="1">
            <a:off x="2209800" y="91440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48" name="Line 44"/>
          <p:cNvSpPr>
            <a:spLocks noChangeShapeType="1"/>
          </p:cNvSpPr>
          <p:nvPr>
            <p:custDataLst>
              <p:tags r:id="rId26"/>
            </p:custDataLst>
          </p:nvPr>
        </p:nvSpPr>
        <p:spPr bwMode="auto">
          <a:xfrm>
            <a:off x="4724400" y="2971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27"/>
            </p:custDataLst>
          </p:nvPr>
        </p:nvSpPr>
        <p:spPr bwMode="auto">
          <a:xfrm>
            <a:off x="4419600" y="327660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28"/>
            </p:custDataLst>
          </p:nvPr>
        </p:nvSpPr>
        <p:spPr bwMode="auto">
          <a:xfrm>
            <a:off x="2057400" y="44958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8" name="Text Box 5"/>
          <p:cNvSpPr txBox="1">
            <a:spLocks noChangeArrowheads="1"/>
          </p:cNvSpPr>
          <p:nvPr>
            <p:custDataLst>
              <p:tags r:id="rId29"/>
            </p:custDataLst>
          </p:nvPr>
        </p:nvSpPr>
        <p:spPr bwMode="auto">
          <a:xfrm>
            <a:off x="6477000" y="38862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0" name="Line 49"/>
          <p:cNvSpPr>
            <a:spLocks noChangeShapeType="1"/>
          </p:cNvSpPr>
          <p:nvPr>
            <p:custDataLst>
              <p:tags r:id="rId30"/>
            </p:custDataLst>
          </p:nvPr>
        </p:nvSpPr>
        <p:spPr bwMode="auto">
          <a:xfrm flipV="1">
            <a:off x="4267200" y="28194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2" name="Text Box 5"/>
          <p:cNvSpPr txBox="1">
            <a:spLocks noChangeArrowheads="1"/>
          </p:cNvSpPr>
          <p:nvPr>
            <p:custDataLst>
              <p:tags r:id="rId31"/>
            </p:custDataLst>
          </p:nvPr>
        </p:nvSpPr>
        <p:spPr bwMode="auto">
          <a:xfrm>
            <a:off x="63246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32"/>
            </p:custDataLst>
          </p:nvPr>
        </p:nvSpPr>
        <p:spPr bwMode="auto">
          <a:xfrm>
            <a:off x="70104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4" name="Line 45"/>
          <p:cNvSpPr>
            <a:spLocks noChangeShapeType="1"/>
          </p:cNvSpPr>
          <p:nvPr>
            <p:custDataLst>
              <p:tags r:id="rId33"/>
            </p:custDataLst>
          </p:nvPr>
        </p:nvSpPr>
        <p:spPr bwMode="auto">
          <a:xfrm flipV="1">
            <a:off x="6858000" y="42672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5" name="Text Box 5"/>
          <p:cNvSpPr txBox="1">
            <a:spLocks noChangeArrowheads="1"/>
          </p:cNvSpPr>
          <p:nvPr>
            <p:custDataLst>
              <p:tags r:id="rId34"/>
            </p:custDataLst>
          </p:nvPr>
        </p:nvSpPr>
        <p:spPr bwMode="auto">
          <a:xfrm>
            <a:off x="6400800" y="3124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86" name="Line 44"/>
          <p:cNvSpPr>
            <a:spLocks noChangeShapeType="1"/>
          </p:cNvSpPr>
          <p:nvPr>
            <p:custDataLst>
              <p:tags r:id="rId35"/>
            </p:custDataLst>
          </p:nvPr>
        </p:nvSpPr>
        <p:spPr bwMode="auto">
          <a:xfrm>
            <a:off x="6858000" y="2362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36"/>
            </p:custDataLst>
          </p:nvPr>
        </p:nvSpPr>
        <p:spPr bwMode="auto">
          <a:xfrm flipH="1">
            <a:off x="8534400" y="2590800"/>
            <a:ext cx="152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37"/>
            </p:custDataLst>
          </p:nvPr>
        </p:nvSpPr>
        <p:spPr bwMode="auto">
          <a:xfrm>
            <a:off x="8229600" y="281940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38"/>
            </p:custDataLst>
          </p:nvPr>
        </p:nvSpPr>
        <p:spPr bwMode="auto">
          <a:xfrm>
            <a:off x="8229600" y="2819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29" name="Line 45"/>
          <p:cNvSpPr>
            <a:spLocks noChangeShapeType="1"/>
          </p:cNvSpPr>
          <p:nvPr>
            <p:custDataLst>
              <p:tags r:id="rId39"/>
            </p:custDataLst>
          </p:nvPr>
        </p:nvSpPr>
        <p:spPr bwMode="auto">
          <a:xfrm flipV="1">
            <a:off x="84582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40"/>
            </p:custDataLst>
          </p:nvPr>
        </p:nvSpPr>
        <p:spPr bwMode="auto">
          <a:xfrm flipV="1">
            <a:off x="53340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41"/>
            </p:custDataLst>
          </p:nvPr>
        </p:nvSpPr>
        <p:spPr bwMode="auto">
          <a:xfrm flipV="1">
            <a:off x="4648200" y="3429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42"/>
            </p:custDataLst>
          </p:nvPr>
        </p:nvSpPr>
        <p:spPr bwMode="auto">
          <a:xfrm flipV="1">
            <a:off x="2971800" y="4800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99" name="Line 25"/>
          <p:cNvSpPr>
            <a:spLocks noChangeShapeType="1"/>
          </p:cNvSpPr>
          <p:nvPr>
            <p:custDataLst>
              <p:tags r:id="rId43"/>
            </p:custDataLst>
          </p:nvPr>
        </p:nvSpPr>
        <p:spPr bwMode="auto">
          <a:xfrm flipV="1">
            <a:off x="2895599" y="312420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0" name="Line 25"/>
          <p:cNvSpPr>
            <a:spLocks noChangeShapeType="1"/>
          </p:cNvSpPr>
          <p:nvPr>
            <p:custDataLst>
              <p:tags r:id="rId44"/>
            </p:custDataLst>
          </p:nvPr>
        </p:nvSpPr>
        <p:spPr bwMode="auto">
          <a:xfrm flipV="1">
            <a:off x="3124199" y="312420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1" name="Line 25"/>
          <p:cNvSpPr>
            <a:spLocks noChangeShapeType="1"/>
          </p:cNvSpPr>
          <p:nvPr>
            <p:custDataLst>
              <p:tags r:id="rId45"/>
            </p:custDataLst>
          </p:nvPr>
        </p:nvSpPr>
        <p:spPr bwMode="auto">
          <a:xfrm flipV="1">
            <a:off x="3352799" y="312420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2" name="Line 34"/>
          <p:cNvSpPr>
            <a:spLocks noChangeShapeType="1"/>
          </p:cNvSpPr>
          <p:nvPr>
            <p:custDataLst>
              <p:tags r:id="rId46"/>
            </p:custDataLst>
          </p:nvPr>
        </p:nvSpPr>
        <p:spPr bwMode="auto">
          <a:xfrm flipV="1">
            <a:off x="2057400" y="3962401"/>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25" name="Rounded Rectangle 124"/>
          <p:cNvSpPr/>
          <p:nvPr>
            <p:custDataLst>
              <p:tags r:id="rId47"/>
            </p:custDataLst>
          </p:nvPr>
        </p:nvSpPr>
        <p:spPr>
          <a:xfrm>
            <a:off x="3886200" y="1143000"/>
            <a:ext cx="2057400" cy="4648200"/>
          </a:xfrm>
          <a:prstGeom prst="roundRect">
            <a:avLst>
              <a:gd name="adj" fmla="val 11944"/>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Connector 139"/>
          <p:cNvCxnSpPr/>
          <p:nvPr>
            <p:custDataLst>
              <p:tags r:id="rId48"/>
            </p:custDataLst>
          </p:nvPr>
        </p:nvCxnSpPr>
        <p:spPr>
          <a:xfrm flipV="1">
            <a:off x="2057400" y="5791200"/>
            <a:ext cx="1600200" cy="2"/>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custDataLst>
              <p:tags r:id="rId49"/>
            </p:custDataLst>
          </p:nvPr>
        </p:nvCxnSpPr>
        <p:spPr>
          <a:xfrm rot="10800000">
            <a:off x="1905001" y="3505201"/>
            <a:ext cx="533402"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custDataLst>
              <p:tags r:id="rId50"/>
            </p:custDataLst>
          </p:nvPr>
        </p:nvCxnSpPr>
        <p:spPr>
          <a:xfrm rot="5400000">
            <a:off x="6553200" y="3124200"/>
            <a:ext cx="4724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custDataLst>
              <p:tags r:id="rId51"/>
            </p:custDataLst>
          </p:nvPr>
        </p:nvCxnSpPr>
        <p:spPr>
          <a:xfrm rot="16200000" flipH="1">
            <a:off x="800101" y="1943100"/>
            <a:ext cx="2514600" cy="1"/>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94" name="Arc 93"/>
          <p:cNvSpPr/>
          <p:nvPr>
            <p:custDataLst>
              <p:tags r:id="rId52"/>
            </p:custDataLst>
          </p:nvPr>
        </p:nvSpPr>
        <p:spPr>
          <a:xfrm rot="5400000">
            <a:off x="3276600" y="518160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Arc 96"/>
          <p:cNvSpPr/>
          <p:nvPr>
            <p:custDataLst>
              <p:tags r:id="rId53"/>
            </p:custDataLst>
          </p:nvPr>
        </p:nvSpPr>
        <p:spPr>
          <a:xfrm rot="10800000">
            <a:off x="1752601" y="518160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3" name="Straight Connector 112"/>
          <p:cNvCxnSpPr/>
          <p:nvPr>
            <p:custDataLst>
              <p:tags r:id="rId54"/>
            </p:custDataLst>
          </p:nvPr>
        </p:nvCxnSpPr>
        <p:spPr>
          <a:xfrm rot="10800000">
            <a:off x="2057400" y="457200"/>
            <a:ext cx="65532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14" name="Arc 113"/>
          <p:cNvSpPr/>
          <p:nvPr>
            <p:custDataLst>
              <p:tags r:id="rId55"/>
            </p:custDataLst>
          </p:nvPr>
        </p:nvSpPr>
        <p:spPr>
          <a:xfrm>
            <a:off x="8305800" y="45720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Arc 117"/>
          <p:cNvSpPr/>
          <p:nvPr>
            <p:custDataLst>
              <p:tags r:id="rId56"/>
            </p:custDataLst>
          </p:nvPr>
        </p:nvSpPr>
        <p:spPr>
          <a:xfrm rot="5400000">
            <a:off x="2133601" y="289560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Arc 119"/>
          <p:cNvSpPr/>
          <p:nvPr>
            <p:custDataLst>
              <p:tags r:id="rId57"/>
            </p:custDataLst>
          </p:nvPr>
        </p:nvSpPr>
        <p:spPr>
          <a:xfrm rot="16200000">
            <a:off x="2057400" y="45720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Arc 120"/>
          <p:cNvSpPr/>
          <p:nvPr>
            <p:custDataLst>
              <p:tags r:id="rId58"/>
            </p:custDataLst>
          </p:nvPr>
        </p:nvSpPr>
        <p:spPr>
          <a:xfrm rot="10800000">
            <a:off x="2057400" y="289560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Arc 122"/>
          <p:cNvSpPr/>
          <p:nvPr>
            <p:custDataLst>
              <p:tags r:id="rId59"/>
            </p:custDataLst>
          </p:nvPr>
        </p:nvSpPr>
        <p:spPr>
          <a:xfrm rot="10800000" flipV="1">
            <a:off x="1752601" y="350520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Arc 134"/>
          <p:cNvSpPr/>
          <p:nvPr>
            <p:custDataLst>
              <p:tags r:id="rId60"/>
            </p:custDataLst>
          </p:nvPr>
        </p:nvSpPr>
        <p:spPr>
          <a:xfrm rot="16200000" flipV="1">
            <a:off x="3276600" y="114300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8" name="Straight Connector 137"/>
          <p:cNvCxnSpPr/>
          <p:nvPr>
            <p:custDataLst>
              <p:tags r:id="rId61"/>
            </p:custDataLst>
          </p:nvPr>
        </p:nvCxnSpPr>
        <p:spPr>
          <a:xfrm rot="10800000">
            <a:off x="3048000" y="1143000"/>
            <a:ext cx="533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3" name="Arc 142"/>
          <p:cNvSpPr/>
          <p:nvPr>
            <p:custDataLst>
              <p:tags r:id="rId62"/>
            </p:custDataLst>
          </p:nvPr>
        </p:nvSpPr>
        <p:spPr>
          <a:xfrm rot="10800000" flipV="1">
            <a:off x="2743200" y="106680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4" name="Straight Connector 143"/>
          <p:cNvCxnSpPr/>
          <p:nvPr>
            <p:custDataLst>
              <p:tags r:id="rId63"/>
            </p:custDataLst>
          </p:nvPr>
        </p:nvCxnSpPr>
        <p:spPr>
          <a:xfrm rot="10800000" flipV="1">
            <a:off x="3048000" y="1066798"/>
            <a:ext cx="4648200" cy="1"/>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148" idx="0"/>
          </p:cNvCxnSpPr>
          <p:nvPr>
            <p:custDataLst>
              <p:tags r:id="rId64"/>
            </p:custDataLst>
          </p:nvPr>
        </p:nvCxnSpPr>
        <p:spPr>
          <a:xfrm rot="5400000">
            <a:off x="7886700" y="1409700"/>
            <a:ext cx="762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56" name="Line 8"/>
          <p:cNvSpPr>
            <a:spLocks noChangeShapeType="1"/>
          </p:cNvSpPr>
          <p:nvPr>
            <p:custDataLst>
              <p:tags r:id="rId65"/>
            </p:custDataLst>
          </p:nvPr>
        </p:nvSpPr>
        <p:spPr bwMode="auto">
          <a:xfrm>
            <a:off x="685798" y="27432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66"/>
            </p:custDataLst>
          </p:nvPr>
        </p:nvSpPr>
        <p:spPr bwMode="auto">
          <a:xfrm>
            <a:off x="304800" y="350520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67"/>
            </p:custDataLst>
          </p:nvPr>
        </p:nvSpPr>
        <p:spPr bwMode="auto">
          <a:xfrm flipH="1">
            <a:off x="1219200" y="3124200"/>
            <a:ext cx="0" cy="11430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68"/>
            </p:custDataLst>
          </p:nvPr>
        </p:nvSpPr>
        <p:spPr bwMode="auto">
          <a:xfrm>
            <a:off x="685798" y="380999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73" name="Line 49"/>
          <p:cNvSpPr>
            <a:spLocks noChangeShapeType="1"/>
          </p:cNvSpPr>
          <p:nvPr>
            <p:custDataLst>
              <p:tags r:id="rId69"/>
            </p:custDataLst>
          </p:nvPr>
        </p:nvSpPr>
        <p:spPr bwMode="auto">
          <a:xfrm flipH="1" flipV="1">
            <a:off x="1295400" y="2209800"/>
            <a:ext cx="1524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5" name="Rectangle 4"/>
          <p:cNvSpPr>
            <a:spLocks noChangeArrowheads="1"/>
          </p:cNvSpPr>
          <p:nvPr>
            <p:custDataLst>
              <p:tags r:id="rId70"/>
            </p:custDataLst>
          </p:nvPr>
        </p:nvSpPr>
        <p:spPr bwMode="auto">
          <a:xfrm>
            <a:off x="304800" y="1676400"/>
            <a:ext cx="9906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163" name="Oval 17"/>
          <p:cNvSpPr>
            <a:spLocks noChangeArrowheads="1"/>
          </p:cNvSpPr>
          <p:nvPr>
            <p:custDataLst>
              <p:tags r:id="rId71"/>
            </p:custDataLst>
          </p:nvPr>
        </p:nvSpPr>
        <p:spPr bwMode="auto">
          <a:xfrm>
            <a:off x="457200" y="4267200"/>
            <a:ext cx="990600" cy="6858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new</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6" name="Line 49"/>
          <p:cNvSpPr>
            <a:spLocks noChangeShapeType="1"/>
          </p:cNvSpPr>
          <p:nvPr>
            <p:custDataLst>
              <p:tags r:id="rId72"/>
            </p:custDataLst>
          </p:nvPr>
        </p:nvSpPr>
        <p:spPr bwMode="auto">
          <a:xfrm flipH="1" flipV="1">
            <a:off x="1447800" y="2209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5" name="Line 18"/>
          <p:cNvSpPr>
            <a:spLocks noChangeShapeType="1"/>
          </p:cNvSpPr>
          <p:nvPr>
            <p:custDataLst>
              <p:tags r:id="rId73"/>
            </p:custDataLst>
          </p:nvPr>
        </p:nvSpPr>
        <p:spPr bwMode="auto">
          <a:xfrm>
            <a:off x="685800" y="3124200"/>
            <a:ext cx="533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67" name="Line 49"/>
          <p:cNvSpPr>
            <a:spLocks noChangeShapeType="1"/>
          </p:cNvSpPr>
          <p:nvPr>
            <p:custDataLst>
              <p:tags r:id="rId74"/>
            </p:custDataLst>
          </p:nvPr>
        </p:nvSpPr>
        <p:spPr bwMode="auto">
          <a:xfrm flipV="1">
            <a:off x="1447800" y="3733800"/>
            <a:ext cx="609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2249771" name="Line 43"/>
          <p:cNvSpPr>
            <a:spLocks noChangeShapeType="1"/>
          </p:cNvSpPr>
          <p:nvPr>
            <p:custDataLst>
              <p:tags r:id="rId75"/>
            </p:custDataLst>
          </p:nvPr>
        </p:nvSpPr>
        <p:spPr bwMode="auto">
          <a:xfrm>
            <a:off x="3505200" y="1981200"/>
            <a:ext cx="1447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76"/>
            </p:custDataLst>
          </p:nvPr>
        </p:nvSpPr>
        <p:spPr bwMode="auto">
          <a:xfrm>
            <a:off x="3505200" y="2819400"/>
            <a:ext cx="1066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6" name="Line 48"/>
          <p:cNvSpPr>
            <a:spLocks noChangeShapeType="1"/>
          </p:cNvSpPr>
          <p:nvPr>
            <p:custDataLst>
              <p:tags r:id="rId77"/>
            </p:custDataLst>
          </p:nvPr>
        </p:nvSpPr>
        <p:spPr bwMode="auto">
          <a:xfrm flipH="1">
            <a:off x="5562600" y="2362200"/>
            <a:ext cx="2819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78"/>
            </p:custDataLst>
          </p:nvPr>
        </p:nvSpPr>
        <p:spPr bwMode="auto">
          <a:xfrm flipV="1">
            <a:off x="2209800" y="914400"/>
            <a:ext cx="64770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81" name="Line 44"/>
          <p:cNvSpPr>
            <a:spLocks noChangeShapeType="1"/>
          </p:cNvSpPr>
          <p:nvPr>
            <p:custDataLst>
              <p:tags r:id="rId79"/>
            </p:custDataLst>
          </p:nvPr>
        </p:nvSpPr>
        <p:spPr bwMode="auto">
          <a:xfrm>
            <a:off x="4267200" y="3733800"/>
            <a:ext cx="2133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1" name="Line 49"/>
          <p:cNvSpPr>
            <a:spLocks noChangeShapeType="1"/>
          </p:cNvSpPr>
          <p:nvPr>
            <p:custDataLst>
              <p:tags r:id="rId80"/>
            </p:custDataLst>
          </p:nvPr>
        </p:nvSpPr>
        <p:spPr bwMode="auto">
          <a:xfrm flipV="1">
            <a:off x="7543800" y="3733800"/>
            <a:ext cx="6858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81"/>
            </p:custDataLst>
          </p:nvPr>
        </p:nvSpPr>
        <p:spPr bwMode="auto">
          <a:xfrm flipV="1">
            <a:off x="3352800" y="4648200"/>
            <a:ext cx="1066800" cy="0"/>
          </a:xfrm>
          <a:prstGeom prst="line">
            <a:avLst/>
          </a:prstGeom>
          <a:noFill/>
          <a:ln w="25400" cap="sq">
            <a:solidFill>
              <a:srgbClr val="66FF33"/>
            </a:solidFill>
            <a:round/>
            <a:headEnd type="none" w="med" len="med"/>
            <a:tailEnd type="none" w="med" len="med"/>
          </a:ln>
          <a:effectLst/>
        </p:spPr>
        <p:txBody>
          <a:bodyPr wrap="square" anchor="ctr" anchorCtr="1">
            <a:noAutofit/>
          </a:bodyPr>
          <a:lstStyle/>
          <a:p>
            <a:endParaRPr lang="en-US"/>
          </a:p>
        </p:txBody>
      </p:sp>
      <p:sp>
        <p:nvSpPr>
          <p:cNvPr id="147" name="Text Box 11"/>
          <p:cNvSpPr txBox="1">
            <a:spLocks noChangeArrowheads="1"/>
          </p:cNvSpPr>
          <p:nvPr>
            <p:custDataLst>
              <p:tags r:id="rId82"/>
            </p:custDataLst>
          </p:nvPr>
        </p:nvSpPr>
        <p:spPr bwMode="auto">
          <a:xfrm rot="16200000">
            <a:off x="-609596" y="3352798"/>
            <a:ext cx="4724398" cy="3047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49" name="Text Box 11"/>
          <p:cNvSpPr txBox="1">
            <a:spLocks noChangeArrowheads="1"/>
          </p:cNvSpPr>
          <p:nvPr>
            <p:custDataLst>
              <p:tags r:id="rId83"/>
            </p:custDataLst>
          </p:nvPr>
        </p:nvSpPr>
        <p:spPr bwMode="auto">
          <a:xfrm rot="16200000">
            <a:off x="1371600" y="358140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inst</a:t>
            </a:r>
            <a:endParaRPr lang="en-US" dirty="0">
              <a:solidFill>
                <a:srgbClr val="FFFFFF"/>
              </a:solidFill>
              <a:latin typeface="+mj-lt"/>
            </a:endParaRPr>
          </a:p>
        </p:txBody>
      </p:sp>
      <p:sp>
        <p:nvSpPr>
          <p:cNvPr id="153" name="TextBox 152"/>
          <p:cNvSpPr txBox="1"/>
          <p:nvPr>
            <p:custDataLst>
              <p:tags r:id="rId84"/>
            </p:custDataLst>
          </p:nvPr>
        </p:nvSpPr>
        <p:spPr>
          <a:xfrm>
            <a:off x="1371600" y="5848290"/>
            <a:ext cx="762000" cy="400110"/>
          </a:xfrm>
          <a:prstGeom prst="rect">
            <a:avLst/>
          </a:prstGeom>
          <a:noFill/>
        </p:spPr>
        <p:txBody>
          <a:bodyPr wrap="square" rtlCol="0">
            <a:spAutoFit/>
          </a:bodyPr>
          <a:lstStyle/>
          <a:p>
            <a:pPr algn="ctr"/>
            <a:r>
              <a:rPr lang="en-US" sz="2000" dirty="0" smtClean="0">
                <a:solidFill>
                  <a:schemeClr val="bg1"/>
                </a:solidFill>
              </a:rPr>
              <a:t>IF/ID</a:t>
            </a:r>
          </a:p>
        </p:txBody>
      </p:sp>
      <p:sp>
        <p:nvSpPr>
          <p:cNvPr id="154" name="Text Box 11"/>
          <p:cNvSpPr txBox="1">
            <a:spLocks noChangeArrowheads="1"/>
          </p:cNvSpPr>
          <p:nvPr>
            <p:custDataLst>
              <p:tags r:id="rId85"/>
            </p:custDataLst>
          </p:nvPr>
        </p:nvSpPr>
        <p:spPr bwMode="auto">
          <a:xfrm rot="16200000">
            <a:off x="1524001" y="3352799"/>
            <a:ext cx="4724400" cy="3047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55" name="TextBox 154"/>
          <p:cNvSpPr txBox="1"/>
          <p:nvPr>
            <p:custDataLst>
              <p:tags r:id="rId86"/>
            </p:custDataLst>
          </p:nvPr>
        </p:nvSpPr>
        <p:spPr>
          <a:xfrm>
            <a:off x="3505200" y="5867400"/>
            <a:ext cx="762000" cy="400110"/>
          </a:xfrm>
          <a:prstGeom prst="rect">
            <a:avLst/>
          </a:prstGeom>
          <a:noFill/>
        </p:spPr>
        <p:txBody>
          <a:bodyPr wrap="square" rtlCol="0">
            <a:spAutoFit/>
          </a:bodyPr>
          <a:lstStyle/>
          <a:p>
            <a:pPr algn="ctr"/>
            <a:r>
              <a:rPr lang="en-US" sz="2000" dirty="0" smtClean="0">
                <a:solidFill>
                  <a:schemeClr val="bg1"/>
                </a:solidFill>
              </a:rPr>
              <a:t>ID/EX</a:t>
            </a:r>
          </a:p>
        </p:txBody>
      </p:sp>
      <p:sp>
        <p:nvSpPr>
          <p:cNvPr id="157" name="Text Box 11"/>
          <p:cNvSpPr txBox="1">
            <a:spLocks noChangeArrowheads="1"/>
          </p:cNvSpPr>
          <p:nvPr>
            <p:custDataLst>
              <p:tags r:id="rId87"/>
            </p:custDataLst>
          </p:nvPr>
        </p:nvSpPr>
        <p:spPr bwMode="auto">
          <a:xfrm rot="16200000">
            <a:off x="5562601" y="3352801"/>
            <a:ext cx="4724400" cy="3047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58" name="Text Box 11"/>
          <p:cNvSpPr txBox="1">
            <a:spLocks noChangeArrowheads="1"/>
          </p:cNvSpPr>
          <p:nvPr>
            <p:custDataLst>
              <p:tags r:id="rId88"/>
            </p:custDataLst>
          </p:nvPr>
        </p:nvSpPr>
        <p:spPr bwMode="auto">
          <a:xfrm rot="16200000">
            <a:off x="3581401" y="3352799"/>
            <a:ext cx="4724400" cy="3047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72" name="Rectangle 19"/>
          <p:cNvSpPr>
            <a:spLocks noChangeArrowheads="1"/>
          </p:cNvSpPr>
          <p:nvPr>
            <p:custDataLst>
              <p:tags r:id="rId89"/>
            </p:custDataLst>
          </p:nvPr>
        </p:nvSpPr>
        <p:spPr bwMode="auto">
          <a:xfrm>
            <a:off x="8382000" y="2209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75" name="TextBox 174"/>
          <p:cNvSpPr txBox="1"/>
          <p:nvPr>
            <p:custDataLst>
              <p:tags r:id="rId90"/>
            </p:custDataLst>
          </p:nvPr>
        </p:nvSpPr>
        <p:spPr>
          <a:xfrm>
            <a:off x="5334000" y="5867400"/>
            <a:ext cx="1219200" cy="400110"/>
          </a:xfrm>
          <a:prstGeom prst="rect">
            <a:avLst/>
          </a:prstGeom>
          <a:noFill/>
        </p:spPr>
        <p:txBody>
          <a:bodyPr wrap="square" rtlCol="0">
            <a:spAutoFit/>
          </a:bodyPr>
          <a:lstStyle/>
          <a:p>
            <a:pPr algn="ctr"/>
            <a:r>
              <a:rPr lang="en-US" sz="2000" dirty="0" smtClean="0">
                <a:solidFill>
                  <a:schemeClr val="bg1"/>
                </a:solidFill>
              </a:rPr>
              <a:t>EX/MEM</a:t>
            </a:r>
          </a:p>
        </p:txBody>
      </p:sp>
      <p:sp>
        <p:nvSpPr>
          <p:cNvPr id="179" name="TextBox 178"/>
          <p:cNvSpPr txBox="1"/>
          <p:nvPr>
            <p:custDataLst>
              <p:tags r:id="rId91"/>
            </p:custDataLst>
          </p:nvPr>
        </p:nvSpPr>
        <p:spPr>
          <a:xfrm>
            <a:off x="7315200" y="5867400"/>
            <a:ext cx="1295400" cy="400110"/>
          </a:xfrm>
          <a:prstGeom prst="rect">
            <a:avLst/>
          </a:prstGeom>
          <a:noFill/>
        </p:spPr>
        <p:txBody>
          <a:bodyPr wrap="square" rtlCol="0">
            <a:spAutoFit/>
          </a:bodyPr>
          <a:lstStyle/>
          <a:p>
            <a:pPr algn="ctr"/>
            <a:r>
              <a:rPr lang="en-US" sz="2000" dirty="0" smtClean="0">
                <a:solidFill>
                  <a:schemeClr val="bg1"/>
                </a:solidFill>
              </a:rPr>
              <a:t>MEM/WB</a:t>
            </a:r>
          </a:p>
        </p:txBody>
      </p:sp>
      <p:sp>
        <p:nvSpPr>
          <p:cNvPr id="180" name="Text Box 11"/>
          <p:cNvSpPr txBox="1">
            <a:spLocks noChangeArrowheads="1"/>
          </p:cNvSpPr>
          <p:nvPr>
            <p:custDataLst>
              <p:tags r:id="rId92"/>
            </p:custDataLst>
          </p:nvPr>
        </p:nvSpPr>
        <p:spPr bwMode="auto">
          <a:xfrm rot="16200000">
            <a:off x="3505200" y="449580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mj-lt"/>
              </a:rPr>
              <a:t>imm</a:t>
            </a:r>
            <a:endParaRPr lang="en-US" dirty="0">
              <a:solidFill>
                <a:srgbClr val="FFFFFF"/>
              </a:solidFill>
              <a:latin typeface="+mj-lt"/>
            </a:endParaRPr>
          </a:p>
        </p:txBody>
      </p:sp>
      <p:sp>
        <p:nvSpPr>
          <p:cNvPr id="181" name="Text Box 11"/>
          <p:cNvSpPr txBox="1">
            <a:spLocks noChangeArrowheads="1"/>
          </p:cNvSpPr>
          <p:nvPr>
            <p:custDataLst>
              <p:tags r:id="rId93"/>
            </p:custDataLst>
          </p:nvPr>
        </p:nvSpPr>
        <p:spPr bwMode="auto">
          <a:xfrm rot="16200000">
            <a:off x="3505200" y="266700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B</a:t>
            </a:r>
            <a:endParaRPr lang="en-US" dirty="0">
              <a:solidFill>
                <a:srgbClr val="FFFFFF"/>
              </a:solidFill>
              <a:latin typeface="+mj-lt"/>
            </a:endParaRPr>
          </a:p>
        </p:txBody>
      </p:sp>
      <p:sp>
        <p:nvSpPr>
          <p:cNvPr id="182" name="Text Box 11"/>
          <p:cNvSpPr txBox="1">
            <a:spLocks noChangeArrowheads="1"/>
          </p:cNvSpPr>
          <p:nvPr>
            <p:custDataLst>
              <p:tags r:id="rId94"/>
            </p:custDataLst>
          </p:nvPr>
        </p:nvSpPr>
        <p:spPr bwMode="auto">
          <a:xfrm rot="16200000">
            <a:off x="3505200" y="182880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A</a:t>
            </a:r>
            <a:endParaRPr lang="en-US" dirty="0">
              <a:solidFill>
                <a:srgbClr val="FFFFFF"/>
              </a:solidFill>
              <a:latin typeface="+mj-lt"/>
            </a:endParaRPr>
          </a:p>
        </p:txBody>
      </p:sp>
      <p:sp>
        <p:nvSpPr>
          <p:cNvPr id="183" name="Text Box 11"/>
          <p:cNvSpPr txBox="1">
            <a:spLocks noChangeArrowheads="1"/>
          </p:cNvSpPr>
          <p:nvPr>
            <p:custDataLst>
              <p:tags r:id="rId95"/>
            </p:custDataLst>
          </p:nvPr>
        </p:nvSpPr>
        <p:spPr bwMode="auto">
          <a:xfrm rot="16200000">
            <a:off x="3619504" y="5295901"/>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4" name="Line 25"/>
          <p:cNvSpPr>
            <a:spLocks noChangeShapeType="1"/>
          </p:cNvSpPr>
          <p:nvPr>
            <p:custDataLst>
              <p:tags r:id="rId96"/>
            </p:custDataLst>
          </p:nvPr>
        </p:nvSpPr>
        <p:spPr bwMode="auto">
          <a:xfrm flipV="1">
            <a:off x="3505199" y="548639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5" name="Text Box 11"/>
          <p:cNvSpPr txBox="1">
            <a:spLocks noChangeArrowheads="1"/>
          </p:cNvSpPr>
          <p:nvPr>
            <p:custDataLst>
              <p:tags r:id="rId97"/>
            </p:custDataLst>
          </p:nvPr>
        </p:nvSpPr>
        <p:spPr bwMode="auto">
          <a:xfrm rot="16200000">
            <a:off x="5676901" y="5295900"/>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6" name="Line 25"/>
          <p:cNvSpPr>
            <a:spLocks noChangeShapeType="1"/>
          </p:cNvSpPr>
          <p:nvPr>
            <p:custDataLst>
              <p:tags r:id="rId98"/>
            </p:custDataLst>
          </p:nvPr>
        </p:nvSpPr>
        <p:spPr bwMode="auto">
          <a:xfrm flipV="1">
            <a:off x="5562596" y="5486398"/>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7" name="Text Box 11"/>
          <p:cNvSpPr txBox="1">
            <a:spLocks noChangeArrowheads="1"/>
          </p:cNvSpPr>
          <p:nvPr>
            <p:custDataLst>
              <p:tags r:id="rId99"/>
            </p:custDataLst>
          </p:nvPr>
        </p:nvSpPr>
        <p:spPr bwMode="auto">
          <a:xfrm rot="16200000">
            <a:off x="7658101" y="5295900"/>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8" name="Line 25"/>
          <p:cNvSpPr>
            <a:spLocks noChangeShapeType="1"/>
          </p:cNvSpPr>
          <p:nvPr>
            <p:custDataLst>
              <p:tags r:id="rId100"/>
            </p:custDataLst>
          </p:nvPr>
        </p:nvSpPr>
        <p:spPr bwMode="auto">
          <a:xfrm flipV="1">
            <a:off x="7543796" y="5486398"/>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9" name="Text Box 11"/>
          <p:cNvSpPr txBox="1">
            <a:spLocks noChangeArrowheads="1"/>
          </p:cNvSpPr>
          <p:nvPr>
            <p:custDataLst>
              <p:tags r:id="rId101"/>
            </p:custDataLst>
          </p:nvPr>
        </p:nvSpPr>
        <p:spPr bwMode="auto">
          <a:xfrm rot="16200000">
            <a:off x="5562600" y="358140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B</a:t>
            </a:r>
            <a:endParaRPr lang="en-US" dirty="0">
              <a:solidFill>
                <a:srgbClr val="FFFFFF"/>
              </a:solidFill>
              <a:latin typeface="+mj-lt"/>
            </a:endParaRPr>
          </a:p>
        </p:txBody>
      </p:sp>
      <p:sp>
        <p:nvSpPr>
          <p:cNvPr id="190" name="Text Box 11"/>
          <p:cNvSpPr txBox="1">
            <a:spLocks noChangeArrowheads="1"/>
          </p:cNvSpPr>
          <p:nvPr>
            <p:custDataLst>
              <p:tags r:id="rId102"/>
            </p:custDataLst>
          </p:nvPr>
        </p:nvSpPr>
        <p:spPr bwMode="auto">
          <a:xfrm rot="16200000">
            <a:off x="5562600" y="220980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D</a:t>
            </a:r>
            <a:endParaRPr lang="en-US" dirty="0">
              <a:solidFill>
                <a:srgbClr val="FFFFFF"/>
              </a:solidFill>
              <a:latin typeface="+mj-lt"/>
            </a:endParaRPr>
          </a:p>
        </p:txBody>
      </p:sp>
      <p:sp>
        <p:nvSpPr>
          <p:cNvPr id="191" name="Text Box 11"/>
          <p:cNvSpPr txBox="1">
            <a:spLocks noChangeArrowheads="1"/>
          </p:cNvSpPr>
          <p:nvPr>
            <p:custDataLst>
              <p:tags r:id="rId103"/>
            </p:custDataLst>
          </p:nvPr>
        </p:nvSpPr>
        <p:spPr bwMode="auto">
          <a:xfrm rot="16200000">
            <a:off x="7543800" y="220980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D</a:t>
            </a:r>
            <a:endParaRPr lang="en-US" dirty="0">
              <a:solidFill>
                <a:srgbClr val="FFFFFF"/>
              </a:solidFill>
              <a:latin typeface="+mj-lt"/>
            </a:endParaRPr>
          </a:p>
        </p:txBody>
      </p:sp>
      <p:sp>
        <p:nvSpPr>
          <p:cNvPr id="192" name="Text Box 11"/>
          <p:cNvSpPr txBox="1">
            <a:spLocks noChangeArrowheads="1"/>
          </p:cNvSpPr>
          <p:nvPr>
            <p:custDataLst>
              <p:tags r:id="rId104"/>
            </p:custDataLst>
          </p:nvPr>
        </p:nvSpPr>
        <p:spPr bwMode="auto">
          <a:xfrm rot="16200000">
            <a:off x="7543800" y="358140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M</a:t>
            </a:r>
            <a:endParaRPr lang="en-US" dirty="0">
              <a:solidFill>
                <a:srgbClr val="FFFFFF"/>
              </a:solidFill>
              <a:latin typeface="+mj-lt"/>
            </a:endParaRPr>
          </a:p>
        </p:txBody>
      </p:sp>
      <p:sp>
        <p:nvSpPr>
          <p:cNvPr id="193" name="Line 25"/>
          <p:cNvSpPr>
            <a:spLocks noChangeShapeType="1"/>
          </p:cNvSpPr>
          <p:nvPr>
            <p:custDataLst>
              <p:tags r:id="rId105"/>
            </p:custDataLst>
          </p:nvPr>
        </p:nvSpPr>
        <p:spPr bwMode="auto">
          <a:xfrm flipV="1">
            <a:off x="3505200" y="563879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4" name="Line 25"/>
          <p:cNvSpPr>
            <a:spLocks noChangeShapeType="1"/>
          </p:cNvSpPr>
          <p:nvPr>
            <p:custDataLst>
              <p:tags r:id="rId106"/>
            </p:custDataLst>
          </p:nvPr>
        </p:nvSpPr>
        <p:spPr bwMode="auto">
          <a:xfrm flipV="1">
            <a:off x="3505200" y="533399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5" name="Line 25"/>
          <p:cNvSpPr>
            <a:spLocks noChangeShapeType="1"/>
          </p:cNvSpPr>
          <p:nvPr>
            <p:custDataLst>
              <p:tags r:id="rId107"/>
            </p:custDataLst>
          </p:nvPr>
        </p:nvSpPr>
        <p:spPr bwMode="auto">
          <a:xfrm flipV="1">
            <a:off x="5562599" y="563879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6" name="Line 25"/>
          <p:cNvSpPr>
            <a:spLocks noChangeShapeType="1"/>
          </p:cNvSpPr>
          <p:nvPr>
            <p:custDataLst>
              <p:tags r:id="rId108"/>
            </p:custDataLst>
          </p:nvPr>
        </p:nvSpPr>
        <p:spPr bwMode="auto">
          <a:xfrm flipV="1">
            <a:off x="5562599" y="533399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7" name="Line 25"/>
          <p:cNvSpPr>
            <a:spLocks noChangeShapeType="1"/>
          </p:cNvSpPr>
          <p:nvPr>
            <p:custDataLst>
              <p:tags r:id="rId109"/>
            </p:custDataLst>
          </p:nvPr>
        </p:nvSpPr>
        <p:spPr bwMode="auto">
          <a:xfrm flipV="1">
            <a:off x="7543799" y="5638800"/>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8" name="Line 25"/>
          <p:cNvSpPr>
            <a:spLocks noChangeShapeType="1"/>
          </p:cNvSpPr>
          <p:nvPr>
            <p:custDataLst>
              <p:tags r:id="rId110"/>
            </p:custDataLst>
          </p:nvPr>
        </p:nvSpPr>
        <p:spPr bwMode="auto">
          <a:xfrm flipV="1">
            <a:off x="7543799" y="5334000"/>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62" name="Oval 17"/>
          <p:cNvSpPr>
            <a:spLocks noChangeArrowheads="1"/>
          </p:cNvSpPr>
          <p:nvPr>
            <p:custDataLst>
              <p:tags r:id="rId111"/>
            </p:custDataLst>
          </p:nvPr>
        </p:nvSpPr>
        <p:spPr bwMode="auto">
          <a:xfrm>
            <a:off x="4572000" y="4114800"/>
            <a:ext cx="1066800" cy="7620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80000"/>
              </a:lnSpc>
              <a:buClr>
                <a:srgbClr val="40458C"/>
              </a:buClr>
              <a:buSzPct val="100000"/>
              <a:buFont typeface="Times New Roman" pitchFamily="18" charset="0"/>
              <a:buNone/>
            </a:pPr>
            <a:r>
              <a:rPr lang="en-US" sz="1400" dirty="0" smtClean="0">
                <a:solidFill>
                  <a:srgbClr val="FFFFFF"/>
                </a:solidFill>
                <a:latin typeface="Calibri"/>
              </a:rPr>
              <a:t>compute</a:t>
            </a:r>
            <a:br>
              <a:rPr lang="en-US" sz="1400" dirty="0" smtClean="0">
                <a:solidFill>
                  <a:srgbClr val="FFFFFF"/>
                </a:solidFill>
                <a:latin typeface="Calibri"/>
              </a:rPr>
            </a:br>
            <a:r>
              <a:rPr lang="en-US" sz="1400" dirty="0" smtClean="0">
                <a:solidFill>
                  <a:srgbClr val="FFFFFF"/>
                </a:solidFill>
                <a:latin typeface="Calibri"/>
              </a:rPr>
              <a:t>jump/branch</a:t>
            </a:r>
            <a:br>
              <a:rPr lang="en-US" sz="1400" dirty="0" smtClean="0">
                <a:solidFill>
                  <a:srgbClr val="FFFFFF"/>
                </a:solidFill>
                <a:latin typeface="Calibri"/>
              </a:rPr>
            </a:br>
            <a:r>
              <a:rPr lang="en-US" sz="1400" dirty="0" smtClean="0">
                <a:solidFill>
                  <a:srgbClr val="FFFFFF"/>
                </a:solidFill>
                <a:latin typeface="Calibri"/>
              </a:rPr>
              <a:t>targets</a:t>
            </a:r>
            <a:endParaRPr lang="en-US" sz="1400" dirty="0">
              <a:solidFill>
                <a:srgbClr val="FFFFFF"/>
              </a:solidFill>
              <a:latin typeface="Calibri"/>
            </a:endParaRPr>
          </a:p>
        </p:txBody>
      </p:sp>
      <p:grpSp>
        <p:nvGrpSpPr>
          <p:cNvPr id="164" name="Group 163"/>
          <p:cNvGrpSpPr/>
          <p:nvPr>
            <p:custDataLst>
              <p:tags r:id="rId112"/>
            </p:custDataLst>
          </p:nvPr>
        </p:nvGrpSpPr>
        <p:grpSpPr>
          <a:xfrm>
            <a:off x="838200" y="2971800"/>
            <a:ext cx="304800" cy="304800"/>
            <a:chOff x="990600" y="2971800"/>
            <a:chExt cx="304800" cy="304800"/>
          </a:xfrm>
          <a:solidFill>
            <a:schemeClr val="tx1"/>
          </a:solidFill>
        </p:grpSpPr>
        <p:sp>
          <p:nvSpPr>
            <p:cNvPr id="165" name="Freeform 164"/>
            <p:cNvSpPr/>
            <p:nvPr>
              <p:custDataLst>
                <p:tags r:id="rId11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ext Box 11"/>
            <p:cNvSpPr txBox="1">
              <a:spLocks noChangeArrowheads="1"/>
            </p:cNvSpPr>
            <p:nvPr>
              <p:custDataLst>
                <p:tags r:id="rId12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71" name="Line 25"/>
          <p:cNvSpPr>
            <a:spLocks noChangeShapeType="1"/>
          </p:cNvSpPr>
          <p:nvPr>
            <p:custDataLst>
              <p:tags r:id="rId113"/>
            </p:custDataLst>
          </p:nvPr>
        </p:nvSpPr>
        <p:spPr bwMode="auto">
          <a:xfrm flipV="1">
            <a:off x="990600" y="49530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73" name="Line 49"/>
          <p:cNvSpPr>
            <a:spLocks noChangeShapeType="1"/>
          </p:cNvSpPr>
          <p:nvPr>
            <p:custDataLst>
              <p:tags r:id="rId114"/>
            </p:custDataLst>
          </p:nvPr>
        </p:nvSpPr>
        <p:spPr bwMode="auto">
          <a:xfrm>
            <a:off x="2057400" y="3733801"/>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cxnSp>
        <p:nvCxnSpPr>
          <p:cNvPr id="174" name="Straight Connector 173"/>
          <p:cNvCxnSpPr/>
          <p:nvPr>
            <p:custDataLst>
              <p:tags r:id="rId115"/>
            </p:custDataLst>
          </p:nvPr>
        </p:nvCxnSpPr>
        <p:spPr>
          <a:xfrm rot="5400000">
            <a:off x="4343400" y="3733800"/>
            <a:ext cx="152400" cy="0"/>
          </a:xfrm>
          <a:prstGeom prst="line">
            <a:avLst/>
          </a:prstGeom>
          <a:ln w="889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78" name="Line 49"/>
          <p:cNvSpPr>
            <a:spLocks noChangeShapeType="1"/>
          </p:cNvSpPr>
          <p:nvPr>
            <p:custDataLst>
              <p:tags r:id="rId116"/>
            </p:custDataLst>
          </p:nvPr>
        </p:nvSpPr>
        <p:spPr bwMode="auto">
          <a:xfrm>
            <a:off x="4419600" y="3276600"/>
            <a:ext cx="0" cy="1371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59" name="Line 44"/>
          <p:cNvSpPr>
            <a:spLocks noChangeShapeType="1"/>
          </p:cNvSpPr>
          <p:nvPr>
            <p:custDataLst>
              <p:tags r:id="rId117"/>
            </p:custDataLst>
          </p:nvPr>
        </p:nvSpPr>
        <p:spPr bwMode="auto">
          <a:xfrm flipV="1">
            <a:off x="2209800" y="4648200"/>
            <a:ext cx="4572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46" name="Line 45"/>
          <p:cNvSpPr>
            <a:spLocks noChangeShapeType="1"/>
          </p:cNvSpPr>
          <p:nvPr>
            <p:custDataLst>
              <p:tags r:id="rId118"/>
            </p:custDataLst>
          </p:nvPr>
        </p:nvSpPr>
        <p:spPr bwMode="auto">
          <a:xfrm flipV="1">
            <a:off x="5486400" y="289560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spTree>
    <p:extLst>
      <p:ext uri="{BB962C8B-B14F-4D97-AF65-F5344CB8AC3E}">
        <p14:creationId xmlns:p14="http://schemas.microsoft.com/office/powerpoint/2010/main" val="238150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9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9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9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9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P spid="149" grpId="0" animBg="1"/>
      <p:bldP spid="153" grpId="0"/>
      <p:bldP spid="154" grpId="0" animBg="1"/>
      <p:bldP spid="155" grpId="0"/>
      <p:bldP spid="157" grpId="0" animBg="1"/>
      <p:bldP spid="158" grpId="0" animBg="1"/>
      <p:bldP spid="175" grpId="0"/>
      <p:bldP spid="179" grpId="0"/>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a:t>
            </a:r>
            <a:endParaRPr lang="en-US" dirty="0"/>
          </a:p>
        </p:txBody>
      </p:sp>
      <p:sp>
        <p:nvSpPr>
          <p:cNvPr id="3" name="Content Placeholder 2"/>
          <p:cNvSpPr>
            <a:spLocks noGrp="1"/>
          </p:cNvSpPr>
          <p:nvPr>
            <p:ph idx="1"/>
          </p:nvPr>
        </p:nvSpPr>
        <p:spPr>
          <a:xfrm>
            <a:off x="228600" y="990600"/>
            <a:ext cx="8686800" cy="5638800"/>
          </a:xfrm>
        </p:spPr>
        <p:txBody>
          <a:bodyPr/>
          <a:lstStyle/>
          <a:p>
            <a:r>
              <a:rPr lang="en-US" sz="3600" dirty="0" smtClean="0"/>
              <a:t>Complex question</a:t>
            </a:r>
          </a:p>
          <a:p>
            <a:pPr marL="0" lvl="1" indent="-457200"/>
            <a:r>
              <a:rPr lang="en-US" sz="3200" dirty="0" smtClean="0"/>
              <a:t>How fast is the processor?</a:t>
            </a:r>
          </a:p>
          <a:p>
            <a:pPr marL="0" lvl="1" indent="-457200"/>
            <a:r>
              <a:rPr lang="en-US" sz="3200" dirty="0" smtClean="0"/>
              <a:t>How fast your application runs?</a:t>
            </a:r>
          </a:p>
          <a:p>
            <a:pPr marL="0" lvl="1" indent="-457200"/>
            <a:r>
              <a:rPr lang="en-US" sz="3200" dirty="0" smtClean="0"/>
              <a:t>How quickly does it respond to you? </a:t>
            </a:r>
          </a:p>
          <a:p>
            <a:pPr marL="0" lvl="1" indent="-457200"/>
            <a:r>
              <a:rPr lang="en-US" sz="3200" dirty="0" smtClean="0"/>
              <a:t>How fast can you process a big batch of jobs?</a:t>
            </a:r>
          </a:p>
          <a:p>
            <a:pPr marL="0" lvl="1" indent="-457200"/>
            <a:r>
              <a:rPr lang="en-US" sz="3200" dirty="0" smtClean="0"/>
              <a:t>How much power does your machine use?</a:t>
            </a:r>
          </a:p>
        </p:txBody>
      </p:sp>
    </p:spTree>
    <p:extLst>
      <p:ext uri="{BB962C8B-B14F-4D97-AF65-F5344CB8AC3E}">
        <p14:creationId xmlns:p14="http://schemas.microsoft.com/office/powerpoint/2010/main" val="28669501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0322" name="Rectangle 2"/>
          <p:cNvSpPr>
            <a:spLocks noGrp="1" noChangeArrowheads="1"/>
          </p:cNvSpPr>
          <p:nvPr>
            <p:ph type="title"/>
            <p:custDataLst>
              <p:tags r:id="rId1"/>
            </p:custDataLst>
          </p:nvPr>
        </p:nvSpPr>
        <p:spPr/>
        <p:txBody>
          <a:bodyPr>
            <a:noAutofit/>
          </a:bodyPr>
          <a:lstStyle/>
          <a:p>
            <a:r>
              <a:rPr lang="en-US" dirty="0" smtClean="0"/>
              <a:t>IF</a:t>
            </a:r>
            <a:endParaRPr lang="en-US" dirty="0"/>
          </a:p>
        </p:txBody>
      </p:sp>
      <p:sp>
        <p:nvSpPr>
          <p:cNvPr id="2360323" name="Rectangle 3"/>
          <p:cNvSpPr>
            <a:spLocks noGrp="1" noChangeArrowheads="1"/>
          </p:cNvSpPr>
          <p:nvPr>
            <p:ph idx="1"/>
            <p:custDataLst>
              <p:tags r:id="rId2"/>
            </p:custDataLst>
          </p:nvPr>
        </p:nvSpPr>
        <p:spPr/>
        <p:txBody>
          <a:bodyPr>
            <a:noAutofit/>
          </a:bodyPr>
          <a:lstStyle/>
          <a:p>
            <a:r>
              <a:rPr lang="en-US" sz="2800" dirty="0" smtClean="0">
                <a:solidFill>
                  <a:schemeClr val="accent5">
                    <a:lumMod val="60000"/>
                    <a:lumOff val="40000"/>
                  </a:schemeClr>
                </a:solidFill>
              </a:rPr>
              <a:t>Stage 1: Instruction Fetch</a:t>
            </a:r>
          </a:p>
          <a:p>
            <a:endParaRPr lang="en-US" sz="2800" dirty="0" smtClean="0"/>
          </a:p>
          <a:p>
            <a:r>
              <a:rPr lang="en-US" sz="2800" dirty="0" smtClean="0"/>
              <a:t>Fetch a new instruction </a:t>
            </a:r>
            <a:r>
              <a:rPr lang="en-US" sz="2800" dirty="0" smtClean="0">
                <a:solidFill>
                  <a:schemeClr val="accent5">
                    <a:lumMod val="60000"/>
                    <a:lumOff val="40000"/>
                  </a:schemeClr>
                </a:solidFill>
              </a:rPr>
              <a:t>every</a:t>
            </a:r>
            <a:r>
              <a:rPr lang="en-US" sz="2800" dirty="0" smtClean="0"/>
              <a:t> cycle</a:t>
            </a:r>
            <a:endParaRPr lang="en-US" sz="2800" dirty="0"/>
          </a:p>
          <a:p>
            <a:pPr lvl="1"/>
            <a:r>
              <a:rPr lang="en-US" sz="2400" dirty="0" smtClean="0"/>
              <a:t>Current PC is index to instruction memory</a:t>
            </a:r>
            <a:endParaRPr lang="en-US" sz="2400" dirty="0"/>
          </a:p>
          <a:p>
            <a:pPr lvl="1"/>
            <a:r>
              <a:rPr lang="en-US" sz="2400" dirty="0"/>
              <a:t>Increment the PC </a:t>
            </a:r>
            <a:r>
              <a:rPr lang="en-US" sz="2400" dirty="0" smtClean="0"/>
              <a:t>at end of cycle (assume no </a:t>
            </a:r>
            <a:r>
              <a:rPr lang="en-US" sz="2400" dirty="0"/>
              <a:t>branches for now)</a:t>
            </a:r>
          </a:p>
          <a:p>
            <a:endParaRPr lang="en-US" sz="2800" dirty="0"/>
          </a:p>
          <a:p>
            <a:r>
              <a:rPr lang="en-US" sz="2800" dirty="0"/>
              <a:t>Write </a:t>
            </a:r>
            <a:r>
              <a:rPr lang="en-US" sz="2800" dirty="0" smtClean="0"/>
              <a:t>values of interest to </a:t>
            </a:r>
            <a:r>
              <a:rPr lang="en-US" sz="2800" dirty="0" smtClean="0">
                <a:solidFill>
                  <a:schemeClr val="accent5">
                    <a:lumMod val="60000"/>
                    <a:lumOff val="40000"/>
                  </a:schemeClr>
                </a:solidFill>
              </a:rPr>
              <a:t>pipeline </a:t>
            </a:r>
            <a:r>
              <a:rPr lang="en-US" sz="2800" dirty="0">
                <a:solidFill>
                  <a:schemeClr val="accent5">
                    <a:lumMod val="60000"/>
                    <a:lumOff val="40000"/>
                  </a:schemeClr>
                </a:solidFill>
              </a:rPr>
              <a:t>register (IF/ID)</a:t>
            </a:r>
          </a:p>
          <a:p>
            <a:pPr lvl="1"/>
            <a:r>
              <a:rPr lang="en-US" sz="2400" dirty="0" smtClean="0"/>
              <a:t>Instruction bits (for later decoding)</a:t>
            </a:r>
          </a:p>
          <a:p>
            <a:pPr lvl="1"/>
            <a:r>
              <a:rPr lang="en-US" sz="2400" dirty="0" smtClean="0"/>
              <a:t>PC+4 (for later computing branch targets)</a:t>
            </a:r>
          </a:p>
        </p:txBody>
      </p:sp>
      <p:sp>
        <p:nvSpPr>
          <p:cNvPr id="6" name="Rounded Rectangular Callout 5" hidden="1"/>
          <p:cNvSpPr/>
          <p:nvPr>
            <p:custDataLst>
              <p:tags r:id="rId3"/>
            </p:custDataLst>
          </p:nvPr>
        </p:nvSpPr>
        <p:spPr>
          <a:xfrm>
            <a:off x="5562600" y="4572000"/>
            <a:ext cx="3048000" cy="762000"/>
          </a:xfrm>
          <a:prstGeom prst="wedgeRoundRectCallout">
            <a:avLst>
              <a:gd name="adj1" fmla="val 278"/>
              <a:gd name="adj2" fmla="val -160530"/>
              <a:gd name="adj3" fmla="val 16667"/>
            </a:avLst>
          </a:prstGeom>
          <a:noFill/>
          <a:ln w="28575">
            <a:solidFill>
              <a:schemeClr val="accent4">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2400" dirty="0" smtClean="0">
                <a:solidFill>
                  <a:schemeClr val="accent4"/>
                </a:solidFill>
              </a:rPr>
              <a:t>Next stage will read this pipeline register</a:t>
            </a:r>
            <a:endParaRPr lang="en-US" sz="2400" dirty="0">
              <a:solidFill>
                <a:schemeClr val="accent4"/>
              </a:solidFill>
            </a:endParaRPr>
          </a:p>
        </p:txBody>
      </p:sp>
      <p:sp>
        <p:nvSpPr>
          <p:cNvPr id="7" name="Rounded Rectangular Callout 6" hidden="1"/>
          <p:cNvSpPr/>
          <p:nvPr>
            <p:custDataLst>
              <p:tags r:id="rId4"/>
            </p:custDataLst>
          </p:nvPr>
        </p:nvSpPr>
        <p:spPr>
          <a:xfrm>
            <a:off x="2362200" y="4572000"/>
            <a:ext cx="2743200" cy="762000"/>
          </a:xfrm>
          <a:prstGeom prst="wedgeRoundRectCallout">
            <a:avLst>
              <a:gd name="adj1" fmla="val 278"/>
              <a:gd name="adj2" fmla="val -160530"/>
              <a:gd name="adj3" fmla="val 16667"/>
            </a:avLst>
          </a:prstGeom>
          <a:noFill/>
          <a:ln w="28575">
            <a:solidFill>
              <a:schemeClr val="accent4">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2400" dirty="0" smtClean="0">
                <a:solidFill>
                  <a:schemeClr val="accent4"/>
                </a:solidFill>
              </a:rPr>
              <a:t>Anything needed by later pipeline stages</a:t>
            </a:r>
            <a:endParaRPr lang="en-US" sz="2400" dirty="0">
              <a:solidFill>
                <a:schemeClr val="accent4"/>
              </a:solidFill>
            </a:endParaRPr>
          </a:p>
        </p:txBody>
      </p:sp>
    </p:spTree>
    <p:extLst>
      <p:ext uri="{BB962C8B-B14F-4D97-AF65-F5344CB8AC3E}">
        <p14:creationId xmlns:p14="http://schemas.microsoft.com/office/powerpoint/2010/main" val="30712958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IF</a:t>
            </a:r>
            <a:endParaRPr lang="en-US" dirty="0"/>
          </a:p>
        </p:txBody>
      </p:sp>
      <p:sp>
        <p:nvSpPr>
          <p:cNvPr id="10" name="Line 8"/>
          <p:cNvSpPr>
            <a:spLocks noChangeShapeType="1"/>
          </p:cNvSpPr>
          <p:nvPr>
            <p:custDataLst>
              <p:tags r:id="rId2"/>
            </p:custDataLst>
          </p:nvPr>
        </p:nvSpPr>
        <p:spPr bwMode="auto">
          <a:xfrm>
            <a:off x="1905000" y="2286000"/>
            <a:ext cx="0" cy="14478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11" name="Text Box 11"/>
          <p:cNvSpPr txBox="1">
            <a:spLocks noChangeArrowheads="1"/>
          </p:cNvSpPr>
          <p:nvPr>
            <p:custDataLst>
              <p:tags r:id="rId3"/>
            </p:custDataLst>
          </p:nvPr>
        </p:nvSpPr>
        <p:spPr bwMode="auto">
          <a:xfrm>
            <a:off x="1371600" y="3743980"/>
            <a:ext cx="990600" cy="457200"/>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12" name="Line 18"/>
          <p:cNvSpPr>
            <a:spLocks noChangeShapeType="1"/>
          </p:cNvSpPr>
          <p:nvPr>
            <p:custDataLst>
              <p:tags r:id="rId4"/>
            </p:custDataLst>
          </p:nvPr>
        </p:nvSpPr>
        <p:spPr bwMode="auto">
          <a:xfrm flipH="1">
            <a:off x="3048000" y="3048000"/>
            <a:ext cx="0" cy="1752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3" name="Line 21"/>
          <p:cNvSpPr>
            <a:spLocks noChangeShapeType="1"/>
          </p:cNvSpPr>
          <p:nvPr>
            <p:custDataLst>
              <p:tags r:id="rId5"/>
            </p:custDataLst>
          </p:nvPr>
        </p:nvSpPr>
        <p:spPr bwMode="auto">
          <a:xfrm>
            <a:off x="1905000" y="4191000"/>
            <a:ext cx="0" cy="685800"/>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14" name="Line 49"/>
          <p:cNvSpPr>
            <a:spLocks noChangeShapeType="1"/>
          </p:cNvSpPr>
          <p:nvPr>
            <p:custDataLst>
              <p:tags r:id="rId6"/>
            </p:custDataLst>
          </p:nvPr>
        </p:nvSpPr>
        <p:spPr bwMode="auto">
          <a:xfrm flipH="1" flipV="1">
            <a:off x="3733800" y="1600200"/>
            <a:ext cx="28194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5" name="Rectangle 4"/>
          <p:cNvSpPr>
            <a:spLocks noChangeArrowheads="1"/>
          </p:cNvSpPr>
          <p:nvPr>
            <p:custDataLst>
              <p:tags r:id="rId7"/>
            </p:custDataLst>
          </p:nvPr>
        </p:nvSpPr>
        <p:spPr bwMode="auto">
          <a:xfrm>
            <a:off x="1600200" y="609600"/>
            <a:ext cx="2133600" cy="16764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800" dirty="0" smtClean="0">
                <a:solidFill>
                  <a:schemeClr val="bg1"/>
                </a:solidFill>
              </a:rPr>
              <a:t>instruction</a:t>
            </a:r>
            <a:br>
              <a:rPr lang="en-US" sz="2800" dirty="0" smtClean="0">
                <a:solidFill>
                  <a:schemeClr val="bg1"/>
                </a:solidFill>
              </a:rPr>
            </a:br>
            <a:r>
              <a:rPr lang="en-US" sz="2800" dirty="0" smtClean="0">
                <a:solidFill>
                  <a:schemeClr val="bg1"/>
                </a:solidFill>
              </a:rPr>
              <a:t>memory</a:t>
            </a:r>
            <a:endParaRPr lang="en-US" sz="2800" dirty="0">
              <a:solidFill>
                <a:schemeClr val="bg1"/>
              </a:solidFill>
            </a:endParaRPr>
          </a:p>
        </p:txBody>
      </p:sp>
      <p:sp>
        <p:nvSpPr>
          <p:cNvPr id="16" name="Oval 17"/>
          <p:cNvSpPr>
            <a:spLocks noChangeArrowheads="1"/>
          </p:cNvSpPr>
          <p:nvPr>
            <p:custDataLst>
              <p:tags r:id="rId8"/>
            </p:custDataLst>
          </p:nvPr>
        </p:nvSpPr>
        <p:spPr bwMode="auto">
          <a:xfrm>
            <a:off x="1676400" y="4648200"/>
            <a:ext cx="1600200" cy="10668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Calibri"/>
              </a:rPr>
              <a:t>new</a:t>
            </a:r>
            <a:br>
              <a:rPr lang="en-US" sz="2800" dirty="0" smtClean="0">
                <a:solidFill>
                  <a:srgbClr val="FFFFFF"/>
                </a:solidFill>
                <a:latin typeface="Calibri"/>
              </a:rPr>
            </a:br>
            <a:r>
              <a:rPr lang="en-US" sz="2800" dirty="0" smtClean="0">
                <a:solidFill>
                  <a:srgbClr val="FFFFFF"/>
                </a:solidFill>
                <a:latin typeface="Calibri"/>
              </a:rPr>
              <a:t>pc</a:t>
            </a:r>
            <a:endParaRPr lang="en-US" sz="2800" dirty="0">
              <a:solidFill>
                <a:srgbClr val="FFFFFF"/>
              </a:solidFill>
              <a:latin typeface="Calibri"/>
            </a:endParaRPr>
          </a:p>
        </p:txBody>
      </p:sp>
      <p:sp>
        <p:nvSpPr>
          <p:cNvPr id="17" name="Line 49"/>
          <p:cNvSpPr>
            <a:spLocks noChangeShapeType="1"/>
          </p:cNvSpPr>
          <p:nvPr>
            <p:custDataLst>
              <p:tags r:id="rId9"/>
            </p:custDataLst>
          </p:nvPr>
        </p:nvSpPr>
        <p:spPr bwMode="auto">
          <a:xfrm flipH="1" flipV="1">
            <a:off x="6553200" y="1600200"/>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8" name="Line 18"/>
          <p:cNvSpPr>
            <a:spLocks noChangeShapeType="1"/>
          </p:cNvSpPr>
          <p:nvPr>
            <p:custDataLst>
              <p:tags r:id="rId10"/>
            </p:custDataLst>
          </p:nvPr>
        </p:nvSpPr>
        <p:spPr bwMode="auto">
          <a:xfrm>
            <a:off x="1905000" y="3048000"/>
            <a:ext cx="3810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sp>
        <p:nvSpPr>
          <p:cNvPr id="23" name="Line 49"/>
          <p:cNvSpPr>
            <a:spLocks noChangeShapeType="1"/>
          </p:cNvSpPr>
          <p:nvPr>
            <p:custDataLst>
              <p:tags r:id="rId11"/>
            </p:custDataLst>
          </p:nvPr>
        </p:nvSpPr>
        <p:spPr bwMode="auto">
          <a:xfrm flipH="1" flipV="1">
            <a:off x="6553200" y="2743200"/>
            <a:ext cx="762000" cy="0"/>
          </a:xfrm>
          <a:prstGeom prst="line">
            <a:avLst/>
          </a:prstGeom>
          <a:noFill/>
          <a:ln w="25400" cap="sq">
            <a:solidFill>
              <a:schemeClr val="bg1"/>
            </a:solidFill>
            <a:round/>
            <a:headEnd type="arrow" w="med" len="med"/>
            <a:tailEnd type="none" w="med" len="med"/>
          </a:ln>
          <a:effectLst/>
        </p:spPr>
        <p:txBody>
          <a:bodyPr wrap="square" anchor="ctr" anchorCtr="1">
            <a:noAutofit/>
          </a:bodyPr>
          <a:lstStyle/>
          <a:p>
            <a:endParaRPr lang="en-US"/>
          </a:p>
        </p:txBody>
      </p:sp>
      <p:sp>
        <p:nvSpPr>
          <p:cNvPr id="25" name="TextBox 24"/>
          <p:cNvSpPr txBox="1"/>
          <p:nvPr>
            <p:custDataLst>
              <p:tags r:id="rId12"/>
            </p:custDataLst>
          </p:nvPr>
        </p:nvSpPr>
        <p:spPr>
          <a:xfrm>
            <a:off x="1676400" y="1905000"/>
            <a:ext cx="838200" cy="461665"/>
          </a:xfrm>
          <a:prstGeom prst="rect">
            <a:avLst/>
          </a:prstGeom>
          <a:noFill/>
        </p:spPr>
        <p:txBody>
          <a:bodyPr wrap="square" rtlCol="0">
            <a:spAutoFit/>
          </a:bodyPr>
          <a:lstStyle/>
          <a:p>
            <a:r>
              <a:rPr lang="en-US" sz="2400" dirty="0" err="1" smtClean="0">
                <a:solidFill>
                  <a:schemeClr val="bg1"/>
                </a:solidFill>
              </a:rPr>
              <a:t>addr</a:t>
            </a:r>
            <a:endParaRPr lang="en-US" sz="2400" dirty="0" smtClean="0">
              <a:solidFill>
                <a:schemeClr val="bg1"/>
              </a:solidFill>
            </a:endParaRPr>
          </a:p>
        </p:txBody>
      </p:sp>
      <p:sp>
        <p:nvSpPr>
          <p:cNvPr id="26" name="TextBox 25"/>
          <p:cNvSpPr txBox="1"/>
          <p:nvPr>
            <p:custDataLst>
              <p:tags r:id="rId13"/>
            </p:custDataLst>
          </p:nvPr>
        </p:nvSpPr>
        <p:spPr>
          <a:xfrm>
            <a:off x="3124200" y="1905000"/>
            <a:ext cx="609600" cy="461665"/>
          </a:xfrm>
          <a:prstGeom prst="rect">
            <a:avLst/>
          </a:prstGeom>
          <a:noFill/>
        </p:spPr>
        <p:txBody>
          <a:bodyPr wrap="square" rtlCol="0">
            <a:spAutoFit/>
          </a:bodyPr>
          <a:lstStyle/>
          <a:p>
            <a:r>
              <a:rPr lang="en-US" sz="2400" dirty="0" smtClean="0">
                <a:solidFill>
                  <a:schemeClr val="bg1"/>
                </a:solidFill>
              </a:rPr>
              <a:t>mc</a:t>
            </a:r>
          </a:p>
        </p:txBody>
      </p:sp>
      <p:grpSp>
        <p:nvGrpSpPr>
          <p:cNvPr id="37" name="Group 36"/>
          <p:cNvGrpSpPr/>
          <p:nvPr>
            <p:custDataLst>
              <p:tags r:id="rId14"/>
            </p:custDataLst>
          </p:nvPr>
        </p:nvGrpSpPr>
        <p:grpSpPr>
          <a:xfrm>
            <a:off x="2286000" y="2590800"/>
            <a:ext cx="533400" cy="914400"/>
            <a:chOff x="990600" y="2971800"/>
            <a:chExt cx="304800" cy="304800"/>
          </a:xfrm>
          <a:noFill/>
        </p:grpSpPr>
        <p:sp>
          <p:nvSpPr>
            <p:cNvPr id="38" name="Freeform 37"/>
            <p:cNvSpPr/>
            <p:nvPr>
              <p:custDataLst>
                <p:tags r:id="rId18"/>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grp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1"/>
            <p:cNvSpPr txBox="1">
              <a:spLocks noChangeArrowheads="1"/>
            </p:cNvSpPr>
            <p:nvPr>
              <p:custDataLst>
                <p:tags r:id="rId19"/>
              </p:custDataLst>
            </p:nvPr>
          </p:nvSpPr>
          <p:spPr bwMode="auto">
            <a:xfrm>
              <a:off x="1081086" y="3002753"/>
              <a:ext cx="152400" cy="228600"/>
            </a:xfrm>
            <a:prstGeom prst="rect">
              <a:avLst/>
            </a:prstGeom>
            <a:grp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40" name="Line 18"/>
          <p:cNvSpPr>
            <a:spLocks noChangeShapeType="1"/>
          </p:cNvSpPr>
          <p:nvPr>
            <p:custDataLst>
              <p:tags r:id="rId15"/>
            </p:custDataLst>
          </p:nvPr>
        </p:nvSpPr>
        <p:spPr bwMode="auto">
          <a:xfrm>
            <a:off x="2819400" y="3048000"/>
            <a:ext cx="2286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41" name="Line 18"/>
          <p:cNvSpPr>
            <a:spLocks noChangeShapeType="1"/>
          </p:cNvSpPr>
          <p:nvPr>
            <p:custDataLst>
              <p:tags r:id="rId16"/>
            </p:custDataLst>
          </p:nvPr>
        </p:nvSpPr>
        <p:spPr bwMode="auto">
          <a:xfrm>
            <a:off x="3048000" y="3962400"/>
            <a:ext cx="4267200" cy="0"/>
          </a:xfrm>
          <a:prstGeom prst="line">
            <a:avLst/>
          </a:prstGeom>
          <a:noFill/>
          <a:ln w="25400" cap="sq">
            <a:solidFill>
              <a:schemeClr val="accent4">
                <a:lumMod val="75000"/>
              </a:schemeClr>
            </a:solidFill>
            <a:round/>
            <a:headEnd type="oval" w="med" len="med"/>
            <a:tailEnd type="arrow" w="med" len="med"/>
          </a:ln>
          <a:effectLst/>
        </p:spPr>
        <p:txBody>
          <a:bodyPr wrap="square" anchor="ctr" anchorCtr="1">
            <a:noAutofit/>
          </a:bodyPr>
          <a:lstStyle/>
          <a:p>
            <a:endParaRPr lang="en-US"/>
          </a:p>
        </p:txBody>
      </p:sp>
      <p:sp>
        <p:nvSpPr>
          <p:cNvPr id="46" name="Line 21"/>
          <p:cNvSpPr>
            <a:spLocks noChangeShapeType="1"/>
          </p:cNvSpPr>
          <p:nvPr>
            <p:custDataLst>
              <p:tags r:id="rId17"/>
            </p:custDataLst>
          </p:nvPr>
        </p:nvSpPr>
        <p:spPr bwMode="auto">
          <a:xfrm>
            <a:off x="3048000" y="3048000"/>
            <a:ext cx="0" cy="1447800"/>
          </a:xfrm>
          <a:prstGeom prst="line">
            <a:avLst/>
          </a:prstGeom>
          <a:noFill/>
          <a:ln w="25400" cap="sq">
            <a:solidFill>
              <a:schemeClr val="accent4">
                <a:lumMod val="75000"/>
              </a:schemeClr>
            </a:solidFill>
            <a:round/>
            <a:headEnd type="none" w="med" len="med"/>
            <a:tailEnd type="none" w="med" len="med"/>
          </a:ln>
          <a:effectLst/>
        </p:spPr>
        <p:txBody>
          <a:bodyPr wrap="square" anchor="ctr">
            <a:spAutoFit/>
          </a:bodyPr>
          <a:lstStyle/>
          <a:p>
            <a:endParaRPr lang="en-US"/>
          </a:p>
        </p:txBody>
      </p:sp>
      <p:sp>
        <p:nvSpPr>
          <p:cNvPr id="4" name="TextBox 3"/>
          <p:cNvSpPr txBox="1"/>
          <p:nvPr/>
        </p:nvSpPr>
        <p:spPr>
          <a:xfrm>
            <a:off x="3356103" y="4338935"/>
            <a:ext cx="5490862" cy="2246769"/>
          </a:xfrm>
          <a:prstGeom prst="rect">
            <a:avLst/>
          </a:prstGeom>
          <a:noFill/>
        </p:spPr>
        <p:txBody>
          <a:bodyPr wrap="none" rtlCol="0">
            <a:spAutoFit/>
          </a:bodyPr>
          <a:lstStyle/>
          <a:p>
            <a:r>
              <a:rPr lang="en-US" sz="2800" dirty="0" smtClean="0">
                <a:solidFill>
                  <a:schemeClr val="accent5">
                    <a:lumMod val="60000"/>
                    <a:lumOff val="40000"/>
                  </a:schemeClr>
                </a:solidFill>
              </a:rPr>
              <a:t>- PC+4</a:t>
            </a:r>
          </a:p>
          <a:p>
            <a:r>
              <a:rPr lang="en-US" sz="2800" dirty="0" smtClean="0">
                <a:solidFill>
                  <a:schemeClr val="accent5">
                    <a:lumMod val="60000"/>
                    <a:lumOff val="40000"/>
                  </a:schemeClr>
                </a:solidFill>
              </a:rPr>
              <a:t>- </a:t>
            </a:r>
            <a:r>
              <a:rPr lang="en-US" sz="2800" dirty="0" err="1" smtClean="0">
                <a:solidFill>
                  <a:schemeClr val="accent5">
                    <a:lumMod val="60000"/>
                    <a:lumOff val="40000"/>
                  </a:schemeClr>
                </a:solidFill>
              </a:rPr>
              <a:t>pcrel</a:t>
            </a:r>
            <a:r>
              <a:rPr lang="en-US" sz="2800" dirty="0" smtClean="0">
                <a:solidFill>
                  <a:schemeClr val="accent5">
                    <a:lumMod val="60000"/>
                    <a:lumOff val="40000"/>
                  </a:schemeClr>
                </a:solidFill>
              </a:rPr>
              <a:t> (PC-relative);     e.g. BEQ, BNE</a:t>
            </a:r>
          </a:p>
          <a:p>
            <a:r>
              <a:rPr lang="en-US" sz="2800" dirty="0" smtClean="0">
                <a:solidFill>
                  <a:schemeClr val="accent5">
                    <a:lumMod val="60000"/>
                    <a:lumOff val="40000"/>
                  </a:schemeClr>
                </a:solidFill>
              </a:rPr>
              <a:t>- </a:t>
            </a:r>
            <a:r>
              <a:rPr lang="en-US" sz="2800" dirty="0" err="1" smtClean="0">
                <a:solidFill>
                  <a:schemeClr val="accent5">
                    <a:lumMod val="60000"/>
                    <a:lumOff val="40000"/>
                  </a:schemeClr>
                </a:solidFill>
              </a:rPr>
              <a:t>pcabs</a:t>
            </a:r>
            <a:r>
              <a:rPr lang="en-US" sz="2800" dirty="0" smtClean="0">
                <a:solidFill>
                  <a:schemeClr val="accent5">
                    <a:lumMod val="60000"/>
                    <a:lumOff val="40000"/>
                  </a:schemeClr>
                </a:solidFill>
              </a:rPr>
              <a:t> (PC absolute);  e.g. J and JAL</a:t>
            </a:r>
          </a:p>
          <a:p>
            <a:r>
              <a:rPr lang="en-US" sz="2800" dirty="0" smtClean="0">
                <a:solidFill>
                  <a:schemeClr val="accent5">
                    <a:lumMod val="60000"/>
                    <a:lumOff val="40000"/>
                  </a:schemeClr>
                </a:solidFill>
              </a:rPr>
              <a:t>      </a:t>
            </a:r>
            <a:r>
              <a:rPr lang="en-US" sz="2400" dirty="0" smtClean="0">
                <a:solidFill>
                  <a:schemeClr val="accent5">
                    <a:lumMod val="60000"/>
                    <a:lumOff val="40000"/>
                  </a:schemeClr>
                </a:solidFill>
              </a:rPr>
              <a:t>. (PC+4)</a:t>
            </a:r>
            <a:r>
              <a:rPr lang="en-US" sz="2400" baseline="-25000" dirty="0" smtClean="0">
                <a:solidFill>
                  <a:schemeClr val="accent5">
                    <a:lumMod val="60000"/>
                    <a:lumOff val="40000"/>
                  </a:schemeClr>
                </a:solidFill>
              </a:rPr>
              <a:t>31..28</a:t>
            </a:r>
            <a:r>
              <a:rPr lang="en-US" sz="2400" dirty="0" smtClean="0">
                <a:solidFill>
                  <a:schemeClr val="accent5">
                    <a:lumMod val="60000"/>
                    <a:lumOff val="40000"/>
                  </a:schemeClr>
                </a:solidFill>
              </a:rPr>
              <a:t> • target </a:t>
            </a:r>
            <a:r>
              <a:rPr lang="en-US" sz="2400" dirty="0">
                <a:solidFill>
                  <a:schemeClr val="accent5">
                    <a:lumMod val="60000"/>
                    <a:lumOff val="40000"/>
                  </a:schemeClr>
                </a:solidFill>
              </a:rPr>
              <a:t>• </a:t>
            </a:r>
            <a:r>
              <a:rPr lang="en-US" sz="2400" dirty="0" smtClean="0">
                <a:solidFill>
                  <a:schemeClr val="accent5">
                    <a:lumMod val="60000"/>
                    <a:lumOff val="40000"/>
                  </a:schemeClr>
                </a:solidFill>
              </a:rPr>
              <a:t>00</a:t>
            </a:r>
            <a:r>
              <a:rPr lang="en-US" sz="2800" dirty="0" smtClean="0">
                <a:solidFill>
                  <a:schemeClr val="accent5">
                    <a:lumMod val="60000"/>
                    <a:lumOff val="40000"/>
                  </a:schemeClr>
                </a:solidFill>
              </a:rPr>
              <a:t> </a:t>
            </a:r>
          </a:p>
          <a:p>
            <a:r>
              <a:rPr lang="en-US" sz="2800" dirty="0" smtClean="0">
                <a:solidFill>
                  <a:schemeClr val="accent5">
                    <a:lumMod val="60000"/>
                    <a:lumOff val="40000"/>
                  </a:schemeClr>
                </a:solidFill>
              </a:rPr>
              <a:t>- </a:t>
            </a:r>
            <a:r>
              <a:rPr lang="en-US" sz="2800" dirty="0" err="1" smtClean="0">
                <a:solidFill>
                  <a:schemeClr val="accent5">
                    <a:lumMod val="60000"/>
                    <a:lumOff val="40000"/>
                  </a:schemeClr>
                </a:solidFill>
              </a:rPr>
              <a:t>pcreg</a:t>
            </a:r>
            <a:r>
              <a:rPr lang="en-US" sz="2800" dirty="0" smtClean="0">
                <a:solidFill>
                  <a:schemeClr val="accent5">
                    <a:lumMod val="60000"/>
                    <a:lumOff val="40000"/>
                  </a:schemeClr>
                </a:solidFill>
              </a:rPr>
              <a:t> (PC registers);  e.g. JR</a:t>
            </a:r>
            <a:endParaRPr lang="en-US" sz="2800" dirty="0">
              <a:solidFill>
                <a:schemeClr val="accent5">
                  <a:lumMod val="60000"/>
                  <a:lumOff val="40000"/>
                </a:schemeClr>
              </a:solidFill>
            </a:endParaRPr>
          </a:p>
        </p:txBody>
      </p:sp>
    </p:spTree>
    <p:extLst>
      <p:ext uri="{BB962C8B-B14F-4D97-AF65-F5344CB8AC3E}">
        <p14:creationId xmlns:p14="http://schemas.microsoft.com/office/powerpoint/2010/main" val="238261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IF</a:t>
            </a:r>
            <a:endParaRPr lang="en-US" dirty="0"/>
          </a:p>
        </p:txBody>
      </p:sp>
      <p:sp>
        <p:nvSpPr>
          <p:cNvPr id="10" name="Line 8"/>
          <p:cNvSpPr>
            <a:spLocks noChangeShapeType="1"/>
          </p:cNvSpPr>
          <p:nvPr>
            <p:custDataLst>
              <p:tags r:id="rId2"/>
            </p:custDataLst>
          </p:nvPr>
        </p:nvSpPr>
        <p:spPr bwMode="auto">
          <a:xfrm>
            <a:off x="1905000" y="2286000"/>
            <a:ext cx="0" cy="14478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11" name="Text Box 11"/>
          <p:cNvSpPr txBox="1">
            <a:spLocks noChangeArrowheads="1"/>
          </p:cNvSpPr>
          <p:nvPr>
            <p:custDataLst>
              <p:tags r:id="rId3"/>
            </p:custDataLst>
          </p:nvPr>
        </p:nvSpPr>
        <p:spPr bwMode="auto">
          <a:xfrm>
            <a:off x="1371600" y="3743980"/>
            <a:ext cx="990600" cy="457200"/>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12" name="Line 18"/>
          <p:cNvSpPr>
            <a:spLocks noChangeShapeType="1"/>
          </p:cNvSpPr>
          <p:nvPr>
            <p:custDataLst>
              <p:tags r:id="rId4"/>
            </p:custDataLst>
          </p:nvPr>
        </p:nvSpPr>
        <p:spPr bwMode="auto">
          <a:xfrm flipH="1">
            <a:off x="3048000" y="3048000"/>
            <a:ext cx="0" cy="1752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3" name="Line 21"/>
          <p:cNvSpPr>
            <a:spLocks noChangeShapeType="1"/>
          </p:cNvSpPr>
          <p:nvPr>
            <p:custDataLst>
              <p:tags r:id="rId5"/>
            </p:custDataLst>
          </p:nvPr>
        </p:nvSpPr>
        <p:spPr bwMode="auto">
          <a:xfrm>
            <a:off x="1905000" y="4191000"/>
            <a:ext cx="0" cy="685800"/>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14" name="Line 49"/>
          <p:cNvSpPr>
            <a:spLocks noChangeShapeType="1"/>
          </p:cNvSpPr>
          <p:nvPr>
            <p:custDataLst>
              <p:tags r:id="rId6"/>
            </p:custDataLst>
          </p:nvPr>
        </p:nvSpPr>
        <p:spPr bwMode="auto">
          <a:xfrm flipH="1" flipV="1">
            <a:off x="3733800" y="1600200"/>
            <a:ext cx="28194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5" name="Rectangle 4"/>
          <p:cNvSpPr>
            <a:spLocks noChangeArrowheads="1"/>
          </p:cNvSpPr>
          <p:nvPr>
            <p:custDataLst>
              <p:tags r:id="rId7"/>
            </p:custDataLst>
          </p:nvPr>
        </p:nvSpPr>
        <p:spPr bwMode="auto">
          <a:xfrm>
            <a:off x="1600200" y="609600"/>
            <a:ext cx="2133600" cy="16764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800" dirty="0" smtClean="0">
                <a:solidFill>
                  <a:schemeClr val="bg1"/>
                </a:solidFill>
              </a:rPr>
              <a:t>instruction</a:t>
            </a:r>
            <a:br>
              <a:rPr lang="en-US" sz="2800" dirty="0" smtClean="0">
                <a:solidFill>
                  <a:schemeClr val="bg1"/>
                </a:solidFill>
              </a:rPr>
            </a:br>
            <a:r>
              <a:rPr lang="en-US" sz="2800" dirty="0" smtClean="0">
                <a:solidFill>
                  <a:schemeClr val="bg1"/>
                </a:solidFill>
              </a:rPr>
              <a:t>memory</a:t>
            </a:r>
            <a:endParaRPr lang="en-US" sz="2800" dirty="0">
              <a:solidFill>
                <a:schemeClr val="bg1"/>
              </a:solidFill>
            </a:endParaRPr>
          </a:p>
        </p:txBody>
      </p:sp>
      <p:sp>
        <p:nvSpPr>
          <p:cNvPr id="16" name="Oval 17"/>
          <p:cNvSpPr>
            <a:spLocks noChangeArrowheads="1"/>
          </p:cNvSpPr>
          <p:nvPr>
            <p:custDataLst>
              <p:tags r:id="rId8"/>
            </p:custDataLst>
          </p:nvPr>
        </p:nvSpPr>
        <p:spPr bwMode="auto">
          <a:xfrm>
            <a:off x="1676400" y="4648200"/>
            <a:ext cx="1600200" cy="10668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Calibri"/>
              </a:rPr>
              <a:t>new</a:t>
            </a:r>
            <a:br>
              <a:rPr lang="en-US" sz="2800" dirty="0" smtClean="0">
                <a:solidFill>
                  <a:srgbClr val="FFFFFF"/>
                </a:solidFill>
                <a:latin typeface="Calibri"/>
              </a:rPr>
            </a:br>
            <a:r>
              <a:rPr lang="en-US" sz="2800" dirty="0" smtClean="0">
                <a:solidFill>
                  <a:srgbClr val="FFFFFF"/>
                </a:solidFill>
                <a:latin typeface="Calibri"/>
              </a:rPr>
              <a:t>pc</a:t>
            </a:r>
            <a:endParaRPr lang="en-US" sz="2800" dirty="0">
              <a:solidFill>
                <a:srgbClr val="FFFFFF"/>
              </a:solidFill>
              <a:latin typeface="Calibri"/>
            </a:endParaRPr>
          </a:p>
        </p:txBody>
      </p:sp>
      <p:sp>
        <p:nvSpPr>
          <p:cNvPr id="17" name="Line 49"/>
          <p:cNvSpPr>
            <a:spLocks noChangeShapeType="1"/>
          </p:cNvSpPr>
          <p:nvPr>
            <p:custDataLst>
              <p:tags r:id="rId9"/>
            </p:custDataLst>
          </p:nvPr>
        </p:nvSpPr>
        <p:spPr bwMode="auto">
          <a:xfrm flipH="1" flipV="1">
            <a:off x="6553200" y="1600200"/>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8" name="Line 18"/>
          <p:cNvSpPr>
            <a:spLocks noChangeShapeType="1"/>
          </p:cNvSpPr>
          <p:nvPr>
            <p:custDataLst>
              <p:tags r:id="rId10"/>
            </p:custDataLst>
          </p:nvPr>
        </p:nvSpPr>
        <p:spPr bwMode="auto">
          <a:xfrm>
            <a:off x="1905000" y="3048000"/>
            <a:ext cx="3810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sp>
        <p:nvSpPr>
          <p:cNvPr id="20" name="Text Box 11"/>
          <p:cNvSpPr txBox="1">
            <a:spLocks noChangeArrowheads="1"/>
          </p:cNvSpPr>
          <p:nvPr>
            <p:custDataLst>
              <p:tags r:id="rId11"/>
            </p:custDataLst>
          </p:nvPr>
        </p:nvSpPr>
        <p:spPr bwMode="auto">
          <a:xfrm rot="16200000">
            <a:off x="5029201" y="3047999"/>
            <a:ext cx="5181600" cy="6095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21" name="Text Box 11"/>
          <p:cNvSpPr txBox="1">
            <a:spLocks noChangeArrowheads="1"/>
          </p:cNvSpPr>
          <p:nvPr>
            <p:custDataLst>
              <p:tags r:id="rId12"/>
            </p:custDataLst>
          </p:nvPr>
        </p:nvSpPr>
        <p:spPr bwMode="auto">
          <a:xfrm rot="16200000">
            <a:off x="7086601" y="2438402"/>
            <a:ext cx="1066797"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inst</a:t>
            </a:r>
            <a:endParaRPr lang="en-US" sz="2400" dirty="0">
              <a:solidFill>
                <a:srgbClr val="FFFFFF"/>
              </a:solidFill>
              <a:latin typeface="+mj-lt"/>
            </a:endParaRPr>
          </a:p>
        </p:txBody>
      </p:sp>
      <p:sp>
        <p:nvSpPr>
          <p:cNvPr id="23" name="Line 49"/>
          <p:cNvSpPr>
            <a:spLocks noChangeShapeType="1"/>
          </p:cNvSpPr>
          <p:nvPr>
            <p:custDataLst>
              <p:tags r:id="rId13"/>
            </p:custDataLst>
          </p:nvPr>
        </p:nvSpPr>
        <p:spPr bwMode="auto">
          <a:xfrm flipH="1" flipV="1">
            <a:off x="6553200" y="2743200"/>
            <a:ext cx="762000" cy="0"/>
          </a:xfrm>
          <a:prstGeom prst="line">
            <a:avLst/>
          </a:prstGeom>
          <a:noFill/>
          <a:ln w="25400" cap="sq">
            <a:solidFill>
              <a:schemeClr val="bg1"/>
            </a:solidFill>
            <a:round/>
            <a:headEnd type="arrow" w="med" len="med"/>
            <a:tailEnd type="none" w="med" len="med"/>
          </a:ln>
          <a:effectLst/>
        </p:spPr>
        <p:txBody>
          <a:bodyPr wrap="square" anchor="ctr" anchorCtr="1">
            <a:noAutofit/>
          </a:bodyPr>
          <a:lstStyle/>
          <a:p>
            <a:endParaRPr lang="en-US"/>
          </a:p>
        </p:txBody>
      </p:sp>
      <p:sp>
        <p:nvSpPr>
          <p:cNvPr id="24" name="Line 25"/>
          <p:cNvSpPr>
            <a:spLocks noChangeShapeType="1"/>
          </p:cNvSpPr>
          <p:nvPr>
            <p:custDataLst>
              <p:tags r:id="rId14"/>
            </p:custDataLst>
          </p:nvPr>
        </p:nvSpPr>
        <p:spPr bwMode="auto">
          <a:xfrm flipV="1">
            <a:off x="3429000" y="2286000"/>
            <a:ext cx="1" cy="5334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25" name="TextBox 24"/>
          <p:cNvSpPr txBox="1"/>
          <p:nvPr>
            <p:custDataLst>
              <p:tags r:id="rId15"/>
            </p:custDataLst>
          </p:nvPr>
        </p:nvSpPr>
        <p:spPr>
          <a:xfrm>
            <a:off x="1676400" y="1905000"/>
            <a:ext cx="838200" cy="461665"/>
          </a:xfrm>
          <a:prstGeom prst="rect">
            <a:avLst/>
          </a:prstGeom>
          <a:noFill/>
        </p:spPr>
        <p:txBody>
          <a:bodyPr wrap="square" rtlCol="0">
            <a:spAutoFit/>
          </a:bodyPr>
          <a:lstStyle/>
          <a:p>
            <a:r>
              <a:rPr lang="en-US" sz="2400" dirty="0" err="1" smtClean="0">
                <a:solidFill>
                  <a:schemeClr val="bg1"/>
                </a:solidFill>
              </a:rPr>
              <a:t>addr</a:t>
            </a:r>
            <a:endParaRPr lang="en-US" sz="2400" dirty="0" smtClean="0">
              <a:solidFill>
                <a:schemeClr val="bg1"/>
              </a:solidFill>
            </a:endParaRPr>
          </a:p>
        </p:txBody>
      </p:sp>
      <p:sp>
        <p:nvSpPr>
          <p:cNvPr id="26" name="TextBox 25"/>
          <p:cNvSpPr txBox="1"/>
          <p:nvPr>
            <p:custDataLst>
              <p:tags r:id="rId16"/>
            </p:custDataLst>
          </p:nvPr>
        </p:nvSpPr>
        <p:spPr>
          <a:xfrm>
            <a:off x="3124200" y="1905000"/>
            <a:ext cx="609600" cy="461665"/>
          </a:xfrm>
          <a:prstGeom prst="rect">
            <a:avLst/>
          </a:prstGeom>
          <a:noFill/>
        </p:spPr>
        <p:txBody>
          <a:bodyPr wrap="square" rtlCol="0">
            <a:spAutoFit/>
          </a:bodyPr>
          <a:lstStyle/>
          <a:p>
            <a:r>
              <a:rPr lang="en-US" sz="2400" dirty="0" smtClean="0">
                <a:solidFill>
                  <a:schemeClr val="bg1"/>
                </a:solidFill>
              </a:rPr>
              <a:t>mc</a:t>
            </a:r>
          </a:p>
        </p:txBody>
      </p:sp>
      <p:sp>
        <p:nvSpPr>
          <p:cNvPr id="27" name="TextBox 26"/>
          <p:cNvSpPr txBox="1"/>
          <p:nvPr>
            <p:custDataLst>
              <p:tags r:id="rId17"/>
            </p:custDataLst>
          </p:nvPr>
        </p:nvSpPr>
        <p:spPr>
          <a:xfrm>
            <a:off x="3733800" y="2590800"/>
            <a:ext cx="2667000" cy="523220"/>
          </a:xfrm>
          <a:prstGeom prst="rect">
            <a:avLst/>
          </a:prstGeom>
          <a:noFill/>
        </p:spPr>
        <p:txBody>
          <a:bodyPr wrap="square" rtlCol="0">
            <a:spAutoFit/>
          </a:bodyPr>
          <a:lstStyle/>
          <a:p>
            <a:r>
              <a:rPr lang="en-US" sz="2800" dirty="0" smtClean="0">
                <a:solidFill>
                  <a:schemeClr val="bg1"/>
                </a:solidFill>
              </a:rPr>
              <a:t>00 = read word</a:t>
            </a:r>
          </a:p>
        </p:txBody>
      </p:sp>
      <p:sp>
        <p:nvSpPr>
          <p:cNvPr id="28" name="Line 49"/>
          <p:cNvSpPr>
            <a:spLocks noChangeShapeType="1"/>
          </p:cNvSpPr>
          <p:nvPr>
            <p:custDataLst>
              <p:tags r:id="rId18"/>
            </p:custDataLst>
          </p:nvPr>
        </p:nvSpPr>
        <p:spPr bwMode="auto">
          <a:xfrm flipH="1" flipV="1">
            <a:off x="3429000" y="2819400"/>
            <a:ext cx="228600" cy="0"/>
          </a:xfrm>
          <a:prstGeom prst="line">
            <a:avLst/>
          </a:prstGeom>
          <a:noFill/>
          <a:ln w="25400" cap="sq">
            <a:solidFill>
              <a:schemeClr val="accent2"/>
            </a:solidFill>
            <a:round/>
            <a:headEnd/>
            <a:tailEnd/>
          </a:ln>
          <a:effectLst/>
        </p:spPr>
        <p:txBody>
          <a:bodyPr wrap="square" anchor="ctr" anchorCtr="1">
            <a:noAutofit/>
          </a:bodyPr>
          <a:lstStyle/>
          <a:p>
            <a:endParaRPr lang="en-US"/>
          </a:p>
        </p:txBody>
      </p:sp>
      <p:sp>
        <p:nvSpPr>
          <p:cNvPr id="32" name="TextBox 31"/>
          <p:cNvSpPr txBox="1"/>
          <p:nvPr>
            <p:custDataLst>
              <p:tags r:id="rId19"/>
            </p:custDataLst>
          </p:nvPr>
        </p:nvSpPr>
        <p:spPr>
          <a:xfrm>
            <a:off x="7162800" y="5953780"/>
            <a:ext cx="914400" cy="523220"/>
          </a:xfrm>
          <a:prstGeom prst="rect">
            <a:avLst/>
          </a:prstGeom>
          <a:noFill/>
        </p:spPr>
        <p:txBody>
          <a:bodyPr wrap="square" rtlCol="0">
            <a:spAutoFit/>
          </a:bodyPr>
          <a:lstStyle/>
          <a:p>
            <a:pPr algn="ctr"/>
            <a:r>
              <a:rPr lang="en-US" sz="2800" dirty="0" smtClean="0">
                <a:solidFill>
                  <a:schemeClr val="bg1"/>
                </a:solidFill>
              </a:rPr>
              <a:t>IF/ID</a:t>
            </a:r>
          </a:p>
        </p:txBody>
      </p:sp>
      <p:sp>
        <p:nvSpPr>
          <p:cNvPr id="35" name="Rectangle 4"/>
          <p:cNvSpPr>
            <a:spLocks noChangeArrowheads="1"/>
          </p:cNvSpPr>
          <p:nvPr>
            <p:custDataLst>
              <p:tags r:id="rId20"/>
            </p:custDataLst>
          </p:nvPr>
        </p:nvSpPr>
        <p:spPr bwMode="auto">
          <a:xfrm rot="16200000">
            <a:off x="7048500" y="3009900"/>
            <a:ext cx="3124200" cy="762000"/>
          </a:xfrm>
          <a:prstGeom prst="rect">
            <a:avLst/>
          </a:prstGeom>
          <a:solidFill>
            <a:schemeClr val="accent3">
              <a:lumMod val="75000"/>
            </a:schemeClr>
          </a:solidFill>
          <a:ln w="25400" cap="sq" algn="ctr">
            <a:noFill/>
            <a:miter lim="800000"/>
            <a:headEnd/>
            <a:tailEnd/>
          </a:ln>
          <a:effectLst/>
        </p:spPr>
        <p:txBody>
          <a:bodyPr wrap="square" anchor="ctr" anchorCtr="1">
            <a:noAutofit/>
          </a:bodyPr>
          <a:lstStyle/>
          <a:p>
            <a:pPr algn="ctr"/>
            <a:r>
              <a:rPr lang="en-US" sz="2800" dirty="0" smtClean="0">
                <a:solidFill>
                  <a:schemeClr val="bg1"/>
                </a:solidFill>
              </a:rPr>
              <a:t>Rest of pipeline</a:t>
            </a:r>
            <a:endParaRPr lang="en-US" sz="2800" dirty="0">
              <a:solidFill>
                <a:schemeClr val="bg1"/>
              </a:solidFill>
            </a:endParaRPr>
          </a:p>
        </p:txBody>
      </p:sp>
      <p:grpSp>
        <p:nvGrpSpPr>
          <p:cNvPr id="37" name="Group 36"/>
          <p:cNvGrpSpPr/>
          <p:nvPr>
            <p:custDataLst>
              <p:tags r:id="rId21"/>
            </p:custDataLst>
          </p:nvPr>
        </p:nvGrpSpPr>
        <p:grpSpPr>
          <a:xfrm>
            <a:off x="2286000" y="2590800"/>
            <a:ext cx="533400" cy="914400"/>
            <a:chOff x="990600" y="2971800"/>
            <a:chExt cx="304800" cy="304800"/>
          </a:xfrm>
          <a:noFill/>
        </p:grpSpPr>
        <p:sp>
          <p:nvSpPr>
            <p:cNvPr id="38" name="Freeform 37"/>
            <p:cNvSpPr/>
            <p:nvPr>
              <p:custDataLst>
                <p:tags r:id="rId38"/>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grp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1"/>
            <p:cNvSpPr txBox="1">
              <a:spLocks noChangeArrowheads="1"/>
            </p:cNvSpPr>
            <p:nvPr>
              <p:custDataLst>
                <p:tags r:id="rId39"/>
              </p:custDataLst>
            </p:nvPr>
          </p:nvSpPr>
          <p:spPr bwMode="auto">
            <a:xfrm>
              <a:off x="1081086" y="3002753"/>
              <a:ext cx="152400" cy="228600"/>
            </a:xfrm>
            <a:prstGeom prst="rect">
              <a:avLst/>
            </a:prstGeom>
            <a:grp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40" name="Line 18"/>
          <p:cNvSpPr>
            <a:spLocks noChangeShapeType="1"/>
          </p:cNvSpPr>
          <p:nvPr>
            <p:custDataLst>
              <p:tags r:id="rId22"/>
            </p:custDataLst>
          </p:nvPr>
        </p:nvSpPr>
        <p:spPr bwMode="auto">
          <a:xfrm>
            <a:off x="2819400" y="3048000"/>
            <a:ext cx="2286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41" name="Line 18"/>
          <p:cNvSpPr>
            <a:spLocks noChangeShapeType="1"/>
          </p:cNvSpPr>
          <p:nvPr>
            <p:custDataLst>
              <p:tags r:id="rId23"/>
            </p:custDataLst>
          </p:nvPr>
        </p:nvSpPr>
        <p:spPr bwMode="auto">
          <a:xfrm>
            <a:off x="3048000" y="3962400"/>
            <a:ext cx="4267200" cy="0"/>
          </a:xfrm>
          <a:prstGeom prst="line">
            <a:avLst/>
          </a:prstGeom>
          <a:noFill/>
          <a:ln w="25400" cap="sq">
            <a:solidFill>
              <a:schemeClr val="accent4">
                <a:lumMod val="75000"/>
              </a:schemeClr>
            </a:solidFill>
            <a:round/>
            <a:headEnd type="oval" w="med" len="med"/>
            <a:tailEnd type="arrow" w="med" len="med"/>
          </a:ln>
          <a:effectLst/>
        </p:spPr>
        <p:txBody>
          <a:bodyPr wrap="square" anchor="ctr" anchorCtr="1">
            <a:noAutofit/>
          </a:bodyPr>
          <a:lstStyle/>
          <a:p>
            <a:endParaRPr lang="en-US"/>
          </a:p>
        </p:txBody>
      </p:sp>
      <p:sp>
        <p:nvSpPr>
          <p:cNvPr id="42" name="Text Box 11"/>
          <p:cNvSpPr txBox="1">
            <a:spLocks noChangeArrowheads="1"/>
          </p:cNvSpPr>
          <p:nvPr>
            <p:custDataLst>
              <p:tags r:id="rId24"/>
            </p:custDataLst>
          </p:nvPr>
        </p:nvSpPr>
        <p:spPr bwMode="auto">
          <a:xfrm rot="16200000">
            <a:off x="7086599" y="3657602"/>
            <a:ext cx="1066797"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PC+4</a:t>
            </a:r>
            <a:endParaRPr lang="en-US" sz="2400" dirty="0">
              <a:solidFill>
                <a:srgbClr val="FFFFFF"/>
              </a:solidFill>
              <a:latin typeface="+mj-lt"/>
            </a:endParaRPr>
          </a:p>
        </p:txBody>
      </p:sp>
      <p:sp>
        <p:nvSpPr>
          <p:cNvPr id="43" name="Rectangle 19"/>
          <p:cNvSpPr>
            <a:spLocks noChangeArrowheads="1"/>
          </p:cNvSpPr>
          <p:nvPr>
            <p:custDataLst>
              <p:tags r:id="rId25"/>
            </p:custDataLst>
          </p:nvPr>
        </p:nvSpPr>
        <p:spPr bwMode="auto">
          <a:xfrm rot="10800000">
            <a:off x="2286000" y="4343400"/>
            <a:ext cx="304800" cy="1143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44" name="Line 45"/>
          <p:cNvSpPr>
            <a:spLocks noChangeShapeType="1"/>
          </p:cNvSpPr>
          <p:nvPr>
            <p:custDataLst>
              <p:tags r:id="rId26"/>
            </p:custDataLst>
          </p:nvPr>
        </p:nvSpPr>
        <p:spPr bwMode="auto">
          <a:xfrm flipV="1">
            <a:off x="2438400" y="5410200"/>
            <a:ext cx="0" cy="381000"/>
          </a:xfrm>
          <a:prstGeom prst="line">
            <a:avLst/>
          </a:prstGeom>
          <a:noFill/>
          <a:ln w="25400" cap="sq">
            <a:solidFill>
              <a:schemeClr val="accent2"/>
            </a:solidFill>
            <a:prstDash val="dash"/>
            <a:round/>
            <a:headEnd type="none" w="med" len="med"/>
            <a:tailEnd type="arrow" w="med" len="med"/>
          </a:ln>
          <a:effectLst/>
        </p:spPr>
        <p:txBody>
          <a:bodyPr wrap="square" anchor="ctr" anchorCtr="1">
            <a:noAutofit/>
          </a:bodyPr>
          <a:lstStyle/>
          <a:p>
            <a:endParaRPr lang="en-US"/>
          </a:p>
        </p:txBody>
      </p:sp>
      <p:sp>
        <p:nvSpPr>
          <p:cNvPr id="45" name="TextBox 44"/>
          <p:cNvSpPr txBox="1"/>
          <p:nvPr>
            <p:custDataLst>
              <p:tags r:id="rId27"/>
            </p:custDataLst>
          </p:nvPr>
        </p:nvSpPr>
        <p:spPr>
          <a:xfrm>
            <a:off x="2743200" y="5715000"/>
            <a:ext cx="990600" cy="523220"/>
          </a:xfrm>
          <a:prstGeom prst="rect">
            <a:avLst/>
          </a:prstGeom>
          <a:noFill/>
        </p:spPr>
        <p:txBody>
          <a:bodyPr wrap="square" rtlCol="0">
            <a:spAutoFit/>
          </a:bodyPr>
          <a:lstStyle/>
          <a:p>
            <a:r>
              <a:rPr lang="en-US" sz="2800" dirty="0" err="1" smtClean="0">
                <a:solidFill>
                  <a:schemeClr val="bg1"/>
                </a:solidFill>
              </a:rPr>
              <a:t>pcsel</a:t>
            </a:r>
            <a:endParaRPr lang="en-US" sz="2800" dirty="0" smtClean="0">
              <a:solidFill>
                <a:schemeClr val="bg1"/>
              </a:solidFill>
            </a:endParaRPr>
          </a:p>
        </p:txBody>
      </p:sp>
      <p:sp>
        <p:nvSpPr>
          <p:cNvPr id="46" name="Line 21"/>
          <p:cNvSpPr>
            <a:spLocks noChangeShapeType="1"/>
          </p:cNvSpPr>
          <p:nvPr>
            <p:custDataLst>
              <p:tags r:id="rId28"/>
            </p:custDataLst>
          </p:nvPr>
        </p:nvSpPr>
        <p:spPr bwMode="auto">
          <a:xfrm>
            <a:off x="3048000" y="3048000"/>
            <a:ext cx="0" cy="1447800"/>
          </a:xfrm>
          <a:prstGeom prst="line">
            <a:avLst/>
          </a:prstGeom>
          <a:noFill/>
          <a:ln w="25400" cap="sq">
            <a:solidFill>
              <a:schemeClr val="accent4">
                <a:lumMod val="75000"/>
              </a:schemeClr>
            </a:solidFill>
            <a:round/>
            <a:headEnd type="none" w="med" len="med"/>
            <a:tailEnd type="none" w="med" len="med"/>
          </a:ln>
          <a:effectLst/>
        </p:spPr>
        <p:txBody>
          <a:bodyPr wrap="square" anchor="ctr">
            <a:spAutoFit/>
          </a:bodyPr>
          <a:lstStyle/>
          <a:p>
            <a:endParaRPr lang="en-US"/>
          </a:p>
        </p:txBody>
      </p:sp>
      <p:sp>
        <p:nvSpPr>
          <p:cNvPr id="48" name="Line 21"/>
          <p:cNvSpPr>
            <a:spLocks noChangeShapeType="1"/>
          </p:cNvSpPr>
          <p:nvPr>
            <p:custDataLst>
              <p:tags r:id="rId29"/>
            </p:custDataLst>
          </p:nvPr>
        </p:nvSpPr>
        <p:spPr bwMode="auto">
          <a:xfrm>
            <a:off x="2590800" y="4495800"/>
            <a:ext cx="457200" cy="0"/>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50" name="Line 21"/>
          <p:cNvSpPr>
            <a:spLocks noChangeShapeType="1"/>
          </p:cNvSpPr>
          <p:nvPr>
            <p:custDataLst>
              <p:tags r:id="rId30"/>
            </p:custDataLst>
          </p:nvPr>
        </p:nvSpPr>
        <p:spPr bwMode="auto">
          <a:xfrm flipV="1">
            <a:off x="2590800" y="4876800"/>
            <a:ext cx="6553200" cy="0"/>
          </a:xfrm>
          <a:prstGeom prst="line">
            <a:avLst/>
          </a:prstGeom>
          <a:noFill/>
          <a:ln w="25400" cap="sq">
            <a:solidFill>
              <a:schemeClr val="accent4">
                <a:lumMod val="75000"/>
              </a:schemeClr>
            </a:solidFill>
            <a:prstDash val="dash"/>
            <a:round/>
            <a:headEnd type="arrow" w="med" len="med"/>
            <a:tailEnd type="none" w="med" len="med"/>
          </a:ln>
          <a:effectLst/>
        </p:spPr>
        <p:txBody>
          <a:bodyPr wrap="square" anchor="ctr">
            <a:spAutoFit/>
          </a:bodyPr>
          <a:lstStyle/>
          <a:p>
            <a:endParaRPr lang="en-US"/>
          </a:p>
        </p:txBody>
      </p:sp>
      <p:sp>
        <p:nvSpPr>
          <p:cNvPr id="52" name="Line 21"/>
          <p:cNvSpPr>
            <a:spLocks noChangeShapeType="1"/>
          </p:cNvSpPr>
          <p:nvPr>
            <p:custDataLst>
              <p:tags r:id="rId31"/>
            </p:custDataLst>
          </p:nvPr>
        </p:nvSpPr>
        <p:spPr bwMode="auto">
          <a:xfrm flipV="1">
            <a:off x="2590800" y="5105400"/>
            <a:ext cx="6553200" cy="0"/>
          </a:xfrm>
          <a:prstGeom prst="line">
            <a:avLst/>
          </a:prstGeom>
          <a:noFill/>
          <a:ln w="25400" cap="sq">
            <a:solidFill>
              <a:schemeClr val="accent4">
                <a:lumMod val="75000"/>
              </a:schemeClr>
            </a:solidFill>
            <a:prstDash val="dash"/>
            <a:round/>
            <a:headEnd type="arrow" w="med" len="med"/>
            <a:tailEnd type="none" w="med" len="med"/>
          </a:ln>
          <a:effectLst/>
        </p:spPr>
        <p:txBody>
          <a:bodyPr wrap="square" anchor="ctr">
            <a:spAutoFit/>
          </a:bodyPr>
          <a:lstStyle/>
          <a:p>
            <a:endParaRPr lang="en-US"/>
          </a:p>
        </p:txBody>
      </p:sp>
      <p:sp>
        <p:nvSpPr>
          <p:cNvPr id="54" name="Line 21"/>
          <p:cNvSpPr>
            <a:spLocks noChangeShapeType="1"/>
          </p:cNvSpPr>
          <p:nvPr>
            <p:custDataLst>
              <p:tags r:id="rId32"/>
            </p:custDataLst>
          </p:nvPr>
        </p:nvSpPr>
        <p:spPr bwMode="auto">
          <a:xfrm>
            <a:off x="2590800" y="5334000"/>
            <a:ext cx="6553200" cy="0"/>
          </a:xfrm>
          <a:prstGeom prst="line">
            <a:avLst/>
          </a:prstGeom>
          <a:noFill/>
          <a:ln w="25400" cap="sq">
            <a:solidFill>
              <a:schemeClr val="accent4">
                <a:lumMod val="75000"/>
              </a:schemeClr>
            </a:solidFill>
            <a:prstDash val="dash"/>
            <a:round/>
            <a:headEnd type="arrow" w="med" len="med"/>
            <a:tailEnd type="none" w="med" len="med"/>
          </a:ln>
          <a:effectLst/>
        </p:spPr>
        <p:txBody>
          <a:bodyPr wrap="square" anchor="ctr">
            <a:spAutoFit/>
          </a:bodyPr>
          <a:lstStyle/>
          <a:p>
            <a:endParaRPr lang="en-US"/>
          </a:p>
        </p:txBody>
      </p:sp>
      <p:sp>
        <p:nvSpPr>
          <p:cNvPr id="55" name="Line 45"/>
          <p:cNvSpPr>
            <a:spLocks noChangeShapeType="1"/>
          </p:cNvSpPr>
          <p:nvPr>
            <p:custDataLst>
              <p:tags r:id="rId33"/>
            </p:custDataLst>
          </p:nvPr>
        </p:nvSpPr>
        <p:spPr bwMode="auto">
          <a:xfrm flipV="1">
            <a:off x="2514600" y="5791200"/>
            <a:ext cx="6629400" cy="0"/>
          </a:xfrm>
          <a:prstGeom prst="line">
            <a:avLst/>
          </a:prstGeom>
          <a:noFill/>
          <a:ln w="25400" cap="sq">
            <a:solidFill>
              <a:schemeClr val="accent2"/>
            </a:solidFill>
            <a:prstDash val="dash"/>
            <a:round/>
            <a:headEnd type="none" w="med" len="med"/>
            <a:tailEnd type="none" w="med" len="med"/>
          </a:ln>
          <a:effectLst/>
        </p:spPr>
        <p:txBody>
          <a:bodyPr wrap="square" anchor="ctr" anchorCtr="1">
            <a:noAutofit/>
          </a:bodyPr>
          <a:lstStyle/>
          <a:p>
            <a:endParaRPr lang="en-US"/>
          </a:p>
        </p:txBody>
      </p:sp>
      <p:sp>
        <p:nvSpPr>
          <p:cNvPr id="56" name="Line 21"/>
          <p:cNvSpPr>
            <a:spLocks noChangeShapeType="1"/>
          </p:cNvSpPr>
          <p:nvPr>
            <p:custDataLst>
              <p:tags r:id="rId34"/>
            </p:custDataLst>
          </p:nvPr>
        </p:nvSpPr>
        <p:spPr bwMode="auto">
          <a:xfrm>
            <a:off x="1905000" y="4876800"/>
            <a:ext cx="381000" cy="0"/>
          </a:xfrm>
          <a:prstGeom prst="line">
            <a:avLst/>
          </a:prstGeom>
          <a:noFill/>
          <a:ln w="25400" cap="sq">
            <a:solidFill>
              <a:schemeClr val="accent4">
                <a:lumMod val="75000"/>
              </a:schemeClr>
            </a:solidFill>
            <a:round/>
            <a:headEnd type="none" w="med" len="med"/>
            <a:tailEnd type="none" w="med" len="med"/>
          </a:ln>
          <a:effectLst/>
        </p:spPr>
        <p:txBody>
          <a:bodyPr wrap="square" anchor="ctr">
            <a:spAutoFit/>
          </a:bodyPr>
          <a:lstStyle/>
          <a:p>
            <a:endParaRPr lang="en-US"/>
          </a:p>
        </p:txBody>
      </p:sp>
      <p:sp>
        <p:nvSpPr>
          <p:cNvPr id="47" name="TextBox 46"/>
          <p:cNvSpPr txBox="1"/>
          <p:nvPr>
            <p:custDataLst>
              <p:tags r:id="rId35"/>
            </p:custDataLst>
          </p:nvPr>
        </p:nvSpPr>
        <p:spPr>
          <a:xfrm>
            <a:off x="3962400" y="4491335"/>
            <a:ext cx="1752600" cy="461665"/>
          </a:xfrm>
          <a:prstGeom prst="rect">
            <a:avLst/>
          </a:prstGeom>
          <a:noFill/>
        </p:spPr>
        <p:txBody>
          <a:bodyPr wrap="square" rtlCol="0">
            <a:spAutoFit/>
          </a:bodyPr>
          <a:lstStyle/>
          <a:p>
            <a:r>
              <a:rPr lang="en-US" sz="2400" dirty="0" err="1" smtClean="0">
                <a:solidFill>
                  <a:schemeClr val="bg1"/>
                </a:solidFill>
              </a:rPr>
              <a:t>pcreg</a:t>
            </a:r>
            <a:endParaRPr lang="en-US" sz="2400" dirty="0" smtClean="0">
              <a:solidFill>
                <a:schemeClr val="bg1"/>
              </a:solidFill>
            </a:endParaRPr>
          </a:p>
        </p:txBody>
      </p:sp>
      <p:sp>
        <p:nvSpPr>
          <p:cNvPr id="49" name="TextBox 48"/>
          <p:cNvSpPr txBox="1"/>
          <p:nvPr>
            <p:custDataLst>
              <p:tags r:id="rId36"/>
            </p:custDataLst>
          </p:nvPr>
        </p:nvSpPr>
        <p:spPr>
          <a:xfrm>
            <a:off x="4724400" y="4734580"/>
            <a:ext cx="1752600" cy="461665"/>
          </a:xfrm>
          <a:prstGeom prst="rect">
            <a:avLst/>
          </a:prstGeom>
          <a:noFill/>
        </p:spPr>
        <p:txBody>
          <a:bodyPr wrap="square" rtlCol="0">
            <a:spAutoFit/>
          </a:bodyPr>
          <a:lstStyle/>
          <a:p>
            <a:r>
              <a:rPr lang="en-US" sz="2400" dirty="0" err="1" smtClean="0">
                <a:solidFill>
                  <a:schemeClr val="bg1"/>
                </a:solidFill>
              </a:rPr>
              <a:t>pcrel</a:t>
            </a:r>
            <a:endParaRPr lang="en-US" sz="2400" dirty="0" smtClean="0">
              <a:solidFill>
                <a:schemeClr val="bg1"/>
              </a:solidFill>
            </a:endParaRPr>
          </a:p>
        </p:txBody>
      </p:sp>
      <p:sp>
        <p:nvSpPr>
          <p:cNvPr id="51" name="TextBox 50"/>
          <p:cNvSpPr txBox="1"/>
          <p:nvPr>
            <p:custDataLst>
              <p:tags r:id="rId37"/>
            </p:custDataLst>
          </p:nvPr>
        </p:nvSpPr>
        <p:spPr>
          <a:xfrm>
            <a:off x="5334000" y="4963180"/>
            <a:ext cx="1752600" cy="461665"/>
          </a:xfrm>
          <a:prstGeom prst="rect">
            <a:avLst/>
          </a:prstGeom>
          <a:noFill/>
        </p:spPr>
        <p:txBody>
          <a:bodyPr wrap="square" rtlCol="0">
            <a:spAutoFit/>
          </a:bodyPr>
          <a:lstStyle/>
          <a:p>
            <a:r>
              <a:rPr lang="en-US" sz="2400" dirty="0" err="1" smtClean="0">
                <a:solidFill>
                  <a:schemeClr val="bg1"/>
                </a:solidFill>
              </a:rPr>
              <a:t>pcabs</a:t>
            </a:r>
            <a:endParaRPr lang="en-US" sz="2400" dirty="0" smtClean="0">
              <a:solidFill>
                <a:schemeClr val="bg1"/>
              </a:solidFill>
            </a:endParaRPr>
          </a:p>
        </p:txBody>
      </p:sp>
    </p:spTree>
    <p:extLst>
      <p:ext uri="{BB962C8B-B14F-4D97-AF65-F5344CB8AC3E}">
        <p14:creationId xmlns:p14="http://schemas.microsoft.com/office/powerpoint/2010/main" val="44687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xit"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20" grpId="0" animBg="1"/>
      <p:bldP spid="21" grpId="0" animBg="1"/>
      <p:bldP spid="24" grpId="0" animBg="1"/>
      <p:bldP spid="27" grpId="0"/>
      <p:bldP spid="28" grpId="0" animBg="1"/>
      <p:bldP spid="32" grpId="0"/>
      <p:bldP spid="35" grpId="0" animBg="1"/>
      <p:bldP spid="42" grpId="0" animBg="1"/>
      <p:bldP spid="43" grpId="0" animBg="1"/>
      <p:bldP spid="44" grpId="0" animBg="1"/>
      <p:bldP spid="45" grpId="0"/>
      <p:bldP spid="46" grpId="0" animBg="1"/>
      <p:bldP spid="48" grpId="0" animBg="1"/>
      <p:bldP spid="50" grpId="0" animBg="1"/>
      <p:bldP spid="52" grpId="0" animBg="1"/>
      <p:bldP spid="54" grpId="0" animBg="1"/>
      <p:bldP spid="55" grpId="0" animBg="1"/>
      <p:bldP spid="56" grpId="0" animBg="1"/>
      <p:bldP spid="47" grpId="0"/>
      <p:bldP spid="49" grpId="0"/>
      <p:bldP spid="5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4418" name="Rectangle 2"/>
          <p:cNvSpPr>
            <a:spLocks noGrp="1" noChangeArrowheads="1"/>
          </p:cNvSpPr>
          <p:nvPr>
            <p:ph type="title"/>
            <p:custDataLst>
              <p:tags r:id="rId1"/>
            </p:custDataLst>
          </p:nvPr>
        </p:nvSpPr>
        <p:spPr/>
        <p:txBody>
          <a:bodyPr>
            <a:noAutofit/>
          </a:bodyPr>
          <a:lstStyle/>
          <a:p>
            <a:r>
              <a:rPr lang="en-US" dirty="0" smtClean="0"/>
              <a:t>ID</a:t>
            </a:r>
            <a:endParaRPr lang="en-US" dirty="0"/>
          </a:p>
        </p:txBody>
      </p:sp>
      <p:sp>
        <p:nvSpPr>
          <p:cNvPr id="2364419" name="Rectangle 3"/>
          <p:cNvSpPr>
            <a:spLocks noGrp="1" noChangeArrowheads="1"/>
          </p:cNvSpPr>
          <p:nvPr>
            <p:ph idx="1"/>
            <p:custDataLst>
              <p:tags r:id="rId2"/>
            </p:custDataLst>
          </p:nvPr>
        </p:nvSpPr>
        <p:spPr/>
        <p:txBody>
          <a:bodyPr>
            <a:noAutofit/>
          </a:bodyPr>
          <a:lstStyle/>
          <a:p>
            <a:pPr>
              <a:lnSpc>
                <a:spcPct val="90000"/>
              </a:lnSpc>
            </a:pPr>
            <a:r>
              <a:rPr lang="en-US" sz="2800" dirty="0" smtClean="0">
                <a:solidFill>
                  <a:schemeClr val="accent5">
                    <a:lumMod val="60000"/>
                    <a:lumOff val="40000"/>
                  </a:schemeClr>
                </a:solidFill>
              </a:rPr>
              <a:t>Stage 2: Instruction Decode</a:t>
            </a:r>
          </a:p>
          <a:p>
            <a:pPr>
              <a:lnSpc>
                <a:spcPct val="90000"/>
              </a:lnSpc>
            </a:pPr>
            <a:endParaRPr lang="en-US" sz="2800" dirty="0" smtClean="0"/>
          </a:p>
          <a:p>
            <a:pPr>
              <a:lnSpc>
                <a:spcPct val="90000"/>
              </a:lnSpc>
            </a:pPr>
            <a:r>
              <a:rPr lang="en-US" sz="2800" dirty="0" smtClean="0"/>
              <a:t>On </a:t>
            </a:r>
            <a:r>
              <a:rPr lang="en-US" sz="2800" dirty="0" smtClean="0">
                <a:solidFill>
                  <a:schemeClr val="accent5">
                    <a:lumMod val="60000"/>
                    <a:lumOff val="40000"/>
                  </a:schemeClr>
                </a:solidFill>
              </a:rPr>
              <a:t>every</a:t>
            </a:r>
            <a:r>
              <a:rPr lang="en-US" sz="2800" dirty="0" smtClean="0"/>
              <a:t> cycle:</a:t>
            </a:r>
          </a:p>
          <a:p>
            <a:pPr lvl="1">
              <a:lnSpc>
                <a:spcPct val="90000"/>
              </a:lnSpc>
            </a:pPr>
            <a:r>
              <a:rPr lang="en-US" sz="2400" dirty="0" smtClean="0"/>
              <a:t>Read IF/ID </a:t>
            </a:r>
            <a:r>
              <a:rPr lang="en-US" sz="2400" dirty="0"/>
              <a:t>pipeline </a:t>
            </a:r>
            <a:r>
              <a:rPr lang="en-US" sz="2400" dirty="0" smtClean="0"/>
              <a:t>register to get instruction bits</a:t>
            </a:r>
          </a:p>
          <a:p>
            <a:pPr lvl="1">
              <a:lnSpc>
                <a:spcPct val="90000"/>
              </a:lnSpc>
            </a:pPr>
            <a:r>
              <a:rPr lang="en-US" sz="2400" dirty="0" smtClean="0"/>
              <a:t>Decode instruction, generate control signals</a:t>
            </a:r>
          </a:p>
          <a:p>
            <a:pPr lvl="1">
              <a:lnSpc>
                <a:spcPct val="90000"/>
              </a:lnSpc>
            </a:pPr>
            <a:r>
              <a:rPr lang="en-US" sz="2400" dirty="0" smtClean="0"/>
              <a:t>Read from register file</a:t>
            </a:r>
          </a:p>
          <a:p>
            <a:pPr lvl="1">
              <a:lnSpc>
                <a:spcPct val="90000"/>
              </a:lnSpc>
            </a:pPr>
            <a:endParaRPr lang="en-US" sz="2400" dirty="0" smtClean="0"/>
          </a:p>
          <a:p>
            <a:pPr>
              <a:lnSpc>
                <a:spcPct val="90000"/>
              </a:lnSpc>
            </a:pPr>
            <a:r>
              <a:rPr lang="en-US" sz="2800" dirty="0" smtClean="0"/>
              <a:t>Write values of interest to </a:t>
            </a:r>
            <a:r>
              <a:rPr lang="en-US" sz="2800" dirty="0" smtClean="0">
                <a:solidFill>
                  <a:schemeClr val="accent5">
                    <a:lumMod val="60000"/>
                    <a:lumOff val="40000"/>
                  </a:schemeClr>
                </a:solidFill>
              </a:rPr>
              <a:t>pipeline register (ID/EX)</a:t>
            </a:r>
          </a:p>
          <a:p>
            <a:pPr lvl="1">
              <a:lnSpc>
                <a:spcPct val="90000"/>
              </a:lnSpc>
            </a:pPr>
            <a:r>
              <a:rPr lang="en-US" sz="2400" dirty="0" smtClean="0"/>
              <a:t>Control information, Rd index, </a:t>
            </a:r>
            <a:r>
              <a:rPr lang="en-US" sz="2400" dirty="0" err="1" smtClean="0"/>
              <a:t>immediates</a:t>
            </a:r>
            <a:r>
              <a:rPr lang="en-US" sz="2400" dirty="0" smtClean="0"/>
              <a:t>, offsets, …</a:t>
            </a:r>
          </a:p>
          <a:p>
            <a:pPr lvl="1">
              <a:lnSpc>
                <a:spcPct val="90000"/>
              </a:lnSpc>
            </a:pPr>
            <a:r>
              <a:rPr lang="en-US" sz="2400" dirty="0" smtClean="0"/>
              <a:t>Contents of Ra, </a:t>
            </a:r>
            <a:r>
              <a:rPr lang="en-US" sz="2400" dirty="0" err="1" smtClean="0"/>
              <a:t>Rb</a:t>
            </a:r>
            <a:endParaRPr lang="en-US" sz="2400" dirty="0" smtClean="0"/>
          </a:p>
          <a:p>
            <a:pPr lvl="1">
              <a:lnSpc>
                <a:spcPct val="90000"/>
              </a:lnSpc>
            </a:pPr>
            <a:r>
              <a:rPr lang="en-US" sz="2400" dirty="0" smtClean="0"/>
              <a:t>PC+4 (for computing branch targets later)</a:t>
            </a:r>
          </a:p>
        </p:txBody>
      </p:sp>
    </p:spTree>
    <p:extLst>
      <p:ext uri="{BB962C8B-B14F-4D97-AF65-F5344CB8AC3E}">
        <p14:creationId xmlns:p14="http://schemas.microsoft.com/office/powerpoint/2010/main" val="28383054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custDataLst>
              <p:tags r:id="rId1"/>
            </p:custDataLst>
          </p:nvPr>
        </p:nvSpPr>
        <p:spPr bwMode="auto">
          <a:xfrm rot="16200000">
            <a:off x="5295901" y="2857500"/>
            <a:ext cx="5562599" cy="6095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 name="Text Box 11"/>
          <p:cNvSpPr txBox="1">
            <a:spLocks noChangeArrowheads="1"/>
          </p:cNvSpPr>
          <p:nvPr>
            <p:custDataLst>
              <p:tags r:id="rId2"/>
            </p:custDataLst>
          </p:nvPr>
        </p:nvSpPr>
        <p:spPr bwMode="auto">
          <a:xfrm rot="16200000">
            <a:off x="7696199" y="5181601"/>
            <a:ext cx="761998"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ctrl</a:t>
            </a:r>
            <a:endParaRPr lang="en-US" sz="2400" dirty="0">
              <a:solidFill>
                <a:srgbClr val="FFFFFF"/>
              </a:solidFill>
              <a:latin typeface="+mj-lt"/>
            </a:endParaRPr>
          </a:p>
        </p:txBody>
      </p:sp>
      <p:sp>
        <p:nvSpPr>
          <p:cNvPr id="6" name="TextBox 5"/>
          <p:cNvSpPr txBox="1"/>
          <p:nvPr>
            <p:custDataLst>
              <p:tags r:id="rId3"/>
            </p:custDataLst>
          </p:nvPr>
        </p:nvSpPr>
        <p:spPr>
          <a:xfrm>
            <a:off x="7543800" y="5943600"/>
            <a:ext cx="1066800" cy="523220"/>
          </a:xfrm>
          <a:prstGeom prst="rect">
            <a:avLst/>
          </a:prstGeom>
          <a:noFill/>
        </p:spPr>
        <p:txBody>
          <a:bodyPr wrap="square" rtlCol="0">
            <a:spAutoFit/>
          </a:bodyPr>
          <a:lstStyle/>
          <a:p>
            <a:pPr algn="ctr"/>
            <a:r>
              <a:rPr lang="en-US" sz="2800" dirty="0" smtClean="0">
                <a:solidFill>
                  <a:schemeClr val="bg1"/>
                </a:solidFill>
              </a:rPr>
              <a:t>ID/EX</a:t>
            </a:r>
          </a:p>
        </p:txBody>
      </p:sp>
      <p:sp>
        <p:nvSpPr>
          <p:cNvPr id="7" name="Rectangle 4"/>
          <p:cNvSpPr>
            <a:spLocks noChangeArrowheads="1"/>
          </p:cNvSpPr>
          <p:nvPr>
            <p:custDataLst>
              <p:tags r:id="rId4"/>
            </p:custDataLst>
          </p:nvPr>
        </p:nvSpPr>
        <p:spPr bwMode="auto">
          <a:xfrm rot="16200000">
            <a:off x="7239000" y="3200400"/>
            <a:ext cx="3124200" cy="381000"/>
          </a:xfrm>
          <a:prstGeom prst="rect">
            <a:avLst/>
          </a:prstGeom>
          <a:solidFill>
            <a:schemeClr val="accent3">
              <a:lumMod val="75000"/>
            </a:schemeClr>
          </a:solidFill>
          <a:ln w="25400" cap="sq" algn="ctr">
            <a:noFill/>
            <a:miter lim="800000"/>
            <a:headEnd/>
            <a:tailEnd/>
          </a:ln>
          <a:effectLst/>
        </p:spPr>
        <p:txBody>
          <a:bodyPr wrap="square" anchor="ctr" anchorCtr="1">
            <a:noAutofit/>
          </a:bodyPr>
          <a:lstStyle/>
          <a:p>
            <a:pPr algn="ctr"/>
            <a:r>
              <a:rPr lang="en-US" sz="2400" dirty="0" smtClean="0">
                <a:solidFill>
                  <a:schemeClr val="bg1"/>
                </a:solidFill>
              </a:rPr>
              <a:t>Rest of pipeline</a:t>
            </a:r>
            <a:endParaRPr lang="en-US" sz="2400" dirty="0">
              <a:solidFill>
                <a:schemeClr val="bg1"/>
              </a:solidFill>
            </a:endParaRPr>
          </a:p>
        </p:txBody>
      </p:sp>
      <p:sp>
        <p:nvSpPr>
          <p:cNvPr id="8" name="Text Box 11"/>
          <p:cNvSpPr txBox="1">
            <a:spLocks noChangeArrowheads="1"/>
          </p:cNvSpPr>
          <p:nvPr>
            <p:custDataLst>
              <p:tags r:id="rId5"/>
            </p:custDataLst>
          </p:nvPr>
        </p:nvSpPr>
        <p:spPr bwMode="auto">
          <a:xfrm rot="16200000">
            <a:off x="7658099" y="4305301"/>
            <a:ext cx="838199" cy="609595"/>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PC+4</a:t>
            </a:r>
            <a:endParaRPr lang="en-US" sz="2400" dirty="0">
              <a:solidFill>
                <a:srgbClr val="FFFFFF"/>
              </a:solidFill>
              <a:latin typeface="+mj-lt"/>
            </a:endParaRPr>
          </a:p>
        </p:txBody>
      </p:sp>
      <p:sp>
        <p:nvSpPr>
          <p:cNvPr id="9" name="Text Box 11"/>
          <p:cNvSpPr txBox="1">
            <a:spLocks noChangeArrowheads="1"/>
          </p:cNvSpPr>
          <p:nvPr>
            <p:custDataLst>
              <p:tags r:id="rId6"/>
            </p:custDataLst>
          </p:nvPr>
        </p:nvSpPr>
        <p:spPr bwMode="auto">
          <a:xfrm rot="16200000">
            <a:off x="-1790700" y="2781299"/>
            <a:ext cx="5562599" cy="6095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0" name="Text Box 11"/>
          <p:cNvSpPr txBox="1">
            <a:spLocks noChangeArrowheads="1"/>
          </p:cNvSpPr>
          <p:nvPr>
            <p:custDataLst>
              <p:tags r:id="rId7"/>
            </p:custDataLst>
          </p:nvPr>
        </p:nvSpPr>
        <p:spPr bwMode="auto">
          <a:xfrm rot="16200000">
            <a:off x="457200" y="2895602"/>
            <a:ext cx="1066797"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inst</a:t>
            </a:r>
            <a:endParaRPr lang="en-US" sz="2400" dirty="0">
              <a:solidFill>
                <a:srgbClr val="FFFFFF"/>
              </a:solidFill>
              <a:latin typeface="+mj-lt"/>
            </a:endParaRPr>
          </a:p>
        </p:txBody>
      </p:sp>
      <p:sp>
        <p:nvSpPr>
          <p:cNvPr id="11" name="TextBox 10"/>
          <p:cNvSpPr txBox="1"/>
          <p:nvPr>
            <p:custDataLst>
              <p:tags r:id="rId8"/>
            </p:custDataLst>
          </p:nvPr>
        </p:nvSpPr>
        <p:spPr>
          <a:xfrm>
            <a:off x="533399" y="5867400"/>
            <a:ext cx="914400" cy="523220"/>
          </a:xfrm>
          <a:prstGeom prst="rect">
            <a:avLst/>
          </a:prstGeom>
          <a:noFill/>
        </p:spPr>
        <p:txBody>
          <a:bodyPr wrap="square" rtlCol="0">
            <a:spAutoFit/>
          </a:bodyPr>
          <a:lstStyle/>
          <a:p>
            <a:pPr algn="ctr"/>
            <a:r>
              <a:rPr lang="en-US" sz="2800" dirty="0" smtClean="0">
                <a:solidFill>
                  <a:schemeClr val="bg1"/>
                </a:solidFill>
              </a:rPr>
              <a:t>IF/ID</a:t>
            </a:r>
          </a:p>
        </p:txBody>
      </p:sp>
      <p:sp>
        <p:nvSpPr>
          <p:cNvPr id="12" name="Text Box 11"/>
          <p:cNvSpPr txBox="1">
            <a:spLocks noChangeArrowheads="1"/>
          </p:cNvSpPr>
          <p:nvPr>
            <p:custDataLst>
              <p:tags r:id="rId9"/>
            </p:custDataLst>
          </p:nvPr>
        </p:nvSpPr>
        <p:spPr bwMode="auto">
          <a:xfrm rot="16200000">
            <a:off x="457198" y="4191004"/>
            <a:ext cx="1066797"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PC+4</a:t>
            </a:r>
            <a:endParaRPr lang="en-US" sz="2400" dirty="0">
              <a:solidFill>
                <a:srgbClr val="FFFFFF"/>
              </a:solidFill>
              <a:latin typeface="+mj-lt"/>
            </a:endParaRPr>
          </a:p>
        </p:txBody>
      </p:sp>
      <p:sp>
        <p:nvSpPr>
          <p:cNvPr id="13" name="Rectangle 4"/>
          <p:cNvSpPr>
            <a:spLocks noChangeArrowheads="1"/>
          </p:cNvSpPr>
          <p:nvPr>
            <p:custDataLst>
              <p:tags r:id="rId10"/>
            </p:custDataLst>
          </p:nvPr>
        </p:nvSpPr>
        <p:spPr bwMode="auto">
          <a:xfrm rot="16200000">
            <a:off x="-1600200" y="3200400"/>
            <a:ext cx="3886200" cy="381000"/>
          </a:xfrm>
          <a:prstGeom prst="rect">
            <a:avLst/>
          </a:prstGeom>
          <a:solidFill>
            <a:schemeClr val="accent3">
              <a:lumMod val="75000"/>
            </a:schemeClr>
          </a:solidFill>
          <a:ln w="25400" cap="sq" algn="ctr">
            <a:noFill/>
            <a:miter lim="800000"/>
            <a:headEnd/>
            <a:tailEnd/>
          </a:ln>
          <a:effectLst/>
        </p:spPr>
        <p:txBody>
          <a:bodyPr wrap="square" anchor="ctr" anchorCtr="1">
            <a:noAutofit/>
          </a:bodyPr>
          <a:lstStyle/>
          <a:p>
            <a:pPr algn="ctr"/>
            <a:r>
              <a:rPr lang="en-US" sz="2400" dirty="0" smtClean="0">
                <a:solidFill>
                  <a:schemeClr val="bg1"/>
                </a:solidFill>
              </a:rPr>
              <a:t>Stage 1: Instruction Fetch</a:t>
            </a:r>
            <a:endParaRPr lang="en-US" sz="2400" dirty="0">
              <a:solidFill>
                <a:schemeClr val="bg1"/>
              </a:solidFill>
            </a:endParaRPr>
          </a:p>
        </p:txBody>
      </p:sp>
      <p:sp>
        <p:nvSpPr>
          <p:cNvPr id="15" name="Rectangle 22"/>
          <p:cNvSpPr>
            <a:spLocks noChangeArrowheads="1"/>
          </p:cNvSpPr>
          <p:nvPr>
            <p:custDataLst>
              <p:tags r:id="rId11"/>
            </p:custDataLst>
          </p:nvPr>
        </p:nvSpPr>
        <p:spPr bwMode="auto">
          <a:xfrm>
            <a:off x="3657600" y="685800"/>
            <a:ext cx="2286001" cy="1828800"/>
          </a:xfrm>
          <a:prstGeom prst="rect">
            <a:avLst/>
          </a:prstGeom>
          <a:noFill/>
          <a:ln w="25400" cap="sq" algn="ctr">
            <a:solidFill>
              <a:schemeClr val="bg1"/>
            </a:solidFill>
            <a:miter lim="800000"/>
            <a:headEnd/>
            <a:tailEnd/>
          </a:ln>
          <a:effectLst/>
        </p:spPr>
        <p:txBody>
          <a:bodyPr anchor="ctr" anchorCtr="1">
            <a:noAutofit/>
          </a:bodyPr>
          <a:lstStyle/>
          <a:p>
            <a:pPr algn="ctr"/>
            <a:r>
              <a:rPr lang="en-US" sz="2800" dirty="0" smtClean="0">
                <a:solidFill>
                  <a:schemeClr val="bg1"/>
                </a:solidFill>
              </a:rPr>
              <a:t>register</a:t>
            </a:r>
            <a:br>
              <a:rPr lang="en-US" sz="2800" dirty="0" smtClean="0">
                <a:solidFill>
                  <a:schemeClr val="bg1"/>
                </a:solidFill>
              </a:rPr>
            </a:br>
            <a:r>
              <a:rPr lang="en-US" sz="2800" dirty="0" smtClean="0">
                <a:solidFill>
                  <a:schemeClr val="bg1"/>
                </a:solidFill>
              </a:rPr>
              <a:t>file</a:t>
            </a:r>
            <a:endParaRPr lang="en-US" sz="2800" dirty="0">
              <a:solidFill>
                <a:schemeClr val="bg1"/>
              </a:solidFill>
            </a:endParaRPr>
          </a:p>
        </p:txBody>
      </p:sp>
      <p:sp>
        <p:nvSpPr>
          <p:cNvPr id="27" name="TextBox 26"/>
          <p:cNvSpPr txBox="1"/>
          <p:nvPr>
            <p:custDataLst>
              <p:tags r:id="rId12"/>
            </p:custDataLst>
          </p:nvPr>
        </p:nvSpPr>
        <p:spPr>
          <a:xfrm>
            <a:off x="3733800" y="762000"/>
            <a:ext cx="457200" cy="369332"/>
          </a:xfrm>
          <a:prstGeom prst="rect">
            <a:avLst/>
          </a:prstGeom>
          <a:noFill/>
        </p:spPr>
        <p:txBody>
          <a:bodyPr wrap="square" lIns="0" tIns="0" rIns="0" bIns="0" rtlCol="0" anchor="ctr" anchorCtr="0">
            <a:noAutofit/>
          </a:bodyPr>
          <a:lstStyle/>
          <a:p>
            <a:r>
              <a:rPr lang="en-US" sz="2400" dirty="0" smtClean="0">
                <a:solidFill>
                  <a:schemeClr val="bg1"/>
                </a:solidFill>
              </a:rPr>
              <a:t>WE</a:t>
            </a:r>
          </a:p>
        </p:txBody>
      </p:sp>
      <p:sp>
        <p:nvSpPr>
          <p:cNvPr id="28" name="TextBox 27"/>
          <p:cNvSpPr txBox="1"/>
          <p:nvPr>
            <p:custDataLst>
              <p:tags r:id="rId13"/>
            </p:custDataLst>
          </p:nvPr>
        </p:nvSpPr>
        <p:spPr>
          <a:xfrm>
            <a:off x="3733800" y="1066800"/>
            <a:ext cx="457200" cy="369332"/>
          </a:xfrm>
          <a:prstGeom prst="rect">
            <a:avLst/>
          </a:prstGeom>
          <a:noFill/>
        </p:spPr>
        <p:txBody>
          <a:bodyPr wrap="square" lIns="0" tIns="0" rIns="0" bIns="0" rtlCol="0" anchor="ctr" anchorCtr="0">
            <a:noAutofit/>
          </a:bodyPr>
          <a:lstStyle/>
          <a:p>
            <a:r>
              <a:rPr lang="en-US" sz="2400" dirty="0" smtClean="0">
                <a:solidFill>
                  <a:schemeClr val="bg1"/>
                </a:solidFill>
              </a:rPr>
              <a:t>Rd</a:t>
            </a:r>
          </a:p>
        </p:txBody>
      </p:sp>
      <p:sp>
        <p:nvSpPr>
          <p:cNvPr id="29" name="TextBox 28"/>
          <p:cNvSpPr txBox="1"/>
          <p:nvPr>
            <p:custDataLst>
              <p:tags r:id="rId14"/>
            </p:custDataLst>
          </p:nvPr>
        </p:nvSpPr>
        <p:spPr>
          <a:xfrm>
            <a:off x="4953000" y="2145268"/>
            <a:ext cx="457200" cy="369332"/>
          </a:xfrm>
          <a:prstGeom prst="rect">
            <a:avLst/>
          </a:prstGeom>
          <a:noFill/>
        </p:spPr>
        <p:txBody>
          <a:bodyPr wrap="square" lIns="0" tIns="0" rIns="0" bIns="0" rtlCol="0" anchor="ctr" anchorCtr="1">
            <a:noAutofit/>
          </a:bodyPr>
          <a:lstStyle/>
          <a:p>
            <a:r>
              <a:rPr lang="en-US" sz="2400" dirty="0" smtClean="0">
                <a:solidFill>
                  <a:schemeClr val="bg1"/>
                </a:solidFill>
              </a:rPr>
              <a:t>Ra</a:t>
            </a:r>
          </a:p>
        </p:txBody>
      </p:sp>
      <p:sp>
        <p:nvSpPr>
          <p:cNvPr id="30" name="TextBox 29"/>
          <p:cNvSpPr txBox="1"/>
          <p:nvPr>
            <p:custDataLst>
              <p:tags r:id="rId15"/>
            </p:custDataLst>
          </p:nvPr>
        </p:nvSpPr>
        <p:spPr>
          <a:xfrm>
            <a:off x="5410200" y="2133600"/>
            <a:ext cx="457200" cy="369332"/>
          </a:xfrm>
          <a:prstGeom prst="rect">
            <a:avLst/>
          </a:prstGeom>
          <a:noFill/>
        </p:spPr>
        <p:txBody>
          <a:bodyPr wrap="square" lIns="0" tIns="0" rIns="0" bIns="0" rtlCol="0" anchor="ctr" anchorCtr="1">
            <a:noAutofit/>
          </a:bodyPr>
          <a:lstStyle/>
          <a:p>
            <a:r>
              <a:rPr lang="en-US" sz="2400" dirty="0" err="1" smtClean="0">
                <a:solidFill>
                  <a:schemeClr val="bg1"/>
                </a:solidFill>
              </a:rPr>
              <a:t>Rb</a:t>
            </a:r>
            <a:endParaRPr lang="en-US" sz="2400" dirty="0" smtClean="0">
              <a:solidFill>
                <a:schemeClr val="bg1"/>
              </a:solidFill>
            </a:endParaRPr>
          </a:p>
        </p:txBody>
      </p:sp>
      <p:sp>
        <p:nvSpPr>
          <p:cNvPr id="33" name="TextBox 32"/>
          <p:cNvSpPr txBox="1"/>
          <p:nvPr>
            <p:custDataLst>
              <p:tags r:id="rId16"/>
            </p:custDataLst>
          </p:nvPr>
        </p:nvSpPr>
        <p:spPr>
          <a:xfrm>
            <a:off x="3733800" y="1383268"/>
            <a:ext cx="457200" cy="369332"/>
          </a:xfrm>
          <a:prstGeom prst="rect">
            <a:avLst/>
          </a:prstGeom>
          <a:noFill/>
        </p:spPr>
        <p:txBody>
          <a:bodyPr wrap="square" lIns="0" tIns="0" rIns="0" bIns="0" rtlCol="0" anchor="ctr" anchorCtr="0">
            <a:noAutofit/>
          </a:bodyPr>
          <a:lstStyle/>
          <a:p>
            <a:r>
              <a:rPr lang="en-US" sz="2400" dirty="0" smtClean="0">
                <a:solidFill>
                  <a:schemeClr val="bg1"/>
                </a:solidFill>
              </a:rPr>
              <a:t>D</a:t>
            </a:r>
          </a:p>
        </p:txBody>
      </p:sp>
      <p:sp>
        <p:nvSpPr>
          <p:cNvPr id="59" name="TextBox 58"/>
          <p:cNvSpPr txBox="1"/>
          <p:nvPr>
            <p:custDataLst>
              <p:tags r:id="rId17"/>
            </p:custDataLst>
          </p:nvPr>
        </p:nvSpPr>
        <p:spPr>
          <a:xfrm>
            <a:off x="5410200" y="1688068"/>
            <a:ext cx="457200" cy="369332"/>
          </a:xfrm>
          <a:prstGeom prst="rect">
            <a:avLst/>
          </a:prstGeom>
          <a:noFill/>
        </p:spPr>
        <p:txBody>
          <a:bodyPr wrap="square" lIns="0" tIns="0" rIns="0" bIns="0" rtlCol="0" anchor="ctr" anchorCtr="0">
            <a:noAutofit/>
          </a:bodyPr>
          <a:lstStyle/>
          <a:p>
            <a:pPr algn="r"/>
            <a:r>
              <a:rPr lang="en-US" sz="2400" dirty="0" smtClean="0">
                <a:solidFill>
                  <a:schemeClr val="bg1"/>
                </a:solidFill>
              </a:rPr>
              <a:t>B</a:t>
            </a:r>
          </a:p>
        </p:txBody>
      </p:sp>
      <p:sp>
        <p:nvSpPr>
          <p:cNvPr id="60" name="TextBox 59"/>
          <p:cNvSpPr txBox="1"/>
          <p:nvPr>
            <p:custDataLst>
              <p:tags r:id="rId18"/>
            </p:custDataLst>
          </p:nvPr>
        </p:nvSpPr>
        <p:spPr>
          <a:xfrm>
            <a:off x="5410200" y="914400"/>
            <a:ext cx="457200" cy="369332"/>
          </a:xfrm>
          <a:prstGeom prst="rect">
            <a:avLst/>
          </a:prstGeom>
          <a:noFill/>
        </p:spPr>
        <p:txBody>
          <a:bodyPr wrap="square" lIns="0" tIns="0" rIns="0" bIns="0" rtlCol="0" anchor="ctr" anchorCtr="0">
            <a:noAutofit/>
          </a:bodyPr>
          <a:lstStyle/>
          <a:p>
            <a:pPr algn="r"/>
            <a:r>
              <a:rPr lang="en-US" sz="2400" dirty="0" smtClean="0">
                <a:solidFill>
                  <a:schemeClr val="bg1"/>
                </a:solidFill>
              </a:rPr>
              <a:t>A</a:t>
            </a:r>
          </a:p>
        </p:txBody>
      </p:sp>
      <p:sp>
        <p:nvSpPr>
          <p:cNvPr id="61" name="Text Box 11"/>
          <p:cNvSpPr txBox="1">
            <a:spLocks noChangeArrowheads="1"/>
          </p:cNvSpPr>
          <p:nvPr>
            <p:custDataLst>
              <p:tags r:id="rId19"/>
            </p:custDataLst>
          </p:nvPr>
        </p:nvSpPr>
        <p:spPr bwMode="auto">
          <a:xfrm rot="16200000">
            <a:off x="7772400" y="1600203"/>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B</a:t>
            </a:r>
            <a:endParaRPr lang="en-US" sz="2400" dirty="0">
              <a:solidFill>
                <a:srgbClr val="FFFFFF"/>
              </a:solidFill>
              <a:latin typeface="+mj-lt"/>
            </a:endParaRPr>
          </a:p>
        </p:txBody>
      </p:sp>
      <p:sp>
        <p:nvSpPr>
          <p:cNvPr id="62" name="Text Box 11"/>
          <p:cNvSpPr txBox="1">
            <a:spLocks noChangeArrowheads="1"/>
          </p:cNvSpPr>
          <p:nvPr>
            <p:custDataLst>
              <p:tags r:id="rId20"/>
            </p:custDataLst>
          </p:nvPr>
        </p:nvSpPr>
        <p:spPr bwMode="auto">
          <a:xfrm rot="16200000">
            <a:off x="7772399" y="762003"/>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A</a:t>
            </a:r>
            <a:endParaRPr lang="en-US" sz="2400" dirty="0">
              <a:solidFill>
                <a:srgbClr val="FFFFFF"/>
              </a:solidFill>
              <a:latin typeface="+mj-lt"/>
            </a:endParaRPr>
          </a:p>
        </p:txBody>
      </p:sp>
      <p:sp>
        <p:nvSpPr>
          <p:cNvPr id="50" name="Text Box 11"/>
          <p:cNvSpPr txBox="1">
            <a:spLocks noChangeArrowheads="1"/>
          </p:cNvSpPr>
          <p:nvPr>
            <p:custDataLst>
              <p:tags r:id="rId21"/>
            </p:custDataLst>
          </p:nvPr>
        </p:nvSpPr>
        <p:spPr bwMode="auto">
          <a:xfrm rot="16200000">
            <a:off x="7696199" y="3429003"/>
            <a:ext cx="761998" cy="609595"/>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800" dirty="0" err="1" smtClean="0">
                <a:solidFill>
                  <a:srgbClr val="FFFFFF"/>
                </a:solidFill>
                <a:latin typeface="+mj-lt"/>
              </a:rPr>
              <a:t>imm</a:t>
            </a:r>
            <a:endParaRPr lang="en-US" sz="2400" dirty="0">
              <a:solidFill>
                <a:srgbClr val="FFFFFF"/>
              </a:solidFill>
              <a:latin typeface="+mj-lt"/>
            </a:endParaRPr>
          </a:p>
        </p:txBody>
      </p:sp>
      <p:pic>
        <p:nvPicPr>
          <p:cNvPr id="25" name="CP3 Ink dcafe7dc-6b60-4be9-82fe-2b95ca119fc7"/>
          <p:cNvPicPr>
            <a:picLocks noChangeAspect="1" noChangeArrowheads="1"/>
          </p:cNvPicPr>
          <p:nvPr>
            <p:custDataLst>
              <p:tags r:id="rId22"/>
            </p:custDataLst>
          </p:nvPr>
        </p:nvPicPr>
        <p:blipFill>
          <a:blip r:embed="rId26">
            <a:extLst>
              <a:ext uri="{28A0092B-C50C-407E-A947-70E740481C1C}">
                <a14:useLocalDpi xmlns:a14="http://schemas.microsoft.com/office/drawing/2010/main" val="0"/>
              </a:ext>
            </a:extLst>
          </a:blip>
          <a:srcRect/>
          <a:stretch>
            <a:fillRect/>
          </a:stretch>
        </p:blipFill>
        <p:spPr bwMode="auto">
          <a:xfrm>
            <a:off x="1185750" y="350159"/>
            <a:ext cx="7017300" cy="5211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itle 1"/>
          <p:cNvSpPr>
            <a:spLocks noGrp="1"/>
          </p:cNvSpPr>
          <p:nvPr>
            <p:ph type="title"/>
            <p:custDataLst>
              <p:tags r:id="rId23"/>
            </p:custDataLst>
          </p:nvPr>
        </p:nvSpPr>
        <p:spPr>
          <a:xfrm>
            <a:off x="457200" y="76200"/>
            <a:ext cx="2438400" cy="533400"/>
          </a:xfrm>
        </p:spPr>
        <p:txBody>
          <a:bodyPr>
            <a:normAutofit fontScale="90000"/>
          </a:bodyPr>
          <a:lstStyle/>
          <a:p>
            <a:r>
              <a:rPr lang="en-US" dirty="0" smtClean="0"/>
              <a:t>ID</a:t>
            </a:r>
            <a:endParaRPr lang="en-US" dirty="0"/>
          </a:p>
        </p:txBody>
      </p:sp>
    </p:spTree>
    <p:extLst>
      <p:ext uri="{BB962C8B-B14F-4D97-AF65-F5344CB8AC3E}">
        <p14:creationId xmlns:p14="http://schemas.microsoft.com/office/powerpoint/2010/main" val="400768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76200"/>
            <a:ext cx="2438400" cy="533400"/>
          </a:xfrm>
        </p:spPr>
        <p:txBody>
          <a:bodyPr>
            <a:normAutofit fontScale="90000"/>
          </a:bodyPr>
          <a:lstStyle/>
          <a:p>
            <a:r>
              <a:rPr lang="en-US" dirty="0" smtClean="0"/>
              <a:t>ID</a:t>
            </a:r>
            <a:endParaRPr lang="en-US" dirty="0"/>
          </a:p>
        </p:txBody>
      </p:sp>
      <p:sp>
        <p:nvSpPr>
          <p:cNvPr id="4" name="Text Box 11"/>
          <p:cNvSpPr txBox="1">
            <a:spLocks noChangeArrowheads="1"/>
          </p:cNvSpPr>
          <p:nvPr>
            <p:custDataLst>
              <p:tags r:id="rId2"/>
            </p:custDataLst>
          </p:nvPr>
        </p:nvSpPr>
        <p:spPr bwMode="auto">
          <a:xfrm rot="16200000">
            <a:off x="5295901" y="2857500"/>
            <a:ext cx="5562599" cy="6095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 name="Text Box 11"/>
          <p:cNvSpPr txBox="1">
            <a:spLocks noChangeArrowheads="1"/>
          </p:cNvSpPr>
          <p:nvPr>
            <p:custDataLst>
              <p:tags r:id="rId3"/>
            </p:custDataLst>
          </p:nvPr>
        </p:nvSpPr>
        <p:spPr bwMode="auto">
          <a:xfrm rot="16200000">
            <a:off x="7696199" y="5181601"/>
            <a:ext cx="761998"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ctrl</a:t>
            </a:r>
            <a:endParaRPr lang="en-US" sz="2400" dirty="0">
              <a:solidFill>
                <a:srgbClr val="FFFFFF"/>
              </a:solidFill>
              <a:latin typeface="+mj-lt"/>
            </a:endParaRPr>
          </a:p>
        </p:txBody>
      </p:sp>
      <p:sp>
        <p:nvSpPr>
          <p:cNvPr id="6" name="TextBox 5"/>
          <p:cNvSpPr txBox="1"/>
          <p:nvPr>
            <p:custDataLst>
              <p:tags r:id="rId4"/>
            </p:custDataLst>
          </p:nvPr>
        </p:nvSpPr>
        <p:spPr>
          <a:xfrm>
            <a:off x="7543800" y="5943600"/>
            <a:ext cx="1066800" cy="523220"/>
          </a:xfrm>
          <a:prstGeom prst="rect">
            <a:avLst/>
          </a:prstGeom>
          <a:noFill/>
        </p:spPr>
        <p:txBody>
          <a:bodyPr wrap="square" rtlCol="0">
            <a:spAutoFit/>
          </a:bodyPr>
          <a:lstStyle/>
          <a:p>
            <a:pPr algn="ctr"/>
            <a:r>
              <a:rPr lang="en-US" sz="2800" dirty="0" smtClean="0">
                <a:solidFill>
                  <a:schemeClr val="bg1"/>
                </a:solidFill>
              </a:rPr>
              <a:t>ID/EX</a:t>
            </a:r>
          </a:p>
        </p:txBody>
      </p:sp>
      <p:sp>
        <p:nvSpPr>
          <p:cNvPr id="7" name="Rectangle 4"/>
          <p:cNvSpPr>
            <a:spLocks noChangeArrowheads="1"/>
          </p:cNvSpPr>
          <p:nvPr>
            <p:custDataLst>
              <p:tags r:id="rId5"/>
            </p:custDataLst>
          </p:nvPr>
        </p:nvSpPr>
        <p:spPr bwMode="auto">
          <a:xfrm rot="16200000">
            <a:off x="7239000" y="3200400"/>
            <a:ext cx="3124200" cy="381000"/>
          </a:xfrm>
          <a:prstGeom prst="rect">
            <a:avLst/>
          </a:prstGeom>
          <a:solidFill>
            <a:schemeClr val="accent3">
              <a:lumMod val="75000"/>
            </a:schemeClr>
          </a:solidFill>
          <a:ln w="25400" cap="sq" algn="ctr">
            <a:noFill/>
            <a:miter lim="800000"/>
            <a:headEnd/>
            <a:tailEnd/>
          </a:ln>
          <a:effectLst/>
        </p:spPr>
        <p:txBody>
          <a:bodyPr wrap="square" anchor="ctr" anchorCtr="1">
            <a:noAutofit/>
          </a:bodyPr>
          <a:lstStyle/>
          <a:p>
            <a:pPr algn="ctr"/>
            <a:r>
              <a:rPr lang="en-US" sz="2400" dirty="0" smtClean="0">
                <a:solidFill>
                  <a:schemeClr val="bg1"/>
                </a:solidFill>
              </a:rPr>
              <a:t>Rest of pipeline</a:t>
            </a:r>
            <a:endParaRPr lang="en-US" sz="2400" dirty="0">
              <a:solidFill>
                <a:schemeClr val="bg1"/>
              </a:solidFill>
            </a:endParaRPr>
          </a:p>
        </p:txBody>
      </p:sp>
      <p:sp>
        <p:nvSpPr>
          <p:cNvPr id="8" name="Text Box 11"/>
          <p:cNvSpPr txBox="1">
            <a:spLocks noChangeArrowheads="1"/>
          </p:cNvSpPr>
          <p:nvPr>
            <p:custDataLst>
              <p:tags r:id="rId6"/>
            </p:custDataLst>
          </p:nvPr>
        </p:nvSpPr>
        <p:spPr bwMode="auto">
          <a:xfrm rot="16200000">
            <a:off x="7658099" y="4305301"/>
            <a:ext cx="838199" cy="609595"/>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PC+4</a:t>
            </a:r>
            <a:endParaRPr lang="en-US" sz="2400" dirty="0">
              <a:solidFill>
                <a:srgbClr val="FFFFFF"/>
              </a:solidFill>
              <a:latin typeface="+mj-lt"/>
            </a:endParaRPr>
          </a:p>
        </p:txBody>
      </p:sp>
      <p:sp>
        <p:nvSpPr>
          <p:cNvPr id="9" name="Text Box 11"/>
          <p:cNvSpPr txBox="1">
            <a:spLocks noChangeArrowheads="1"/>
          </p:cNvSpPr>
          <p:nvPr>
            <p:custDataLst>
              <p:tags r:id="rId7"/>
            </p:custDataLst>
          </p:nvPr>
        </p:nvSpPr>
        <p:spPr bwMode="auto">
          <a:xfrm rot="16200000">
            <a:off x="-1790700" y="2781299"/>
            <a:ext cx="5562599" cy="6095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0" name="Text Box 11"/>
          <p:cNvSpPr txBox="1">
            <a:spLocks noChangeArrowheads="1"/>
          </p:cNvSpPr>
          <p:nvPr>
            <p:custDataLst>
              <p:tags r:id="rId8"/>
            </p:custDataLst>
          </p:nvPr>
        </p:nvSpPr>
        <p:spPr bwMode="auto">
          <a:xfrm rot="16200000">
            <a:off x="457200" y="2895602"/>
            <a:ext cx="1066797"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inst</a:t>
            </a:r>
            <a:endParaRPr lang="en-US" sz="2400" dirty="0">
              <a:solidFill>
                <a:srgbClr val="FFFFFF"/>
              </a:solidFill>
              <a:latin typeface="+mj-lt"/>
            </a:endParaRPr>
          </a:p>
        </p:txBody>
      </p:sp>
      <p:sp>
        <p:nvSpPr>
          <p:cNvPr id="11" name="TextBox 10"/>
          <p:cNvSpPr txBox="1"/>
          <p:nvPr>
            <p:custDataLst>
              <p:tags r:id="rId9"/>
            </p:custDataLst>
          </p:nvPr>
        </p:nvSpPr>
        <p:spPr>
          <a:xfrm>
            <a:off x="533399" y="5867400"/>
            <a:ext cx="914400" cy="523220"/>
          </a:xfrm>
          <a:prstGeom prst="rect">
            <a:avLst/>
          </a:prstGeom>
          <a:noFill/>
        </p:spPr>
        <p:txBody>
          <a:bodyPr wrap="square" rtlCol="0">
            <a:spAutoFit/>
          </a:bodyPr>
          <a:lstStyle/>
          <a:p>
            <a:pPr algn="ctr"/>
            <a:r>
              <a:rPr lang="en-US" sz="2800" dirty="0" smtClean="0">
                <a:solidFill>
                  <a:schemeClr val="bg1"/>
                </a:solidFill>
              </a:rPr>
              <a:t>IF/ID</a:t>
            </a:r>
          </a:p>
        </p:txBody>
      </p:sp>
      <p:sp>
        <p:nvSpPr>
          <p:cNvPr id="12" name="Text Box 11"/>
          <p:cNvSpPr txBox="1">
            <a:spLocks noChangeArrowheads="1"/>
          </p:cNvSpPr>
          <p:nvPr>
            <p:custDataLst>
              <p:tags r:id="rId10"/>
            </p:custDataLst>
          </p:nvPr>
        </p:nvSpPr>
        <p:spPr bwMode="auto">
          <a:xfrm rot="16200000">
            <a:off x="457198" y="4191004"/>
            <a:ext cx="1066797"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PC+4</a:t>
            </a:r>
            <a:endParaRPr lang="en-US" sz="2400" dirty="0">
              <a:solidFill>
                <a:srgbClr val="FFFFFF"/>
              </a:solidFill>
              <a:latin typeface="+mj-lt"/>
            </a:endParaRPr>
          </a:p>
        </p:txBody>
      </p:sp>
      <p:sp>
        <p:nvSpPr>
          <p:cNvPr id="13" name="Rectangle 4"/>
          <p:cNvSpPr>
            <a:spLocks noChangeArrowheads="1"/>
          </p:cNvSpPr>
          <p:nvPr>
            <p:custDataLst>
              <p:tags r:id="rId11"/>
            </p:custDataLst>
          </p:nvPr>
        </p:nvSpPr>
        <p:spPr bwMode="auto">
          <a:xfrm rot="16200000">
            <a:off x="-1600200" y="3200400"/>
            <a:ext cx="3886200" cy="381000"/>
          </a:xfrm>
          <a:prstGeom prst="rect">
            <a:avLst/>
          </a:prstGeom>
          <a:solidFill>
            <a:schemeClr val="accent3">
              <a:lumMod val="75000"/>
            </a:schemeClr>
          </a:solidFill>
          <a:ln w="25400" cap="sq" algn="ctr">
            <a:noFill/>
            <a:miter lim="800000"/>
            <a:headEnd/>
            <a:tailEnd/>
          </a:ln>
          <a:effectLst/>
        </p:spPr>
        <p:txBody>
          <a:bodyPr wrap="square" anchor="ctr" anchorCtr="1">
            <a:noAutofit/>
          </a:bodyPr>
          <a:lstStyle/>
          <a:p>
            <a:pPr algn="ctr"/>
            <a:r>
              <a:rPr lang="en-US" sz="2400" dirty="0" smtClean="0">
                <a:solidFill>
                  <a:schemeClr val="bg1"/>
                </a:solidFill>
              </a:rPr>
              <a:t>Stage 1: Instruction Fetch</a:t>
            </a:r>
            <a:endParaRPr lang="en-US" sz="2400" dirty="0">
              <a:solidFill>
                <a:schemeClr val="bg1"/>
              </a:solidFill>
            </a:endParaRPr>
          </a:p>
        </p:txBody>
      </p:sp>
      <p:sp>
        <p:nvSpPr>
          <p:cNvPr id="15" name="Rectangle 22"/>
          <p:cNvSpPr>
            <a:spLocks noChangeArrowheads="1"/>
          </p:cNvSpPr>
          <p:nvPr>
            <p:custDataLst>
              <p:tags r:id="rId12"/>
            </p:custDataLst>
          </p:nvPr>
        </p:nvSpPr>
        <p:spPr bwMode="auto">
          <a:xfrm>
            <a:off x="3657600" y="685800"/>
            <a:ext cx="2286001" cy="1828800"/>
          </a:xfrm>
          <a:prstGeom prst="rect">
            <a:avLst/>
          </a:prstGeom>
          <a:noFill/>
          <a:ln w="25400" cap="sq" algn="ctr">
            <a:solidFill>
              <a:schemeClr val="bg1"/>
            </a:solidFill>
            <a:miter lim="800000"/>
            <a:headEnd/>
            <a:tailEnd/>
          </a:ln>
          <a:effectLst/>
        </p:spPr>
        <p:txBody>
          <a:bodyPr anchor="ctr" anchorCtr="1">
            <a:noAutofit/>
          </a:bodyPr>
          <a:lstStyle/>
          <a:p>
            <a:pPr algn="ctr"/>
            <a:r>
              <a:rPr lang="en-US" sz="2800" dirty="0" smtClean="0">
                <a:solidFill>
                  <a:schemeClr val="bg1"/>
                </a:solidFill>
              </a:rPr>
              <a:t>register</a:t>
            </a:r>
            <a:br>
              <a:rPr lang="en-US" sz="2800" dirty="0" smtClean="0">
                <a:solidFill>
                  <a:schemeClr val="bg1"/>
                </a:solidFill>
              </a:rPr>
            </a:br>
            <a:r>
              <a:rPr lang="en-US" sz="2800" dirty="0" smtClean="0">
                <a:solidFill>
                  <a:schemeClr val="bg1"/>
                </a:solidFill>
              </a:rPr>
              <a:t>file</a:t>
            </a:r>
            <a:endParaRPr lang="en-US" sz="2800" dirty="0">
              <a:solidFill>
                <a:schemeClr val="bg1"/>
              </a:solidFill>
            </a:endParaRPr>
          </a:p>
        </p:txBody>
      </p:sp>
      <p:sp>
        <p:nvSpPr>
          <p:cNvPr id="17" name="Line 25"/>
          <p:cNvSpPr>
            <a:spLocks noChangeShapeType="1"/>
          </p:cNvSpPr>
          <p:nvPr>
            <p:custDataLst>
              <p:tags r:id="rId13"/>
            </p:custDataLst>
          </p:nvPr>
        </p:nvSpPr>
        <p:spPr bwMode="auto">
          <a:xfrm flipV="1">
            <a:off x="3048000" y="914400"/>
            <a:ext cx="609600" cy="0"/>
          </a:xfrm>
          <a:prstGeom prst="line">
            <a:avLst/>
          </a:prstGeom>
          <a:noFill/>
          <a:ln w="25400" cap="sq">
            <a:solidFill>
              <a:schemeClr val="accent2"/>
            </a:solidFill>
            <a:prstDash val="dash"/>
            <a:round/>
            <a:headEnd type="none" w="med" len="med"/>
            <a:tailEnd type="arrow" w="med" len="med"/>
          </a:ln>
          <a:effectLst/>
        </p:spPr>
        <p:txBody>
          <a:bodyPr anchor="ctr" anchorCtr="1">
            <a:noAutofit/>
          </a:bodyPr>
          <a:lstStyle/>
          <a:p>
            <a:endParaRPr lang="en-US" dirty="0"/>
          </a:p>
        </p:txBody>
      </p:sp>
      <p:sp>
        <p:nvSpPr>
          <p:cNvPr id="22" name="Line 25"/>
          <p:cNvSpPr>
            <a:spLocks noChangeShapeType="1"/>
          </p:cNvSpPr>
          <p:nvPr>
            <p:custDataLst>
              <p:tags r:id="rId14"/>
            </p:custDataLst>
          </p:nvPr>
        </p:nvSpPr>
        <p:spPr bwMode="auto">
          <a:xfrm flipV="1">
            <a:off x="5181600" y="2514600"/>
            <a:ext cx="1" cy="5334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23" name="Line 25"/>
          <p:cNvSpPr>
            <a:spLocks noChangeShapeType="1"/>
          </p:cNvSpPr>
          <p:nvPr>
            <p:custDataLst>
              <p:tags r:id="rId15"/>
            </p:custDataLst>
          </p:nvPr>
        </p:nvSpPr>
        <p:spPr bwMode="auto">
          <a:xfrm flipV="1">
            <a:off x="5638800" y="2514600"/>
            <a:ext cx="1" cy="6858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25" name="Line 49"/>
          <p:cNvSpPr>
            <a:spLocks noChangeShapeType="1"/>
          </p:cNvSpPr>
          <p:nvPr>
            <p:custDataLst>
              <p:tags r:id="rId16"/>
            </p:custDataLst>
          </p:nvPr>
        </p:nvSpPr>
        <p:spPr bwMode="auto">
          <a:xfrm>
            <a:off x="1295400" y="3200400"/>
            <a:ext cx="762000" cy="0"/>
          </a:xfrm>
          <a:prstGeom prst="line">
            <a:avLst/>
          </a:prstGeom>
          <a:noFill/>
          <a:ln w="25400" cap="sq">
            <a:solidFill>
              <a:schemeClr val="bg1"/>
            </a:solidFill>
            <a:round/>
            <a:headEnd type="none" w="med" len="med"/>
            <a:tailEnd type="arrow" w="med" len="med"/>
          </a:ln>
          <a:effectLst/>
        </p:spPr>
        <p:txBody>
          <a:bodyPr wrap="square" anchor="ctr" anchorCtr="1">
            <a:noAutofit/>
          </a:bodyPr>
          <a:lstStyle/>
          <a:p>
            <a:endParaRPr lang="en-US"/>
          </a:p>
        </p:txBody>
      </p:sp>
      <p:sp>
        <p:nvSpPr>
          <p:cNvPr id="27" name="TextBox 26"/>
          <p:cNvSpPr txBox="1"/>
          <p:nvPr>
            <p:custDataLst>
              <p:tags r:id="rId17"/>
            </p:custDataLst>
          </p:nvPr>
        </p:nvSpPr>
        <p:spPr>
          <a:xfrm>
            <a:off x="3733800" y="762000"/>
            <a:ext cx="457200" cy="369332"/>
          </a:xfrm>
          <a:prstGeom prst="rect">
            <a:avLst/>
          </a:prstGeom>
          <a:noFill/>
        </p:spPr>
        <p:txBody>
          <a:bodyPr wrap="square" lIns="0" tIns="0" rIns="0" bIns="0" rtlCol="0" anchor="ctr" anchorCtr="0">
            <a:noAutofit/>
          </a:bodyPr>
          <a:lstStyle/>
          <a:p>
            <a:r>
              <a:rPr lang="en-US" sz="2400" dirty="0" smtClean="0">
                <a:solidFill>
                  <a:schemeClr val="bg1"/>
                </a:solidFill>
              </a:rPr>
              <a:t>WE</a:t>
            </a:r>
          </a:p>
        </p:txBody>
      </p:sp>
      <p:sp>
        <p:nvSpPr>
          <p:cNvPr id="28" name="TextBox 27"/>
          <p:cNvSpPr txBox="1"/>
          <p:nvPr>
            <p:custDataLst>
              <p:tags r:id="rId18"/>
            </p:custDataLst>
          </p:nvPr>
        </p:nvSpPr>
        <p:spPr>
          <a:xfrm>
            <a:off x="3733800" y="1066800"/>
            <a:ext cx="457200" cy="369332"/>
          </a:xfrm>
          <a:prstGeom prst="rect">
            <a:avLst/>
          </a:prstGeom>
          <a:noFill/>
        </p:spPr>
        <p:txBody>
          <a:bodyPr wrap="square" lIns="0" tIns="0" rIns="0" bIns="0" rtlCol="0" anchor="ctr" anchorCtr="0">
            <a:noAutofit/>
          </a:bodyPr>
          <a:lstStyle/>
          <a:p>
            <a:r>
              <a:rPr lang="en-US" sz="2400" dirty="0" smtClean="0">
                <a:solidFill>
                  <a:schemeClr val="bg1"/>
                </a:solidFill>
              </a:rPr>
              <a:t>Rd</a:t>
            </a:r>
          </a:p>
        </p:txBody>
      </p:sp>
      <p:sp>
        <p:nvSpPr>
          <p:cNvPr id="29" name="TextBox 28"/>
          <p:cNvSpPr txBox="1"/>
          <p:nvPr>
            <p:custDataLst>
              <p:tags r:id="rId19"/>
            </p:custDataLst>
          </p:nvPr>
        </p:nvSpPr>
        <p:spPr>
          <a:xfrm>
            <a:off x="4953000" y="2145268"/>
            <a:ext cx="457200" cy="369332"/>
          </a:xfrm>
          <a:prstGeom prst="rect">
            <a:avLst/>
          </a:prstGeom>
          <a:noFill/>
        </p:spPr>
        <p:txBody>
          <a:bodyPr wrap="square" lIns="0" tIns="0" rIns="0" bIns="0" rtlCol="0" anchor="ctr" anchorCtr="1">
            <a:noAutofit/>
          </a:bodyPr>
          <a:lstStyle/>
          <a:p>
            <a:r>
              <a:rPr lang="en-US" sz="2400" dirty="0" smtClean="0">
                <a:solidFill>
                  <a:schemeClr val="bg1"/>
                </a:solidFill>
              </a:rPr>
              <a:t>Ra</a:t>
            </a:r>
          </a:p>
        </p:txBody>
      </p:sp>
      <p:sp>
        <p:nvSpPr>
          <p:cNvPr id="30" name="TextBox 29"/>
          <p:cNvSpPr txBox="1"/>
          <p:nvPr>
            <p:custDataLst>
              <p:tags r:id="rId20"/>
            </p:custDataLst>
          </p:nvPr>
        </p:nvSpPr>
        <p:spPr>
          <a:xfrm>
            <a:off x="5410200" y="2133600"/>
            <a:ext cx="457200" cy="369332"/>
          </a:xfrm>
          <a:prstGeom prst="rect">
            <a:avLst/>
          </a:prstGeom>
          <a:noFill/>
        </p:spPr>
        <p:txBody>
          <a:bodyPr wrap="square" lIns="0" tIns="0" rIns="0" bIns="0" rtlCol="0" anchor="ctr" anchorCtr="1">
            <a:noAutofit/>
          </a:bodyPr>
          <a:lstStyle/>
          <a:p>
            <a:r>
              <a:rPr lang="en-US" sz="2400" dirty="0" err="1" smtClean="0">
                <a:solidFill>
                  <a:schemeClr val="bg1"/>
                </a:solidFill>
              </a:rPr>
              <a:t>Rb</a:t>
            </a:r>
            <a:endParaRPr lang="en-US" sz="2400" dirty="0" smtClean="0">
              <a:solidFill>
                <a:schemeClr val="bg1"/>
              </a:solidFill>
            </a:endParaRPr>
          </a:p>
        </p:txBody>
      </p:sp>
      <p:sp>
        <p:nvSpPr>
          <p:cNvPr id="31" name="Line 25"/>
          <p:cNvSpPr>
            <a:spLocks noChangeShapeType="1"/>
          </p:cNvSpPr>
          <p:nvPr>
            <p:custDataLst>
              <p:tags r:id="rId21"/>
            </p:custDataLst>
          </p:nvPr>
        </p:nvSpPr>
        <p:spPr bwMode="auto">
          <a:xfrm flipH="1" flipV="1">
            <a:off x="3429000" y="3048000"/>
            <a:ext cx="1752600" cy="0"/>
          </a:xfrm>
          <a:prstGeom prst="line">
            <a:avLst/>
          </a:prstGeom>
          <a:noFill/>
          <a:ln w="25400" cap="sq">
            <a:solidFill>
              <a:schemeClr val="accent2"/>
            </a:solidFill>
            <a:round/>
            <a:headEnd type="none" w="med" len="med"/>
            <a:tailEnd type="none" w="med" len="med"/>
          </a:ln>
          <a:effectLst/>
        </p:spPr>
        <p:txBody>
          <a:bodyPr anchor="ctr" anchorCtr="1">
            <a:noAutofit/>
          </a:bodyPr>
          <a:lstStyle/>
          <a:p>
            <a:endParaRPr lang="en-US" dirty="0"/>
          </a:p>
        </p:txBody>
      </p:sp>
      <p:sp>
        <p:nvSpPr>
          <p:cNvPr id="32" name="Line 25"/>
          <p:cNvSpPr>
            <a:spLocks noChangeShapeType="1"/>
          </p:cNvSpPr>
          <p:nvPr>
            <p:custDataLst>
              <p:tags r:id="rId22"/>
            </p:custDataLst>
          </p:nvPr>
        </p:nvSpPr>
        <p:spPr bwMode="auto">
          <a:xfrm flipH="1" flipV="1">
            <a:off x="3429000" y="3352800"/>
            <a:ext cx="3048000" cy="0"/>
          </a:xfrm>
          <a:prstGeom prst="line">
            <a:avLst/>
          </a:prstGeom>
          <a:noFill/>
          <a:ln w="25400" cap="sq">
            <a:solidFill>
              <a:schemeClr val="accent2"/>
            </a:solidFill>
            <a:round/>
            <a:headEnd type="none" w="med" len="med"/>
            <a:tailEnd type="none" w="med" len="med"/>
          </a:ln>
          <a:effectLst/>
        </p:spPr>
        <p:txBody>
          <a:bodyPr anchor="ctr" anchorCtr="1">
            <a:noAutofit/>
          </a:bodyPr>
          <a:lstStyle/>
          <a:p>
            <a:endParaRPr lang="en-US" dirty="0"/>
          </a:p>
        </p:txBody>
      </p:sp>
      <p:sp>
        <p:nvSpPr>
          <p:cNvPr id="33" name="TextBox 32"/>
          <p:cNvSpPr txBox="1"/>
          <p:nvPr>
            <p:custDataLst>
              <p:tags r:id="rId23"/>
            </p:custDataLst>
          </p:nvPr>
        </p:nvSpPr>
        <p:spPr>
          <a:xfrm>
            <a:off x="3733800" y="1383268"/>
            <a:ext cx="457200" cy="369332"/>
          </a:xfrm>
          <a:prstGeom prst="rect">
            <a:avLst/>
          </a:prstGeom>
          <a:noFill/>
        </p:spPr>
        <p:txBody>
          <a:bodyPr wrap="square" lIns="0" tIns="0" rIns="0" bIns="0" rtlCol="0" anchor="ctr" anchorCtr="0">
            <a:noAutofit/>
          </a:bodyPr>
          <a:lstStyle/>
          <a:p>
            <a:r>
              <a:rPr lang="en-US" sz="2400" dirty="0" smtClean="0">
                <a:solidFill>
                  <a:schemeClr val="bg1"/>
                </a:solidFill>
              </a:rPr>
              <a:t>D</a:t>
            </a:r>
          </a:p>
        </p:txBody>
      </p:sp>
      <p:sp>
        <p:nvSpPr>
          <p:cNvPr id="34" name="Line 25"/>
          <p:cNvSpPr>
            <a:spLocks noChangeShapeType="1"/>
          </p:cNvSpPr>
          <p:nvPr>
            <p:custDataLst>
              <p:tags r:id="rId24"/>
            </p:custDataLst>
          </p:nvPr>
        </p:nvSpPr>
        <p:spPr bwMode="auto">
          <a:xfrm flipH="1" flipV="1">
            <a:off x="2971800" y="3733800"/>
            <a:ext cx="0" cy="1828800"/>
          </a:xfrm>
          <a:prstGeom prst="line">
            <a:avLst/>
          </a:prstGeom>
          <a:noFill/>
          <a:ln w="25400" cap="sq">
            <a:solidFill>
              <a:schemeClr val="accent2"/>
            </a:solidFill>
            <a:round/>
            <a:headEnd type="none" w="med" len="med"/>
            <a:tailEnd type="none" w="med" len="med"/>
          </a:ln>
          <a:effectLst/>
        </p:spPr>
        <p:txBody>
          <a:bodyPr anchor="ctr" anchorCtr="1">
            <a:noAutofit/>
          </a:bodyPr>
          <a:lstStyle/>
          <a:p>
            <a:endParaRPr lang="en-US" dirty="0"/>
          </a:p>
        </p:txBody>
      </p:sp>
      <p:sp>
        <p:nvSpPr>
          <p:cNvPr id="35" name="Line 25"/>
          <p:cNvSpPr>
            <a:spLocks noChangeShapeType="1"/>
          </p:cNvSpPr>
          <p:nvPr>
            <p:custDataLst>
              <p:tags r:id="rId25"/>
            </p:custDataLst>
          </p:nvPr>
        </p:nvSpPr>
        <p:spPr bwMode="auto">
          <a:xfrm flipV="1">
            <a:off x="2971800" y="5562600"/>
            <a:ext cx="4800601" cy="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cxnSp>
        <p:nvCxnSpPr>
          <p:cNvPr id="37" name="Straight Connector 36"/>
          <p:cNvCxnSpPr/>
          <p:nvPr>
            <p:custDataLst>
              <p:tags r:id="rId26"/>
            </p:custDataLst>
          </p:nvPr>
        </p:nvCxnSpPr>
        <p:spPr>
          <a:xfrm>
            <a:off x="2819400" y="4495800"/>
            <a:ext cx="3048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38" name="Line 18"/>
          <p:cNvSpPr>
            <a:spLocks noChangeShapeType="1"/>
          </p:cNvSpPr>
          <p:nvPr>
            <p:custDataLst>
              <p:tags r:id="rId27"/>
            </p:custDataLst>
          </p:nvPr>
        </p:nvSpPr>
        <p:spPr bwMode="auto">
          <a:xfrm>
            <a:off x="1295400" y="4495800"/>
            <a:ext cx="64770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40" name="Line 25"/>
          <p:cNvSpPr>
            <a:spLocks noChangeShapeType="1"/>
          </p:cNvSpPr>
          <p:nvPr>
            <p:custDataLst>
              <p:tags r:id="rId28"/>
            </p:custDataLst>
          </p:nvPr>
        </p:nvSpPr>
        <p:spPr bwMode="auto">
          <a:xfrm flipV="1">
            <a:off x="2743200" y="1219200"/>
            <a:ext cx="914400" cy="0"/>
          </a:xfrm>
          <a:prstGeom prst="line">
            <a:avLst/>
          </a:prstGeom>
          <a:noFill/>
          <a:ln w="25400" cap="sq">
            <a:solidFill>
              <a:schemeClr val="accent2"/>
            </a:solidFill>
            <a:prstDash val="dash"/>
            <a:round/>
            <a:headEnd type="none" w="med" len="med"/>
            <a:tailEnd type="arrow" w="med" len="med"/>
          </a:ln>
          <a:effectLst/>
        </p:spPr>
        <p:txBody>
          <a:bodyPr anchor="ctr" anchorCtr="1">
            <a:noAutofit/>
          </a:bodyPr>
          <a:lstStyle/>
          <a:p>
            <a:endParaRPr lang="en-US" dirty="0"/>
          </a:p>
        </p:txBody>
      </p:sp>
      <p:sp>
        <p:nvSpPr>
          <p:cNvPr id="42" name="Line 43"/>
          <p:cNvSpPr>
            <a:spLocks noChangeShapeType="1"/>
          </p:cNvSpPr>
          <p:nvPr>
            <p:custDataLst>
              <p:tags r:id="rId29"/>
            </p:custDataLst>
          </p:nvPr>
        </p:nvSpPr>
        <p:spPr bwMode="auto">
          <a:xfrm>
            <a:off x="2438400" y="1600200"/>
            <a:ext cx="1219200" cy="0"/>
          </a:xfrm>
          <a:prstGeom prst="line">
            <a:avLst/>
          </a:prstGeom>
          <a:noFill/>
          <a:ln w="25400" cap="sq">
            <a:solidFill>
              <a:srgbClr val="66FF33"/>
            </a:solidFill>
            <a:prstDash val="dash"/>
            <a:round/>
            <a:headEnd type="none" w="med" len="med"/>
            <a:tailEnd type="arrow" w="med" len="med"/>
          </a:ln>
          <a:effectLst/>
        </p:spPr>
        <p:txBody>
          <a:bodyPr wrap="square" anchor="ctr" anchorCtr="1">
            <a:noAutofit/>
          </a:bodyPr>
          <a:lstStyle/>
          <a:p>
            <a:endParaRPr lang="en-US"/>
          </a:p>
        </p:txBody>
      </p:sp>
      <p:sp>
        <p:nvSpPr>
          <p:cNvPr id="59" name="TextBox 58"/>
          <p:cNvSpPr txBox="1"/>
          <p:nvPr>
            <p:custDataLst>
              <p:tags r:id="rId30"/>
            </p:custDataLst>
          </p:nvPr>
        </p:nvSpPr>
        <p:spPr>
          <a:xfrm>
            <a:off x="5410200" y="1688068"/>
            <a:ext cx="457200" cy="369332"/>
          </a:xfrm>
          <a:prstGeom prst="rect">
            <a:avLst/>
          </a:prstGeom>
          <a:noFill/>
        </p:spPr>
        <p:txBody>
          <a:bodyPr wrap="square" lIns="0" tIns="0" rIns="0" bIns="0" rtlCol="0" anchor="ctr" anchorCtr="0">
            <a:noAutofit/>
          </a:bodyPr>
          <a:lstStyle/>
          <a:p>
            <a:pPr algn="r"/>
            <a:r>
              <a:rPr lang="en-US" sz="2400" dirty="0" smtClean="0">
                <a:solidFill>
                  <a:schemeClr val="bg1"/>
                </a:solidFill>
              </a:rPr>
              <a:t>B</a:t>
            </a:r>
          </a:p>
        </p:txBody>
      </p:sp>
      <p:sp>
        <p:nvSpPr>
          <p:cNvPr id="60" name="TextBox 59"/>
          <p:cNvSpPr txBox="1"/>
          <p:nvPr>
            <p:custDataLst>
              <p:tags r:id="rId31"/>
            </p:custDataLst>
          </p:nvPr>
        </p:nvSpPr>
        <p:spPr>
          <a:xfrm>
            <a:off x="5410200" y="914400"/>
            <a:ext cx="457200" cy="369332"/>
          </a:xfrm>
          <a:prstGeom prst="rect">
            <a:avLst/>
          </a:prstGeom>
          <a:noFill/>
        </p:spPr>
        <p:txBody>
          <a:bodyPr wrap="square" lIns="0" tIns="0" rIns="0" bIns="0" rtlCol="0" anchor="ctr" anchorCtr="0">
            <a:noAutofit/>
          </a:bodyPr>
          <a:lstStyle/>
          <a:p>
            <a:pPr algn="r"/>
            <a:r>
              <a:rPr lang="en-US" sz="2400" dirty="0" smtClean="0">
                <a:solidFill>
                  <a:schemeClr val="bg1"/>
                </a:solidFill>
              </a:rPr>
              <a:t>A</a:t>
            </a:r>
          </a:p>
        </p:txBody>
      </p:sp>
      <p:sp>
        <p:nvSpPr>
          <p:cNvPr id="61" name="Text Box 11"/>
          <p:cNvSpPr txBox="1">
            <a:spLocks noChangeArrowheads="1"/>
          </p:cNvSpPr>
          <p:nvPr>
            <p:custDataLst>
              <p:tags r:id="rId32"/>
            </p:custDataLst>
          </p:nvPr>
        </p:nvSpPr>
        <p:spPr bwMode="auto">
          <a:xfrm rot="16200000">
            <a:off x="7772400" y="1600203"/>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B</a:t>
            </a:r>
            <a:endParaRPr lang="en-US" sz="2400" dirty="0">
              <a:solidFill>
                <a:srgbClr val="FFFFFF"/>
              </a:solidFill>
              <a:latin typeface="+mj-lt"/>
            </a:endParaRPr>
          </a:p>
        </p:txBody>
      </p:sp>
      <p:sp>
        <p:nvSpPr>
          <p:cNvPr id="62" name="Text Box 11"/>
          <p:cNvSpPr txBox="1">
            <a:spLocks noChangeArrowheads="1"/>
          </p:cNvSpPr>
          <p:nvPr>
            <p:custDataLst>
              <p:tags r:id="rId33"/>
            </p:custDataLst>
          </p:nvPr>
        </p:nvSpPr>
        <p:spPr bwMode="auto">
          <a:xfrm rot="16200000">
            <a:off x="7772399" y="762003"/>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A</a:t>
            </a:r>
            <a:endParaRPr lang="en-US" sz="2400" dirty="0">
              <a:solidFill>
                <a:srgbClr val="FFFFFF"/>
              </a:solidFill>
              <a:latin typeface="+mj-lt"/>
            </a:endParaRPr>
          </a:p>
        </p:txBody>
      </p:sp>
      <p:sp>
        <p:nvSpPr>
          <p:cNvPr id="63" name="Line 43"/>
          <p:cNvSpPr>
            <a:spLocks noChangeShapeType="1"/>
          </p:cNvSpPr>
          <p:nvPr>
            <p:custDataLst>
              <p:tags r:id="rId34"/>
            </p:custDataLst>
          </p:nvPr>
        </p:nvSpPr>
        <p:spPr bwMode="auto">
          <a:xfrm>
            <a:off x="5943600" y="1905000"/>
            <a:ext cx="1828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5" name="Line 43"/>
          <p:cNvSpPr>
            <a:spLocks noChangeShapeType="1"/>
          </p:cNvSpPr>
          <p:nvPr>
            <p:custDataLst>
              <p:tags r:id="rId35"/>
            </p:custDataLst>
          </p:nvPr>
        </p:nvSpPr>
        <p:spPr bwMode="auto">
          <a:xfrm>
            <a:off x="5943600" y="1066800"/>
            <a:ext cx="1828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0" name="Line 25"/>
          <p:cNvSpPr>
            <a:spLocks noChangeShapeType="1"/>
          </p:cNvSpPr>
          <p:nvPr>
            <p:custDataLst>
              <p:tags r:id="rId36"/>
            </p:custDataLst>
          </p:nvPr>
        </p:nvSpPr>
        <p:spPr bwMode="auto">
          <a:xfrm>
            <a:off x="3048000" y="533400"/>
            <a:ext cx="0" cy="381000"/>
          </a:xfrm>
          <a:prstGeom prst="line">
            <a:avLst/>
          </a:prstGeom>
          <a:noFill/>
          <a:ln w="25400" cap="sq">
            <a:solidFill>
              <a:schemeClr val="accent2"/>
            </a:solidFill>
            <a:prstDash val="dash"/>
            <a:round/>
            <a:headEnd type="none" w="med" len="med"/>
            <a:tailEnd type="none" w="med" len="med"/>
          </a:ln>
          <a:effectLst/>
        </p:spPr>
        <p:txBody>
          <a:bodyPr anchor="ctr" anchorCtr="1">
            <a:noAutofit/>
          </a:bodyPr>
          <a:lstStyle/>
          <a:p>
            <a:endParaRPr lang="en-US" dirty="0"/>
          </a:p>
        </p:txBody>
      </p:sp>
      <p:sp>
        <p:nvSpPr>
          <p:cNvPr id="71" name="Line 25"/>
          <p:cNvSpPr>
            <a:spLocks noChangeShapeType="1"/>
          </p:cNvSpPr>
          <p:nvPr>
            <p:custDataLst>
              <p:tags r:id="rId37"/>
            </p:custDataLst>
          </p:nvPr>
        </p:nvSpPr>
        <p:spPr bwMode="auto">
          <a:xfrm flipH="1">
            <a:off x="2743200" y="533400"/>
            <a:ext cx="6400800" cy="0"/>
          </a:xfrm>
          <a:prstGeom prst="line">
            <a:avLst/>
          </a:prstGeom>
          <a:noFill/>
          <a:ln w="25400" cap="sq">
            <a:solidFill>
              <a:schemeClr val="accent2"/>
            </a:solidFill>
            <a:prstDash val="dash"/>
            <a:round/>
            <a:headEnd type="none" w="med" len="med"/>
            <a:tailEnd type="none" w="med" len="med"/>
          </a:ln>
          <a:effectLst/>
        </p:spPr>
        <p:txBody>
          <a:bodyPr anchor="ctr" anchorCtr="1">
            <a:noAutofit/>
          </a:bodyPr>
          <a:lstStyle/>
          <a:p>
            <a:endParaRPr lang="en-US" dirty="0"/>
          </a:p>
        </p:txBody>
      </p:sp>
      <p:sp>
        <p:nvSpPr>
          <p:cNvPr id="72" name="Line 25"/>
          <p:cNvSpPr>
            <a:spLocks noChangeShapeType="1"/>
          </p:cNvSpPr>
          <p:nvPr>
            <p:custDataLst>
              <p:tags r:id="rId38"/>
            </p:custDataLst>
          </p:nvPr>
        </p:nvSpPr>
        <p:spPr bwMode="auto">
          <a:xfrm>
            <a:off x="2743200" y="533400"/>
            <a:ext cx="0" cy="685800"/>
          </a:xfrm>
          <a:prstGeom prst="line">
            <a:avLst/>
          </a:prstGeom>
          <a:noFill/>
          <a:ln w="25400" cap="sq">
            <a:solidFill>
              <a:schemeClr val="accent2"/>
            </a:solidFill>
            <a:prstDash val="dash"/>
            <a:round/>
            <a:headEnd type="none" w="med" len="med"/>
            <a:tailEnd type="none" w="med" len="med"/>
          </a:ln>
          <a:effectLst/>
        </p:spPr>
        <p:txBody>
          <a:bodyPr anchor="ctr" anchorCtr="1">
            <a:noAutofit/>
          </a:bodyPr>
          <a:lstStyle/>
          <a:p>
            <a:endParaRPr lang="en-US" dirty="0"/>
          </a:p>
        </p:txBody>
      </p:sp>
      <p:sp>
        <p:nvSpPr>
          <p:cNvPr id="74" name="Line 43"/>
          <p:cNvSpPr>
            <a:spLocks noChangeShapeType="1"/>
          </p:cNvSpPr>
          <p:nvPr>
            <p:custDataLst>
              <p:tags r:id="rId39"/>
            </p:custDataLst>
          </p:nvPr>
        </p:nvSpPr>
        <p:spPr bwMode="auto">
          <a:xfrm flipV="1">
            <a:off x="2438400" y="304800"/>
            <a:ext cx="0" cy="1295400"/>
          </a:xfrm>
          <a:prstGeom prst="line">
            <a:avLst/>
          </a:prstGeom>
          <a:noFill/>
          <a:ln w="25400" cap="sq">
            <a:solidFill>
              <a:srgbClr val="66FF33"/>
            </a:solidFill>
            <a:prstDash val="dash"/>
            <a:round/>
            <a:headEnd type="none" w="med" len="med"/>
            <a:tailEnd type="none" w="med" len="med"/>
          </a:ln>
          <a:effectLst/>
        </p:spPr>
        <p:txBody>
          <a:bodyPr wrap="square" anchor="ctr" anchorCtr="1">
            <a:noAutofit/>
          </a:bodyPr>
          <a:lstStyle/>
          <a:p>
            <a:endParaRPr lang="en-US"/>
          </a:p>
        </p:txBody>
      </p:sp>
      <p:sp>
        <p:nvSpPr>
          <p:cNvPr id="75" name="Line 43"/>
          <p:cNvSpPr>
            <a:spLocks noChangeShapeType="1"/>
          </p:cNvSpPr>
          <p:nvPr>
            <p:custDataLst>
              <p:tags r:id="rId40"/>
            </p:custDataLst>
          </p:nvPr>
        </p:nvSpPr>
        <p:spPr bwMode="auto">
          <a:xfrm flipH="1" flipV="1">
            <a:off x="2438400" y="304800"/>
            <a:ext cx="6705600" cy="0"/>
          </a:xfrm>
          <a:prstGeom prst="line">
            <a:avLst/>
          </a:prstGeom>
          <a:noFill/>
          <a:ln w="25400" cap="sq">
            <a:solidFill>
              <a:srgbClr val="66FF33"/>
            </a:solidFill>
            <a:prstDash val="dash"/>
            <a:round/>
            <a:headEnd type="none" w="med" len="med"/>
            <a:tailEnd type="none" w="med" len="med"/>
          </a:ln>
          <a:effectLst/>
        </p:spPr>
        <p:txBody>
          <a:bodyPr wrap="square" anchor="ctr" anchorCtr="1">
            <a:noAutofit/>
          </a:bodyPr>
          <a:lstStyle/>
          <a:p>
            <a:endParaRPr lang="en-US"/>
          </a:p>
        </p:txBody>
      </p:sp>
      <p:sp>
        <p:nvSpPr>
          <p:cNvPr id="44" name="Line 43"/>
          <p:cNvSpPr>
            <a:spLocks noChangeShapeType="1"/>
          </p:cNvSpPr>
          <p:nvPr>
            <p:custDataLst>
              <p:tags r:id="rId41"/>
            </p:custDataLst>
          </p:nvPr>
        </p:nvSpPr>
        <p:spPr bwMode="auto">
          <a:xfrm>
            <a:off x="1524000" y="3200400"/>
            <a:ext cx="228600" cy="22860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45" name="Line 25"/>
          <p:cNvSpPr>
            <a:spLocks noChangeShapeType="1"/>
          </p:cNvSpPr>
          <p:nvPr>
            <p:custDataLst>
              <p:tags r:id="rId42"/>
            </p:custDataLst>
          </p:nvPr>
        </p:nvSpPr>
        <p:spPr bwMode="auto">
          <a:xfrm flipH="1">
            <a:off x="6477000" y="3352800"/>
            <a:ext cx="0"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cxnSp>
        <p:nvCxnSpPr>
          <p:cNvPr id="46" name="Straight Connector 45"/>
          <p:cNvCxnSpPr/>
          <p:nvPr>
            <p:custDataLst>
              <p:tags r:id="rId43"/>
            </p:custDataLst>
          </p:nvPr>
        </p:nvCxnSpPr>
        <p:spPr>
          <a:xfrm>
            <a:off x="3810000" y="4724400"/>
            <a:ext cx="3048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47" name="Text Box 11"/>
          <p:cNvSpPr txBox="1">
            <a:spLocks noChangeArrowheads="1"/>
          </p:cNvSpPr>
          <p:nvPr>
            <p:custDataLst>
              <p:tags r:id="rId44"/>
            </p:custDataLst>
          </p:nvPr>
        </p:nvSpPr>
        <p:spPr bwMode="auto">
          <a:xfrm>
            <a:off x="6248400" y="3581400"/>
            <a:ext cx="990600" cy="4572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extend</a:t>
            </a:r>
            <a:endParaRPr lang="en-US" sz="2400" dirty="0">
              <a:solidFill>
                <a:srgbClr val="FFFFFF"/>
              </a:solidFill>
            </a:endParaRPr>
          </a:p>
        </p:txBody>
      </p:sp>
      <p:sp>
        <p:nvSpPr>
          <p:cNvPr id="48" name="Line 43"/>
          <p:cNvSpPr>
            <a:spLocks noChangeShapeType="1"/>
          </p:cNvSpPr>
          <p:nvPr>
            <p:custDataLst>
              <p:tags r:id="rId45"/>
            </p:custDataLst>
          </p:nvPr>
        </p:nvSpPr>
        <p:spPr bwMode="auto">
          <a:xfrm>
            <a:off x="7239000" y="3886200"/>
            <a:ext cx="5334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49" name="Line 43"/>
          <p:cNvSpPr>
            <a:spLocks noChangeShapeType="1"/>
          </p:cNvSpPr>
          <p:nvPr>
            <p:custDataLst>
              <p:tags r:id="rId46"/>
            </p:custDataLst>
          </p:nvPr>
        </p:nvSpPr>
        <p:spPr bwMode="auto">
          <a:xfrm>
            <a:off x="1752600" y="3429000"/>
            <a:ext cx="0" cy="45720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50" name="Text Box 11"/>
          <p:cNvSpPr txBox="1">
            <a:spLocks noChangeArrowheads="1"/>
          </p:cNvSpPr>
          <p:nvPr>
            <p:custDataLst>
              <p:tags r:id="rId47"/>
            </p:custDataLst>
          </p:nvPr>
        </p:nvSpPr>
        <p:spPr bwMode="auto">
          <a:xfrm rot="16200000">
            <a:off x="7696199" y="3429003"/>
            <a:ext cx="761998" cy="609595"/>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800" dirty="0" err="1" smtClean="0">
                <a:solidFill>
                  <a:srgbClr val="FFFFFF"/>
                </a:solidFill>
                <a:latin typeface="+mj-lt"/>
              </a:rPr>
              <a:t>imm</a:t>
            </a:r>
            <a:endParaRPr lang="en-US" sz="2400" dirty="0">
              <a:solidFill>
                <a:srgbClr val="FFFFFF"/>
              </a:solidFill>
              <a:latin typeface="+mj-lt"/>
            </a:endParaRPr>
          </a:p>
        </p:txBody>
      </p:sp>
      <p:cxnSp>
        <p:nvCxnSpPr>
          <p:cNvPr id="53" name="Straight Connector 52"/>
          <p:cNvCxnSpPr/>
          <p:nvPr>
            <p:custDataLst>
              <p:tags r:id="rId48"/>
            </p:custDataLst>
          </p:nvPr>
        </p:nvCxnSpPr>
        <p:spPr>
          <a:xfrm rot="10800000">
            <a:off x="2743200" y="3886200"/>
            <a:ext cx="3048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54" name="Line 43"/>
          <p:cNvSpPr>
            <a:spLocks noChangeShapeType="1"/>
          </p:cNvSpPr>
          <p:nvPr>
            <p:custDataLst>
              <p:tags r:id="rId49"/>
            </p:custDataLst>
          </p:nvPr>
        </p:nvSpPr>
        <p:spPr bwMode="auto">
          <a:xfrm flipH="1">
            <a:off x="1752600" y="3886200"/>
            <a:ext cx="44958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55" name="Line 25"/>
          <p:cNvSpPr>
            <a:spLocks noChangeShapeType="1"/>
          </p:cNvSpPr>
          <p:nvPr>
            <p:custDataLst>
              <p:tags r:id="rId50"/>
            </p:custDataLst>
          </p:nvPr>
        </p:nvSpPr>
        <p:spPr bwMode="auto">
          <a:xfrm flipH="1" flipV="1">
            <a:off x="3581400" y="3200400"/>
            <a:ext cx="2057400" cy="0"/>
          </a:xfrm>
          <a:prstGeom prst="line">
            <a:avLst/>
          </a:prstGeom>
          <a:noFill/>
          <a:ln w="25400" cap="sq">
            <a:solidFill>
              <a:schemeClr val="accent2"/>
            </a:solidFill>
            <a:round/>
            <a:headEnd type="none" w="med" len="med"/>
            <a:tailEnd type="none" w="med" len="med"/>
          </a:ln>
          <a:effectLst/>
        </p:spPr>
        <p:txBody>
          <a:bodyPr anchor="ctr" anchorCtr="1">
            <a:noAutofit/>
          </a:bodyPr>
          <a:lstStyle/>
          <a:p>
            <a:endParaRPr lang="en-US" dirty="0"/>
          </a:p>
        </p:txBody>
      </p:sp>
      <p:sp>
        <p:nvSpPr>
          <p:cNvPr id="56" name="Oval 24"/>
          <p:cNvSpPr>
            <a:spLocks noChangeArrowheads="1"/>
          </p:cNvSpPr>
          <p:nvPr>
            <p:custDataLst>
              <p:tags r:id="rId51"/>
            </p:custDataLst>
          </p:nvPr>
        </p:nvSpPr>
        <p:spPr bwMode="auto">
          <a:xfrm>
            <a:off x="2057400" y="2667000"/>
            <a:ext cx="1752600" cy="1066800"/>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Calibri"/>
              </a:rPr>
              <a:t>decode</a:t>
            </a:r>
            <a:endParaRPr lang="en-US" sz="2800" dirty="0">
              <a:solidFill>
                <a:srgbClr val="FFFFFF"/>
              </a:solidFill>
              <a:latin typeface="Calibri"/>
            </a:endParaRPr>
          </a:p>
        </p:txBody>
      </p:sp>
      <p:sp>
        <p:nvSpPr>
          <p:cNvPr id="57" name="TextBox 56"/>
          <p:cNvSpPr txBox="1"/>
          <p:nvPr>
            <p:custDataLst>
              <p:tags r:id="rId52"/>
            </p:custDataLst>
          </p:nvPr>
        </p:nvSpPr>
        <p:spPr>
          <a:xfrm>
            <a:off x="6248400" y="-47625"/>
            <a:ext cx="990600" cy="400110"/>
          </a:xfrm>
          <a:prstGeom prst="rect">
            <a:avLst/>
          </a:prstGeom>
          <a:noFill/>
        </p:spPr>
        <p:txBody>
          <a:bodyPr wrap="square" rtlCol="0">
            <a:spAutoFit/>
          </a:bodyPr>
          <a:lstStyle/>
          <a:p>
            <a:r>
              <a:rPr lang="en-US" sz="2000" dirty="0" smtClean="0">
                <a:solidFill>
                  <a:schemeClr val="bg1"/>
                </a:solidFill>
              </a:rPr>
              <a:t>result</a:t>
            </a:r>
          </a:p>
        </p:txBody>
      </p:sp>
      <p:sp>
        <p:nvSpPr>
          <p:cNvPr id="58" name="TextBox 57"/>
          <p:cNvSpPr txBox="1"/>
          <p:nvPr>
            <p:custDataLst>
              <p:tags r:id="rId53"/>
            </p:custDataLst>
          </p:nvPr>
        </p:nvSpPr>
        <p:spPr>
          <a:xfrm>
            <a:off x="6324600" y="457200"/>
            <a:ext cx="990600" cy="400110"/>
          </a:xfrm>
          <a:prstGeom prst="rect">
            <a:avLst/>
          </a:prstGeom>
          <a:noFill/>
        </p:spPr>
        <p:txBody>
          <a:bodyPr wrap="square" rtlCol="0">
            <a:spAutoFit/>
          </a:bodyPr>
          <a:lstStyle/>
          <a:p>
            <a:r>
              <a:rPr lang="en-US" sz="2000" dirty="0" err="1" smtClean="0">
                <a:solidFill>
                  <a:schemeClr val="bg1"/>
                </a:solidFill>
              </a:rPr>
              <a:t>dest</a:t>
            </a:r>
            <a:endParaRPr lang="en-US" sz="2000" dirty="0" smtClean="0">
              <a:solidFill>
                <a:schemeClr val="bg1"/>
              </a:solidFill>
            </a:endParaRPr>
          </a:p>
        </p:txBody>
      </p:sp>
    </p:spTree>
    <p:extLst>
      <p:ext uri="{BB962C8B-B14F-4D97-AF65-F5344CB8AC3E}">
        <p14:creationId xmlns:p14="http://schemas.microsoft.com/office/powerpoint/2010/main" val="194727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23" grpId="0" animBg="1"/>
      <p:bldP spid="25" grpId="0" animBg="1"/>
      <p:bldP spid="31" grpId="0" animBg="1"/>
      <p:bldP spid="32" grpId="0" animBg="1"/>
      <p:bldP spid="34" grpId="0" animBg="1"/>
      <p:bldP spid="35" grpId="0" animBg="1"/>
      <p:bldP spid="38" grpId="0" animBg="1"/>
      <p:bldP spid="40" grpId="0" animBg="1"/>
      <p:bldP spid="42" grpId="0" animBg="1"/>
      <p:bldP spid="63" grpId="0" animBg="1"/>
      <p:bldP spid="65" grpId="0" animBg="1"/>
      <p:bldP spid="70" grpId="0" animBg="1"/>
      <p:bldP spid="71" grpId="0" animBg="1"/>
      <p:bldP spid="72" grpId="0" animBg="1"/>
      <p:bldP spid="74" grpId="0" animBg="1"/>
      <p:bldP spid="75" grpId="0" animBg="1"/>
      <p:bldP spid="44" grpId="0" animBg="1"/>
      <p:bldP spid="45" grpId="0" animBg="1"/>
      <p:bldP spid="47" grpId="0" animBg="1"/>
      <p:bldP spid="48" grpId="0" animBg="1"/>
      <p:bldP spid="49" grpId="0" animBg="1"/>
      <p:bldP spid="54" grpId="0" animBg="1"/>
      <p:bldP spid="55" grpId="0" animBg="1"/>
      <p:bldP spid="56" grpId="0" animBg="1"/>
      <p:bldP spid="57" grpId="0"/>
      <p:bldP spid="5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4418" name="Rectangle 2"/>
          <p:cNvSpPr>
            <a:spLocks noGrp="1" noChangeArrowheads="1"/>
          </p:cNvSpPr>
          <p:nvPr>
            <p:ph type="title"/>
            <p:custDataLst>
              <p:tags r:id="rId1"/>
            </p:custDataLst>
          </p:nvPr>
        </p:nvSpPr>
        <p:spPr/>
        <p:txBody>
          <a:bodyPr>
            <a:noAutofit/>
          </a:bodyPr>
          <a:lstStyle/>
          <a:p>
            <a:r>
              <a:rPr lang="en-US" dirty="0" smtClean="0"/>
              <a:t>EX</a:t>
            </a:r>
            <a:endParaRPr lang="en-US" dirty="0"/>
          </a:p>
        </p:txBody>
      </p:sp>
      <p:sp>
        <p:nvSpPr>
          <p:cNvPr id="2364419" name="Rectangle 3"/>
          <p:cNvSpPr>
            <a:spLocks noGrp="1" noChangeArrowheads="1"/>
          </p:cNvSpPr>
          <p:nvPr>
            <p:ph idx="1"/>
            <p:custDataLst>
              <p:tags r:id="rId2"/>
            </p:custDataLst>
          </p:nvPr>
        </p:nvSpPr>
        <p:spPr/>
        <p:txBody>
          <a:bodyPr>
            <a:noAutofit/>
          </a:bodyPr>
          <a:lstStyle/>
          <a:p>
            <a:pPr>
              <a:lnSpc>
                <a:spcPct val="90000"/>
              </a:lnSpc>
            </a:pPr>
            <a:r>
              <a:rPr lang="en-US" sz="2800" dirty="0" smtClean="0">
                <a:solidFill>
                  <a:schemeClr val="accent5">
                    <a:lumMod val="60000"/>
                    <a:lumOff val="40000"/>
                  </a:schemeClr>
                </a:solidFill>
              </a:rPr>
              <a:t>Stage 3: Execute</a:t>
            </a:r>
          </a:p>
          <a:p>
            <a:pPr>
              <a:lnSpc>
                <a:spcPct val="90000"/>
              </a:lnSpc>
            </a:pPr>
            <a:endParaRPr lang="en-US" sz="2800" dirty="0" smtClean="0"/>
          </a:p>
          <a:p>
            <a:pPr>
              <a:lnSpc>
                <a:spcPct val="90000"/>
              </a:lnSpc>
            </a:pPr>
            <a:r>
              <a:rPr lang="en-US" sz="2800" dirty="0" smtClean="0"/>
              <a:t>On </a:t>
            </a:r>
            <a:r>
              <a:rPr lang="en-US" sz="2800" dirty="0" smtClean="0">
                <a:solidFill>
                  <a:schemeClr val="accent5">
                    <a:lumMod val="60000"/>
                    <a:lumOff val="40000"/>
                  </a:schemeClr>
                </a:solidFill>
              </a:rPr>
              <a:t>every</a:t>
            </a:r>
            <a:r>
              <a:rPr lang="en-US" sz="2800" dirty="0" smtClean="0"/>
              <a:t> cycle:</a:t>
            </a:r>
          </a:p>
          <a:p>
            <a:pPr lvl="1">
              <a:lnSpc>
                <a:spcPct val="90000"/>
              </a:lnSpc>
            </a:pPr>
            <a:r>
              <a:rPr lang="en-US" sz="2400" dirty="0" smtClean="0"/>
              <a:t>Read ID/EX </a:t>
            </a:r>
            <a:r>
              <a:rPr lang="en-US" sz="2400" dirty="0"/>
              <a:t>pipeline </a:t>
            </a:r>
            <a:r>
              <a:rPr lang="en-US" sz="2400" dirty="0" smtClean="0"/>
              <a:t>register to get values and control bits</a:t>
            </a:r>
          </a:p>
          <a:p>
            <a:pPr lvl="1">
              <a:lnSpc>
                <a:spcPct val="90000"/>
              </a:lnSpc>
            </a:pPr>
            <a:r>
              <a:rPr lang="en-US" sz="2400" dirty="0" smtClean="0"/>
              <a:t>Perform ALU operation</a:t>
            </a:r>
          </a:p>
          <a:p>
            <a:pPr lvl="1">
              <a:lnSpc>
                <a:spcPct val="90000"/>
              </a:lnSpc>
            </a:pPr>
            <a:r>
              <a:rPr lang="en-US" sz="2400" dirty="0" smtClean="0"/>
              <a:t>Compute targets (PC+4+offset, etc.) </a:t>
            </a:r>
            <a:r>
              <a:rPr lang="en-US" sz="2400" i="1" dirty="0" smtClean="0"/>
              <a:t>in case </a:t>
            </a:r>
            <a:r>
              <a:rPr lang="en-US" sz="2400" dirty="0" smtClean="0"/>
              <a:t>this is a branch</a:t>
            </a:r>
          </a:p>
          <a:p>
            <a:pPr lvl="1">
              <a:lnSpc>
                <a:spcPct val="90000"/>
              </a:lnSpc>
            </a:pPr>
            <a:r>
              <a:rPr lang="en-US" sz="2400" dirty="0" smtClean="0"/>
              <a:t>Decide if jump/branch should be taken</a:t>
            </a:r>
          </a:p>
          <a:p>
            <a:pPr lvl="1">
              <a:lnSpc>
                <a:spcPct val="90000"/>
              </a:lnSpc>
            </a:pPr>
            <a:endParaRPr lang="en-US" sz="2400" dirty="0" smtClean="0"/>
          </a:p>
          <a:p>
            <a:pPr>
              <a:lnSpc>
                <a:spcPct val="90000"/>
              </a:lnSpc>
            </a:pPr>
            <a:r>
              <a:rPr lang="en-US" sz="2800" dirty="0" smtClean="0"/>
              <a:t>Write values of interest to </a:t>
            </a:r>
            <a:r>
              <a:rPr lang="en-US" sz="2800" dirty="0" smtClean="0">
                <a:solidFill>
                  <a:schemeClr val="accent5">
                    <a:lumMod val="60000"/>
                    <a:lumOff val="40000"/>
                  </a:schemeClr>
                </a:solidFill>
              </a:rPr>
              <a:t>pipeline register (EX/MEM)</a:t>
            </a:r>
          </a:p>
          <a:p>
            <a:pPr lvl="1">
              <a:lnSpc>
                <a:spcPct val="90000"/>
              </a:lnSpc>
            </a:pPr>
            <a:r>
              <a:rPr lang="en-US" sz="2400" dirty="0" smtClean="0"/>
              <a:t>Control information, Rd index, …</a:t>
            </a:r>
          </a:p>
          <a:p>
            <a:pPr lvl="1">
              <a:lnSpc>
                <a:spcPct val="90000"/>
              </a:lnSpc>
            </a:pPr>
            <a:r>
              <a:rPr lang="en-US" sz="2400" dirty="0" smtClean="0"/>
              <a:t>Result of ALU operation</a:t>
            </a:r>
          </a:p>
          <a:p>
            <a:pPr lvl="1">
              <a:lnSpc>
                <a:spcPct val="90000"/>
              </a:lnSpc>
            </a:pPr>
            <a:r>
              <a:rPr lang="en-US" sz="2400" dirty="0" smtClean="0"/>
              <a:t>Value </a:t>
            </a:r>
            <a:r>
              <a:rPr lang="en-US" sz="2400" i="1" dirty="0" smtClean="0"/>
              <a:t>in case</a:t>
            </a:r>
            <a:r>
              <a:rPr lang="en-US" sz="2400" dirty="0" smtClean="0"/>
              <a:t> this is a memory store instruction</a:t>
            </a:r>
          </a:p>
        </p:txBody>
      </p:sp>
    </p:spTree>
    <p:extLst>
      <p:ext uri="{BB962C8B-B14F-4D97-AF65-F5344CB8AC3E}">
        <p14:creationId xmlns:p14="http://schemas.microsoft.com/office/powerpoint/2010/main" val="26260002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a:spLocks noChangeArrowheads="1"/>
          </p:cNvSpPr>
          <p:nvPr>
            <p:custDataLst>
              <p:tags r:id="rId1"/>
            </p:custDataLst>
          </p:nvPr>
        </p:nvSpPr>
        <p:spPr bwMode="auto">
          <a:xfrm rot="16200000">
            <a:off x="-1600200" y="3200400"/>
            <a:ext cx="3886200" cy="381000"/>
          </a:xfrm>
          <a:prstGeom prst="rect">
            <a:avLst/>
          </a:prstGeom>
          <a:solidFill>
            <a:schemeClr val="accent3">
              <a:lumMod val="75000"/>
            </a:schemeClr>
          </a:solidFill>
          <a:ln w="25400" cap="sq" algn="ctr">
            <a:noFill/>
            <a:miter lim="800000"/>
            <a:headEnd/>
            <a:tailEnd/>
          </a:ln>
          <a:effectLst/>
        </p:spPr>
        <p:txBody>
          <a:bodyPr wrap="square" anchor="ctr" anchorCtr="1">
            <a:noAutofit/>
          </a:bodyPr>
          <a:lstStyle/>
          <a:p>
            <a:pPr algn="ctr"/>
            <a:r>
              <a:rPr lang="en-US" sz="2400" dirty="0" smtClean="0">
                <a:solidFill>
                  <a:schemeClr val="bg1"/>
                </a:solidFill>
              </a:rPr>
              <a:t>Stage 2: Instruction Decode</a:t>
            </a:r>
            <a:endParaRPr lang="en-US" sz="2400" dirty="0">
              <a:solidFill>
                <a:schemeClr val="bg1"/>
              </a:solidFill>
            </a:endParaRPr>
          </a:p>
        </p:txBody>
      </p:sp>
      <p:sp>
        <p:nvSpPr>
          <p:cNvPr id="4" name="Text Box 11"/>
          <p:cNvSpPr txBox="1">
            <a:spLocks noChangeArrowheads="1"/>
          </p:cNvSpPr>
          <p:nvPr>
            <p:custDataLst>
              <p:tags r:id="rId2"/>
            </p:custDataLst>
          </p:nvPr>
        </p:nvSpPr>
        <p:spPr bwMode="auto">
          <a:xfrm rot="16200000">
            <a:off x="5295901" y="2933701"/>
            <a:ext cx="5562599" cy="6095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 name="Text Box 11"/>
          <p:cNvSpPr txBox="1">
            <a:spLocks noChangeArrowheads="1"/>
          </p:cNvSpPr>
          <p:nvPr>
            <p:custDataLst>
              <p:tags r:id="rId3"/>
            </p:custDataLst>
          </p:nvPr>
        </p:nvSpPr>
        <p:spPr bwMode="auto">
          <a:xfrm rot="16200000">
            <a:off x="7696199" y="5257802"/>
            <a:ext cx="761998"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ctrl</a:t>
            </a:r>
            <a:endParaRPr lang="en-US" sz="2400" dirty="0">
              <a:solidFill>
                <a:srgbClr val="FFFFFF"/>
              </a:solidFill>
              <a:latin typeface="+mj-lt"/>
            </a:endParaRPr>
          </a:p>
        </p:txBody>
      </p:sp>
      <p:sp>
        <p:nvSpPr>
          <p:cNvPr id="6" name="TextBox 5"/>
          <p:cNvSpPr txBox="1"/>
          <p:nvPr>
            <p:custDataLst>
              <p:tags r:id="rId4"/>
            </p:custDataLst>
          </p:nvPr>
        </p:nvSpPr>
        <p:spPr>
          <a:xfrm>
            <a:off x="7391400" y="6019800"/>
            <a:ext cx="1524000" cy="523220"/>
          </a:xfrm>
          <a:prstGeom prst="rect">
            <a:avLst/>
          </a:prstGeom>
          <a:noFill/>
        </p:spPr>
        <p:txBody>
          <a:bodyPr wrap="square" rtlCol="0">
            <a:spAutoFit/>
          </a:bodyPr>
          <a:lstStyle/>
          <a:p>
            <a:pPr algn="ctr"/>
            <a:r>
              <a:rPr lang="en-US" sz="2800" dirty="0" smtClean="0">
                <a:solidFill>
                  <a:schemeClr val="bg1"/>
                </a:solidFill>
              </a:rPr>
              <a:t>EX/MEM</a:t>
            </a:r>
          </a:p>
        </p:txBody>
      </p:sp>
      <p:sp>
        <p:nvSpPr>
          <p:cNvPr id="7" name="Rectangle 4"/>
          <p:cNvSpPr>
            <a:spLocks noChangeArrowheads="1"/>
          </p:cNvSpPr>
          <p:nvPr>
            <p:custDataLst>
              <p:tags r:id="rId5"/>
            </p:custDataLst>
          </p:nvPr>
        </p:nvSpPr>
        <p:spPr bwMode="auto">
          <a:xfrm rot="16200000">
            <a:off x="7239000" y="3200400"/>
            <a:ext cx="3124200" cy="381000"/>
          </a:xfrm>
          <a:prstGeom prst="rect">
            <a:avLst/>
          </a:prstGeom>
          <a:solidFill>
            <a:schemeClr val="accent3">
              <a:lumMod val="75000"/>
            </a:schemeClr>
          </a:solidFill>
          <a:ln w="25400" cap="sq" algn="ctr">
            <a:noFill/>
            <a:miter lim="800000"/>
            <a:headEnd/>
            <a:tailEnd/>
          </a:ln>
          <a:effectLst/>
        </p:spPr>
        <p:txBody>
          <a:bodyPr wrap="square" anchor="ctr" anchorCtr="1">
            <a:noAutofit/>
          </a:bodyPr>
          <a:lstStyle/>
          <a:p>
            <a:pPr algn="ctr"/>
            <a:r>
              <a:rPr lang="en-US" sz="2400" dirty="0" smtClean="0">
                <a:solidFill>
                  <a:schemeClr val="bg1"/>
                </a:solidFill>
              </a:rPr>
              <a:t>Rest of pipeline</a:t>
            </a:r>
            <a:endParaRPr lang="en-US" sz="2400" dirty="0">
              <a:solidFill>
                <a:schemeClr val="bg1"/>
              </a:solidFill>
            </a:endParaRPr>
          </a:p>
        </p:txBody>
      </p:sp>
      <p:sp>
        <p:nvSpPr>
          <p:cNvPr id="61" name="Text Box 11"/>
          <p:cNvSpPr txBox="1">
            <a:spLocks noChangeArrowheads="1"/>
          </p:cNvSpPr>
          <p:nvPr>
            <p:custDataLst>
              <p:tags r:id="rId6"/>
            </p:custDataLst>
          </p:nvPr>
        </p:nvSpPr>
        <p:spPr bwMode="auto">
          <a:xfrm rot="16200000">
            <a:off x="7772400" y="3048003"/>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B</a:t>
            </a:r>
            <a:endParaRPr lang="en-US" sz="2400" dirty="0">
              <a:solidFill>
                <a:srgbClr val="FFFFFF"/>
              </a:solidFill>
              <a:latin typeface="+mj-lt"/>
            </a:endParaRPr>
          </a:p>
        </p:txBody>
      </p:sp>
      <p:sp>
        <p:nvSpPr>
          <p:cNvPr id="62" name="Text Box 11"/>
          <p:cNvSpPr txBox="1">
            <a:spLocks noChangeArrowheads="1"/>
          </p:cNvSpPr>
          <p:nvPr>
            <p:custDataLst>
              <p:tags r:id="rId7"/>
            </p:custDataLst>
          </p:nvPr>
        </p:nvSpPr>
        <p:spPr bwMode="auto">
          <a:xfrm rot="16200000">
            <a:off x="7772399" y="1447802"/>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D</a:t>
            </a:r>
            <a:endParaRPr lang="en-US" sz="2400" dirty="0">
              <a:solidFill>
                <a:srgbClr val="FFFFFF"/>
              </a:solidFill>
              <a:latin typeface="+mj-lt"/>
            </a:endParaRPr>
          </a:p>
        </p:txBody>
      </p:sp>
      <p:sp>
        <p:nvSpPr>
          <p:cNvPr id="44" name="Text Box 11"/>
          <p:cNvSpPr txBox="1">
            <a:spLocks noChangeArrowheads="1"/>
          </p:cNvSpPr>
          <p:nvPr>
            <p:custDataLst>
              <p:tags r:id="rId8"/>
            </p:custDataLst>
          </p:nvPr>
        </p:nvSpPr>
        <p:spPr bwMode="auto">
          <a:xfrm rot="16200000">
            <a:off x="-1790699" y="2933700"/>
            <a:ext cx="5562599" cy="6095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45" name="Text Box 11"/>
          <p:cNvSpPr txBox="1">
            <a:spLocks noChangeArrowheads="1"/>
          </p:cNvSpPr>
          <p:nvPr>
            <p:custDataLst>
              <p:tags r:id="rId9"/>
            </p:custDataLst>
          </p:nvPr>
        </p:nvSpPr>
        <p:spPr bwMode="auto">
          <a:xfrm rot="16200000">
            <a:off x="647700" y="5295901"/>
            <a:ext cx="685798" cy="609595"/>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ctrl</a:t>
            </a:r>
            <a:endParaRPr lang="en-US" sz="2400" dirty="0">
              <a:solidFill>
                <a:srgbClr val="FFFFFF"/>
              </a:solidFill>
              <a:latin typeface="+mj-lt"/>
            </a:endParaRPr>
          </a:p>
        </p:txBody>
      </p:sp>
      <p:sp>
        <p:nvSpPr>
          <p:cNvPr id="46" name="TextBox 45"/>
          <p:cNvSpPr txBox="1"/>
          <p:nvPr>
            <p:custDataLst>
              <p:tags r:id="rId10"/>
            </p:custDataLst>
          </p:nvPr>
        </p:nvSpPr>
        <p:spPr>
          <a:xfrm>
            <a:off x="457200" y="6019800"/>
            <a:ext cx="1066800" cy="523220"/>
          </a:xfrm>
          <a:prstGeom prst="rect">
            <a:avLst/>
          </a:prstGeom>
          <a:noFill/>
        </p:spPr>
        <p:txBody>
          <a:bodyPr wrap="square" rtlCol="0">
            <a:spAutoFit/>
          </a:bodyPr>
          <a:lstStyle/>
          <a:p>
            <a:pPr algn="ctr"/>
            <a:r>
              <a:rPr lang="en-US" sz="2800" dirty="0" smtClean="0">
                <a:solidFill>
                  <a:schemeClr val="bg1"/>
                </a:solidFill>
              </a:rPr>
              <a:t>ID/EX</a:t>
            </a:r>
          </a:p>
        </p:txBody>
      </p:sp>
      <p:sp>
        <p:nvSpPr>
          <p:cNvPr id="47" name="Text Box 11"/>
          <p:cNvSpPr txBox="1">
            <a:spLocks noChangeArrowheads="1"/>
          </p:cNvSpPr>
          <p:nvPr>
            <p:custDataLst>
              <p:tags r:id="rId11"/>
            </p:custDataLst>
          </p:nvPr>
        </p:nvSpPr>
        <p:spPr bwMode="auto">
          <a:xfrm rot="16200000">
            <a:off x="533399" y="4191000"/>
            <a:ext cx="914397" cy="609595"/>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PC+4</a:t>
            </a:r>
            <a:endParaRPr lang="en-US" sz="2400" dirty="0">
              <a:solidFill>
                <a:srgbClr val="FFFFFF"/>
              </a:solidFill>
              <a:latin typeface="+mj-lt"/>
            </a:endParaRPr>
          </a:p>
        </p:txBody>
      </p:sp>
      <p:sp>
        <p:nvSpPr>
          <p:cNvPr id="48" name="Text Box 11"/>
          <p:cNvSpPr txBox="1">
            <a:spLocks noChangeArrowheads="1"/>
          </p:cNvSpPr>
          <p:nvPr>
            <p:custDataLst>
              <p:tags r:id="rId12"/>
            </p:custDataLst>
          </p:nvPr>
        </p:nvSpPr>
        <p:spPr bwMode="auto">
          <a:xfrm rot="16200000">
            <a:off x="685800" y="1676403"/>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B</a:t>
            </a:r>
            <a:endParaRPr lang="en-US" sz="2400" dirty="0">
              <a:solidFill>
                <a:srgbClr val="FFFFFF"/>
              </a:solidFill>
              <a:latin typeface="+mj-lt"/>
            </a:endParaRPr>
          </a:p>
        </p:txBody>
      </p:sp>
      <p:sp>
        <p:nvSpPr>
          <p:cNvPr id="49" name="Text Box 11"/>
          <p:cNvSpPr txBox="1">
            <a:spLocks noChangeArrowheads="1"/>
          </p:cNvSpPr>
          <p:nvPr>
            <p:custDataLst>
              <p:tags r:id="rId13"/>
            </p:custDataLst>
          </p:nvPr>
        </p:nvSpPr>
        <p:spPr bwMode="auto">
          <a:xfrm rot="16200000">
            <a:off x="685799" y="838203"/>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A</a:t>
            </a:r>
            <a:endParaRPr lang="en-US" sz="2400" dirty="0">
              <a:solidFill>
                <a:srgbClr val="FFFFFF"/>
              </a:solidFill>
              <a:latin typeface="+mj-lt"/>
            </a:endParaRPr>
          </a:p>
        </p:txBody>
      </p:sp>
      <p:sp>
        <p:nvSpPr>
          <p:cNvPr id="58" name="Freeform 57"/>
          <p:cNvSpPr/>
          <p:nvPr>
            <p:custDataLst>
              <p:tags r:id="rId14"/>
            </p:custDataLst>
          </p:nvPr>
        </p:nvSpPr>
        <p:spPr>
          <a:xfrm>
            <a:off x="5562600" y="762000"/>
            <a:ext cx="1143000" cy="19812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52"/>
          <p:cNvSpPr txBox="1">
            <a:spLocks noChangeArrowheads="1"/>
          </p:cNvSpPr>
          <p:nvPr>
            <p:custDataLst>
              <p:tags r:id="rId15"/>
            </p:custDataLst>
          </p:nvPr>
        </p:nvSpPr>
        <p:spPr bwMode="auto">
          <a:xfrm>
            <a:off x="6019800" y="16002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800" dirty="0" err="1" smtClean="0">
                <a:solidFill>
                  <a:srgbClr val="FFFFFF"/>
                </a:solidFill>
                <a:latin typeface="Calibri"/>
              </a:rPr>
              <a:t>alu</a:t>
            </a:r>
            <a:endParaRPr lang="en-US" sz="2800" dirty="0">
              <a:solidFill>
                <a:srgbClr val="FFFFFF"/>
              </a:solidFill>
              <a:latin typeface="Calibri"/>
            </a:endParaRPr>
          </a:p>
        </p:txBody>
      </p:sp>
      <p:sp>
        <p:nvSpPr>
          <p:cNvPr id="71" name="Text Box 11"/>
          <p:cNvSpPr txBox="1">
            <a:spLocks noChangeArrowheads="1"/>
          </p:cNvSpPr>
          <p:nvPr>
            <p:custDataLst>
              <p:tags r:id="rId16"/>
            </p:custDataLst>
          </p:nvPr>
        </p:nvSpPr>
        <p:spPr bwMode="auto">
          <a:xfrm rot="16200000">
            <a:off x="609598" y="2514602"/>
            <a:ext cx="762000" cy="609595"/>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800" dirty="0" err="1" smtClean="0">
                <a:solidFill>
                  <a:srgbClr val="FFFFFF"/>
                </a:solidFill>
                <a:latin typeface="+mj-lt"/>
              </a:rPr>
              <a:t>imm</a:t>
            </a:r>
            <a:endParaRPr lang="en-US" sz="2400" dirty="0">
              <a:solidFill>
                <a:srgbClr val="FFFFFF"/>
              </a:solidFill>
              <a:latin typeface="+mj-lt"/>
            </a:endParaRPr>
          </a:p>
        </p:txBody>
      </p:sp>
      <p:sp>
        <p:nvSpPr>
          <p:cNvPr id="69" name="Text Box 11"/>
          <p:cNvSpPr txBox="1">
            <a:spLocks noChangeArrowheads="1"/>
          </p:cNvSpPr>
          <p:nvPr>
            <p:custDataLst>
              <p:tags r:id="rId17"/>
            </p:custDataLst>
          </p:nvPr>
        </p:nvSpPr>
        <p:spPr bwMode="auto">
          <a:xfrm rot="16200000">
            <a:off x="7696199" y="4191002"/>
            <a:ext cx="761998"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target</a:t>
            </a:r>
            <a:endParaRPr lang="en-US" dirty="0">
              <a:solidFill>
                <a:srgbClr val="FFFFFF"/>
              </a:solidFill>
              <a:latin typeface="+mj-lt"/>
            </a:endParaRPr>
          </a:p>
        </p:txBody>
      </p:sp>
      <p:pic>
        <p:nvPicPr>
          <p:cNvPr id="75" name="CP3 Ink 583ca425-b0a9-4e13-8a7e-23e409fd805c"/>
          <p:cNvPicPr>
            <a:picLocks noChangeAspect="1" noChangeArrowheads="1"/>
          </p:cNvPicPr>
          <p:nvPr>
            <p:custDataLst>
              <p:tags r:id="rId18"/>
            </p:custDataLst>
          </p:nvPr>
        </p:nvPicPr>
        <p:blipFill>
          <a:blip r:embed="rId21">
            <a:extLst>
              <a:ext uri="{28A0092B-C50C-407E-A947-70E740481C1C}">
                <a14:useLocalDpi xmlns:a14="http://schemas.microsoft.com/office/drawing/2010/main" val="0"/>
              </a:ext>
            </a:extLst>
          </a:blip>
          <a:srcRect/>
          <a:stretch>
            <a:fillRect/>
          </a:stretch>
        </p:blipFill>
        <p:spPr bwMode="auto">
          <a:xfrm>
            <a:off x="1217220" y="1040519"/>
            <a:ext cx="6847800" cy="4230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itle 1"/>
          <p:cNvSpPr>
            <a:spLocks noGrp="1"/>
          </p:cNvSpPr>
          <p:nvPr>
            <p:ph type="title"/>
            <p:custDataLst>
              <p:tags r:id="rId19"/>
            </p:custDataLst>
          </p:nvPr>
        </p:nvSpPr>
        <p:spPr>
          <a:xfrm>
            <a:off x="76200" y="-76200"/>
            <a:ext cx="3276600" cy="533400"/>
          </a:xfrm>
        </p:spPr>
        <p:txBody>
          <a:bodyPr>
            <a:normAutofit/>
          </a:bodyPr>
          <a:lstStyle/>
          <a:p>
            <a:r>
              <a:rPr lang="en-US" sz="2800" dirty="0" smtClean="0"/>
              <a:t>EX</a:t>
            </a:r>
            <a:endParaRPr lang="en-US" sz="2800" dirty="0"/>
          </a:p>
        </p:txBody>
      </p:sp>
    </p:spTree>
    <p:extLst>
      <p:ext uri="{BB962C8B-B14F-4D97-AF65-F5344CB8AC3E}">
        <p14:creationId xmlns:p14="http://schemas.microsoft.com/office/powerpoint/2010/main" val="148833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a:spLocks noChangeArrowheads="1"/>
          </p:cNvSpPr>
          <p:nvPr>
            <p:custDataLst>
              <p:tags r:id="rId1"/>
            </p:custDataLst>
          </p:nvPr>
        </p:nvSpPr>
        <p:spPr bwMode="auto">
          <a:xfrm rot="16200000">
            <a:off x="-1600200" y="3200400"/>
            <a:ext cx="3886200" cy="381000"/>
          </a:xfrm>
          <a:prstGeom prst="rect">
            <a:avLst/>
          </a:prstGeom>
          <a:solidFill>
            <a:schemeClr val="accent3">
              <a:lumMod val="75000"/>
            </a:schemeClr>
          </a:solidFill>
          <a:ln w="25400" cap="sq" algn="ctr">
            <a:noFill/>
            <a:miter lim="800000"/>
            <a:headEnd/>
            <a:tailEnd/>
          </a:ln>
          <a:effectLst/>
        </p:spPr>
        <p:txBody>
          <a:bodyPr wrap="square" anchor="ctr" anchorCtr="1">
            <a:noAutofit/>
          </a:bodyPr>
          <a:lstStyle/>
          <a:p>
            <a:pPr algn="ctr"/>
            <a:r>
              <a:rPr lang="en-US" sz="2400" dirty="0" smtClean="0">
                <a:solidFill>
                  <a:schemeClr val="bg1"/>
                </a:solidFill>
              </a:rPr>
              <a:t>Stage 2: Instruction Decode</a:t>
            </a:r>
            <a:endParaRPr lang="en-US" sz="2400" dirty="0">
              <a:solidFill>
                <a:schemeClr val="bg1"/>
              </a:solidFill>
            </a:endParaRPr>
          </a:p>
        </p:txBody>
      </p:sp>
      <p:sp>
        <p:nvSpPr>
          <p:cNvPr id="60" name="TextBox 59"/>
          <p:cNvSpPr txBox="1"/>
          <p:nvPr>
            <p:custDataLst>
              <p:tags r:id="rId2"/>
            </p:custDataLst>
          </p:nvPr>
        </p:nvSpPr>
        <p:spPr>
          <a:xfrm>
            <a:off x="3657600" y="3943290"/>
            <a:ext cx="762000" cy="400110"/>
          </a:xfrm>
          <a:prstGeom prst="rect">
            <a:avLst/>
          </a:prstGeom>
          <a:noFill/>
        </p:spPr>
        <p:txBody>
          <a:bodyPr wrap="square" rtlCol="0">
            <a:spAutoFit/>
          </a:bodyPr>
          <a:lstStyle/>
          <a:p>
            <a:r>
              <a:rPr lang="en-US" sz="2000" dirty="0" err="1" smtClean="0">
                <a:solidFill>
                  <a:schemeClr val="bg1"/>
                </a:solidFill>
              </a:rPr>
              <a:t>pcrel</a:t>
            </a:r>
            <a:endParaRPr lang="en-US" sz="2000" dirty="0" smtClean="0">
              <a:solidFill>
                <a:schemeClr val="bg1"/>
              </a:solidFill>
            </a:endParaRPr>
          </a:p>
        </p:txBody>
      </p:sp>
      <p:sp>
        <p:nvSpPr>
          <p:cNvPr id="68" name="TextBox 67"/>
          <p:cNvSpPr txBox="1"/>
          <p:nvPr>
            <p:custDataLst>
              <p:tags r:id="rId3"/>
            </p:custDataLst>
          </p:nvPr>
        </p:nvSpPr>
        <p:spPr>
          <a:xfrm>
            <a:off x="3657600" y="4724400"/>
            <a:ext cx="838200" cy="400110"/>
          </a:xfrm>
          <a:prstGeom prst="rect">
            <a:avLst/>
          </a:prstGeom>
          <a:noFill/>
        </p:spPr>
        <p:txBody>
          <a:bodyPr wrap="square" rtlCol="0">
            <a:spAutoFit/>
          </a:bodyPr>
          <a:lstStyle/>
          <a:p>
            <a:r>
              <a:rPr lang="en-US" sz="2000" dirty="0" err="1" smtClean="0">
                <a:solidFill>
                  <a:schemeClr val="bg1"/>
                </a:solidFill>
              </a:rPr>
              <a:t>pcabs</a:t>
            </a:r>
            <a:endParaRPr lang="en-US" sz="2000" dirty="0" smtClean="0">
              <a:solidFill>
                <a:schemeClr val="bg1"/>
              </a:solidFill>
            </a:endParaRPr>
          </a:p>
        </p:txBody>
      </p:sp>
      <p:sp>
        <p:nvSpPr>
          <p:cNvPr id="101" name="Line 43"/>
          <p:cNvSpPr>
            <a:spLocks noChangeShapeType="1"/>
          </p:cNvSpPr>
          <p:nvPr>
            <p:custDataLst>
              <p:tags r:id="rId4"/>
            </p:custDataLst>
          </p:nvPr>
        </p:nvSpPr>
        <p:spPr bwMode="auto">
          <a:xfrm flipH="1" flipV="1">
            <a:off x="1371600" y="5562600"/>
            <a:ext cx="304800" cy="228600"/>
          </a:xfrm>
          <a:prstGeom prst="line">
            <a:avLst/>
          </a:prstGeom>
          <a:noFill/>
          <a:ln w="25400" cap="sq">
            <a:solidFill>
              <a:schemeClr val="accent4">
                <a:lumMod val="75000"/>
              </a:schemeClr>
            </a:solidFill>
            <a:prstDash val="solid"/>
            <a:round/>
            <a:headEnd type="none" w="med" len="med"/>
            <a:tailEnd type="none" w="med" len="med"/>
          </a:ln>
          <a:effectLst/>
        </p:spPr>
        <p:txBody>
          <a:bodyPr wrap="square" anchor="ctr" anchorCtr="1">
            <a:noAutofit/>
          </a:bodyPr>
          <a:lstStyle/>
          <a:p>
            <a:endParaRPr lang="en-US"/>
          </a:p>
        </p:txBody>
      </p:sp>
      <p:sp>
        <p:nvSpPr>
          <p:cNvPr id="64" name="Line 43"/>
          <p:cNvSpPr>
            <a:spLocks noChangeShapeType="1"/>
          </p:cNvSpPr>
          <p:nvPr>
            <p:custDataLst>
              <p:tags r:id="rId5"/>
            </p:custDataLst>
          </p:nvPr>
        </p:nvSpPr>
        <p:spPr bwMode="auto">
          <a:xfrm>
            <a:off x="1295400" y="1143000"/>
            <a:ext cx="42672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6" name="Line 43"/>
          <p:cNvSpPr>
            <a:spLocks noChangeShapeType="1"/>
          </p:cNvSpPr>
          <p:nvPr>
            <p:custDataLst>
              <p:tags r:id="rId6"/>
            </p:custDataLst>
          </p:nvPr>
        </p:nvSpPr>
        <p:spPr bwMode="auto">
          <a:xfrm>
            <a:off x="1295400" y="1981200"/>
            <a:ext cx="35814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6" name="Line 18"/>
          <p:cNvSpPr>
            <a:spLocks noChangeShapeType="1"/>
          </p:cNvSpPr>
          <p:nvPr>
            <p:custDataLst>
              <p:tags r:id="rId7"/>
            </p:custDataLst>
          </p:nvPr>
        </p:nvSpPr>
        <p:spPr bwMode="auto">
          <a:xfrm flipH="1" flipV="1">
            <a:off x="1295400" y="4572000"/>
            <a:ext cx="876300" cy="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102" name="Line 25"/>
          <p:cNvSpPr>
            <a:spLocks noChangeShapeType="1"/>
          </p:cNvSpPr>
          <p:nvPr>
            <p:custDataLst>
              <p:tags r:id="rId8"/>
            </p:custDataLst>
          </p:nvPr>
        </p:nvSpPr>
        <p:spPr bwMode="auto">
          <a:xfrm flipV="1">
            <a:off x="1295400" y="5791200"/>
            <a:ext cx="6477001" cy="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2" name="Title 1"/>
          <p:cNvSpPr>
            <a:spLocks noGrp="1"/>
          </p:cNvSpPr>
          <p:nvPr>
            <p:ph type="title"/>
            <p:custDataLst>
              <p:tags r:id="rId9"/>
            </p:custDataLst>
          </p:nvPr>
        </p:nvSpPr>
        <p:spPr>
          <a:xfrm>
            <a:off x="76200" y="-76200"/>
            <a:ext cx="3276600" cy="533400"/>
          </a:xfrm>
        </p:spPr>
        <p:txBody>
          <a:bodyPr>
            <a:normAutofit/>
          </a:bodyPr>
          <a:lstStyle/>
          <a:p>
            <a:r>
              <a:rPr lang="en-US" sz="2800" dirty="0" smtClean="0"/>
              <a:t>EX</a:t>
            </a:r>
            <a:endParaRPr lang="en-US" sz="2800" dirty="0"/>
          </a:p>
        </p:txBody>
      </p:sp>
      <p:sp>
        <p:nvSpPr>
          <p:cNvPr id="4" name="Text Box 11"/>
          <p:cNvSpPr txBox="1">
            <a:spLocks noChangeArrowheads="1"/>
          </p:cNvSpPr>
          <p:nvPr>
            <p:custDataLst>
              <p:tags r:id="rId10"/>
            </p:custDataLst>
          </p:nvPr>
        </p:nvSpPr>
        <p:spPr bwMode="auto">
          <a:xfrm rot="16200000">
            <a:off x="5295901" y="2933701"/>
            <a:ext cx="5562599" cy="6095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 name="Text Box 11"/>
          <p:cNvSpPr txBox="1">
            <a:spLocks noChangeArrowheads="1"/>
          </p:cNvSpPr>
          <p:nvPr>
            <p:custDataLst>
              <p:tags r:id="rId11"/>
            </p:custDataLst>
          </p:nvPr>
        </p:nvSpPr>
        <p:spPr bwMode="auto">
          <a:xfrm rot="16200000">
            <a:off x="7696199" y="5257802"/>
            <a:ext cx="761998"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ctrl</a:t>
            </a:r>
            <a:endParaRPr lang="en-US" sz="2400" dirty="0">
              <a:solidFill>
                <a:srgbClr val="FFFFFF"/>
              </a:solidFill>
              <a:latin typeface="+mj-lt"/>
            </a:endParaRPr>
          </a:p>
        </p:txBody>
      </p:sp>
      <p:sp>
        <p:nvSpPr>
          <p:cNvPr id="6" name="TextBox 5"/>
          <p:cNvSpPr txBox="1"/>
          <p:nvPr>
            <p:custDataLst>
              <p:tags r:id="rId12"/>
            </p:custDataLst>
          </p:nvPr>
        </p:nvSpPr>
        <p:spPr>
          <a:xfrm>
            <a:off x="7391400" y="6019800"/>
            <a:ext cx="1524000" cy="523220"/>
          </a:xfrm>
          <a:prstGeom prst="rect">
            <a:avLst/>
          </a:prstGeom>
          <a:noFill/>
        </p:spPr>
        <p:txBody>
          <a:bodyPr wrap="square" rtlCol="0">
            <a:spAutoFit/>
          </a:bodyPr>
          <a:lstStyle/>
          <a:p>
            <a:pPr algn="ctr"/>
            <a:r>
              <a:rPr lang="en-US" sz="2800" dirty="0" smtClean="0">
                <a:solidFill>
                  <a:schemeClr val="bg1"/>
                </a:solidFill>
              </a:rPr>
              <a:t>EX/MEM</a:t>
            </a:r>
          </a:p>
        </p:txBody>
      </p:sp>
      <p:sp>
        <p:nvSpPr>
          <p:cNvPr id="7" name="Rectangle 4"/>
          <p:cNvSpPr>
            <a:spLocks noChangeArrowheads="1"/>
          </p:cNvSpPr>
          <p:nvPr>
            <p:custDataLst>
              <p:tags r:id="rId13"/>
            </p:custDataLst>
          </p:nvPr>
        </p:nvSpPr>
        <p:spPr bwMode="auto">
          <a:xfrm rot="16200000">
            <a:off x="7239000" y="3200400"/>
            <a:ext cx="3124200" cy="381000"/>
          </a:xfrm>
          <a:prstGeom prst="rect">
            <a:avLst/>
          </a:prstGeom>
          <a:solidFill>
            <a:schemeClr val="accent3">
              <a:lumMod val="75000"/>
            </a:schemeClr>
          </a:solidFill>
          <a:ln w="25400" cap="sq" algn="ctr">
            <a:noFill/>
            <a:miter lim="800000"/>
            <a:headEnd/>
            <a:tailEnd/>
          </a:ln>
          <a:effectLst/>
        </p:spPr>
        <p:txBody>
          <a:bodyPr wrap="square" anchor="ctr" anchorCtr="1">
            <a:noAutofit/>
          </a:bodyPr>
          <a:lstStyle/>
          <a:p>
            <a:pPr algn="ctr"/>
            <a:r>
              <a:rPr lang="en-US" sz="2400" dirty="0" smtClean="0">
                <a:solidFill>
                  <a:schemeClr val="bg1"/>
                </a:solidFill>
              </a:rPr>
              <a:t>Rest of pipeline</a:t>
            </a:r>
            <a:endParaRPr lang="en-US" sz="2400" dirty="0">
              <a:solidFill>
                <a:schemeClr val="bg1"/>
              </a:solidFill>
            </a:endParaRPr>
          </a:p>
        </p:txBody>
      </p:sp>
      <p:sp>
        <p:nvSpPr>
          <p:cNvPr id="61" name="Text Box 11"/>
          <p:cNvSpPr txBox="1">
            <a:spLocks noChangeArrowheads="1"/>
          </p:cNvSpPr>
          <p:nvPr>
            <p:custDataLst>
              <p:tags r:id="rId14"/>
            </p:custDataLst>
          </p:nvPr>
        </p:nvSpPr>
        <p:spPr bwMode="auto">
          <a:xfrm rot="16200000">
            <a:off x="7772400" y="3048003"/>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B</a:t>
            </a:r>
            <a:endParaRPr lang="en-US" sz="2400" dirty="0">
              <a:solidFill>
                <a:srgbClr val="FFFFFF"/>
              </a:solidFill>
              <a:latin typeface="+mj-lt"/>
            </a:endParaRPr>
          </a:p>
        </p:txBody>
      </p:sp>
      <p:sp>
        <p:nvSpPr>
          <p:cNvPr id="62" name="Text Box 11"/>
          <p:cNvSpPr txBox="1">
            <a:spLocks noChangeArrowheads="1"/>
          </p:cNvSpPr>
          <p:nvPr>
            <p:custDataLst>
              <p:tags r:id="rId15"/>
            </p:custDataLst>
          </p:nvPr>
        </p:nvSpPr>
        <p:spPr bwMode="auto">
          <a:xfrm rot="16200000">
            <a:off x="7772399" y="1447802"/>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D</a:t>
            </a:r>
            <a:endParaRPr lang="en-US" sz="2400" dirty="0">
              <a:solidFill>
                <a:srgbClr val="FFFFFF"/>
              </a:solidFill>
              <a:latin typeface="+mj-lt"/>
            </a:endParaRPr>
          </a:p>
        </p:txBody>
      </p:sp>
      <p:sp>
        <p:nvSpPr>
          <p:cNvPr id="63" name="Line 43"/>
          <p:cNvSpPr>
            <a:spLocks noChangeShapeType="1"/>
          </p:cNvSpPr>
          <p:nvPr>
            <p:custDataLst>
              <p:tags r:id="rId16"/>
            </p:custDataLst>
          </p:nvPr>
        </p:nvSpPr>
        <p:spPr bwMode="auto">
          <a:xfrm flipV="1">
            <a:off x="3733800" y="3352800"/>
            <a:ext cx="40386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5" name="Line 43"/>
          <p:cNvSpPr>
            <a:spLocks noChangeShapeType="1"/>
          </p:cNvSpPr>
          <p:nvPr>
            <p:custDataLst>
              <p:tags r:id="rId17"/>
            </p:custDataLst>
          </p:nvPr>
        </p:nvSpPr>
        <p:spPr bwMode="auto">
          <a:xfrm flipV="1">
            <a:off x="6705600" y="1752598"/>
            <a:ext cx="10668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44" name="Text Box 11"/>
          <p:cNvSpPr txBox="1">
            <a:spLocks noChangeArrowheads="1"/>
          </p:cNvSpPr>
          <p:nvPr>
            <p:custDataLst>
              <p:tags r:id="rId18"/>
            </p:custDataLst>
          </p:nvPr>
        </p:nvSpPr>
        <p:spPr bwMode="auto">
          <a:xfrm rot="16200000">
            <a:off x="-1790699" y="2933700"/>
            <a:ext cx="5562599" cy="6095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45" name="Text Box 11"/>
          <p:cNvSpPr txBox="1">
            <a:spLocks noChangeArrowheads="1"/>
          </p:cNvSpPr>
          <p:nvPr>
            <p:custDataLst>
              <p:tags r:id="rId19"/>
            </p:custDataLst>
          </p:nvPr>
        </p:nvSpPr>
        <p:spPr bwMode="auto">
          <a:xfrm rot="16200000">
            <a:off x="647700" y="5295901"/>
            <a:ext cx="685798" cy="609595"/>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ctrl</a:t>
            </a:r>
            <a:endParaRPr lang="en-US" sz="2400" dirty="0">
              <a:solidFill>
                <a:srgbClr val="FFFFFF"/>
              </a:solidFill>
              <a:latin typeface="+mj-lt"/>
            </a:endParaRPr>
          </a:p>
        </p:txBody>
      </p:sp>
      <p:sp>
        <p:nvSpPr>
          <p:cNvPr id="46" name="TextBox 45"/>
          <p:cNvSpPr txBox="1"/>
          <p:nvPr>
            <p:custDataLst>
              <p:tags r:id="rId20"/>
            </p:custDataLst>
          </p:nvPr>
        </p:nvSpPr>
        <p:spPr>
          <a:xfrm>
            <a:off x="457200" y="6019800"/>
            <a:ext cx="1066800" cy="523220"/>
          </a:xfrm>
          <a:prstGeom prst="rect">
            <a:avLst/>
          </a:prstGeom>
          <a:noFill/>
        </p:spPr>
        <p:txBody>
          <a:bodyPr wrap="square" rtlCol="0">
            <a:spAutoFit/>
          </a:bodyPr>
          <a:lstStyle/>
          <a:p>
            <a:pPr algn="ctr"/>
            <a:r>
              <a:rPr lang="en-US" sz="2800" dirty="0" smtClean="0">
                <a:solidFill>
                  <a:schemeClr val="bg1"/>
                </a:solidFill>
              </a:rPr>
              <a:t>ID/EX</a:t>
            </a:r>
          </a:p>
        </p:txBody>
      </p:sp>
      <p:sp>
        <p:nvSpPr>
          <p:cNvPr id="47" name="Text Box 11"/>
          <p:cNvSpPr txBox="1">
            <a:spLocks noChangeArrowheads="1"/>
          </p:cNvSpPr>
          <p:nvPr>
            <p:custDataLst>
              <p:tags r:id="rId21"/>
            </p:custDataLst>
          </p:nvPr>
        </p:nvSpPr>
        <p:spPr bwMode="auto">
          <a:xfrm rot="16200000">
            <a:off x="533399" y="4191000"/>
            <a:ext cx="914397" cy="609595"/>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PC+4</a:t>
            </a:r>
            <a:endParaRPr lang="en-US" sz="2400" dirty="0">
              <a:solidFill>
                <a:srgbClr val="FFFFFF"/>
              </a:solidFill>
              <a:latin typeface="+mj-lt"/>
            </a:endParaRPr>
          </a:p>
        </p:txBody>
      </p:sp>
      <p:sp>
        <p:nvSpPr>
          <p:cNvPr id="48" name="Text Box 11"/>
          <p:cNvSpPr txBox="1">
            <a:spLocks noChangeArrowheads="1"/>
          </p:cNvSpPr>
          <p:nvPr>
            <p:custDataLst>
              <p:tags r:id="rId22"/>
            </p:custDataLst>
          </p:nvPr>
        </p:nvSpPr>
        <p:spPr bwMode="auto">
          <a:xfrm rot="16200000">
            <a:off x="685800" y="1676403"/>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B</a:t>
            </a:r>
            <a:endParaRPr lang="en-US" sz="2400" dirty="0">
              <a:solidFill>
                <a:srgbClr val="FFFFFF"/>
              </a:solidFill>
              <a:latin typeface="+mj-lt"/>
            </a:endParaRPr>
          </a:p>
        </p:txBody>
      </p:sp>
      <p:sp>
        <p:nvSpPr>
          <p:cNvPr id="49" name="Text Box 11"/>
          <p:cNvSpPr txBox="1">
            <a:spLocks noChangeArrowheads="1"/>
          </p:cNvSpPr>
          <p:nvPr>
            <p:custDataLst>
              <p:tags r:id="rId23"/>
            </p:custDataLst>
          </p:nvPr>
        </p:nvSpPr>
        <p:spPr bwMode="auto">
          <a:xfrm rot="16200000">
            <a:off x="685799" y="838203"/>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A</a:t>
            </a:r>
            <a:endParaRPr lang="en-US" sz="2400" dirty="0">
              <a:solidFill>
                <a:srgbClr val="FFFFFF"/>
              </a:solidFill>
              <a:latin typeface="+mj-lt"/>
            </a:endParaRPr>
          </a:p>
        </p:txBody>
      </p:sp>
      <p:sp>
        <p:nvSpPr>
          <p:cNvPr id="51" name="Rectangle 19"/>
          <p:cNvSpPr>
            <a:spLocks noChangeArrowheads="1"/>
          </p:cNvSpPr>
          <p:nvPr>
            <p:custDataLst>
              <p:tags r:id="rId24"/>
            </p:custDataLst>
          </p:nvPr>
        </p:nvSpPr>
        <p:spPr bwMode="auto">
          <a:xfrm>
            <a:off x="4876800" y="1752600"/>
            <a:ext cx="304800" cy="12192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58" name="Freeform 57"/>
          <p:cNvSpPr/>
          <p:nvPr>
            <p:custDataLst>
              <p:tags r:id="rId25"/>
            </p:custDataLst>
          </p:nvPr>
        </p:nvSpPr>
        <p:spPr>
          <a:xfrm>
            <a:off x="5562600" y="762000"/>
            <a:ext cx="1143000" cy="19812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52"/>
          <p:cNvSpPr txBox="1">
            <a:spLocks noChangeArrowheads="1"/>
          </p:cNvSpPr>
          <p:nvPr>
            <p:custDataLst>
              <p:tags r:id="rId26"/>
            </p:custDataLst>
          </p:nvPr>
        </p:nvSpPr>
        <p:spPr bwMode="auto">
          <a:xfrm>
            <a:off x="6019800" y="16002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800" dirty="0" err="1" smtClean="0">
                <a:solidFill>
                  <a:srgbClr val="FFFFFF"/>
                </a:solidFill>
                <a:latin typeface="Calibri"/>
              </a:rPr>
              <a:t>alu</a:t>
            </a:r>
            <a:endParaRPr lang="en-US" sz="2800" dirty="0">
              <a:solidFill>
                <a:srgbClr val="FFFFFF"/>
              </a:solidFill>
              <a:latin typeface="Calibri"/>
            </a:endParaRPr>
          </a:p>
        </p:txBody>
      </p:sp>
      <p:sp>
        <p:nvSpPr>
          <p:cNvPr id="67" name="Line 43"/>
          <p:cNvSpPr>
            <a:spLocks noChangeShapeType="1"/>
          </p:cNvSpPr>
          <p:nvPr>
            <p:custDataLst>
              <p:tags r:id="rId27"/>
            </p:custDataLst>
          </p:nvPr>
        </p:nvSpPr>
        <p:spPr bwMode="auto">
          <a:xfrm>
            <a:off x="5181600" y="2362200"/>
            <a:ext cx="3810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8" name="Line 43"/>
          <p:cNvSpPr>
            <a:spLocks noChangeShapeType="1"/>
          </p:cNvSpPr>
          <p:nvPr>
            <p:custDataLst>
              <p:tags r:id="rId28"/>
            </p:custDataLst>
          </p:nvPr>
        </p:nvSpPr>
        <p:spPr bwMode="auto">
          <a:xfrm>
            <a:off x="1295400" y="2667000"/>
            <a:ext cx="35814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2" name="Freeform 81"/>
          <p:cNvSpPr/>
          <p:nvPr>
            <p:custDataLst>
              <p:tags r:id="rId29"/>
            </p:custDataLst>
          </p:nvPr>
        </p:nvSpPr>
        <p:spPr>
          <a:xfrm rot="10800000" flipH="1">
            <a:off x="2209799" y="3886200"/>
            <a:ext cx="685801" cy="9906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 Box 52"/>
          <p:cNvSpPr txBox="1">
            <a:spLocks noChangeArrowheads="1"/>
          </p:cNvSpPr>
          <p:nvPr>
            <p:custDataLst>
              <p:tags r:id="rId30"/>
            </p:custDataLst>
          </p:nvPr>
        </p:nvSpPr>
        <p:spPr bwMode="auto">
          <a:xfrm>
            <a:off x="2349400" y="41148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3600" dirty="0" smtClean="0">
                <a:solidFill>
                  <a:srgbClr val="FFFFFF"/>
                </a:solidFill>
                <a:latin typeface="Calibri"/>
              </a:rPr>
              <a:t>+</a:t>
            </a:r>
            <a:endParaRPr lang="en-US" sz="3600" dirty="0">
              <a:solidFill>
                <a:srgbClr val="FFFFFF"/>
              </a:solidFill>
              <a:latin typeface="Calibri"/>
            </a:endParaRPr>
          </a:p>
        </p:txBody>
      </p:sp>
      <p:sp>
        <p:nvSpPr>
          <p:cNvPr id="84" name="Line 18"/>
          <p:cNvSpPr>
            <a:spLocks noChangeShapeType="1"/>
          </p:cNvSpPr>
          <p:nvPr>
            <p:custDataLst>
              <p:tags r:id="rId31"/>
            </p:custDataLst>
          </p:nvPr>
        </p:nvSpPr>
        <p:spPr bwMode="auto">
          <a:xfrm>
            <a:off x="2895600" y="4381500"/>
            <a:ext cx="4876802" cy="0"/>
          </a:xfrm>
          <a:prstGeom prst="line">
            <a:avLst/>
          </a:prstGeom>
          <a:noFill/>
          <a:ln w="25400" cap="sq">
            <a:solidFill>
              <a:schemeClr val="accent4">
                <a:lumMod val="75000"/>
              </a:schemeClr>
            </a:solidFill>
            <a:prstDash val="solid"/>
            <a:round/>
            <a:headEnd type="none" w="med" len="med"/>
            <a:tailEnd type="arrow" w="med" len="med"/>
          </a:ln>
          <a:effectLst/>
        </p:spPr>
        <p:txBody>
          <a:bodyPr wrap="square" anchor="ctr" anchorCtr="1">
            <a:noAutofit/>
          </a:bodyPr>
          <a:lstStyle/>
          <a:p>
            <a:endParaRPr lang="en-US" dirty="0"/>
          </a:p>
        </p:txBody>
      </p:sp>
      <p:sp>
        <p:nvSpPr>
          <p:cNvPr id="87" name="Line 43"/>
          <p:cNvSpPr>
            <a:spLocks noChangeShapeType="1"/>
          </p:cNvSpPr>
          <p:nvPr>
            <p:custDataLst>
              <p:tags r:id="rId32"/>
            </p:custDataLst>
          </p:nvPr>
        </p:nvSpPr>
        <p:spPr bwMode="auto">
          <a:xfrm>
            <a:off x="1828800" y="4038600"/>
            <a:ext cx="3810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cxnSp>
        <p:nvCxnSpPr>
          <p:cNvPr id="89" name="Straight Connector 88"/>
          <p:cNvCxnSpPr/>
          <p:nvPr>
            <p:custDataLst>
              <p:tags r:id="rId33"/>
            </p:custDataLst>
          </p:nvPr>
        </p:nvCxnSpPr>
        <p:spPr>
          <a:xfrm rot="5400000">
            <a:off x="3619500" y="26289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90" name="Line 43"/>
          <p:cNvSpPr>
            <a:spLocks noChangeShapeType="1"/>
          </p:cNvSpPr>
          <p:nvPr>
            <p:custDataLst>
              <p:tags r:id="rId34"/>
            </p:custDataLst>
          </p:nvPr>
        </p:nvSpPr>
        <p:spPr bwMode="auto">
          <a:xfrm>
            <a:off x="1828800" y="2666999"/>
            <a:ext cx="0" cy="1371601"/>
          </a:xfrm>
          <a:prstGeom prst="line">
            <a:avLst/>
          </a:prstGeom>
          <a:noFill/>
          <a:ln w="25400" cap="sq">
            <a:solidFill>
              <a:srgbClr val="66FF33"/>
            </a:solidFill>
            <a:prstDash val="solid"/>
            <a:round/>
            <a:headEnd type="oval" w="med" len="med"/>
            <a:tailEnd type="none" w="med" len="med"/>
          </a:ln>
          <a:effectLst/>
        </p:spPr>
        <p:txBody>
          <a:bodyPr wrap="square" anchor="ctr" anchorCtr="1">
            <a:noAutofit/>
          </a:bodyPr>
          <a:lstStyle/>
          <a:p>
            <a:endParaRPr lang="en-US"/>
          </a:p>
        </p:txBody>
      </p:sp>
      <p:cxnSp>
        <p:nvCxnSpPr>
          <p:cNvPr id="91" name="Straight Connector 90"/>
          <p:cNvCxnSpPr/>
          <p:nvPr>
            <p:custDataLst>
              <p:tags r:id="rId35"/>
            </p:custDataLst>
          </p:nvPr>
        </p:nvCxnSpPr>
        <p:spPr>
          <a:xfrm rot="5400000">
            <a:off x="4914900" y="33147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custDataLst>
              <p:tags r:id="rId36"/>
            </p:custDataLst>
          </p:nvPr>
        </p:nvCxnSpPr>
        <p:spPr>
          <a:xfrm rot="5400000">
            <a:off x="6057900" y="33147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93" name="Line 25"/>
          <p:cNvSpPr>
            <a:spLocks noChangeShapeType="1"/>
          </p:cNvSpPr>
          <p:nvPr>
            <p:custDataLst>
              <p:tags r:id="rId37"/>
            </p:custDataLst>
          </p:nvPr>
        </p:nvSpPr>
        <p:spPr bwMode="auto">
          <a:xfrm flipH="1" flipV="1">
            <a:off x="5029200" y="2971800"/>
            <a:ext cx="0" cy="2819400"/>
          </a:xfrm>
          <a:prstGeom prst="line">
            <a:avLst/>
          </a:prstGeom>
          <a:noFill/>
          <a:ln w="25400" cap="sq">
            <a:solidFill>
              <a:schemeClr val="accent2"/>
            </a:solidFill>
            <a:round/>
            <a:headEnd type="oval" w="med" len="med"/>
            <a:tailEnd type="arrow" w="med" len="med"/>
          </a:ln>
          <a:effectLst/>
        </p:spPr>
        <p:txBody>
          <a:bodyPr anchor="ctr" anchorCtr="1">
            <a:noAutofit/>
          </a:bodyPr>
          <a:lstStyle/>
          <a:p>
            <a:endParaRPr lang="en-US" dirty="0"/>
          </a:p>
        </p:txBody>
      </p:sp>
      <p:sp>
        <p:nvSpPr>
          <p:cNvPr id="94" name="Line 25"/>
          <p:cNvSpPr>
            <a:spLocks noChangeShapeType="1"/>
          </p:cNvSpPr>
          <p:nvPr>
            <p:custDataLst>
              <p:tags r:id="rId38"/>
            </p:custDataLst>
          </p:nvPr>
        </p:nvSpPr>
        <p:spPr bwMode="auto">
          <a:xfrm flipH="1" flipV="1">
            <a:off x="6172200" y="2514600"/>
            <a:ext cx="0" cy="3276600"/>
          </a:xfrm>
          <a:prstGeom prst="line">
            <a:avLst/>
          </a:prstGeom>
          <a:noFill/>
          <a:ln w="25400" cap="sq">
            <a:solidFill>
              <a:schemeClr val="accent2"/>
            </a:solidFill>
            <a:round/>
            <a:headEnd type="oval" w="med" len="med"/>
            <a:tailEnd type="arrow" w="med" len="med"/>
          </a:ln>
          <a:effectLst/>
        </p:spPr>
        <p:txBody>
          <a:bodyPr anchor="ctr" anchorCtr="1">
            <a:noAutofit/>
          </a:bodyPr>
          <a:lstStyle/>
          <a:p>
            <a:endParaRPr lang="en-US" dirty="0"/>
          </a:p>
        </p:txBody>
      </p:sp>
      <p:sp>
        <p:nvSpPr>
          <p:cNvPr id="96" name="Line 18"/>
          <p:cNvSpPr>
            <a:spLocks noChangeShapeType="1"/>
          </p:cNvSpPr>
          <p:nvPr>
            <p:custDataLst>
              <p:tags r:id="rId39"/>
            </p:custDataLst>
          </p:nvPr>
        </p:nvSpPr>
        <p:spPr bwMode="auto">
          <a:xfrm flipH="1" flipV="1">
            <a:off x="1905000" y="609600"/>
            <a:ext cx="0" cy="533400"/>
          </a:xfrm>
          <a:prstGeom prst="line">
            <a:avLst/>
          </a:prstGeom>
          <a:noFill/>
          <a:ln w="25400" cap="sq">
            <a:solidFill>
              <a:schemeClr val="accent4">
                <a:lumMod val="75000"/>
              </a:schemeClr>
            </a:solidFill>
            <a:prstDash val="solid"/>
            <a:round/>
            <a:headEnd type="oval" w="med" len="med"/>
            <a:tailEnd type="none" w="med" len="med"/>
          </a:ln>
          <a:effectLst/>
        </p:spPr>
        <p:txBody>
          <a:bodyPr wrap="square" anchor="ctr" anchorCtr="1">
            <a:noAutofit/>
          </a:bodyPr>
          <a:lstStyle/>
          <a:p>
            <a:endParaRPr lang="en-US" dirty="0"/>
          </a:p>
        </p:txBody>
      </p:sp>
      <p:sp>
        <p:nvSpPr>
          <p:cNvPr id="97" name="Line 18"/>
          <p:cNvSpPr>
            <a:spLocks noChangeShapeType="1"/>
          </p:cNvSpPr>
          <p:nvPr>
            <p:custDataLst>
              <p:tags r:id="rId40"/>
            </p:custDataLst>
          </p:nvPr>
        </p:nvSpPr>
        <p:spPr bwMode="auto">
          <a:xfrm flipV="1">
            <a:off x="1905000" y="590490"/>
            <a:ext cx="5867400" cy="19110"/>
          </a:xfrm>
          <a:prstGeom prst="line">
            <a:avLst/>
          </a:prstGeom>
          <a:noFill/>
          <a:ln w="25400" cap="sq">
            <a:solidFill>
              <a:schemeClr val="accent4">
                <a:lumMod val="75000"/>
              </a:schemeClr>
            </a:solidFill>
            <a:prstDash val="solid"/>
            <a:round/>
            <a:headEnd type="none" w="med" len="med"/>
            <a:tailEnd type="arrow" w="med" len="med"/>
          </a:ln>
          <a:effectLst/>
        </p:spPr>
        <p:txBody>
          <a:bodyPr wrap="square" anchor="ctr" anchorCtr="1">
            <a:noAutofit/>
          </a:bodyPr>
          <a:lstStyle/>
          <a:p>
            <a:endParaRPr lang="en-US" dirty="0"/>
          </a:p>
        </p:txBody>
      </p:sp>
      <p:sp>
        <p:nvSpPr>
          <p:cNvPr id="98" name="Oval 97"/>
          <p:cNvSpPr/>
          <p:nvPr>
            <p:custDataLst>
              <p:tags r:id="rId41"/>
            </p:custDataLst>
          </p:nvPr>
        </p:nvSpPr>
        <p:spPr>
          <a:xfrm>
            <a:off x="1676400" y="487680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r>
              <a:rPr lang="en-US" sz="2400" dirty="0" smtClean="0">
                <a:latin typeface="Wingdings"/>
                <a:ea typeface="Wingdings"/>
                <a:cs typeface="Wingdings"/>
                <a:sym typeface="Wingdings"/>
              </a:rPr>
              <a:t></a:t>
            </a:r>
            <a:endParaRPr lang="en-US" sz="2400" dirty="0"/>
          </a:p>
        </p:txBody>
      </p:sp>
      <p:sp>
        <p:nvSpPr>
          <p:cNvPr id="100" name="Line 43"/>
          <p:cNvSpPr>
            <a:spLocks noChangeShapeType="1"/>
          </p:cNvSpPr>
          <p:nvPr>
            <p:custDataLst>
              <p:tags r:id="rId42"/>
            </p:custDataLst>
          </p:nvPr>
        </p:nvSpPr>
        <p:spPr bwMode="auto">
          <a:xfrm>
            <a:off x="1371600" y="5105400"/>
            <a:ext cx="0" cy="457200"/>
          </a:xfrm>
          <a:prstGeom prst="line">
            <a:avLst/>
          </a:prstGeom>
          <a:noFill/>
          <a:ln w="25400" cap="sq">
            <a:solidFill>
              <a:schemeClr val="accent4">
                <a:lumMod val="75000"/>
              </a:schemeClr>
            </a:solidFill>
            <a:prstDash val="solid"/>
            <a:round/>
            <a:headEnd type="none" w="med" len="med"/>
            <a:tailEnd type="none" w="med" len="med"/>
          </a:ln>
          <a:effectLst/>
        </p:spPr>
        <p:txBody>
          <a:bodyPr wrap="square" anchor="ctr" anchorCtr="1">
            <a:noAutofit/>
          </a:bodyPr>
          <a:lstStyle/>
          <a:p>
            <a:endParaRPr lang="en-US"/>
          </a:p>
        </p:txBody>
      </p:sp>
      <p:sp>
        <p:nvSpPr>
          <p:cNvPr id="103" name="Line 18"/>
          <p:cNvSpPr>
            <a:spLocks noChangeShapeType="1"/>
          </p:cNvSpPr>
          <p:nvPr>
            <p:custDataLst>
              <p:tags r:id="rId43"/>
            </p:custDataLst>
          </p:nvPr>
        </p:nvSpPr>
        <p:spPr bwMode="auto">
          <a:xfrm flipH="1">
            <a:off x="1828800" y="4572000"/>
            <a:ext cx="0" cy="304800"/>
          </a:xfrm>
          <a:prstGeom prst="line">
            <a:avLst/>
          </a:prstGeom>
          <a:noFill/>
          <a:ln w="25400" cap="sq">
            <a:solidFill>
              <a:schemeClr val="accent4">
                <a:lumMod val="75000"/>
              </a:schemeClr>
            </a:solidFill>
            <a:round/>
            <a:headEnd type="oval" w="med" len="med"/>
            <a:tailEnd type="arrow" w="med" len="med"/>
          </a:ln>
          <a:effectLst/>
        </p:spPr>
        <p:txBody>
          <a:bodyPr wrap="square" anchor="ctr" anchorCtr="1">
            <a:noAutofit/>
          </a:bodyPr>
          <a:lstStyle/>
          <a:p>
            <a:endParaRPr lang="en-US"/>
          </a:p>
        </p:txBody>
      </p:sp>
      <p:sp>
        <p:nvSpPr>
          <p:cNvPr id="104" name="Line 43"/>
          <p:cNvSpPr>
            <a:spLocks noChangeShapeType="1"/>
          </p:cNvSpPr>
          <p:nvPr>
            <p:custDataLst>
              <p:tags r:id="rId44"/>
            </p:custDataLst>
          </p:nvPr>
        </p:nvSpPr>
        <p:spPr bwMode="auto">
          <a:xfrm>
            <a:off x="1371600" y="5105400"/>
            <a:ext cx="304800" cy="0"/>
          </a:xfrm>
          <a:prstGeom prst="line">
            <a:avLst/>
          </a:prstGeom>
          <a:noFill/>
          <a:ln w="25400" cap="sq">
            <a:solidFill>
              <a:schemeClr val="accent4">
                <a:lumMod val="75000"/>
              </a:schemeClr>
            </a:solidFill>
            <a:prstDash val="solid"/>
            <a:round/>
            <a:headEnd type="none" w="med" len="med"/>
            <a:tailEnd type="arrow" w="med" len="med"/>
          </a:ln>
          <a:effectLst/>
        </p:spPr>
        <p:txBody>
          <a:bodyPr wrap="square" anchor="ctr" anchorCtr="1">
            <a:noAutofit/>
          </a:bodyPr>
          <a:lstStyle/>
          <a:p>
            <a:endParaRPr lang="en-US"/>
          </a:p>
        </p:txBody>
      </p:sp>
      <p:sp>
        <p:nvSpPr>
          <p:cNvPr id="106" name="Line 18"/>
          <p:cNvSpPr>
            <a:spLocks noChangeShapeType="1"/>
          </p:cNvSpPr>
          <p:nvPr>
            <p:custDataLst>
              <p:tags r:id="rId45"/>
            </p:custDataLst>
          </p:nvPr>
        </p:nvSpPr>
        <p:spPr bwMode="auto">
          <a:xfrm>
            <a:off x="2133601" y="5105400"/>
            <a:ext cx="5562600" cy="0"/>
          </a:xfrm>
          <a:prstGeom prst="line">
            <a:avLst/>
          </a:prstGeom>
          <a:noFill/>
          <a:ln w="25400" cap="sq">
            <a:solidFill>
              <a:schemeClr val="accent4">
                <a:lumMod val="75000"/>
              </a:schemeClr>
            </a:solidFill>
            <a:prstDash val="solid"/>
            <a:round/>
            <a:headEnd type="none" w="med" len="med"/>
            <a:tailEnd type="arrow" w="med" len="med"/>
          </a:ln>
          <a:effectLst/>
        </p:spPr>
        <p:txBody>
          <a:bodyPr wrap="square" anchor="ctr" anchorCtr="1">
            <a:noAutofit/>
          </a:bodyPr>
          <a:lstStyle/>
          <a:p>
            <a:endParaRPr lang="en-US" dirty="0"/>
          </a:p>
        </p:txBody>
      </p:sp>
      <p:sp>
        <p:nvSpPr>
          <p:cNvPr id="107" name="Line 18"/>
          <p:cNvSpPr>
            <a:spLocks noChangeShapeType="1"/>
          </p:cNvSpPr>
          <p:nvPr>
            <p:custDataLst>
              <p:tags r:id="rId46"/>
            </p:custDataLst>
          </p:nvPr>
        </p:nvSpPr>
        <p:spPr bwMode="auto">
          <a:xfrm flipH="1">
            <a:off x="0" y="381000"/>
            <a:ext cx="7924800" cy="0"/>
          </a:xfrm>
          <a:prstGeom prst="line">
            <a:avLst/>
          </a:prstGeom>
          <a:noFill/>
          <a:ln w="25400" cap="sq">
            <a:solidFill>
              <a:schemeClr val="accent2"/>
            </a:solidFill>
            <a:prstDash val="solid"/>
            <a:round/>
            <a:headEnd type="none" w="med" len="med"/>
            <a:tailEnd type="arrow" w="med" len="med"/>
          </a:ln>
          <a:effectLst/>
        </p:spPr>
        <p:txBody>
          <a:bodyPr wrap="square" anchor="ctr" anchorCtr="1">
            <a:noAutofit/>
          </a:bodyPr>
          <a:lstStyle/>
          <a:p>
            <a:endParaRPr lang="en-US" dirty="0"/>
          </a:p>
        </p:txBody>
      </p:sp>
      <p:sp>
        <p:nvSpPr>
          <p:cNvPr id="115" name="Oval 114"/>
          <p:cNvSpPr/>
          <p:nvPr>
            <p:custDataLst>
              <p:tags r:id="rId47"/>
            </p:custDataLst>
          </p:nvPr>
        </p:nvSpPr>
        <p:spPr>
          <a:xfrm>
            <a:off x="7924800" y="76200"/>
            <a:ext cx="1295400" cy="609600"/>
          </a:xfrm>
          <a:prstGeom prst="ellipse">
            <a:avLst/>
          </a:prstGeom>
          <a:solidFill>
            <a:schemeClr val="bg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r>
              <a:rPr lang="en-US" sz="2800" dirty="0" smtClean="0"/>
              <a:t>branch?</a:t>
            </a:r>
            <a:endParaRPr lang="en-US" sz="2800" dirty="0"/>
          </a:p>
        </p:txBody>
      </p:sp>
      <p:sp>
        <p:nvSpPr>
          <p:cNvPr id="119" name="Line 25"/>
          <p:cNvSpPr>
            <a:spLocks noChangeShapeType="1"/>
          </p:cNvSpPr>
          <p:nvPr>
            <p:custDataLst>
              <p:tags r:id="rId48"/>
            </p:custDataLst>
          </p:nvPr>
        </p:nvSpPr>
        <p:spPr bwMode="auto">
          <a:xfrm flipH="1" flipV="1">
            <a:off x="8610600" y="685800"/>
            <a:ext cx="0" cy="5105400"/>
          </a:xfrm>
          <a:prstGeom prst="line">
            <a:avLst/>
          </a:prstGeom>
          <a:noFill/>
          <a:ln w="25400" cap="sq">
            <a:solidFill>
              <a:schemeClr val="accent2"/>
            </a:solidFill>
            <a:round/>
            <a:headEnd type="oval" w="med" len="med"/>
            <a:tailEnd type="arrow" w="med" len="med"/>
          </a:ln>
          <a:effectLst/>
        </p:spPr>
        <p:txBody>
          <a:bodyPr anchor="ctr" anchorCtr="1">
            <a:noAutofit/>
          </a:bodyPr>
          <a:lstStyle/>
          <a:p>
            <a:endParaRPr lang="en-US" dirty="0"/>
          </a:p>
        </p:txBody>
      </p:sp>
      <p:sp>
        <p:nvSpPr>
          <p:cNvPr id="81" name="Line 43"/>
          <p:cNvSpPr>
            <a:spLocks noChangeShapeType="1"/>
          </p:cNvSpPr>
          <p:nvPr>
            <p:custDataLst>
              <p:tags r:id="rId49"/>
            </p:custDataLst>
          </p:nvPr>
        </p:nvSpPr>
        <p:spPr bwMode="auto">
          <a:xfrm>
            <a:off x="3733800" y="1981200"/>
            <a:ext cx="0" cy="1371600"/>
          </a:xfrm>
          <a:prstGeom prst="line">
            <a:avLst/>
          </a:prstGeom>
          <a:noFill/>
          <a:ln w="25400" cap="sq">
            <a:solidFill>
              <a:srgbClr val="66FF33"/>
            </a:solidFill>
            <a:prstDash val="solid"/>
            <a:round/>
            <a:headEnd type="oval" w="med" len="med"/>
            <a:tailEnd type="none" w="med" len="med"/>
          </a:ln>
          <a:effectLst/>
        </p:spPr>
        <p:txBody>
          <a:bodyPr wrap="square" anchor="ctr" anchorCtr="1">
            <a:noAutofit/>
          </a:bodyPr>
          <a:lstStyle/>
          <a:p>
            <a:endParaRPr lang="en-US"/>
          </a:p>
        </p:txBody>
      </p:sp>
      <p:sp>
        <p:nvSpPr>
          <p:cNvPr id="71" name="Text Box 11"/>
          <p:cNvSpPr txBox="1">
            <a:spLocks noChangeArrowheads="1"/>
          </p:cNvSpPr>
          <p:nvPr>
            <p:custDataLst>
              <p:tags r:id="rId50"/>
            </p:custDataLst>
          </p:nvPr>
        </p:nvSpPr>
        <p:spPr bwMode="auto">
          <a:xfrm rot="16200000">
            <a:off x="609598" y="2514602"/>
            <a:ext cx="762000" cy="609595"/>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800" dirty="0" err="1" smtClean="0">
                <a:solidFill>
                  <a:srgbClr val="FFFFFF"/>
                </a:solidFill>
                <a:latin typeface="+mj-lt"/>
              </a:rPr>
              <a:t>imm</a:t>
            </a:r>
            <a:endParaRPr lang="en-US" sz="2400" dirty="0">
              <a:solidFill>
                <a:srgbClr val="FFFFFF"/>
              </a:solidFill>
              <a:latin typeface="+mj-lt"/>
            </a:endParaRPr>
          </a:p>
        </p:txBody>
      </p:sp>
      <p:sp>
        <p:nvSpPr>
          <p:cNvPr id="56" name="Line 45"/>
          <p:cNvSpPr>
            <a:spLocks noChangeShapeType="1"/>
          </p:cNvSpPr>
          <p:nvPr>
            <p:custDataLst>
              <p:tags r:id="rId51"/>
            </p:custDataLst>
          </p:nvPr>
        </p:nvSpPr>
        <p:spPr bwMode="auto">
          <a:xfrm flipV="1">
            <a:off x="6553200" y="236220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sp>
        <p:nvSpPr>
          <p:cNvPr id="57" name="TextBox 56"/>
          <p:cNvSpPr txBox="1"/>
          <p:nvPr>
            <p:custDataLst>
              <p:tags r:id="rId52"/>
            </p:custDataLst>
          </p:nvPr>
        </p:nvSpPr>
        <p:spPr>
          <a:xfrm>
            <a:off x="7239000" y="0"/>
            <a:ext cx="990600" cy="400110"/>
          </a:xfrm>
          <a:prstGeom prst="rect">
            <a:avLst/>
          </a:prstGeom>
          <a:noFill/>
        </p:spPr>
        <p:txBody>
          <a:bodyPr wrap="square" rtlCol="0">
            <a:spAutoFit/>
          </a:bodyPr>
          <a:lstStyle/>
          <a:p>
            <a:r>
              <a:rPr lang="en-US" sz="2000" dirty="0" err="1" smtClean="0">
                <a:solidFill>
                  <a:schemeClr val="bg1"/>
                </a:solidFill>
              </a:rPr>
              <a:t>pcsel</a:t>
            </a:r>
            <a:endParaRPr lang="en-US" sz="2000" dirty="0" smtClean="0">
              <a:solidFill>
                <a:schemeClr val="bg1"/>
              </a:solidFill>
            </a:endParaRPr>
          </a:p>
        </p:txBody>
      </p:sp>
      <p:sp>
        <p:nvSpPr>
          <p:cNvPr id="59" name="TextBox 58"/>
          <p:cNvSpPr txBox="1"/>
          <p:nvPr>
            <p:custDataLst>
              <p:tags r:id="rId53"/>
            </p:custDataLst>
          </p:nvPr>
        </p:nvSpPr>
        <p:spPr>
          <a:xfrm>
            <a:off x="3352800" y="228600"/>
            <a:ext cx="838200" cy="400110"/>
          </a:xfrm>
          <a:prstGeom prst="rect">
            <a:avLst/>
          </a:prstGeom>
          <a:noFill/>
        </p:spPr>
        <p:txBody>
          <a:bodyPr wrap="square" rtlCol="0">
            <a:spAutoFit/>
          </a:bodyPr>
          <a:lstStyle/>
          <a:p>
            <a:r>
              <a:rPr lang="en-US" sz="2000" dirty="0" err="1" smtClean="0">
                <a:solidFill>
                  <a:schemeClr val="bg1"/>
                </a:solidFill>
              </a:rPr>
              <a:t>pcreg</a:t>
            </a:r>
            <a:endParaRPr lang="en-US" sz="2000" dirty="0" smtClean="0">
              <a:solidFill>
                <a:schemeClr val="bg1"/>
              </a:solidFill>
            </a:endParaRPr>
          </a:p>
        </p:txBody>
      </p:sp>
      <p:sp>
        <p:nvSpPr>
          <p:cNvPr id="69" name="Text Box 11"/>
          <p:cNvSpPr txBox="1">
            <a:spLocks noChangeArrowheads="1"/>
          </p:cNvSpPr>
          <p:nvPr>
            <p:custDataLst>
              <p:tags r:id="rId54"/>
            </p:custDataLst>
          </p:nvPr>
        </p:nvSpPr>
        <p:spPr bwMode="auto">
          <a:xfrm rot="16200000">
            <a:off x="7696199" y="4191002"/>
            <a:ext cx="761998"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target</a:t>
            </a:r>
            <a:endParaRPr lang="en-US" dirty="0">
              <a:solidFill>
                <a:srgbClr val="FFFFFF"/>
              </a:solidFill>
              <a:latin typeface="+mj-lt"/>
            </a:endParaRPr>
          </a:p>
        </p:txBody>
      </p:sp>
      <p:sp>
        <p:nvSpPr>
          <p:cNvPr id="70" name="Line 25"/>
          <p:cNvSpPr>
            <a:spLocks noChangeShapeType="1"/>
          </p:cNvSpPr>
          <p:nvPr>
            <p:custDataLst>
              <p:tags r:id="rId55"/>
            </p:custDataLst>
          </p:nvPr>
        </p:nvSpPr>
        <p:spPr bwMode="auto">
          <a:xfrm flipV="1">
            <a:off x="8382001" y="5791200"/>
            <a:ext cx="533399" cy="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Tree>
    <p:extLst>
      <p:ext uri="{BB962C8B-B14F-4D97-AF65-F5344CB8AC3E}">
        <p14:creationId xmlns:p14="http://schemas.microsoft.com/office/powerpoint/2010/main" val="258726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1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0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8" grpId="0"/>
      <p:bldP spid="101" grpId="0" animBg="1"/>
      <p:bldP spid="64" grpId="0" animBg="1"/>
      <p:bldP spid="66" grpId="0" animBg="1"/>
      <p:bldP spid="86" grpId="0" animBg="1"/>
      <p:bldP spid="102" grpId="0" animBg="1"/>
      <p:bldP spid="63" grpId="0" animBg="1"/>
      <p:bldP spid="65" grpId="0" animBg="1"/>
      <p:bldP spid="51" grpId="0" animBg="1"/>
      <p:bldP spid="67" grpId="0" animBg="1"/>
      <p:bldP spid="78" grpId="0" animBg="1"/>
      <p:bldP spid="82" grpId="0" animBg="1"/>
      <p:bldP spid="83" grpId="0"/>
      <p:bldP spid="84" grpId="0" animBg="1"/>
      <p:bldP spid="87" grpId="0" animBg="1"/>
      <p:bldP spid="90" grpId="0" animBg="1"/>
      <p:bldP spid="93" grpId="0" animBg="1"/>
      <p:bldP spid="94" grpId="0" animBg="1"/>
      <p:bldP spid="96" grpId="0" animBg="1"/>
      <p:bldP spid="97" grpId="0" animBg="1"/>
      <p:bldP spid="98" grpId="0" animBg="1"/>
      <p:bldP spid="100" grpId="0" animBg="1"/>
      <p:bldP spid="103" grpId="0" animBg="1"/>
      <p:bldP spid="104" grpId="0" animBg="1"/>
      <p:bldP spid="106" grpId="0" animBg="1"/>
      <p:bldP spid="107" grpId="0" animBg="1"/>
      <p:bldP spid="115" grpId="0" animBg="1"/>
      <p:bldP spid="119" grpId="0" animBg="1"/>
      <p:bldP spid="81" grpId="0" animBg="1"/>
      <p:bldP spid="56" grpId="0" animBg="1"/>
      <p:bldP spid="57" grpId="0"/>
      <p:bldP spid="59" grpId="0"/>
      <p:bldP spid="7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4418" name="Rectangle 2"/>
          <p:cNvSpPr>
            <a:spLocks noGrp="1" noChangeArrowheads="1"/>
          </p:cNvSpPr>
          <p:nvPr>
            <p:ph type="title"/>
            <p:custDataLst>
              <p:tags r:id="rId1"/>
            </p:custDataLst>
          </p:nvPr>
        </p:nvSpPr>
        <p:spPr/>
        <p:txBody>
          <a:bodyPr>
            <a:noAutofit/>
          </a:bodyPr>
          <a:lstStyle/>
          <a:p>
            <a:r>
              <a:rPr lang="en-US" dirty="0" smtClean="0"/>
              <a:t>MEM</a:t>
            </a:r>
            <a:endParaRPr lang="en-US" dirty="0"/>
          </a:p>
        </p:txBody>
      </p:sp>
      <p:sp>
        <p:nvSpPr>
          <p:cNvPr id="2364419" name="Rectangle 3"/>
          <p:cNvSpPr>
            <a:spLocks noGrp="1" noChangeArrowheads="1"/>
          </p:cNvSpPr>
          <p:nvPr>
            <p:ph idx="1"/>
            <p:custDataLst>
              <p:tags r:id="rId2"/>
            </p:custDataLst>
          </p:nvPr>
        </p:nvSpPr>
        <p:spPr/>
        <p:txBody>
          <a:bodyPr>
            <a:noAutofit/>
          </a:bodyPr>
          <a:lstStyle/>
          <a:p>
            <a:pPr>
              <a:lnSpc>
                <a:spcPct val="90000"/>
              </a:lnSpc>
            </a:pPr>
            <a:r>
              <a:rPr lang="en-US" sz="2800" dirty="0" smtClean="0">
                <a:solidFill>
                  <a:schemeClr val="accent5">
                    <a:lumMod val="60000"/>
                    <a:lumOff val="40000"/>
                  </a:schemeClr>
                </a:solidFill>
              </a:rPr>
              <a:t>Stage 4: Memory</a:t>
            </a:r>
          </a:p>
          <a:p>
            <a:pPr>
              <a:lnSpc>
                <a:spcPct val="90000"/>
              </a:lnSpc>
            </a:pPr>
            <a:endParaRPr lang="en-US" sz="2800" dirty="0" smtClean="0"/>
          </a:p>
          <a:p>
            <a:pPr>
              <a:lnSpc>
                <a:spcPct val="90000"/>
              </a:lnSpc>
            </a:pPr>
            <a:r>
              <a:rPr lang="en-US" sz="2800" dirty="0" smtClean="0"/>
              <a:t>On </a:t>
            </a:r>
            <a:r>
              <a:rPr lang="en-US" sz="2800" dirty="0" smtClean="0">
                <a:solidFill>
                  <a:schemeClr val="accent5">
                    <a:lumMod val="60000"/>
                    <a:lumOff val="40000"/>
                  </a:schemeClr>
                </a:solidFill>
              </a:rPr>
              <a:t>every</a:t>
            </a:r>
            <a:r>
              <a:rPr lang="en-US" sz="2800" dirty="0" smtClean="0"/>
              <a:t> cycle:</a:t>
            </a:r>
          </a:p>
          <a:p>
            <a:pPr lvl="1">
              <a:lnSpc>
                <a:spcPct val="90000"/>
              </a:lnSpc>
            </a:pPr>
            <a:r>
              <a:rPr lang="en-US" sz="2400" dirty="0" smtClean="0"/>
              <a:t>Read EX/MEM </a:t>
            </a:r>
            <a:r>
              <a:rPr lang="en-US" sz="2400" dirty="0"/>
              <a:t>pipeline </a:t>
            </a:r>
            <a:r>
              <a:rPr lang="en-US" sz="2400" dirty="0" smtClean="0"/>
              <a:t>register to get values and control bits</a:t>
            </a:r>
          </a:p>
          <a:p>
            <a:pPr lvl="1">
              <a:lnSpc>
                <a:spcPct val="90000"/>
              </a:lnSpc>
            </a:pPr>
            <a:r>
              <a:rPr lang="en-US" sz="2400" dirty="0" smtClean="0"/>
              <a:t>Perform memory load/store if needed</a:t>
            </a:r>
          </a:p>
          <a:p>
            <a:pPr lvl="2">
              <a:lnSpc>
                <a:spcPct val="90000"/>
              </a:lnSpc>
            </a:pPr>
            <a:r>
              <a:rPr lang="en-US" sz="2000" dirty="0" smtClean="0"/>
              <a:t>address is ALU result</a:t>
            </a:r>
          </a:p>
          <a:p>
            <a:pPr>
              <a:lnSpc>
                <a:spcPct val="90000"/>
              </a:lnSpc>
            </a:pPr>
            <a:endParaRPr lang="en-US" dirty="0" smtClean="0"/>
          </a:p>
          <a:p>
            <a:pPr>
              <a:lnSpc>
                <a:spcPct val="90000"/>
              </a:lnSpc>
            </a:pPr>
            <a:r>
              <a:rPr lang="en-US" sz="2800" dirty="0" smtClean="0"/>
              <a:t>Write values of interest to </a:t>
            </a:r>
            <a:r>
              <a:rPr lang="en-US" sz="2800" dirty="0" smtClean="0">
                <a:solidFill>
                  <a:schemeClr val="accent5">
                    <a:lumMod val="60000"/>
                    <a:lumOff val="40000"/>
                  </a:schemeClr>
                </a:solidFill>
              </a:rPr>
              <a:t>pipeline register (MEM/WB)</a:t>
            </a:r>
          </a:p>
          <a:p>
            <a:pPr lvl="1">
              <a:lnSpc>
                <a:spcPct val="90000"/>
              </a:lnSpc>
            </a:pPr>
            <a:r>
              <a:rPr lang="en-US" sz="2400" dirty="0" smtClean="0"/>
              <a:t>Control information, Rd index, …</a:t>
            </a:r>
          </a:p>
          <a:p>
            <a:pPr lvl="1">
              <a:lnSpc>
                <a:spcPct val="90000"/>
              </a:lnSpc>
            </a:pPr>
            <a:r>
              <a:rPr lang="en-US" sz="2400" dirty="0" smtClean="0"/>
              <a:t>Result of memory operation</a:t>
            </a:r>
          </a:p>
          <a:p>
            <a:pPr lvl="1">
              <a:lnSpc>
                <a:spcPct val="90000"/>
              </a:lnSpc>
            </a:pPr>
            <a:r>
              <a:rPr lang="en-US" sz="2400" dirty="0" smtClean="0"/>
              <a:t>Pass result of ALU operation</a:t>
            </a:r>
          </a:p>
        </p:txBody>
      </p:sp>
    </p:spTree>
    <p:extLst>
      <p:ext uri="{BB962C8B-B14F-4D97-AF65-F5344CB8AC3E}">
        <p14:creationId xmlns:p14="http://schemas.microsoft.com/office/powerpoint/2010/main" val="1999528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 of Performance</a:t>
            </a:r>
            <a:endParaRPr lang="en-US" dirty="0"/>
          </a:p>
        </p:txBody>
      </p:sp>
      <p:sp>
        <p:nvSpPr>
          <p:cNvPr id="3" name="Content Placeholder 2"/>
          <p:cNvSpPr txBox="1">
            <a:spLocks/>
          </p:cNvSpPr>
          <p:nvPr/>
        </p:nvSpPr>
        <p:spPr>
          <a:xfrm>
            <a:off x="228600" y="914400"/>
            <a:ext cx="8686800" cy="5791200"/>
          </a:xfrm>
          <a:prstGeom prst="rect">
            <a:avLst/>
          </a:prstGeom>
        </p:spPr>
        <p:txBody>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Clock speed</a:t>
            </a:r>
          </a:p>
          <a:p>
            <a:pPr marL="1200150" lvl="1" indent="-457200">
              <a:buFont typeface="Arial"/>
              <a:buChar char="•"/>
            </a:pPr>
            <a:r>
              <a:rPr lang="en-US" dirty="0"/>
              <a:t>1 </a:t>
            </a:r>
            <a:r>
              <a:rPr lang="en-US" dirty="0" smtClean="0"/>
              <a:t>KHz</a:t>
            </a:r>
            <a:r>
              <a:rPr lang="en-US" dirty="0"/>
              <a:t>, </a:t>
            </a:r>
            <a:r>
              <a:rPr lang="en-US" dirty="0" smtClean="0"/>
              <a:t>10</a:t>
            </a:r>
            <a:r>
              <a:rPr lang="en-US" baseline="30000" dirty="0" smtClean="0"/>
              <a:t>3  </a:t>
            </a:r>
            <a:r>
              <a:rPr lang="en-US" dirty="0"/>
              <a:t>Hz: cycle is 1 </a:t>
            </a:r>
            <a:r>
              <a:rPr lang="en-US" dirty="0" smtClean="0"/>
              <a:t>millisecond</a:t>
            </a:r>
            <a:r>
              <a:rPr lang="en-US" dirty="0"/>
              <a:t>, </a:t>
            </a:r>
            <a:r>
              <a:rPr lang="en-US" dirty="0" err="1"/>
              <a:t>m</a:t>
            </a:r>
            <a:r>
              <a:rPr lang="en-US" dirty="0" err="1" smtClean="0"/>
              <a:t>s</a:t>
            </a:r>
            <a:r>
              <a:rPr lang="en-US" dirty="0"/>
              <a:t>, (10</a:t>
            </a:r>
            <a:r>
              <a:rPr lang="en-US" baseline="30000" dirty="0"/>
              <a:t>-6</a:t>
            </a:r>
            <a:r>
              <a:rPr lang="en-US" dirty="0" smtClean="0"/>
              <a:t>)</a:t>
            </a:r>
            <a:endParaRPr lang="en-US" dirty="0" smtClean="0"/>
          </a:p>
          <a:p>
            <a:pPr marL="1200150" lvl="1" indent="-457200">
              <a:buFont typeface="Arial"/>
              <a:buChar char="•"/>
            </a:pPr>
            <a:r>
              <a:rPr lang="en-US" dirty="0" smtClean="0"/>
              <a:t>1 </a:t>
            </a:r>
            <a:r>
              <a:rPr lang="en-US" dirty="0" smtClean="0"/>
              <a:t>MHz, 10</a:t>
            </a:r>
            <a:r>
              <a:rPr lang="en-US" baseline="30000" dirty="0" smtClean="0"/>
              <a:t>6  </a:t>
            </a:r>
            <a:r>
              <a:rPr lang="en-US" dirty="0" smtClean="0"/>
              <a:t>Hz: cycle is 1 </a:t>
            </a:r>
            <a:r>
              <a:rPr lang="en-US" dirty="0" smtClean="0"/>
              <a:t>microsecond, </a:t>
            </a:r>
            <a:r>
              <a:rPr lang="en-US" dirty="0"/>
              <a:t>u</a:t>
            </a:r>
            <a:r>
              <a:rPr lang="en-US" dirty="0" smtClean="0"/>
              <a:t>s, </a:t>
            </a:r>
            <a:r>
              <a:rPr lang="en-US" dirty="0" smtClean="0"/>
              <a:t>(10</a:t>
            </a:r>
            <a:r>
              <a:rPr lang="en-US" baseline="30000" dirty="0" smtClean="0"/>
              <a:t>-6</a:t>
            </a:r>
            <a:r>
              <a:rPr lang="en-US" dirty="0" smtClean="0"/>
              <a:t>)</a:t>
            </a:r>
          </a:p>
          <a:p>
            <a:pPr marL="1200150" lvl="1" indent="-457200">
              <a:buFont typeface="Arial"/>
              <a:buChar char="•"/>
            </a:pPr>
            <a:r>
              <a:rPr lang="en-US" dirty="0" smtClean="0"/>
              <a:t>1 </a:t>
            </a:r>
            <a:r>
              <a:rPr lang="en-US" dirty="0" err="1" smtClean="0"/>
              <a:t>Ghz</a:t>
            </a:r>
            <a:r>
              <a:rPr lang="en-US" dirty="0" smtClean="0"/>
              <a:t>,  10</a:t>
            </a:r>
            <a:r>
              <a:rPr lang="en-US" baseline="30000" dirty="0" smtClean="0"/>
              <a:t>9</a:t>
            </a:r>
            <a:r>
              <a:rPr lang="en-US" dirty="0" smtClean="0"/>
              <a:t>  Hz: cycle is 1 </a:t>
            </a:r>
            <a:r>
              <a:rPr lang="en-US" dirty="0" smtClean="0"/>
              <a:t>nanosecond, ns, </a:t>
            </a:r>
            <a:r>
              <a:rPr lang="en-US" dirty="0" smtClean="0"/>
              <a:t>(</a:t>
            </a:r>
            <a:r>
              <a:rPr lang="en-US" dirty="0"/>
              <a:t>10</a:t>
            </a:r>
            <a:r>
              <a:rPr lang="en-US" baseline="30000" dirty="0" smtClean="0"/>
              <a:t>-9</a:t>
            </a:r>
            <a:r>
              <a:rPr lang="en-US" dirty="0" smtClean="0"/>
              <a:t>)</a:t>
            </a:r>
          </a:p>
          <a:p>
            <a:pPr marL="1200150" lvl="1" indent="-457200">
              <a:buFont typeface="Arial"/>
              <a:buChar char="•"/>
            </a:pPr>
            <a:r>
              <a:rPr lang="en-US" dirty="0" smtClean="0"/>
              <a:t>1 </a:t>
            </a:r>
            <a:r>
              <a:rPr lang="en-US" dirty="0" err="1" smtClean="0"/>
              <a:t>Thz</a:t>
            </a:r>
            <a:r>
              <a:rPr lang="en-US" dirty="0" smtClean="0"/>
              <a:t>,  10</a:t>
            </a:r>
            <a:r>
              <a:rPr lang="en-US" baseline="30000" dirty="0" smtClean="0"/>
              <a:t>12</a:t>
            </a:r>
            <a:r>
              <a:rPr lang="en-US" dirty="0" smtClean="0"/>
              <a:t> Hz: cycle is 1 </a:t>
            </a:r>
            <a:r>
              <a:rPr lang="en-US" dirty="0" smtClean="0"/>
              <a:t>picosecond, </a:t>
            </a:r>
            <a:r>
              <a:rPr lang="en-US" dirty="0" err="1" smtClean="0"/>
              <a:t>ps</a:t>
            </a:r>
            <a:r>
              <a:rPr lang="en-US" dirty="0" smtClean="0"/>
              <a:t>, </a:t>
            </a:r>
            <a:r>
              <a:rPr lang="en-US" dirty="0" smtClean="0"/>
              <a:t>(</a:t>
            </a:r>
            <a:r>
              <a:rPr lang="en-US" dirty="0"/>
              <a:t>10</a:t>
            </a:r>
            <a:r>
              <a:rPr lang="en-US" baseline="30000" dirty="0" smtClean="0"/>
              <a:t>-12</a:t>
            </a:r>
            <a:r>
              <a:rPr lang="en-US" dirty="0" smtClean="0"/>
              <a:t>)</a:t>
            </a:r>
          </a:p>
          <a:p>
            <a:pPr marL="1200150" lvl="1" indent="-457200">
              <a:buFont typeface="Arial"/>
              <a:buChar char="•"/>
            </a:pPr>
            <a:endParaRPr lang="en-US" dirty="0" smtClean="0"/>
          </a:p>
          <a:p>
            <a:r>
              <a:rPr lang="en-US" dirty="0" smtClean="0"/>
              <a:t>Instruction/application performance</a:t>
            </a:r>
            <a:endParaRPr lang="en-US" dirty="0"/>
          </a:p>
          <a:p>
            <a:pPr marL="1200150" lvl="1" indent="-457200">
              <a:buFont typeface="Arial"/>
              <a:buChar char="•"/>
            </a:pPr>
            <a:r>
              <a:rPr lang="en-US" dirty="0" smtClean="0"/>
              <a:t>MIPs (Millions of instructions per second)</a:t>
            </a:r>
          </a:p>
          <a:p>
            <a:pPr marL="1200150" lvl="1" indent="-457200">
              <a:buFont typeface="Arial"/>
              <a:buChar char="•"/>
            </a:pPr>
            <a:r>
              <a:rPr lang="en-US" dirty="0" smtClean="0"/>
              <a:t>FLOPs (Floating point instructions per second)</a:t>
            </a:r>
          </a:p>
          <a:p>
            <a:pPr marL="1600200" lvl="2" indent="-457200">
              <a:buFont typeface="Arial"/>
              <a:buChar char="•"/>
            </a:pPr>
            <a:r>
              <a:rPr lang="en-US" sz="2000" dirty="0" smtClean="0"/>
              <a:t>GPUs: GeForce GTX Titan (2,688 cores, 4.5 </a:t>
            </a:r>
            <a:r>
              <a:rPr lang="en-US" sz="2000" dirty="0" err="1" smtClean="0"/>
              <a:t>Tera</a:t>
            </a:r>
            <a:r>
              <a:rPr lang="en-US" sz="2000" dirty="0" smtClean="0"/>
              <a:t> flops, 7.1 billion transistors, 42 </a:t>
            </a:r>
            <a:r>
              <a:rPr lang="en-US" sz="2000" dirty="0" err="1" smtClean="0"/>
              <a:t>Gigapixel</a:t>
            </a:r>
            <a:r>
              <a:rPr lang="en-US" sz="2000" dirty="0" smtClean="0"/>
              <a:t>/sec fill rate, 288 GB/sec)</a:t>
            </a:r>
          </a:p>
          <a:p>
            <a:pPr marL="1200150" lvl="1" indent="-457200">
              <a:buFont typeface="Arial"/>
              <a:buChar char="•"/>
            </a:pPr>
            <a:r>
              <a:rPr lang="en-US" dirty="0" smtClean="0"/>
              <a:t>Benchmarks (SPEC)</a:t>
            </a:r>
          </a:p>
          <a:p>
            <a:pPr marL="1200150" lvl="1" indent="-457200">
              <a:buFont typeface="Arial"/>
              <a:buChar char="•"/>
            </a:pPr>
            <a:endParaRPr lang="en-US" dirty="0" smtClean="0"/>
          </a:p>
          <a:p>
            <a:pPr marL="1200150" lvl="1" indent="-457200">
              <a:buFont typeface="Arial"/>
              <a:buChar char="•"/>
            </a:pPr>
            <a:endParaRPr lang="en-US" dirty="0"/>
          </a:p>
          <a:p>
            <a:pPr marL="1200150" lvl="1" indent="-457200">
              <a:buFont typeface="Arial"/>
              <a:buChar char="•"/>
            </a:pPr>
            <a:endParaRPr lang="en-US" dirty="0" smtClean="0"/>
          </a:p>
        </p:txBody>
      </p:sp>
    </p:spTree>
    <p:extLst>
      <p:ext uri="{BB962C8B-B14F-4D97-AF65-F5344CB8AC3E}">
        <p14:creationId xmlns:p14="http://schemas.microsoft.com/office/powerpoint/2010/main" val="25245274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MEM</a:t>
            </a:r>
            <a:endParaRPr lang="en-US" dirty="0"/>
          </a:p>
        </p:txBody>
      </p:sp>
      <p:sp>
        <p:nvSpPr>
          <p:cNvPr id="4" name="Text Box 11"/>
          <p:cNvSpPr txBox="1">
            <a:spLocks noChangeArrowheads="1"/>
          </p:cNvSpPr>
          <p:nvPr>
            <p:custDataLst>
              <p:tags r:id="rId2"/>
            </p:custDataLst>
          </p:nvPr>
        </p:nvSpPr>
        <p:spPr bwMode="auto">
          <a:xfrm rot="16200000">
            <a:off x="5295901" y="2933701"/>
            <a:ext cx="5562599" cy="6095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 name="Text Box 11"/>
          <p:cNvSpPr txBox="1">
            <a:spLocks noChangeArrowheads="1"/>
          </p:cNvSpPr>
          <p:nvPr>
            <p:custDataLst>
              <p:tags r:id="rId3"/>
            </p:custDataLst>
          </p:nvPr>
        </p:nvSpPr>
        <p:spPr bwMode="auto">
          <a:xfrm rot="16200000">
            <a:off x="7696199" y="5257802"/>
            <a:ext cx="761998"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ctrl</a:t>
            </a:r>
            <a:endParaRPr lang="en-US" sz="2400" dirty="0">
              <a:solidFill>
                <a:srgbClr val="FFFFFF"/>
              </a:solidFill>
              <a:latin typeface="+mj-lt"/>
            </a:endParaRPr>
          </a:p>
        </p:txBody>
      </p:sp>
      <p:sp>
        <p:nvSpPr>
          <p:cNvPr id="6" name="TextBox 5"/>
          <p:cNvSpPr txBox="1"/>
          <p:nvPr>
            <p:custDataLst>
              <p:tags r:id="rId4"/>
            </p:custDataLst>
          </p:nvPr>
        </p:nvSpPr>
        <p:spPr>
          <a:xfrm>
            <a:off x="7239000" y="6019800"/>
            <a:ext cx="1676400" cy="523220"/>
          </a:xfrm>
          <a:prstGeom prst="rect">
            <a:avLst/>
          </a:prstGeom>
          <a:noFill/>
        </p:spPr>
        <p:txBody>
          <a:bodyPr wrap="square" rtlCol="0">
            <a:spAutoFit/>
          </a:bodyPr>
          <a:lstStyle/>
          <a:p>
            <a:pPr algn="ctr"/>
            <a:r>
              <a:rPr lang="en-US" sz="2800" dirty="0" smtClean="0">
                <a:solidFill>
                  <a:schemeClr val="bg1"/>
                </a:solidFill>
              </a:rPr>
              <a:t>MEM/WB</a:t>
            </a:r>
          </a:p>
        </p:txBody>
      </p:sp>
      <p:sp>
        <p:nvSpPr>
          <p:cNvPr id="7" name="Rectangle 4"/>
          <p:cNvSpPr>
            <a:spLocks noChangeArrowheads="1"/>
          </p:cNvSpPr>
          <p:nvPr>
            <p:custDataLst>
              <p:tags r:id="rId5"/>
            </p:custDataLst>
          </p:nvPr>
        </p:nvSpPr>
        <p:spPr bwMode="auto">
          <a:xfrm rot="16200000">
            <a:off x="7239000" y="3200400"/>
            <a:ext cx="3124200" cy="381000"/>
          </a:xfrm>
          <a:prstGeom prst="rect">
            <a:avLst/>
          </a:prstGeom>
          <a:solidFill>
            <a:schemeClr val="accent3">
              <a:lumMod val="75000"/>
            </a:schemeClr>
          </a:solidFill>
          <a:ln w="25400" cap="sq" algn="ctr">
            <a:noFill/>
            <a:miter lim="800000"/>
            <a:headEnd/>
            <a:tailEnd/>
          </a:ln>
          <a:effectLst/>
        </p:spPr>
        <p:txBody>
          <a:bodyPr wrap="square" anchor="ctr" anchorCtr="1">
            <a:noAutofit/>
          </a:bodyPr>
          <a:lstStyle/>
          <a:p>
            <a:pPr algn="ctr"/>
            <a:r>
              <a:rPr lang="en-US" sz="2400" dirty="0" smtClean="0">
                <a:solidFill>
                  <a:schemeClr val="bg1"/>
                </a:solidFill>
              </a:rPr>
              <a:t>Rest of pipeline</a:t>
            </a:r>
            <a:endParaRPr lang="en-US" sz="2400" dirty="0">
              <a:solidFill>
                <a:schemeClr val="bg1"/>
              </a:solidFill>
            </a:endParaRPr>
          </a:p>
        </p:txBody>
      </p:sp>
      <p:sp>
        <p:nvSpPr>
          <p:cNvPr id="13" name="Rectangle 4"/>
          <p:cNvSpPr>
            <a:spLocks noChangeArrowheads="1"/>
          </p:cNvSpPr>
          <p:nvPr>
            <p:custDataLst>
              <p:tags r:id="rId6"/>
            </p:custDataLst>
          </p:nvPr>
        </p:nvSpPr>
        <p:spPr bwMode="auto">
          <a:xfrm rot="16200000">
            <a:off x="-1600200" y="3200400"/>
            <a:ext cx="3886200" cy="381000"/>
          </a:xfrm>
          <a:prstGeom prst="rect">
            <a:avLst/>
          </a:prstGeom>
          <a:solidFill>
            <a:schemeClr val="accent3">
              <a:lumMod val="75000"/>
            </a:schemeClr>
          </a:solidFill>
          <a:ln w="25400" cap="sq" algn="ctr">
            <a:noFill/>
            <a:miter lim="800000"/>
            <a:headEnd/>
            <a:tailEnd/>
          </a:ln>
          <a:effectLst/>
        </p:spPr>
        <p:txBody>
          <a:bodyPr wrap="square" anchor="ctr" anchorCtr="1">
            <a:noAutofit/>
          </a:bodyPr>
          <a:lstStyle/>
          <a:p>
            <a:pPr algn="ctr"/>
            <a:r>
              <a:rPr lang="en-US" sz="2400" dirty="0" smtClean="0">
                <a:solidFill>
                  <a:schemeClr val="bg1"/>
                </a:solidFill>
              </a:rPr>
              <a:t>Stage 3: Execute</a:t>
            </a:r>
            <a:endParaRPr lang="en-US" sz="2400" dirty="0">
              <a:solidFill>
                <a:schemeClr val="bg1"/>
              </a:solidFill>
            </a:endParaRPr>
          </a:p>
        </p:txBody>
      </p:sp>
      <p:sp>
        <p:nvSpPr>
          <p:cNvPr id="61" name="Text Box 11"/>
          <p:cNvSpPr txBox="1">
            <a:spLocks noChangeArrowheads="1"/>
          </p:cNvSpPr>
          <p:nvPr>
            <p:custDataLst>
              <p:tags r:id="rId7"/>
            </p:custDataLst>
          </p:nvPr>
        </p:nvSpPr>
        <p:spPr bwMode="auto">
          <a:xfrm rot="16200000">
            <a:off x="7772400" y="3048003"/>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M</a:t>
            </a:r>
            <a:endParaRPr lang="en-US" sz="2400" dirty="0">
              <a:solidFill>
                <a:srgbClr val="FFFFFF"/>
              </a:solidFill>
              <a:latin typeface="+mj-lt"/>
            </a:endParaRPr>
          </a:p>
        </p:txBody>
      </p:sp>
      <p:sp>
        <p:nvSpPr>
          <p:cNvPr id="62" name="Text Box 11"/>
          <p:cNvSpPr txBox="1">
            <a:spLocks noChangeArrowheads="1"/>
          </p:cNvSpPr>
          <p:nvPr>
            <p:custDataLst>
              <p:tags r:id="rId8"/>
            </p:custDataLst>
          </p:nvPr>
        </p:nvSpPr>
        <p:spPr bwMode="auto">
          <a:xfrm rot="16200000">
            <a:off x="7772399" y="1447802"/>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D</a:t>
            </a:r>
            <a:endParaRPr lang="en-US" sz="2400" dirty="0">
              <a:solidFill>
                <a:srgbClr val="FFFFFF"/>
              </a:solidFill>
              <a:latin typeface="+mj-lt"/>
            </a:endParaRPr>
          </a:p>
        </p:txBody>
      </p:sp>
      <p:sp>
        <p:nvSpPr>
          <p:cNvPr id="68" name="Text Box 11"/>
          <p:cNvSpPr txBox="1">
            <a:spLocks noChangeArrowheads="1"/>
          </p:cNvSpPr>
          <p:nvPr>
            <p:custDataLst>
              <p:tags r:id="rId9"/>
            </p:custDataLst>
          </p:nvPr>
        </p:nvSpPr>
        <p:spPr bwMode="auto">
          <a:xfrm rot="16200000">
            <a:off x="-1790699" y="2933700"/>
            <a:ext cx="5562599" cy="6095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9" name="Text Box 11"/>
          <p:cNvSpPr txBox="1">
            <a:spLocks noChangeArrowheads="1"/>
          </p:cNvSpPr>
          <p:nvPr>
            <p:custDataLst>
              <p:tags r:id="rId10"/>
            </p:custDataLst>
          </p:nvPr>
        </p:nvSpPr>
        <p:spPr bwMode="auto">
          <a:xfrm rot="16200000">
            <a:off x="609599" y="5257801"/>
            <a:ext cx="761998"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ctrl</a:t>
            </a:r>
            <a:endParaRPr lang="en-US" sz="2400" dirty="0">
              <a:solidFill>
                <a:srgbClr val="FFFFFF"/>
              </a:solidFill>
              <a:latin typeface="+mj-lt"/>
            </a:endParaRPr>
          </a:p>
        </p:txBody>
      </p:sp>
      <p:sp>
        <p:nvSpPr>
          <p:cNvPr id="70" name="TextBox 69"/>
          <p:cNvSpPr txBox="1"/>
          <p:nvPr>
            <p:custDataLst>
              <p:tags r:id="rId11"/>
            </p:custDataLst>
          </p:nvPr>
        </p:nvSpPr>
        <p:spPr>
          <a:xfrm>
            <a:off x="304800" y="6019799"/>
            <a:ext cx="1524000" cy="523220"/>
          </a:xfrm>
          <a:prstGeom prst="rect">
            <a:avLst/>
          </a:prstGeom>
          <a:noFill/>
        </p:spPr>
        <p:txBody>
          <a:bodyPr wrap="square" rtlCol="0">
            <a:spAutoFit/>
          </a:bodyPr>
          <a:lstStyle/>
          <a:p>
            <a:pPr algn="ctr"/>
            <a:r>
              <a:rPr lang="en-US" sz="2800" dirty="0" smtClean="0">
                <a:solidFill>
                  <a:schemeClr val="bg1"/>
                </a:solidFill>
              </a:rPr>
              <a:t>EX/MEM</a:t>
            </a:r>
          </a:p>
        </p:txBody>
      </p:sp>
      <p:sp>
        <p:nvSpPr>
          <p:cNvPr id="71" name="Text Box 11"/>
          <p:cNvSpPr txBox="1">
            <a:spLocks noChangeArrowheads="1"/>
          </p:cNvSpPr>
          <p:nvPr>
            <p:custDataLst>
              <p:tags r:id="rId12"/>
            </p:custDataLst>
          </p:nvPr>
        </p:nvSpPr>
        <p:spPr bwMode="auto">
          <a:xfrm rot="16200000">
            <a:off x="685800" y="3048002"/>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B</a:t>
            </a:r>
            <a:endParaRPr lang="en-US" sz="2400" dirty="0">
              <a:solidFill>
                <a:srgbClr val="FFFFFF"/>
              </a:solidFill>
              <a:latin typeface="+mj-lt"/>
            </a:endParaRPr>
          </a:p>
        </p:txBody>
      </p:sp>
      <p:sp>
        <p:nvSpPr>
          <p:cNvPr id="72" name="Text Box 11"/>
          <p:cNvSpPr txBox="1">
            <a:spLocks noChangeArrowheads="1"/>
          </p:cNvSpPr>
          <p:nvPr>
            <p:custDataLst>
              <p:tags r:id="rId13"/>
            </p:custDataLst>
          </p:nvPr>
        </p:nvSpPr>
        <p:spPr bwMode="auto">
          <a:xfrm rot="16200000">
            <a:off x="685799" y="1447801"/>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D</a:t>
            </a:r>
            <a:endParaRPr lang="en-US" sz="2400" dirty="0">
              <a:solidFill>
                <a:srgbClr val="FFFFFF"/>
              </a:solidFill>
              <a:latin typeface="+mj-lt"/>
            </a:endParaRPr>
          </a:p>
        </p:txBody>
      </p:sp>
      <p:sp>
        <p:nvSpPr>
          <p:cNvPr id="73" name="Rectangle 4"/>
          <p:cNvSpPr>
            <a:spLocks noChangeArrowheads="1"/>
          </p:cNvSpPr>
          <p:nvPr>
            <p:custDataLst>
              <p:tags r:id="rId14"/>
            </p:custDataLst>
          </p:nvPr>
        </p:nvSpPr>
        <p:spPr bwMode="auto">
          <a:xfrm>
            <a:off x="3124200" y="2743200"/>
            <a:ext cx="2133600" cy="19812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74" name="Text Box 5"/>
          <p:cNvSpPr txBox="1">
            <a:spLocks noChangeArrowheads="1"/>
          </p:cNvSpPr>
          <p:nvPr>
            <p:custDataLst>
              <p:tags r:id="rId15"/>
            </p:custDataLst>
          </p:nvPr>
        </p:nvSpPr>
        <p:spPr bwMode="auto">
          <a:xfrm>
            <a:off x="3429000" y="3657600"/>
            <a:ext cx="1600200" cy="6422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memory</a:t>
            </a:r>
            <a:endParaRPr lang="en-US" sz="2400" dirty="0">
              <a:solidFill>
                <a:srgbClr val="FFFFFF"/>
              </a:solidFill>
              <a:latin typeface="Calibri"/>
            </a:endParaRPr>
          </a:p>
        </p:txBody>
      </p:sp>
      <p:sp>
        <p:nvSpPr>
          <p:cNvPr id="75" name="Text Box 5"/>
          <p:cNvSpPr txBox="1">
            <a:spLocks noChangeArrowheads="1"/>
          </p:cNvSpPr>
          <p:nvPr>
            <p:custDataLst>
              <p:tags r:id="rId16"/>
            </p:custDataLst>
          </p:nvPr>
        </p:nvSpPr>
        <p:spPr bwMode="auto">
          <a:xfrm>
            <a:off x="3124200" y="3110925"/>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r>
              <a:rPr lang="en-US" sz="2400" baseline="-25000" dirty="0" smtClean="0">
                <a:solidFill>
                  <a:srgbClr val="FFFFFF"/>
                </a:solidFill>
                <a:latin typeface="Calibri"/>
              </a:rPr>
              <a:t>in</a:t>
            </a:r>
            <a:endParaRPr lang="en-US" sz="2400" baseline="-25000" dirty="0">
              <a:solidFill>
                <a:srgbClr val="FFFFFF"/>
              </a:solidFill>
              <a:latin typeface="Calibri"/>
            </a:endParaRPr>
          </a:p>
        </p:txBody>
      </p:sp>
      <p:sp>
        <p:nvSpPr>
          <p:cNvPr id="76" name="Text Box 5"/>
          <p:cNvSpPr txBox="1">
            <a:spLocks noChangeArrowheads="1"/>
          </p:cNvSpPr>
          <p:nvPr>
            <p:custDataLst>
              <p:tags r:id="rId17"/>
            </p:custDataLst>
          </p:nvPr>
        </p:nvSpPr>
        <p:spPr bwMode="auto">
          <a:xfrm>
            <a:off x="4572000" y="3124200"/>
            <a:ext cx="6713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d</a:t>
            </a:r>
            <a:r>
              <a:rPr lang="en-US" sz="2400" baseline="-25000" dirty="0" err="1" smtClean="0">
                <a:solidFill>
                  <a:srgbClr val="FFFFFF"/>
                </a:solidFill>
                <a:latin typeface="Calibri"/>
              </a:rPr>
              <a:t>out</a:t>
            </a:r>
            <a:endParaRPr lang="en-US" sz="2400" baseline="-25000" dirty="0">
              <a:solidFill>
                <a:srgbClr val="FFFFFF"/>
              </a:solidFill>
              <a:latin typeface="Calibri"/>
            </a:endParaRPr>
          </a:p>
        </p:txBody>
      </p:sp>
      <p:sp>
        <p:nvSpPr>
          <p:cNvPr id="79" name="Text Box 5"/>
          <p:cNvSpPr txBox="1">
            <a:spLocks noChangeArrowheads="1"/>
          </p:cNvSpPr>
          <p:nvPr>
            <p:custDataLst>
              <p:tags r:id="rId18"/>
            </p:custDataLst>
          </p:nvPr>
        </p:nvSpPr>
        <p:spPr bwMode="auto">
          <a:xfrm>
            <a:off x="3657600" y="2743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addr</a:t>
            </a:r>
            <a:endParaRPr lang="en-US" sz="2400" dirty="0">
              <a:solidFill>
                <a:srgbClr val="FFFFFF"/>
              </a:solidFill>
              <a:latin typeface="Calibri"/>
            </a:endParaRPr>
          </a:p>
        </p:txBody>
      </p:sp>
      <p:sp>
        <p:nvSpPr>
          <p:cNvPr id="88" name="Text Box 5"/>
          <p:cNvSpPr txBox="1">
            <a:spLocks noChangeArrowheads="1"/>
          </p:cNvSpPr>
          <p:nvPr>
            <p:custDataLst>
              <p:tags r:id="rId19"/>
            </p:custDataLst>
          </p:nvPr>
        </p:nvSpPr>
        <p:spPr bwMode="auto">
          <a:xfrm>
            <a:off x="4495800" y="4343400"/>
            <a:ext cx="6858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mc</a:t>
            </a:r>
            <a:endParaRPr lang="en-US" sz="2400" dirty="0">
              <a:solidFill>
                <a:srgbClr val="FFFFFF"/>
              </a:solidFill>
              <a:latin typeface="Calibri"/>
            </a:endParaRPr>
          </a:p>
        </p:txBody>
      </p:sp>
      <p:sp>
        <p:nvSpPr>
          <p:cNvPr id="27" name="Text Box 11"/>
          <p:cNvSpPr txBox="1">
            <a:spLocks noChangeArrowheads="1"/>
          </p:cNvSpPr>
          <p:nvPr>
            <p:custDataLst>
              <p:tags r:id="rId20"/>
            </p:custDataLst>
          </p:nvPr>
        </p:nvSpPr>
        <p:spPr bwMode="auto">
          <a:xfrm rot="16200000">
            <a:off x="609599" y="4191002"/>
            <a:ext cx="761998"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target</a:t>
            </a:r>
            <a:endParaRPr lang="en-US" dirty="0">
              <a:solidFill>
                <a:srgbClr val="FFFFFF"/>
              </a:solidFill>
              <a:latin typeface="+mj-lt"/>
            </a:endParaRPr>
          </a:p>
        </p:txBody>
      </p:sp>
      <p:pic>
        <p:nvPicPr>
          <p:cNvPr id="23" name="CP3 Ink c26c2f3d-049c-4698-987a-6d7956cfb027"/>
          <p:cNvPicPr>
            <a:picLocks noChangeAspect="1" noChangeArrowheads="1"/>
          </p:cNvPicPr>
          <p:nvPr>
            <p:custDataLst>
              <p:tags r:id="rId21"/>
            </p:custDataLst>
          </p:nvPr>
        </p:nvPicPr>
        <p:blipFill>
          <a:blip r:embed="rId23">
            <a:extLst>
              <a:ext uri="{28A0092B-C50C-407E-A947-70E740481C1C}">
                <a14:useLocalDpi xmlns:a14="http://schemas.microsoft.com/office/drawing/2010/main" val="0"/>
              </a:ext>
            </a:extLst>
          </a:blip>
          <a:srcRect/>
          <a:stretch>
            <a:fillRect/>
          </a:stretch>
        </p:blipFill>
        <p:spPr bwMode="auto">
          <a:xfrm>
            <a:off x="1163444" y="661019"/>
            <a:ext cx="6796951" cy="5059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752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Line 43"/>
          <p:cNvSpPr>
            <a:spLocks noChangeShapeType="1"/>
          </p:cNvSpPr>
          <p:nvPr>
            <p:custDataLst>
              <p:tags r:id="rId1"/>
            </p:custDataLst>
          </p:nvPr>
        </p:nvSpPr>
        <p:spPr bwMode="auto">
          <a:xfrm flipV="1">
            <a:off x="1295400" y="3352800"/>
            <a:ext cx="1828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05" name="Line 43"/>
          <p:cNvSpPr>
            <a:spLocks noChangeShapeType="1"/>
          </p:cNvSpPr>
          <p:nvPr>
            <p:custDataLst>
              <p:tags r:id="rId2"/>
            </p:custDataLst>
          </p:nvPr>
        </p:nvSpPr>
        <p:spPr bwMode="auto">
          <a:xfrm flipV="1">
            <a:off x="1295400" y="1752600"/>
            <a:ext cx="64770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09" name="Line 45"/>
          <p:cNvSpPr>
            <a:spLocks noChangeShapeType="1"/>
          </p:cNvSpPr>
          <p:nvPr>
            <p:custDataLst>
              <p:tags r:id="rId3"/>
            </p:custDataLst>
          </p:nvPr>
        </p:nvSpPr>
        <p:spPr bwMode="auto">
          <a:xfrm flipV="1">
            <a:off x="1295400" y="5638800"/>
            <a:ext cx="64770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2" name="Title 1"/>
          <p:cNvSpPr>
            <a:spLocks noGrp="1"/>
          </p:cNvSpPr>
          <p:nvPr>
            <p:ph type="title"/>
            <p:custDataLst>
              <p:tags r:id="rId4"/>
            </p:custDataLst>
          </p:nvPr>
        </p:nvSpPr>
        <p:spPr/>
        <p:txBody>
          <a:bodyPr>
            <a:normAutofit fontScale="90000"/>
          </a:bodyPr>
          <a:lstStyle/>
          <a:p>
            <a:r>
              <a:rPr lang="en-US" dirty="0" smtClean="0"/>
              <a:t>MEM</a:t>
            </a:r>
            <a:endParaRPr lang="en-US" dirty="0"/>
          </a:p>
        </p:txBody>
      </p:sp>
      <p:sp>
        <p:nvSpPr>
          <p:cNvPr id="4" name="Text Box 11"/>
          <p:cNvSpPr txBox="1">
            <a:spLocks noChangeArrowheads="1"/>
          </p:cNvSpPr>
          <p:nvPr>
            <p:custDataLst>
              <p:tags r:id="rId5"/>
            </p:custDataLst>
          </p:nvPr>
        </p:nvSpPr>
        <p:spPr bwMode="auto">
          <a:xfrm rot="16200000">
            <a:off x="5295901" y="2933701"/>
            <a:ext cx="5562599" cy="6095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 name="Text Box 11"/>
          <p:cNvSpPr txBox="1">
            <a:spLocks noChangeArrowheads="1"/>
          </p:cNvSpPr>
          <p:nvPr>
            <p:custDataLst>
              <p:tags r:id="rId6"/>
            </p:custDataLst>
          </p:nvPr>
        </p:nvSpPr>
        <p:spPr bwMode="auto">
          <a:xfrm rot="16200000">
            <a:off x="7696199" y="5257802"/>
            <a:ext cx="761998"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ctrl</a:t>
            </a:r>
            <a:endParaRPr lang="en-US" sz="2400" dirty="0">
              <a:solidFill>
                <a:srgbClr val="FFFFFF"/>
              </a:solidFill>
              <a:latin typeface="+mj-lt"/>
            </a:endParaRPr>
          </a:p>
        </p:txBody>
      </p:sp>
      <p:sp>
        <p:nvSpPr>
          <p:cNvPr id="6" name="TextBox 5"/>
          <p:cNvSpPr txBox="1"/>
          <p:nvPr>
            <p:custDataLst>
              <p:tags r:id="rId7"/>
            </p:custDataLst>
          </p:nvPr>
        </p:nvSpPr>
        <p:spPr>
          <a:xfrm>
            <a:off x="7239000" y="6019800"/>
            <a:ext cx="1676400" cy="523220"/>
          </a:xfrm>
          <a:prstGeom prst="rect">
            <a:avLst/>
          </a:prstGeom>
          <a:noFill/>
        </p:spPr>
        <p:txBody>
          <a:bodyPr wrap="square" rtlCol="0">
            <a:spAutoFit/>
          </a:bodyPr>
          <a:lstStyle/>
          <a:p>
            <a:pPr algn="ctr"/>
            <a:r>
              <a:rPr lang="en-US" sz="2800" dirty="0" smtClean="0">
                <a:solidFill>
                  <a:schemeClr val="bg1"/>
                </a:solidFill>
              </a:rPr>
              <a:t>MEM/WB</a:t>
            </a:r>
          </a:p>
        </p:txBody>
      </p:sp>
      <p:sp>
        <p:nvSpPr>
          <p:cNvPr id="7" name="Rectangle 4"/>
          <p:cNvSpPr>
            <a:spLocks noChangeArrowheads="1"/>
          </p:cNvSpPr>
          <p:nvPr>
            <p:custDataLst>
              <p:tags r:id="rId8"/>
            </p:custDataLst>
          </p:nvPr>
        </p:nvSpPr>
        <p:spPr bwMode="auto">
          <a:xfrm rot="16200000">
            <a:off x="7239000" y="3200400"/>
            <a:ext cx="3124200" cy="381000"/>
          </a:xfrm>
          <a:prstGeom prst="rect">
            <a:avLst/>
          </a:prstGeom>
          <a:solidFill>
            <a:schemeClr val="accent3">
              <a:lumMod val="75000"/>
            </a:schemeClr>
          </a:solidFill>
          <a:ln w="25400" cap="sq" algn="ctr">
            <a:noFill/>
            <a:miter lim="800000"/>
            <a:headEnd/>
            <a:tailEnd/>
          </a:ln>
          <a:effectLst/>
        </p:spPr>
        <p:txBody>
          <a:bodyPr wrap="square" anchor="ctr" anchorCtr="1">
            <a:noAutofit/>
          </a:bodyPr>
          <a:lstStyle/>
          <a:p>
            <a:pPr algn="ctr"/>
            <a:r>
              <a:rPr lang="en-US" sz="2400" dirty="0" smtClean="0">
                <a:solidFill>
                  <a:schemeClr val="bg1"/>
                </a:solidFill>
              </a:rPr>
              <a:t>Rest of pipeline</a:t>
            </a:r>
            <a:endParaRPr lang="en-US" sz="2400" dirty="0">
              <a:solidFill>
                <a:schemeClr val="bg1"/>
              </a:solidFill>
            </a:endParaRPr>
          </a:p>
        </p:txBody>
      </p:sp>
      <p:sp>
        <p:nvSpPr>
          <p:cNvPr id="13" name="Rectangle 4"/>
          <p:cNvSpPr>
            <a:spLocks noChangeArrowheads="1"/>
          </p:cNvSpPr>
          <p:nvPr>
            <p:custDataLst>
              <p:tags r:id="rId9"/>
            </p:custDataLst>
          </p:nvPr>
        </p:nvSpPr>
        <p:spPr bwMode="auto">
          <a:xfrm rot="16200000">
            <a:off x="-1600200" y="3200400"/>
            <a:ext cx="3886200" cy="381000"/>
          </a:xfrm>
          <a:prstGeom prst="rect">
            <a:avLst/>
          </a:prstGeom>
          <a:solidFill>
            <a:schemeClr val="accent3">
              <a:lumMod val="75000"/>
            </a:schemeClr>
          </a:solidFill>
          <a:ln w="25400" cap="sq" algn="ctr">
            <a:noFill/>
            <a:miter lim="800000"/>
            <a:headEnd/>
            <a:tailEnd/>
          </a:ln>
          <a:effectLst/>
        </p:spPr>
        <p:txBody>
          <a:bodyPr wrap="square" anchor="ctr" anchorCtr="1">
            <a:noAutofit/>
          </a:bodyPr>
          <a:lstStyle/>
          <a:p>
            <a:pPr algn="ctr"/>
            <a:r>
              <a:rPr lang="en-US" sz="2400" dirty="0" smtClean="0">
                <a:solidFill>
                  <a:schemeClr val="bg1"/>
                </a:solidFill>
              </a:rPr>
              <a:t>Stage 3: Execute</a:t>
            </a:r>
            <a:endParaRPr lang="en-US" sz="2400" dirty="0">
              <a:solidFill>
                <a:schemeClr val="bg1"/>
              </a:solidFill>
            </a:endParaRPr>
          </a:p>
        </p:txBody>
      </p:sp>
      <p:sp>
        <p:nvSpPr>
          <p:cNvPr id="61" name="Text Box 11"/>
          <p:cNvSpPr txBox="1">
            <a:spLocks noChangeArrowheads="1"/>
          </p:cNvSpPr>
          <p:nvPr>
            <p:custDataLst>
              <p:tags r:id="rId10"/>
            </p:custDataLst>
          </p:nvPr>
        </p:nvSpPr>
        <p:spPr bwMode="auto">
          <a:xfrm rot="16200000">
            <a:off x="7772400" y="3048003"/>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M</a:t>
            </a:r>
            <a:endParaRPr lang="en-US" sz="2400" dirty="0">
              <a:solidFill>
                <a:srgbClr val="FFFFFF"/>
              </a:solidFill>
              <a:latin typeface="+mj-lt"/>
            </a:endParaRPr>
          </a:p>
        </p:txBody>
      </p:sp>
      <p:sp>
        <p:nvSpPr>
          <p:cNvPr id="62" name="Text Box 11"/>
          <p:cNvSpPr txBox="1">
            <a:spLocks noChangeArrowheads="1"/>
          </p:cNvSpPr>
          <p:nvPr>
            <p:custDataLst>
              <p:tags r:id="rId11"/>
            </p:custDataLst>
          </p:nvPr>
        </p:nvSpPr>
        <p:spPr bwMode="auto">
          <a:xfrm rot="16200000">
            <a:off x="7772399" y="1447802"/>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D</a:t>
            </a:r>
            <a:endParaRPr lang="en-US" sz="2400" dirty="0">
              <a:solidFill>
                <a:srgbClr val="FFFFFF"/>
              </a:solidFill>
              <a:latin typeface="+mj-lt"/>
            </a:endParaRPr>
          </a:p>
        </p:txBody>
      </p:sp>
      <p:sp>
        <p:nvSpPr>
          <p:cNvPr id="68" name="Text Box 11"/>
          <p:cNvSpPr txBox="1">
            <a:spLocks noChangeArrowheads="1"/>
          </p:cNvSpPr>
          <p:nvPr>
            <p:custDataLst>
              <p:tags r:id="rId12"/>
            </p:custDataLst>
          </p:nvPr>
        </p:nvSpPr>
        <p:spPr bwMode="auto">
          <a:xfrm rot="16200000">
            <a:off x="-1790699" y="2933700"/>
            <a:ext cx="5562599" cy="6095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9" name="Text Box 11"/>
          <p:cNvSpPr txBox="1">
            <a:spLocks noChangeArrowheads="1"/>
          </p:cNvSpPr>
          <p:nvPr>
            <p:custDataLst>
              <p:tags r:id="rId13"/>
            </p:custDataLst>
          </p:nvPr>
        </p:nvSpPr>
        <p:spPr bwMode="auto">
          <a:xfrm rot="16200000">
            <a:off x="609599" y="5257801"/>
            <a:ext cx="761998"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ctrl</a:t>
            </a:r>
            <a:endParaRPr lang="en-US" sz="2400" dirty="0">
              <a:solidFill>
                <a:srgbClr val="FFFFFF"/>
              </a:solidFill>
              <a:latin typeface="+mj-lt"/>
            </a:endParaRPr>
          </a:p>
        </p:txBody>
      </p:sp>
      <p:sp>
        <p:nvSpPr>
          <p:cNvPr id="70" name="TextBox 69"/>
          <p:cNvSpPr txBox="1"/>
          <p:nvPr>
            <p:custDataLst>
              <p:tags r:id="rId14"/>
            </p:custDataLst>
          </p:nvPr>
        </p:nvSpPr>
        <p:spPr>
          <a:xfrm>
            <a:off x="304800" y="6019799"/>
            <a:ext cx="1524000" cy="523220"/>
          </a:xfrm>
          <a:prstGeom prst="rect">
            <a:avLst/>
          </a:prstGeom>
          <a:noFill/>
        </p:spPr>
        <p:txBody>
          <a:bodyPr wrap="square" rtlCol="0">
            <a:spAutoFit/>
          </a:bodyPr>
          <a:lstStyle/>
          <a:p>
            <a:pPr algn="ctr"/>
            <a:r>
              <a:rPr lang="en-US" sz="2800" dirty="0" smtClean="0">
                <a:solidFill>
                  <a:schemeClr val="bg1"/>
                </a:solidFill>
              </a:rPr>
              <a:t>EX/MEM</a:t>
            </a:r>
          </a:p>
        </p:txBody>
      </p:sp>
      <p:sp>
        <p:nvSpPr>
          <p:cNvPr id="71" name="Text Box 11"/>
          <p:cNvSpPr txBox="1">
            <a:spLocks noChangeArrowheads="1"/>
          </p:cNvSpPr>
          <p:nvPr>
            <p:custDataLst>
              <p:tags r:id="rId15"/>
            </p:custDataLst>
          </p:nvPr>
        </p:nvSpPr>
        <p:spPr bwMode="auto">
          <a:xfrm rot="16200000">
            <a:off x="685800" y="3048002"/>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B</a:t>
            </a:r>
            <a:endParaRPr lang="en-US" sz="2400" dirty="0">
              <a:solidFill>
                <a:srgbClr val="FFFFFF"/>
              </a:solidFill>
              <a:latin typeface="+mj-lt"/>
            </a:endParaRPr>
          </a:p>
        </p:txBody>
      </p:sp>
      <p:sp>
        <p:nvSpPr>
          <p:cNvPr id="72" name="Text Box 11"/>
          <p:cNvSpPr txBox="1">
            <a:spLocks noChangeArrowheads="1"/>
          </p:cNvSpPr>
          <p:nvPr>
            <p:custDataLst>
              <p:tags r:id="rId16"/>
            </p:custDataLst>
          </p:nvPr>
        </p:nvSpPr>
        <p:spPr bwMode="auto">
          <a:xfrm rot="16200000">
            <a:off x="685799" y="1447801"/>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D</a:t>
            </a:r>
            <a:endParaRPr lang="en-US" sz="2400" dirty="0">
              <a:solidFill>
                <a:srgbClr val="FFFFFF"/>
              </a:solidFill>
              <a:latin typeface="+mj-lt"/>
            </a:endParaRPr>
          </a:p>
        </p:txBody>
      </p:sp>
      <p:sp>
        <p:nvSpPr>
          <p:cNvPr id="73" name="Rectangle 4"/>
          <p:cNvSpPr>
            <a:spLocks noChangeArrowheads="1"/>
          </p:cNvSpPr>
          <p:nvPr>
            <p:custDataLst>
              <p:tags r:id="rId17"/>
            </p:custDataLst>
          </p:nvPr>
        </p:nvSpPr>
        <p:spPr bwMode="auto">
          <a:xfrm>
            <a:off x="3124200" y="2743200"/>
            <a:ext cx="2133600" cy="19812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74" name="Text Box 5"/>
          <p:cNvSpPr txBox="1">
            <a:spLocks noChangeArrowheads="1"/>
          </p:cNvSpPr>
          <p:nvPr>
            <p:custDataLst>
              <p:tags r:id="rId18"/>
            </p:custDataLst>
          </p:nvPr>
        </p:nvSpPr>
        <p:spPr bwMode="auto">
          <a:xfrm>
            <a:off x="3429000" y="3657600"/>
            <a:ext cx="1600200" cy="6422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memory</a:t>
            </a:r>
            <a:endParaRPr lang="en-US" sz="2400" dirty="0">
              <a:solidFill>
                <a:srgbClr val="FFFFFF"/>
              </a:solidFill>
              <a:latin typeface="Calibri"/>
            </a:endParaRPr>
          </a:p>
        </p:txBody>
      </p:sp>
      <p:sp>
        <p:nvSpPr>
          <p:cNvPr id="75" name="Text Box 5"/>
          <p:cNvSpPr txBox="1">
            <a:spLocks noChangeArrowheads="1"/>
          </p:cNvSpPr>
          <p:nvPr>
            <p:custDataLst>
              <p:tags r:id="rId19"/>
            </p:custDataLst>
          </p:nvPr>
        </p:nvSpPr>
        <p:spPr bwMode="auto">
          <a:xfrm>
            <a:off x="3124200" y="3110925"/>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r>
              <a:rPr lang="en-US" sz="2400" baseline="-25000" dirty="0" smtClean="0">
                <a:solidFill>
                  <a:srgbClr val="FFFFFF"/>
                </a:solidFill>
                <a:latin typeface="Calibri"/>
              </a:rPr>
              <a:t>in</a:t>
            </a:r>
            <a:endParaRPr lang="en-US" sz="2400" baseline="-25000" dirty="0">
              <a:solidFill>
                <a:srgbClr val="FFFFFF"/>
              </a:solidFill>
              <a:latin typeface="Calibri"/>
            </a:endParaRPr>
          </a:p>
        </p:txBody>
      </p:sp>
      <p:sp>
        <p:nvSpPr>
          <p:cNvPr id="76" name="Text Box 5"/>
          <p:cNvSpPr txBox="1">
            <a:spLocks noChangeArrowheads="1"/>
          </p:cNvSpPr>
          <p:nvPr>
            <p:custDataLst>
              <p:tags r:id="rId20"/>
            </p:custDataLst>
          </p:nvPr>
        </p:nvSpPr>
        <p:spPr bwMode="auto">
          <a:xfrm>
            <a:off x="4572000" y="3124200"/>
            <a:ext cx="6713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d</a:t>
            </a:r>
            <a:r>
              <a:rPr lang="en-US" sz="2400" baseline="-25000" dirty="0" err="1" smtClean="0">
                <a:solidFill>
                  <a:srgbClr val="FFFFFF"/>
                </a:solidFill>
                <a:latin typeface="Calibri"/>
              </a:rPr>
              <a:t>out</a:t>
            </a:r>
            <a:endParaRPr lang="en-US" sz="2400" baseline="-25000" dirty="0">
              <a:solidFill>
                <a:srgbClr val="FFFFFF"/>
              </a:solidFill>
              <a:latin typeface="Calibri"/>
            </a:endParaRPr>
          </a:p>
        </p:txBody>
      </p:sp>
      <p:sp>
        <p:nvSpPr>
          <p:cNvPr id="79" name="Text Box 5"/>
          <p:cNvSpPr txBox="1">
            <a:spLocks noChangeArrowheads="1"/>
          </p:cNvSpPr>
          <p:nvPr>
            <p:custDataLst>
              <p:tags r:id="rId21"/>
            </p:custDataLst>
          </p:nvPr>
        </p:nvSpPr>
        <p:spPr bwMode="auto">
          <a:xfrm>
            <a:off x="3657600" y="2743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addr</a:t>
            </a:r>
            <a:endParaRPr lang="en-US" sz="2400" dirty="0">
              <a:solidFill>
                <a:srgbClr val="FFFFFF"/>
              </a:solidFill>
              <a:latin typeface="Calibri"/>
            </a:endParaRPr>
          </a:p>
        </p:txBody>
      </p:sp>
      <p:sp>
        <p:nvSpPr>
          <p:cNvPr id="88" name="Text Box 5"/>
          <p:cNvSpPr txBox="1">
            <a:spLocks noChangeArrowheads="1"/>
          </p:cNvSpPr>
          <p:nvPr>
            <p:custDataLst>
              <p:tags r:id="rId22"/>
            </p:custDataLst>
          </p:nvPr>
        </p:nvSpPr>
        <p:spPr bwMode="auto">
          <a:xfrm>
            <a:off x="4495800" y="4343400"/>
            <a:ext cx="6858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mc</a:t>
            </a:r>
            <a:endParaRPr lang="en-US" sz="2400" dirty="0">
              <a:solidFill>
                <a:srgbClr val="FFFFFF"/>
              </a:solidFill>
              <a:latin typeface="Calibri"/>
            </a:endParaRPr>
          </a:p>
        </p:txBody>
      </p:sp>
      <p:sp>
        <p:nvSpPr>
          <p:cNvPr id="95" name="Line 43"/>
          <p:cNvSpPr>
            <a:spLocks noChangeShapeType="1"/>
          </p:cNvSpPr>
          <p:nvPr>
            <p:custDataLst>
              <p:tags r:id="rId23"/>
            </p:custDataLst>
          </p:nvPr>
        </p:nvSpPr>
        <p:spPr bwMode="auto">
          <a:xfrm flipV="1">
            <a:off x="5257800" y="3352800"/>
            <a:ext cx="25146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08" name="Line 43"/>
          <p:cNvSpPr>
            <a:spLocks noChangeShapeType="1"/>
          </p:cNvSpPr>
          <p:nvPr>
            <p:custDataLst>
              <p:tags r:id="rId24"/>
            </p:custDataLst>
          </p:nvPr>
        </p:nvSpPr>
        <p:spPr bwMode="auto">
          <a:xfrm>
            <a:off x="4114800" y="1752600"/>
            <a:ext cx="0" cy="990600"/>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p>
        </p:txBody>
      </p:sp>
      <p:sp>
        <p:nvSpPr>
          <p:cNvPr id="110" name="Line 25"/>
          <p:cNvSpPr>
            <a:spLocks noChangeShapeType="1"/>
          </p:cNvSpPr>
          <p:nvPr>
            <p:custDataLst>
              <p:tags r:id="rId25"/>
            </p:custDataLst>
          </p:nvPr>
        </p:nvSpPr>
        <p:spPr bwMode="auto">
          <a:xfrm flipH="1" flipV="1">
            <a:off x="4876800" y="4724400"/>
            <a:ext cx="0" cy="914400"/>
          </a:xfrm>
          <a:prstGeom prst="line">
            <a:avLst/>
          </a:prstGeom>
          <a:noFill/>
          <a:ln w="25400" cap="sq">
            <a:solidFill>
              <a:schemeClr val="accent2"/>
            </a:solidFill>
            <a:round/>
            <a:headEnd type="oval" w="med" len="med"/>
            <a:tailEnd type="arrow" w="med" len="med"/>
          </a:ln>
          <a:effectLst/>
        </p:spPr>
        <p:txBody>
          <a:bodyPr anchor="ctr" anchorCtr="1">
            <a:noAutofit/>
          </a:bodyPr>
          <a:lstStyle/>
          <a:p>
            <a:endParaRPr lang="en-US" dirty="0"/>
          </a:p>
        </p:txBody>
      </p:sp>
      <p:sp>
        <p:nvSpPr>
          <p:cNvPr id="27" name="Text Box 11"/>
          <p:cNvSpPr txBox="1">
            <a:spLocks noChangeArrowheads="1"/>
          </p:cNvSpPr>
          <p:nvPr>
            <p:custDataLst>
              <p:tags r:id="rId26"/>
            </p:custDataLst>
          </p:nvPr>
        </p:nvSpPr>
        <p:spPr bwMode="auto">
          <a:xfrm rot="16200000">
            <a:off x="609599" y="4191002"/>
            <a:ext cx="761998"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target</a:t>
            </a:r>
            <a:endParaRPr lang="en-US" dirty="0">
              <a:solidFill>
                <a:srgbClr val="FFFFFF"/>
              </a:solidFill>
              <a:latin typeface="+mj-lt"/>
            </a:endParaRPr>
          </a:p>
        </p:txBody>
      </p:sp>
      <p:sp>
        <p:nvSpPr>
          <p:cNvPr id="28" name="Oval 27"/>
          <p:cNvSpPr/>
          <p:nvPr>
            <p:custDataLst>
              <p:tags r:id="rId27"/>
            </p:custDataLst>
          </p:nvPr>
        </p:nvSpPr>
        <p:spPr>
          <a:xfrm>
            <a:off x="1981200" y="76200"/>
            <a:ext cx="1295400" cy="609600"/>
          </a:xfrm>
          <a:prstGeom prst="ellipse">
            <a:avLst/>
          </a:prstGeom>
          <a:solidFill>
            <a:schemeClr val="bg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r>
              <a:rPr lang="en-US" sz="2800" dirty="0" smtClean="0"/>
              <a:t>branch?</a:t>
            </a:r>
            <a:endParaRPr lang="en-US" sz="2800" dirty="0"/>
          </a:p>
        </p:txBody>
      </p:sp>
      <p:sp>
        <p:nvSpPr>
          <p:cNvPr id="29" name="Line 25"/>
          <p:cNvSpPr>
            <a:spLocks noChangeShapeType="1"/>
          </p:cNvSpPr>
          <p:nvPr>
            <p:custDataLst>
              <p:tags r:id="rId28"/>
            </p:custDataLst>
          </p:nvPr>
        </p:nvSpPr>
        <p:spPr bwMode="auto">
          <a:xfrm flipH="1" flipV="1">
            <a:off x="2590800" y="685800"/>
            <a:ext cx="0" cy="4953000"/>
          </a:xfrm>
          <a:prstGeom prst="line">
            <a:avLst/>
          </a:prstGeom>
          <a:noFill/>
          <a:ln w="25400" cap="sq">
            <a:solidFill>
              <a:schemeClr val="accent2"/>
            </a:solidFill>
            <a:round/>
            <a:headEnd type="oval" w="med" len="med"/>
            <a:tailEnd type="arrow" w="med" len="med"/>
          </a:ln>
          <a:effectLst/>
        </p:spPr>
        <p:txBody>
          <a:bodyPr anchor="ctr" anchorCtr="1">
            <a:noAutofit/>
          </a:bodyPr>
          <a:lstStyle/>
          <a:p>
            <a:endParaRPr lang="en-US" dirty="0"/>
          </a:p>
        </p:txBody>
      </p:sp>
      <p:sp>
        <p:nvSpPr>
          <p:cNvPr id="31" name="Line 18"/>
          <p:cNvSpPr>
            <a:spLocks noChangeShapeType="1"/>
          </p:cNvSpPr>
          <p:nvPr>
            <p:custDataLst>
              <p:tags r:id="rId29"/>
            </p:custDataLst>
          </p:nvPr>
        </p:nvSpPr>
        <p:spPr bwMode="auto">
          <a:xfrm flipH="1">
            <a:off x="0" y="381000"/>
            <a:ext cx="1981200" cy="0"/>
          </a:xfrm>
          <a:prstGeom prst="line">
            <a:avLst/>
          </a:prstGeom>
          <a:noFill/>
          <a:ln w="25400" cap="sq">
            <a:solidFill>
              <a:schemeClr val="accent2"/>
            </a:solidFill>
            <a:prstDash val="solid"/>
            <a:round/>
            <a:headEnd type="none" w="med" len="med"/>
            <a:tailEnd type="arrow" w="med" len="med"/>
          </a:ln>
          <a:effectLst/>
        </p:spPr>
        <p:txBody>
          <a:bodyPr wrap="square" anchor="ctr" anchorCtr="1">
            <a:noAutofit/>
          </a:bodyPr>
          <a:lstStyle/>
          <a:p>
            <a:endParaRPr lang="en-US" dirty="0"/>
          </a:p>
        </p:txBody>
      </p:sp>
      <p:sp>
        <p:nvSpPr>
          <p:cNvPr id="32" name="TextBox 31"/>
          <p:cNvSpPr txBox="1"/>
          <p:nvPr>
            <p:custDataLst>
              <p:tags r:id="rId30"/>
            </p:custDataLst>
          </p:nvPr>
        </p:nvSpPr>
        <p:spPr>
          <a:xfrm>
            <a:off x="1295400" y="0"/>
            <a:ext cx="990600" cy="400110"/>
          </a:xfrm>
          <a:prstGeom prst="rect">
            <a:avLst/>
          </a:prstGeom>
          <a:noFill/>
        </p:spPr>
        <p:txBody>
          <a:bodyPr wrap="square" rtlCol="0">
            <a:spAutoFit/>
          </a:bodyPr>
          <a:lstStyle/>
          <a:p>
            <a:r>
              <a:rPr lang="en-US" sz="2000" dirty="0" err="1" smtClean="0">
                <a:solidFill>
                  <a:schemeClr val="bg1"/>
                </a:solidFill>
              </a:rPr>
              <a:t>pcsel</a:t>
            </a:r>
            <a:endParaRPr lang="en-US" sz="2000" dirty="0" smtClean="0">
              <a:solidFill>
                <a:schemeClr val="bg1"/>
              </a:solidFill>
            </a:endParaRPr>
          </a:p>
        </p:txBody>
      </p:sp>
      <p:sp>
        <p:nvSpPr>
          <p:cNvPr id="33" name="TextBox 32"/>
          <p:cNvSpPr txBox="1"/>
          <p:nvPr>
            <p:custDataLst>
              <p:tags r:id="rId31"/>
            </p:custDataLst>
          </p:nvPr>
        </p:nvSpPr>
        <p:spPr>
          <a:xfrm>
            <a:off x="1371600" y="3886200"/>
            <a:ext cx="762000" cy="400110"/>
          </a:xfrm>
          <a:prstGeom prst="rect">
            <a:avLst/>
          </a:prstGeom>
          <a:noFill/>
        </p:spPr>
        <p:txBody>
          <a:bodyPr wrap="square" rtlCol="0">
            <a:spAutoFit/>
          </a:bodyPr>
          <a:lstStyle/>
          <a:p>
            <a:r>
              <a:rPr lang="en-US" sz="2000" dirty="0" err="1" smtClean="0">
                <a:solidFill>
                  <a:schemeClr val="bg1"/>
                </a:solidFill>
              </a:rPr>
              <a:t>pcrel</a:t>
            </a:r>
            <a:endParaRPr lang="en-US" sz="2000" dirty="0" smtClean="0">
              <a:solidFill>
                <a:schemeClr val="bg1"/>
              </a:solidFill>
            </a:endParaRPr>
          </a:p>
        </p:txBody>
      </p:sp>
      <p:sp>
        <p:nvSpPr>
          <p:cNvPr id="34" name="TextBox 33"/>
          <p:cNvSpPr txBox="1"/>
          <p:nvPr>
            <p:custDataLst>
              <p:tags r:id="rId32"/>
            </p:custDataLst>
          </p:nvPr>
        </p:nvSpPr>
        <p:spPr>
          <a:xfrm>
            <a:off x="1371600" y="4648200"/>
            <a:ext cx="838200" cy="400110"/>
          </a:xfrm>
          <a:prstGeom prst="rect">
            <a:avLst/>
          </a:prstGeom>
          <a:noFill/>
        </p:spPr>
        <p:txBody>
          <a:bodyPr wrap="square" rtlCol="0">
            <a:spAutoFit/>
          </a:bodyPr>
          <a:lstStyle/>
          <a:p>
            <a:r>
              <a:rPr lang="en-US" sz="2000" dirty="0" err="1" smtClean="0">
                <a:solidFill>
                  <a:schemeClr val="bg1"/>
                </a:solidFill>
              </a:rPr>
              <a:t>pcabs</a:t>
            </a:r>
            <a:endParaRPr lang="en-US" sz="2000" dirty="0" smtClean="0">
              <a:solidFill>
                <a:schemeClr val="bg1"/>
              </a:solidFill>
            </a:endParaRPr>
          </a:p>
        </p:txBody>
      </p:sp>
      <p:sp>
        <p:nvSpPr>
          <p:cNvPr id="35" name="TextBox 34"/>
          <p:cNvSpPr txBox="1"/>
          <p:nvPr>
            <p:custDataLst>
              <p:tags r:id="rId33"/>
            </p:custDataLst>
          </p:nvPr>
        </p:nvSpPr>
        <p:spPr>
          <a:xfrm>
            <a:off x="1295400" y="685800"/>
            <a:ext cx="838200" cy="400110"/>
          </a:xfrm>
          <a:prstGeom prst="rect">
            <a:avLst/>
          </a:prstGeom>
          <a:noFill/>
        </p:spPr>
        <p:txBody>
          <a:bodyPr wrap="square" rtlCol="0">
            <a:spAutoFit/>
          </a:bodyPr>
          <a:lstStyle/>
          <a:p>
            <a:r>
              <a:rPr lang="en-US" sz="2000" dirty="0" err="1" smtClean="0">
                <a:solidFill>
                  <a:schemeClr val="bg1"/>
                </a:solidFill>
              </a:rPr>
              <a:t>pcreg</a:t>
            </a:r>
            <a:endParaRPr lang="en-US" sz="2000" dirty="0" smtClean="0">
              <a:solidFill>
                <a:schemeClr val="bg1"/>
              </a:solidFill>
            </a:endParaRPr>
          </a:p>
        </p:txBody>
      </p:sp>
      <p:grpSp>
        <p:nvGrpSpPr>
          <p:cNvPr id="3" name="Group 2"/>
          <p:cNvGrpSpPr/>
          <p:nvPr/>
        </p:nvGrpSpPr>
        <p:grpSpPr>
          <a:xfrm flipV="1">
            <a:off x="0" y="4495798"/>
            <a:ext cx="2286000" cy="2047220"/>
            <a:chOff x="0" y="4876800"/>
            <a:chExt cx="2286000" cy="609600"/>
          </a:xfrm>
        </p:grpSpPr>
        <p:sp>
          <p:nvSpPr>
            <p:cNvPr id="36" name="Line 45"/>
            <p:cNvSpPr>
              <a:spLocks noChangeShapeType="1"/>
            </p:cNvSpPr>
            <p:nvPr>
              <p:custDataLst>
                <p:tags r:id="rId40"/>
              </p:custDataLst>
            </p:nvPr>
          </p:nvSpPr>
          <p:spPr bwMode="auto">
            <a:xfrm flipH="1">
              <a:off x="1295400" y="5486400"/>
              <a:ext cx="9906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37" name="Line 45"/>
            <p:cNvSpPr>
              <a:spLocks noChangeShapeType="1"/>
            </p:cNvSpPr>
            <p:nvPr>
              <p:custDataLst>
                <p:tags r:id="rId41"/>
              </p:custDataLst>
            </p:nvPr>
          </p:nvSpPr>
          <p:spPr bwMode="auto">
            <a:xfrm flipH="1">
              <a:off x="0" y="4876800"/>
              <a:ext cx="22860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38" name="Line 45"/>
            <p:cNvSpPr>
              <a:spLocks noChangeShapeType="1"/>
            </p:cNvSpPr>
            <p:nvPr>
              <p:custDataLst>
                <p:tags r:id="rId42"/>
              </p:custDataLst>
            </p:nvPr>
          </p:nvSpPr>
          <p:spPr bwMode="auto">
            <a:xfrm flipH="1" flipV="1">
              <a:off x="2286000" y="4876800"/>
              <a:ext cx="0" cy="60960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grpSp>
      <p:grpSp>
        <p:nvGrpSpPr>
          <p:cNvPr id="8" name="Group 7"/>
          <p:cNvGrpSpPr/>
          <p:nvPr/>
        </p:nvGrpSpPr>
        <p:grpSpPr>
          <a:xfrm>
            <a:off x="0" y="5105400"/>
            <a:ext cx="2209800" cy="1295400"/>
            <a:chOff x="0" y="5105400"/>
            <a:chExt cx="2209800" cy="1295400"/>
          </a:xfrm>
        </p:grpSpPr>
        <p:sp>
          <p:nvSpPr>
            <p:cNvPr id="41" name="Line 45"/>
            <p:cNvSpPr>
              <a:spLocks noChangeShapeType="1"/>
            </p:cNvSpPr>
            <p:nvPr>
              <p:custDataLst>
                <p:tags r:id="rId37"/>
              </p:custDataLst>
            </p:nvPr>
          </p:nvSpPr>
          <p:spPr bwMode="auto">
            <a:xfrm flipH="1" flipV="1">
              <a:off x="1295400" y="5105400"/>
              <a:ext cx="914399"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42" name="Line 45"/>
            <p:cNvSpPr>
              <a:spLocks noChangeShapeType="1"/>
            </p:cNvSpPr>
            <p:nvPr>
              <p:custDataLst>
                <p:tags r:id="rId38"/>
              </p:custDataLst>
            </p:nvPr>
          </p:nvSpPr>
          <p:spPr bwMode="auto">
            <a:xfrm flipH="1" flipV="1">
              <a:off x="0" y="6400800"/>
              <a:ext cx="22098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43" name="Line 45"/>
            <p:cNvSpPr>
              <a:spLocks noChangeShapeType="1"/>
            </p:cNvSpPr>
            <p:nvPr>
              <p:custDataLst>
                <p:tags r:id="rId39"/>
              </p:custDataLst>
            </p:nvPr>
          </p:nvSpPr>
          <p:spPr bwMode="auto">
            <a:xfrm flipH="1">
              <a:off x="2209800" y="5105400"/>
              <a:ext cx="0" cy="129540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grpSp>
      <p:grpSp>
        <p:nvGrpSpPr>
          <p:cNvPr id="44" name="Group 43"/>
          <p:cNvGrpSpPr/>
          <p:nvPr/>
        </p:nvGrpSpPr>
        <p:grpSpPr>
          <a:xfrm flipV="1">
            <a:off x="0" y="1066800"/>
            <a:ext cx="2438400" cy="5638800"/>
            <a:chOff x="0" y="4876800"/>
            <a:chExt cx="2286000" cy="609600"/>
          </a:xfrm>
        </p:grpSpPr>
        <p:sp>
          <p:nvSpPr>
            <p:cNvPr id="45" name="Line 45"/>
            <p:cNvSpPr>
              <a:spLocks noChangeShapeType="1"/>
            </p:cNvSpPr>
            <p:nvPr>
              <p:custDataLst>
                <p:tags r:id="rId34"/>
              </p:custDataLst>
            </p:nvPr>
          </p:nvSpPr>
          <p:spPr bwMode="auto">
            <a:xfrm flipH="1">
              <a:off x="1295400" y="5486400"/>
              <a:ext cx="9906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46" name="Line 45"/>
            <p:cNvSpPr>
              <a:spLocks noChangeShapeType="1"/>
            </p:cNvSpPr>
            <p:nvPr>
              <p:custDataLst>
                <p:tags r:id="rId35"/>
              </p:custDataLst>
            </p:nvPr>
          </p:nvSpPr>
          <p:spPr bwMode="auto">
            <a:xfrm flipH="1">
              <a:off x="0" y="4876800"/>
              <a:ext cx="22860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47" name="Line 45"/>
            <p:cNvSpPr>
              <a:spLocks noChangeShapeType="1"/>
            </p:cNvSpPr>
            <p:nvPr>
              <p:custDataLst>
                <p:tags r:id="rId36"/>
              </p:custDataLst>
            </p:nvPr>
          </p:nvSpPr>
          <p:spPr bwMode="auto">
            <a:xfrm flipH="1" flipV="1">
              <a:off x="2286000" y="4876800"/>
              <a:ext cx="0" cy="60960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grpSp>
    </p:spTree>
    <p:extLst>
      <p:ext uri="{BB962C8B-B14F-4D97-AF65-F5344CB8AC3E}">
        <p14:creationId xmlns:p14="http://schemas.microsoft.com/office/powerpoint/2010/main" val="19630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28" grpId="0" animBg="1"/>
      <p:bldP spid="29" grpId="0" animBg="1"/>
      <p:bldP spid="31" grpId="0" animBg="1"/>
      <p:bldP spid="32" grpId="0"/>
      <p:bldP spid="33" grpId="0"/>
      <p:bldP spid="34" grpId="0"/>
      <p:bldP spid="3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4418" name="Rectangle 2"/>
          <p:cNvSpPr>
            <a:spLocks noGrp="1" noChangeArrowheads="1"/>
          </p:cNvSpPr>
          <p:nvPr>
            <p:ph type="title"/>
            <p:custDataLst>
              <p:tags r:id="rId1"/>
            </p:custDataLst>
          </p:nvPr>
        </p:nvSpPr>
        <p:spPr/>
        <p:txBody>
          <a:bodyPr>
            <a:noAutofit/>
          </a:bodyPr>
          <a:lstStyle/>
          <a:p>
            <a:r>
              <a:rPr lang="en-US" dirty="0" smtClean="0"/>
              <a:t>WB</a:t>
            </a:r>
            <a:endParaRPr lang="en-US" dirty="0"/>
          </a:p>
        </p:txBody>
      </p:sp>
      <p:sp>
        <p:nvSpPr>
          <p:cNvPr id="2364419" name="Rectangle 3"/>
          <p:cNvSpPr>
            <a:spLocks noGrp="1" noChangeArrowheads="1"/>
          </p:cNvSpPr>
          <p:nvPr>
            <p:ph idx="1"/>
            <p:custDataLst>
              <p:tags r:id="rId2"/>
            </p:custDataLst>
          </p:nvPr>
        </p:nvSpPr>
        <p:spPr/>
        <p:txBody>
          <a:bodyPr>
            <a:noAutofit/>
          </a:bodyPr>
          <a:lstStyle/>
          <a:p>
            <a:pPr>
              <a:lnSpc>
                <a:spcPct val="90000"/>
              </a:lnSpc>
            </a:pPr>
            <a:r>
              <a:rPr lang="en-US" sz="2800" dirty="0" smtClean="0">
                <a:solidFill>
                  <a:schemeClr val="accent5">
                    <a:lumMod val="60000"/>
                    <a:lumOff val="40000"/>
                  </a:schemeClr>
                </a:solidFill>
              </a:rPr>
              <a:t>Stage 5: Write-back</a:t>
            </a:r>
          </a:p>
          <a:p>
            <a:pPr>
              <a:lnSpc>
                <a:spcPct val="90000"/>
              </a:lnSpc>
            </a:pPr>
            <a:endParaRPr lang="en-US" sz="2800" dirty="0" smtClean="0"/>
          </a:p>
          <a:p>
            <a:pPr>
              <a:lnSpc>
                <a:spcPct val="90000"/>
              </a:lnSpc>
            </a:pPr>
            <a:r>
              <a:rPr lang="en-US" sz="2800" dirty="0" smtClean="0"/>
              <a:t>On </a:t>
            </a:r>
            <a:r>
              <a:rPr lang="en-US" sz="2800" dirty="0" smtClean="0">
                <a:solidFill>
                  <a:schemeClr val="accent5">
                    <a:lumMod val="60000"/>
                    <a:lumOff val="40000"/>
                  </a:schemeClr>
                </a:solidFill>
              </a:rPr>
              <a:t>every</a:t>
            </a:r>
            <a:r>
              <a:rPr lang="en-US" sz="2800" dirty="0" smtClean="0"/>
              <a:t> cycle:</a:t>
            </a:r>
          </a:p>
          <a:p>
            <a:pPr lvl="1">
              <a:lnSpc>
                <a:spcPct val="90000"/>
              </a:lnSpc>
            </a:pPr>
            <a:r>
              <a:rPr lang="en-US" sz="2400" dirty="0" smtClean="0"/>
              <a:t>Read MEM/WB </a:t>
            </a:r>
            <a:r>
              <a:rPr lang="en-US" sz="2400" dirty="0"/>
              <a:t>pipeline </a:t>
            </a:r>
            <a:r>
              <a:rPr lang="en-US" sz="2400" dirty="0" smtClean="0"/>
              <a:t>register to get values and control bits</a:t>
            </a:r>
          </a:p>
          <a:p>
            <a:pPr lvl="1">
              <a:lnSpc>
                <a:spcPct val="90000"/>
              </a:lnSpc>
            </a:pPr>
            <a:r>
              <a:rPr lang="en-US" sz="2400" dirty="0" smtClean="0"/>
              <a:t>Select value and write to register file</a:t>
            </a:r>
          </a:p>
          <a:p>
            <a:pPr>
              <a:lnSpc>
                <a:spcPct val="90000"/>
              </a:lnSpc>
            </a:pPr>
            <a:endParaRPr lang="en-US" dirty="0" smtClean="0"/>
          </a:p>
        </p:txBody>
      </p:sp>
    </p:spTree>
    <p:extLst>
      <p:ext uri="{BB962C8B-B14F-4D97-AF65-F5344CB8AC3E}">
        <p14:creationId xmlns:p14="http://schemas.microsoft.com/office/powerpoint/2010/main" val="2929487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WB</a:t>
            </a:r>
            <a:endParaRPr lang="en-US" dirty="0"/>
          </a:p>
        </p:txBody>
      </p:sp>
      <p:sp>
        <p:nvSpPr>
          <p:cNvPr id="13" name="Rectangle 4"/>
          <p:cNvSpPr>
            <a:spLocks noChangeArrowheads="1"/>
          </p:cNvSpPr>
          <p:nvPr>
            <p:custDataLst>
              <p:tags r:id="rId2"/>
            </p:custDataLst>
          </p:nvPr>
        </p:nvSpPr>
        <p:spPr bwMode="auto">
          <a:xfrm rot="16200000">
            <a:off x="-1600200" y="3200400"/>
            <a:ext cx="3886200" cy="381000"/>
          </a:xfrm>
          <a:prstGeom prst="rect">
            <a:avLst/>
          </a:prstGeom>
          <a:solidFill>
            <a:schemeClr val="accent3">
              <a:lumMod val="75000"/>
            </a:schemeClr>
          </a:solidFill>
          <a:ln w="25400" cap="sq" algn="ctr">
            <a:noFill/>
            <a:miter lim="800000"/>
            <a:headEnd/>
            <a:tailEnd/>
          </a:ln>
          <a:effectLst/>
        </p:spPr>
        <p:txBody>
          <a:bodyPr wrap="square" anchor="ctr" anchorCtr="1">
            <a:noAutofit/>
          </a:bodyPr>
          <a:lstStyle/>
          <a:p>
            <a:pPr algn="ctr"/>
            <a:r>
              <a:rPr lang="en-US" sz="2400" dirty="0" smtClean="0">
                <a:solidFill>
                  <a:schemeClr val="bg1"/>
                </a:solidFill>
              </a:rPr>
              <a:t>Stage 4: Memory</a:t>
            </a:r>
            <a:endParaRPr lang="en-US" sz="2400" dirty="0">
              <a:solidFill>
                <a:schemeClr val="bg1"/>
              </a:solidFill>
            </a:endParaRPr>
          </a:p>
        </p:txBody>
      </p:sp>
      <p:sp>
        <p:nvSpPr>
          <p:cNvPr id="68" name="Text Box 11"/>
          <p:cNvSpPr txBox="1">
            <a:spLocks noChangeArrowheads="1"/>
          </p:cNvSpPr>
          <p:nvPr>
            <p:custDataLst>
              <p:tags r:id="rId3"/>
            </p:custDataLst>
          </p:nvPr>
        </p:nvSpPr>
        <p:spPr bwMode="auto">
          <a:xfrm rot="16200000">
            <a:off x="-1790699" y="2933700"/>
            <a:ext cx="5562599" cy="6095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9" name="Text Box 11"/>
          <p:cNvSpPr txBox="1">
            <a:spLocks noChangeArrowheads="1"/>
          </p:cNvSpPr>
          <p:nvPr>
            <p:custDataLst>
              <p:tags r:id="rId4"/>
            </p:custDataLst>
          </p:nvPr>
        </p:nvSpPr>
        <p:spPr bwMode="auto">
          <a:xfrm rot="16200000">
            <a:off x="609599" y="5257801"/>
            <a:ext cx="761998"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ctrl</a:t>
            </a:r>
            <a:endParaRPr lang="en-US" sz="2400" dirty="0">
              <a:solidFill>
                <a:srgbClr val="FFFFFF"/>
              </a:solidFill>
              <a:latin typeface="+mj-lt"/>
            </a:endParaRPr>
          </a:p>
        </p:txBody>
      </p:sp>
      <p:sp>
        <p:nvSpPr>
          <p:cNvPr id="70" name="TextBox 69"/>
          <p:cNvSpPr txBox="1"/>
          <p:nvPr>
            <p:custDataLst>
              <p:tags r:id="rId5"/>
            </p:custDataLst>
          </p:nvPr>
        </p:nvSpPr>
        <p:spPr>
          <a:xfrm>
            <a:off x="228600" y="6019799"/>
            <a:ext cx="1676400" cy="523220"/>
          </a:xfrm>
          <a:prstGeom prst="rect">
            <a:avLst/>
          </a:prstGeom>
          <a:noFill/>
        </p:spPr>
        <p:txBody>
          <a:bodyPr wrap="square" rtlCol="0">
            <a:spAutoFit/>
          </a:bodyPr>
          <a:lstStyle/>
          <a:p>
            <a:pPr algn="ctr"/>
            <a:r>
              <a:rPr lang="en-US" sz="2800" dirty="0" smtClean="0">
                <a:solidFill>
                  <a:schemeClr val="bg1"/>
                </a:solidFill>
              </a:rPr>
              <a:t>MEM/WB</a:t>
            </a:r>
          </a:p>
        </p:txBody>
      </p:sp>
      <p:sp>
        <p:nvSpPr>
          <p:cNvPr id="71" name="Text Box 11"/>
          <p:cNvSpPr txBox="1">
            <a:spLocks noChangeArrowheads="1"/>
          </p:cNvSpPr>
          <p:nvPr>
            <p:custDataLst>
              <p:tags r:id="rId6"/>
            </p:custDataLst>
          </p:nvPr>
        </p:nvSpPr>
        <p:spPr bwMode="auto">
          <a:xfrm rot="16200000">
            <a:off x="685800" y="2971803"/>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M</a:t>
            </a:r>
            <a:endParaRPr lang="en-US" sz="2400" dirty="0">
              <a:solidFill>
                <a:srgbClr val="FFFFFF"/>
              </a:solidFill>
              <a:latin typeface="+mj-lt"/>
            </a:endParaRPr>
          </a:p>
        </p:txBody>
      </p:sp>
      <p:sp>
        <p:nvSpPr>
          <p:cNvPr id="72" name="Text Box 11"/>
          <p:cNvSpPr txBox="1">
            <a:spLocks noChangeArrowheads="1"/>
          </p:cNvSpPr>
          <p:nvPr>
            <p:custDataLst>
              <p:tags r:id="rId7"/>
            </p:custDataLst>
          </p:nvPr>
        </p:nvSpPr>
        <p:spPr bwMode="auto">
          <a:xfrm rot="16200000">
            <a:off x="685799" y="1524002"/>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D</a:t>
            </a:r>
            <a:endParaRPr lang="en-US" sz="2400" dirty="0">
              <a:solidFill>
                <a:srgbClr val="FFFFFF"/>
              </a:solidFill>
              <a:latin typeface="+mj-lt"/>
            </a:endParaRPr>
          </a:p>
        </p:txBody>
      </p:sp>
      <p:sp>
        <p:nvSpPr>
          <p:cNvPr id="27" name="Rectangle 19"/>
          <p:cNvSpPr>
            <a:spLocks noChangeArrowheads="1"/>
          </p:cNvSpPr>
          <p:nvPr>
            <p:custDataLst>
              <p:tags r:id="rId8"/>
            </p:custDataLst>
          </p:nvPr>
        </p:nvSpPr>
        <p:spPr bwMode="auto">
          <a:xfrm>
            <a:off x="2286000" y="1600200"/>
            <a:ext cx="381000" cy="1828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pic>
        <p:nvPicPr>
          <p:cNvPr id="11" name="CP3 Ink f8f65f66-cfa7-4aa6-a395-9fc4b5d5147e"/>
          <p:cNvPicPr>
            <a:picLocks noChangeAspect="1" noChangeArrowheads="1"/>
          </p:cNvPicPr>
          <p:nvPr>
            <p:custDataLst>
              <p:tags r:id="rId9"/>
            </p:custDataLst>
          </p:nvPr>
        </p:nvPicPr>
        <p:blipFill>
          <a:blip r:embed="rId11">
            <a:extLst>
              <a:ext uri="{28A0092B-C50C-407E-A947-70E740481C1C}">
                <a14:useLocalDpi xmlns:a14="http://schemas.microsoft.com/office/drawing/2010/main" val="0"/>
              </a:ext>
            </a:extLst>
          </a:blip>
          <a:srcRect/>
          <a:stretch>
            <a:fillRect/>
          </a:stretch>
        </p:blipFill>
        <p:spPr bwMode="auto">
          <a:xfrm>
            <a:off x="1253924" y="509700"/>
            <a:ext cx="2186551" cy="5228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637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Line 45"/>
          <p:cNvSpPr>
            <a:spLocks noChangeShapeType="1"/>
          </p:cNvSpPr>
          <p:nvPr>
            <p:custDataLst>
              <p:tags r:id="rId1"/>
            </p:custDataLst>
          </p:nvPr>
        </p:nvSpPr>
        <p:spPr bwMode="auto">
          <a:xfrm flipH="1">
            <a:off x="1295400" y="5715000"/>
            <a:ext cx="1295400" cy="0"/>
          </a:xfrm>
          <a:prstGeom prst="line">
            <a:avLst/>
          </a:prstGeom>
          <a:noFill/>
          <a:ln w="25400" cap="sq">
            <a:solidFill>
              <a:schemeClr val="accent2"/>
            </a:solidFill>
            <a:round/>
            <a:headEnd type="none" w="med" len="med"/>
            <a:tailEnd type="none" w="med" len="med"/>
          </a:ln>
          <a:effectLst/>
        </p:spPr>
        <p:txBody>
          <a:bodyPr wrap="square" anchor="ctr" anchorCtr="1">
            <a:noAutofit/>
          </a:bodyPr>
          <a:lstStyle/>
          <a:p>
            <a:endParaRPr lang="en-US"/>
          </a:p>
        </p:txBody>
      </p:sp>
      <p:sp>
        <p:nvSpPr>
          <p:cNvPr id="35" name="Line 45"/>
          <p:cNvSpPr>
            <a:spLocks noChangeShapeType="1"/>
          </p:cNvSpPr>
          <p:nvPr>
            <p:custDataLst>
              <p:tags r:id="rId2"/>
            </p:custDataLst>
          </p:nvPr>
        </p:nvSpPr>
        <p:spPr bwMode="auto">
          <a:xfrm flipH="1">
            <a:off x="1295400" y="5486400"/>
            <a:ext cx="990600" cy="0"/>
          </a:xfrm>
          <a:prstGeom prst="line">
            <a:avLst/>
          </a:prstGeom>
          <a:noFill/>
          <a:ln w="25400" cap="sq">
            <a:solidFill>
              <a:schemeClr val="accent2"/>
            </a:solidFill>
            <a:round/>
            <a:headEnd type="none" w="med" len="med"/>
            <a:tailEnd type="none" w="med" len="med"/>
          </a:ln>
          <a:effectLst/>
        </p:spPr>
        <p:txBody>
          <a:bodyPr wrap="square" anchor="ctr" anchorCtr="1">
            <a:noAutofit/>
          </a:bodyPr>
          <a:lstStyle/>
          <a:p>
            <a:endParaRPr lang="en-US"/>
          </a:p>
        </p:txBody>
      </p:sp>
      <p:sp>
        <p:nvSpPr>
          <p:cNvPr id="99" name="Line 43"/>
          <p:cNvSpPr>
            <a:spLocks noChangeShapeType="1"/>
          </p:cNvSpPr>
          <p:nvPr>
            <p:custDataLst>
              <p:tags r:id="rId3"/>
            </p:custDataLst>
          </p:nvPr>
        </p:nvSpPr>
        <p:spPr bwMode="auto">
          <a:xfrm flipV="1">
            <a:off x="1295400" y="3200400"/>
            <a:ext cx="9906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05" name="Line 43"/>
          <p:cNvSpPr>
            <a:spLocks noChangeShapeType="1"/>
          </p:cNvSpPr>
          <p:nvPr>
            <p:custDataLst>
              <p:tags r:id="rId4"/>
            </p:custDataLst>
          </p:nvPr>
        </p:nvSpPr>
        <p:spPr bwMode="auto">
          <a:xfrm flipV="1">
            <a:off x="1295400" y="1828800"/>
            <a:ext cx="9906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2" name="Title 1"/>
          <p:cNvSpPr>
            <a:spLocks noGrp="1"/>
          </p:cNvSpPr>
          <p:nvPr>
            <p:ph type="title"/>
            <p:custDataLst>
              <p:tags r:id="rId5"/>
            </p:custDataLst>
          </p:nvPr>
        </p:nvSpPr>
        <p:spPr/>
        <p:txBody>
          <a:bodyPr>
            <a:normAutofit fontScale="90000"/>
          </a:bodyPr>
          <a:lstStyle/>
          <a:p>
            <a:r>
              <a:rPr lang="en-US" dirty="0" smtClean="0"/>
              <a:t>WB</a:t>
            </a:r>
            <a:endParaRPr lang="en-US" dirty="0"/>
          </a:p>
        </p:txBody>
      </p:sp>
      <p:sp>
        <p:nvSpPr>
          <p:cNvPr id="13" name="Rectangle 4"/>
          <p:cNvSpPr>
            <a:spLocks noChangeArrowheads="1"/>
          </p:cNvSpPr>
          <p:nvPr>
            <p:custDataLst>
              <p:tags r:id="rId6"/>
            </p:custDataLst>
          </p:nvPr>
        </p:nvSpPr>
        <p:spPr bwMode="auto">
          <a:xfrm rot="16200000">
            <a:off x="-1600200" y="3200400"/>
            <a:ext cx="3886200" cy="381000"/>
          </a:xfrm>
          <a:prstGeom prst="rect">
            <a:avLst/>
          </a:prstGeom>
          <a:solidFill>
            <a:schemeClr val="accent3">
              <a:lumMod val="75000"/>
            </a:schemeClr>
          </a:solidFill>
          <a:ln w="25400" cap="sq" algn="ctr">
            <a:noFill/>
            <a:miter lim="800000"/>
            <a:headEnd/>
            <a:tailEnd/>
          </a:ln>
          <a:effectLst/>
        </p:spPr>
        <p:txBody>
          <a:bodyPr wrap="square" anchor="ctr" anchorCtr="1">
            <a:noAutofit/>
          </a:bodyPr>
          <a:lstStyle/>
          <a:p>
            <a:pPr algn="ctr"/>
            <a:r>
              <a:rPr lang="en-US" sz="2400" dirty="0" smtClean="0">
                <a:solidFill>
                  <a:schemeClr val="bg1"/>
                </a:solidFill>
              </a:rPr>
              <a:t>Stage 4: Memory</a:t>
            </a:r>
            <a:endParaRPr lang="en-US" sz="2400" dirty="0">
              <a:solidFill>
                <a:schemeClr val="bg1"/>
              </a:solidFill>
            </a:endParaRPr>
          </a:p>
        </p:txBody>
      </p:sp>
      <p:sp>
        <p:nvSpPr>
          <p:cNvPr id="68" name="Text Box 11"/>
          <p:cNvSpPr txBox="1">
            <a:spLocks noChangeArrowheads="1"/>
          </p:cNvSpPr>
          <p:nvPr>
            <p:custDataLst>
              <p:tags r:id="rId7"/>
            </p:custDataLst>
          </p:nvPr>
        </p:nvSpPr>
        <p:spPr bwMode="auto">
          <a:xfrm rot="16200000">
            <a:off x="-1790699" y="2933700"/>
            <a:ext cx="5562599" cy="6095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9" name="Text Box 11"/>
          <p:cNvSpPr txBox="1">
            <a:spLocks noChangeArrowheads="1"/>
          </p:cNvSpPr>
          <p:nvPr>
            <p:custDataLst>
              <p:tags r:id="rId8"/>
            </p:custDataLst>
          </p:nvPr>
        </p:nvSpPr>
        <p:spPr bwMode="auto">
          <a:xfrm rot="16200000">
            <a:off x="609599" y="5257801"/>
            <a:ext cx="761998"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ctrl</a:t>
            </a:r>
            <a:endParaRPr lang="en-US" sz="2400" dirty="0">
              <a:solidFill>
                <a:srgbClr val="FFFFFF"/>
              </a:solidFill>
              <a:latin typeface="+mj-lt"/>
            </a:endParaRPr>
          </a:p>
        </p:txBody>
      </p:sp>
      <p:sp>
        <p:nvSpPr>
          <p:cNvPr id="70" name="TextBox 69"/>
          <p:cNvSpPr txBox="1"/>
          <p:nvPr>
            <p:custDataLst>
              <p:tags r:id="rId9"/>
            </p:custDataLst>
          </p:nvPr>
        </p:nvSpPr>
        <p:spPr>
          <a:xfrm>
            <a:off x="228600" y="6019799"/>
            <a:ext cx="1676400" cy="523220"/>
          </a:xfrm>
          <a:prstGeom prst="rect">
            <a:avLst/>
          </a:prstGeom>
          <a:noFill/>
        </p:spPr>
        <p:txBody>
          <a:bodyPr wrap="square" rtlCol="0">
            <a:spAutoFit/>
          </a:bodyPr>
          <a:lstStyle/>
          <a:p>
            <a:pPr algn="ctr"/>
            <a:r>
              <a:rPr lang="en-US" sz="2800" dirty="0" smtClean="0">
                <a:solidFill>
                  <a:schemeClr val="bg1"/>
                </a:solidFill>
              </a:rPr>
              <a:t>MEM/WB</a:t>
            </a:r>
          </a:p>
        </p:txBody>
      </p:sp>
      <p:sp>
        <p:nvSpPr>
          <p:cNvPr id="71" name="Text Box 11"/>
          <p:cNvSpPr txBox="1">
            <a:spLocks noChangeArrowheads="1"/>
          </p:cNvSpPr>
          <p:nvPr>
            <p:custDataLst>
              <p:tags r:id="rId10"/>
            </p:custDataLst>
          </p:nvPr>
        </p:nvSpPr>
        <p:spPr bwMode="auto">
          <a:xfrm rot="16200000">
            <a:off x="685800" y="2971803"/>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M</a:t>
            </a:r>
            <a:endParaRPr lang="en-US" sz="2400" dirty="0">
              <a:solidFill>
                <a:srgbClr val="FFFFFF"/>
              </a:solidFill>
              <a:latin typeface="+mj-lt"/>
            </a:endParaRPr>
          </a:p>
        </p:txBody>
      </p:sp>
      <p:sp>
        <p:nvSpPr>
          <p:cNvPr id="72" name="Text Box 11"/>
          <p:cNvSpPr txBox="1">
            <a:spLocks noChangeArrowheads="1"/>
          </p:cNvSpPr>
          <p:nvPr>
            <p:custDataLst>
              <p:tags r:id="rId11"/>
            </p:custDataLst>
          </p:nvPr>
        </p:nvSpPr>
        <p:spPr bwMode="auto">
          <a:xfrm rot="16200000">
            <a:off x="685799" y="1524002"/>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D</a:t>
            </a:r>
            <a:endParaRPr lang="en-US" sz="2400" dirty="0">
              <a:solidFill>
                <a:srgbClr val="FFFFFF"/>
              </a:solidFill>
              <a:latin typeface="+mj-lt"/>
            </a:endParaRPr>
          </a:p>
        </p:txBody>
      </p:sp>
      <p:sp>
        <p:nvSpPr>
          <p:cNvPr id="27" name="Rectangle 19"/>
          <p:cNvSpPr>
            <a:spLocks noChangeArrowheads="1"/>
          </p:cNvSpPr>
          <p:nvPr>
            <p:custDataLst>
              <p:tags r:id="rId12"/>
            </p:custDataLst>
          </p:nvPr>
        </p:nvSpPr>
        <p:spPr bwMode="auto">
          <a:xfrm>
            <a:off x="2286000" y="1600200"/>
            <a:ext cx="381000" cy="1828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28" name="Line 43"/>
          <p:cNvSpPr>
            <a:spLocks noChangeShapeType="1"/>
          </p:cNvSpPr>
          <p:nvPr>
            <p:custDataLst>
              <p:tags r:id="rId13"/>
            </p:custDataLst>
          </p:nvPr>
        </p:nvSpPr>
        <p:spPr bwMode="auto">
          <a:xfrm flipH="1">
            <a:off x="0" y="762000"/>
            <a:ext cx="38100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32" name="Line 43"/>
          <p:cNvSpPr>
            <a:spLocks noChangeShapeType="1"/>
          </p:cNvSpPr>
          <p:nvPr>
            <p:custDataLst>
              <p:tags r:id="rId14"/>
            </p:custDataLst>
          </p:nvPr>
        </p:nvSpPr>
        <p:spPr bwMode="auto">
          <a:xfrm flipV="1">
            <a:off x="2667000" y="2514600"/>
            <a:ext cx="11430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33" name="Line 43"/>
          <p:cNvSpPr>
            <a:spLocks noChangeShapeType="1"/>
          </p:cNvSpPr>
          <p:nvPr>
            <p:custDataLst>
              <p:tags r:id="rId15"/>
            </p:custDataLst>
          </p:nvPr>
        </p:nvSpPr>
        <p:spPr bwMode="auto">
          <a:xfrm>
            <a:off x="3810000" y="762000"/>
            <a:ext cx="0" cy="175260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34" name="Line 45"/>
          <p:cNvSpPr>
            <a:spLocks noChangeShapeType="1"/>
          </p:cNvSpPr>
          <p:nvPr>
            <p:custDataLst>
              <p:tags r:id="rId16"/>
            </p:custDataLst>
          </p:nvPr>
        </p:nvSpPr>
        <p:spPr bwMode="auto">
          <a:xfrm flipH="1">
            <a:off x="0" y="4876800"/>
            <a:ext cx="22860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36" name="Line 45"/>
          <p:cNvSpPr>
            <a:spLocks noChangeShapeType="1"/>
          </p:cNvSpPr>
          <p:nvPr>
            <p:custDataLst>
              <p:tags r:id="rId17"/>
            </p:custDataLst>
          </p:nvPr>
        </p:nvSpPr>
        <p:spPr bwMode="auto">
          <a:xfrm flipH="1" flipV="1">
            <a:off x="2286000" y="4876800"/>
            <a:ext cx="0" cy="609600"/>
          </a:xfrm>
          <a:prstGeom prst="line">
            <a:avLst/>
          </a:prstGeom>
          <a:noFill/>
          <a:ln w="25400" cap="sq">
            <a:solidFill>
              <a:schemeClr val="accent2"/>
            </a:solidFill>
            <a:round/>
            <a:headEnd type="none" w="med" len="med"/>
            <a:tailEnd type="none" w="med" len="med"/>
          </a:ln>
          <a:effectLst/>
        </p:spPr>
        <p:txBody>
          <a:bodyPr wrap="square" anchor="ctr" anchorCtr="1">
            <a:noAutofit/>
          </a:bodyPr>
          <a:lstStyle/>
          <a:p>
            <a:endParaRPr lang="en-US"/>
          </a:p>
        </p:txBody>
      </p:sp>
      <p:sp>
        <p:nvSpPr>
          <p:cNvPr id="18" name="TextBox 17"/>
          <p:cNvSpPr txBox="1"/>
          <p:nvPr>
            <p:custDataLst>
              <p:tags r:id="rId18"/>
            </p:custDataLst>
          </p:nvPr>
        </p:nvSpPr>
        <p:spPr>
          <a:xfrm>
            <a:off x="1371600" y="381000"/>
            <a:ext cx="990600" cy="400110"/>
          </a:xfrm>
          <a:prstGeom prst="rect">
            <a:avLst/>
          </a:prstGeom>
          <a:noFill/>
        </p:spPr>
        <p:txBody>
          <a:bodyPr wrap="square" rtlCol="0">
            <a:spAutoFit/>
          </a:bodyPr>
          <a:lstStyle/>
          <a:p>
            <a:r>
              <a:rPr lang="en-US" sz="2000" dirty="0" smtClean="0">
                <a:solidFill>
                  <a:schemeClr val="bg1"/>
                </a:solidFill>
              </a:rPr>
              <a:t>result</a:t>
            </a:r>
          </a:p>
        </p:txBody>
      </p:sp>
      <p:sp>
        <p:nvSpPr>
          <p:cNvPr id="19" name="TextBox 18"/>
          <p:cNvSpPr txBox="1"/>
          <p:nvPr>
            <p:custDataLst>
              <p:tags r:id="rId19"/>
            </p:custDataLst>
          </p:nvPr>
        </p:nvSpPr>
        <p:spPr>
          <a:xfrm>
            <a:off x="1371600" y="4495800"/>
            <a:ext cx="990600" cy="400110"/>
          </a:xfrm>
          <a:prstGeom prst="rect">
            <a:avLst/>
          </a:prstGeom>
          <a:noFill/>
        </p:spPr>
        <p:txBody>
          <a:bodyPr wrap="square" rtlCol="0">
            <a:spAutoFit/>
          </a:bodyPr>
          <a:lstStyle/>
          <a:p>
            <a:r>
              <a:rPr lang="en-US" sz="2000" dirty="0" err="1" smtClean="0">
                <a:solidFill>
                  <a:schemeClr val="bg1"/>
                </a:solidFill>
              </a:rPr>
              <a:t>dest</a:t>
            </a:r>
            <a:endParaRPr lang="en-US" sz="2000" dirty="0" smtClean="0">
              <a:solidFill>
                <a:schemeClr val="bg1"/>
              </a:solidFill>
            </a:endParaRPr>
          </a:p>
        </p:txBody>
      </p:sp>
      <p:sp>
        <p:nvSpPr>
          <p:cNvPr id="21" name="Line 45"/>
          <p:cNvSpPr>
            <a:spLocks noChangeShapeType="1"/>
          </p:cNvSpPr>
          <p:nvPr>
            <p:custDataLst>
              <p:tags r:id="rId20"/>
            </p:custDataLst>
          </p:nvPr>
        </p:nvSpPr>
        <p:spPr bwMode="auto">
          <a:xfrm flipH="1" flipV="1">
            <a:off x="2590800" y="3276600"/>
            <a:ext cx="0" cy="24384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Tree>
    <p:extLst>
      <p:ext uri="{BB962C8B-B14F-4D97-AF65-F5344CB8AC3E}">
        <p14:creationId xmlns:p14="http://schemas.microsoft.com/office/powerpoint/2010/main" val="336370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28" grpId="0" animBg="1"/>
      <p:bldP spid="18" grpId="0"/>
      <p:bldP spid="1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8"/>
          <p:cNvSpPr>
            <a:spLocks noChangeShapeType="1"/>
          </p:cNvSpPr>
          <p:nvPr>
            <p:custDataLst>
              <p:tags r:id="rId1"/>
            </p:custDataLst>
          </p:nvPr>
        </p:nvSpPr>
        <p:spPr bwMode="auto">
          <a:xfrm>
            <a:off x="381000" y="2667000"/>
            <a:ext cx="0" cy="12192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5" name="Text Box 11"/>
          <p:cNvSpPr txBox="1">
            <a:spLocks noChangeArrowheads="1"/>
          </p:cNvSpPr>
          <p:nvPr>
            <p:custDataLst>
              <p:tags r:id="rId2"/>
            </p:custDataLst>
          </p:nvPr>
        </p:nvSpPr>
        <p:spPr bwMode="auto">
          <a:xfrm>
            <a:off x="76200" y="3896380"/>
            <a:ext cx="685800" cy="457200"/>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Consolas" pitchFamily="49" charset="0"/>
            </a:endParaRPr>
          </a:p>
        </p:txBody>
      </p:sp>
      <p:sp>
        <p:nvSpPr>
          <p:cNvPr id="7" name="Line 21"/>
          <p:cNvSpPr>
            <a:spLocks noChangeShapeType="1"/>
          </p:cNvSpPr>
          <p:nvPr>
            <p:custDataLst>
              <p:tags r:id="rId3"/>
            </p:custDataLst>
          </p:nvPr>
        </p:nvSpPr>
        <p:spPr bwMode="auto">
          <a:xfrm>
            <a:off x="381000" y="4343400"/>
            <a:ext cx="0" cy="685800"/>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12" name="Line 18"/>
          <p:cNvSpPr>
            <a:spLocks noChangeShapeType="1"/>
          </p:cNvSpPr>
          <p:nvPr>
            <p:custDataLst>
              <p:tags r:id="rId4"/>
            </p:custDataLst>
          </p:nvPr>
        </p:nvSpPr>
        <p:spPr bwMode="auto">
          <a:xfrm>
            <a:off x="381000" y="3200400"/>
            <a:ext cx="2286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sp>
        <p:nvSpPr>
          <p:cNvPr id="13" name="Text Box 11"/>
          <p:cNvSpPr txBox="1">
            <a:spLocks noChangeArrowheads="1"/>
          </p:cNvSpPr>
          <p:nvPr>
            <p:custDataLst>
              <p:tags r:id="rId5"/>
            </p:custDataLst>
          </p:nvPr>
        </p:nvSpPr>
        <p:spPr bwMode="auto">
          <a:xfrm rot="16200000">
            <a:off x="-1028699" y="3086099"/>
            <a:ext cx="5257800" cy="4572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4" name="Text Box 11"/>
          <p:cNvSpPr txBox="1">
            <a:spLocks noChangeArrowheads="1"/>
          </p:cNvSpPr>
          <p:nvPr>
            <p:custDataLst>
              <p:tags r:id="rId6"/>
            </p:custDataLst>
          </p:nvPr>
        </p:nvSpPr>
        <p:spPr bwMode="auto">
          <a:xfrm rot="16200000">
            <a:off x="952503" y="2247900"/>
            <a:ext cx="1295398" cy="457197"/>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5" name="Line 49"/>
          <p:cNvSpPr>
            <a:spLocks noChangeShapeType="1"/>
          </p:cNvSpPr>
          <p:nvPr>
            <p:custDataLst>
              <p:tags r:id="rId7"/>
            </p:custDataLst>
          </p:nvPr>
        </p:nvSpPr>
        <p:spPr bwMode="auto">
          <a:xfrm flipH="1" flipV="1">
            <a:off x="1143000" y="2362200"/>
            <a:ext cx="228600" cy="0"/>
          </a:xfrm>
          <a:prstGeom prst="line">
            <a:avLst/>
          </a:prstGeom>
          <a:noFill/>
          <a:ln w="25400" cap="sq">
            <a:solidFill>
              <a:schemeClr val="bg1"/>
            </a:solidFill>
            <a:round/>
            <a:headEnd type="arrow" w="med" len="med"/>
            <a:tailEnd type="none" w="med" len="med"/>
          </a:ln>
          <a:effectLst/>
        </p:spPr>
        <p:txBody>
          <a:bodyPr wrap="square" anchor="ctr" anchorCtr="1">
            <a:noAutofit/>
          </a:bodyPr>
          <a:lstStyle/>
          <a:p>
            <a:endParaRPr lang="en-US"/>
          </a:p>
        </p:txBody>
      </p:sp>
      <p:sp>
        <p:nvSpPr>
          <p:cNvPr id="24" name="TextBox 23"/>
          <p:cNvSpPr txBox="1"/>
          <p:nvPr>
            <p:custDataLst>
              <p:tags r:id="rId8"/>
            </p:custDataLst>
          </p:nvPr>
        </p:nvSpPr>
        <p:spPr>
          <a:xfrm>
            <a:off x="1143000" y="6029980"/>
            <a:ext cx="914400" cy="523220"/>
          </a:xfrm>
          <a:prstGeom prst="rect">
            <a:avLst/>
          </a:prstGeom>
          <a:noFill/>
        </p:spPr>
        <p:txBody>
          <a:bodyPr wrap="square" rtlCol="0">
            <a:spAutoFit/>
          </a:bodyPr>
          <a:lstStyle/>
          <a:p>
            <a:pPr algn="ctr"/>
            <a:r>
              <a:rPr lang="en-US" sz="2800" dirty="0" smtClean="0">
                <a:solidFill>
                  <a:schemeClr val="bg1"/>
                </a:solidFill>
              </a:rPr>
              <a:t>IF/ID</a:t>
            </a:r>
          </a:p>
        </p:txBody>
      </p:sp>
      <p:grpSp>
        <p:nvGrpSpPr>
          <p:cNvPr id="6" name="Group 26"/>
          <p:cNvGrpSpPr/>
          <p:nvPr>
            <p:custDataLst>
              <p:tags r:id="rId9"/>
            </p:custDataLst>
          </p:nvPr>
        </p:nvGrpSpPr>
        <p:grpSpPr>
          <a:xfrm>
            <a:off x="609599" y="2895600"/>
            <a:ext cx="381000" cy="609600"/>
            <a:chOff x="868680" y="2971800"/>
            <a:chExt cx="304800" cy="304800"/>
          </a:xfrm>
          <a:noFill/>
        </p:grpSpPr>
        <p:sp>
          <p:nvSpPr>
            <p:cNvPr id="28" name="Freeform 27"/>
            <p:cNvSpPr/>
            <p:nvPr>
              <p:custDataLst>
                <p:tags r:id="rId100"/>
              </p:custDataLst>
            </p:nvPr>
          </p:nvSpPr>
          <p:spPr>
            <a:xfrm>
              <a:off x="86868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grp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1"/>
            <p:cNvSpPr txBox="1">
              <a:spLocks noChangeArrowheads="1"/>
            </p:cNvSpPr>
            <p:nvPr>
              <p:custDataLst>
                <p:tags r:id="rId101"/>
              </p:custDataLst>
            </p:nvPr>
          </p:nvSpPr>
          <p:spPr bwMode="auto">
            <a:xfrm>
              <a:off x="960121" y="3002753"/>
              <a:ext cx="152400" cy="228600"/>
            </a:xfrm>
            <a:prstGeom prst="rect">
              <a:avLst/>
            </a:prstGeom>
            <a:grp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30" name="Line 18"/>
          <p:cNvSpPr>
            <a:spLocks noChangeShapeType="1"/>
          </p:cNvSpPr>
          <p:nvPr>
            <p:custDataLst>
              <p:tags r:id="rId10"/>
            </p:custDataLst>
          </p:nvPr>
        </p:nvSpPr>
        <p:spPr bwMode="auto">
          <a:xfrm>
            <a:off x="990600" y="3200400"/>
            <a:ext cx="1524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31" name="Line 18"/>
          <p:cNvSpPr>
            <a:spLocks noChangeShapeType="1"/>
          </p:cNvSpPr>
          <p:nvPr>
            <p:custDataLst>
              <p:tags r:id="rId11"/>
            </p:custDataLst>
          </p:nvPr>
        </p:nvSpPr>
        <p:spPr bwMode="auto">
          <a:xfrm>
            <a:off x="1143000" y="4038600"/>
            <a:ext cx="228600" cy="0"/>
          </a:xfrm>
          <a:prstGeom prst="line">
            <a:avLst/>
          </a:prstGeom>
          <a:noFill/>
          <a:ln w="25400" cap="sq">
            <a:solidFill>
              <a:schemeClr val="accent4">
                <a:lumMod val="75000"/>
              </a:schemeClr>
            </a:solidFill>
            <a:round/>
            <a:headEnd type="oval" w="med" len="med"/>
            <a:tailEnd type="arrow" w="med" len="med"/>
          </a:ln>
          <a:effectLst/>
        </p:spPr>
        <p:txBody>
          <a:bodyPr wrap="square" anchor="ctr" anchorCtr="1">
            <a:noAutofit/>
          </a:bodyPr>
          <a:lstStyle/>
          <a:p>
            <a:endParaRPr lang="en-US"/>
          </a:p>
        </p:txBody>
      </p:sp>
      <p:sp>
        <p:nvSpPr>
          <p:cNvPr id="32" name="Text Box 11"/>
          <p:cNvSpPr txBox="1">
            <a:spLocks noChangeArrowheads="1"/>
          </p:cNvSpPr>
          <p:nvPr>
            <p:custDataLst>
              <p:tags r:id="rId12"/>
            </p:custDataLst>
          </p:nvPr>
        </p:nvSpPr>
        <p:spPr bwMode="auto">
          <a:xfrm rot="16200000">
            <a:off x="1295400" y="3809999"/>
            <a:ext cx="609598" cy="457197"/>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33" name="Rectangle 19"/>
          <p:cNvSpPr>
            <a:spLocks noChangeArrowheads="1"/>
          </p:cNvSpPr>
          <p:nvPr>
            <p:custDataLst>
              <p:tags r:id="rId13"/>
            </p:custDataLst>
          </p:nvPr>
        </p:nvSpPr>
        <p:spPr bwMode="auto">
          <a:xfrm rot="10800000">
            <a:off x="609601" y="4495800"/>
            <a:ext cx="304800" cy="1143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36" name="Line 21"/>
          <p:cNvSpPr>
            <a:spLocks noChangeShapeType="1"/>
          </p:cNvSpPr>
          <p:nvPr>
            <p:custDataLst>
              <p:tags r:id="rId14"/>
            </p:custDataLst>
          </p:nvPr>
        </p:nvSpPr>
        <p:spPr bwMode="auto">
          <a:xfrm>
            <a:off x="1143000" y="3200400"/>
            <a:ext cx="0" cy="1447800"/>
          </a:xfrm>
          <a:prstGeom prst="line">
            <a:avLst/>
          </a:prstGeom>
          <a:noFill/>
          <a:ln w="25400" cap="sq">
            <a:solidFill>
              <a:schemeClr val="accent4">
                <a:lumMod val="75000"/>
              </a:schemeClr>
            </a:solidFill>
            <a:round/>
            <a:headEnd type="none" w="med" len="med"/>
            <a:tailEnd type="none" w="med" len="med"/>
          </a:ln>
          <a:effectLst/>
        </p:spPr>
        <p:txBody>
          <a:bodyPr wrap="square" anchor="ctr">
            <a:spAutoFit/>
          </a:bodyPr>
          <a:lstStyle/>
          <a:p>
            <a:endParaRPr lang="en-US"/>
          </a:p>
        </p:txBody>
      </p:sp>
      <p:sp>
        <p:nvSpPr>
          <p:cNvPr id="37" name="Line 21"/>
          <p:cNvSpPr>
            <a:spLocks noChangeShapeType="1"/>
          </p:cNvSpPr>
          <p:nvPr>
            <p:custDataLst>
              <p:tags r:id="rId15"/>
            </p:custDataLst>
          </p:nvPr>
        </p:nvSpPr>
        <p:spPr bwMode="auto">
          <a:xfrm>
            <a:off x="914400" y="4648200"/>
            <a:ext cx="228600" cy="0"/>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38" name="Line 21"/>
          <p:cNvSpPr>
            <a:spLocks noChangeShapeType="1"/>
          </p:cNvSpPr>
          <p:nvPr>
            <p:custDataLst>
              <p:tags r:id="rId16"/>
            </p:custDataLst>
          </p:nvPr>
        </p:nvSpPr>
        <p:spPr bwMode="auto">
          <a:xfrm>
            <a:off x="381000" y="5029200"/>
            <a:ext cx="228600" cy="0"/>
          </a:xfrm>
          <a:prstGeom prst="line">
            <a:avLst/>
          </a:prstGeom>
          <a:noFill/>
          <a:ln w="25400" cap="sq">
            <a:solidFill>
              <a:schemeClr val="accent4">
                <a:lumMod val="75000"/>
              </a:schemeClr>
            </a:solidFill>
            <a:round/>
            <a:headEnd type="none" w="med" len="med"/>
            <a:tailEnd type="none" w="med" len="med"/>
          </a:ln>
          <a:effectLst/>
        </p:spPr>
        <p:txBody>
          <a:bodyPr wrap="square" anchor="ctr">
            <a:spAutoFit/>
          </a:bodyPr>
          <a:lstStyle/>
          <a:p>
            <a:endParaRPr lang="en-US"/>
          </a:p>
        </p:txBody>
      </p:sp>
      <p:sp>
        <p:nvSpPr>
          <p:cNvPr id="39" name="Line 21"/>
          <p:cNvSpPr>
            <a:spLocks noChangeShapeType="1"/>
          </p:cNvSpPr>
          <p:nvPr>
            <p:custDataLst>
              <p:tags r:id="rId17"/>
            </p:custDataLst>
          </p:nvPr>
        </p:nvSpPr>
        <p:spPr bwMode="auto">
          <a:xfrm>
            <a:off x="914400" y="4953000"/>
            <a:ext cx="304800" cy="0"/>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40" name="Line 21"/>
          <p:cNvSpPr>
            <a:spLocks noChangeShapeType="1"/>
          </p:cNvSpPr>
          <p:nvPr>
            <p:custDataLst>
              <p:tags r:id="rId18"/>
            </p:custDataLst>
          </p:nvPr>
        </p:nvSpPr>
        <p:spPr bwMode="auto">
          <a:xfrm>
            <a:off x="914400" y="5257800"/>
            <a:ext cx="304800" cy="0"/>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41" name="Line 21"/>
          <p:cNvSpPr>
            <a:spLocks noChangeShapeType="1"/>
          </p:cNvSpPr>
          <p:nvPr>
            <p:custDataLst>
              <p:tags r:id="rId19"/>
            </p:custDataLst>
          </p:nvPr>
        </p:nvSpPr>
        <p:spPr bwMode="auto">
          <a:xfrm>
            <a:off x="914400" y="5562600"/>
            <a:ext cx="304800" cy="0"/>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43" name="Text Box 11"/>
          <p:cNvSpPr txBox="1">
            <a:spLocks noChangeArrowheads="1"/>
          </p:cNvSpPr>
          <p:nvPr>
            <p:custDataLst>
              <p:tags r:id="rId20"/>
            </p:custDataLst>
          </p:nvPr>
        </p:nvSpPr>
        <p:spPr bwMode="auto">
          <a:xfrm rot="16200000">
            <a:off x="1257302" y="3086100"/>
            <a:ext cx="5257800" cy="4571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44" name="Text Box 11"/>
          <p:cNvSpPr txBox="1">
            <a:spLocks noChangeArrowheads="1"/>
          </p:cNvSpPr>
          <p:nvPr>
            <p:custDataLst>
              <p:tags r:id="rId21"/>
            </p:custDataLst>
          </p:nvPr>
        </p:nvSpPr>
        <p:spPr bwMode="auto">
          <a:xfrm rot="16200000">
            <a:off x="3352802" y="5029200"/>
            <a:ext cx="1066798"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48" name="Line 25"/>
          <p:cNvSpPr>
            <a:spLocks noChangeShapeType="1"/>
          </p:cNvSpPr>
          <p:nvPr>
            <p:custDataLst>
              <p:tags r:id="rId22"/>
            </p:custDataLst>
          </p:nvPr>
        </p:nvSpPr>
        <p:spPr bwMode="auto">
          <a:xfrm flipV="1">
            <a:off x="2667000" y="2590800"/>
            <a:ext cx="0" cy="304799"/>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49" name="Line 25"/>
          <p:cNvSpPr>
            <a:spLocks noChangeShapeType="1"/>
          </p:cNvSpPr>
          <p:nvPr>
            <p:custDataLst>
              <p:tags r:id="rId23"/>
            </p:custDataLst>
          </p:nvPr>
        </p:nvSpPr>
        <p:spPr bwMode="auto">
          <a:xfrm flipV="1">
            <a:off x="3124200" y="2590801"/>
            <a:ext cx="0" cy="304799"/>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63" name="Line 25"/>
          <p:cNvSpPr>
            <a:spLocks noChangeShapeType="1"/>
          </p:cNvSpPr>
          <p:nvPr>
            <p:custDataLst>
              <p:tags r:id="rId24"/>
            </p:custDataLst>
          </p:nvPr>
        </p:nvSpPr>
        <p:spPr bwMode="auto">
          <a:xfrm>
            <a:off x="2133599" y="1295400"/>
            <a:ext cx="228601" cy="1"/>
          </a:xfrm>
          <a:prstGeom prst="line">
            <a:avLst/>
          </a:prstGeom>
          <a:noFill/>
          <a:ln w="57150" cap="sq">
            <a:solidFill>
              <a:schemeClr val="accent2"/>
            </a:solidFill>
            <a:prstDash val="solid"/>
            <a:round/>
            <a:headEnd type="none" w="med" len="med"/>
            <a:tailEnd type="arrow" w="sm" len="sm"/>
          </a:ln>
          <a:effectLst/>
        </p:spPr>
        <p:txBody>
          <a:bodyPr anchor="ctr" anchorCtr="1">
            <a:noAutofit/>
          </a:bodyPr>
          <a:lstStyle/>
          <a:p>
            <a:endParaRPr lang="en-US" dirty="0"/>
          </a:p>
        </p:txBody>
      </p:sp>
      <p:sp>
        <p:nvSpPr>
          <p:cNvPr id="64" name="Line 43"/>
          <p:cNvSpPr>
            <a:spLocks noChangeShapeType="1"/>
          </p:cNvSpPr>
          <p:nvPr>
            <p:custDataLst>
              <p:tags r:id="rId25"/>
            </p:custDataLst>
          </p:nvPr>
        </p:nvSpPr>
        <p:spPr bwMode="auto">
          <a:xfrm>
            <a:off x="2133599" y="1676400"/>
            <a:ext cx="228601" cy="0"/>
          </a:xfrm>
          <a:prstGeom prst="line">
            <a:avLst/>
          </a:prstGeom>
          <a:noFill/>
          <a:ln w="57150" cap="sq">
            <a:solidFill>
              <a:srgbClr val="66FF33"/>
            </a:solidFill>
            <a:prstDash val="solid"/>
            <a:round/>
            <a:headEnd type="none" w="med" len="med"/>
            <a:tailEnd type="arrow" w="sm" len="sm"/>
          </a:ln>
          <a:effectLst/>
        </p:spPr>
        <p:txBody>
          <a:bodyPr wrap="square" anchor="ctr" anchorCtr="1">
            <a:noAutofit/>
          </a:bodyPr>
          <a:lstStyle/>
          <a:p>
            <a:endParaRPr lang="en-US"/>
          </a:p>
        </p:txBody>
      </p:sp>
      <p:sp>
        <p:nvSpPr>
          <p:cNvPr id="67" name="Text Box 11"/>
          <p:cNvSpPr txBox="1">
            <a:spLocks noChangeArrowheads="1"/>
          </p:cNvSpPr>
          <p:nvPr>
            <p:custDataLst>
              <p:tags r:id="rId26"/>
            </p:custDataLst>
          </p:nvPr>
        </p:nvSpPr>
        <p:spPr bwMode="auto">
          <a:xfrm rot="16200000">
            <a:off x="3581402" y="1752603"/>
            <a:ext cx="609600"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68" name="Text Box 11"/>
          <p:cNvSpPr txBox="1">
            <a:spLocks noChangeArrowheads="1"/>
          </p:cNvSpPr>
          <p:nvPr>
            <p:custDataLst>
              <p:tags r:id="rId27"/>
            </p:custDataLst>
          </p:nvPr>
        </p:nvSpPr>
        <p:spPr bwMode="auto">
          <a:xfrm rot="16200000">
            <a:off x="3581401" y="914403"/>
            <a:ext cx="609600"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69" name="Line 43"/>
          <p:cNvSpPr>
            <a:spLocks noChangeShapeType="1"/>
          </p:cNvSpPr>
          <p:nvPr>
            <p:custDataLst>
              <p:tags r:id="rId28"/>
            </p:custDataLst>
          </p:nvPr>
        </p:nvSpPr>
        <p:spPr bwMode="auto">
          <a:xfrm>
            <a:off x="3352802" y="1981200"/>
            <a:ext cx="304798"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0" name="Line 43"/>
          <p:cNvSpPr>
            <a:spLocks noChangeShapeType="1"/>
          </p:cNvSpPr>
          <p:nvPr>
            <p:custDataLst>
              <p:tags r:id="rId29"/>
            </p:custDataLst>
          </p:nvPr>
        </p:nvSpPr>
        <p:spPr bwMode="auto">
          <a:xfrm>
            <a:off x="3352802" y="1143000"/>
            <a:ext cx="304798"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4" name="Text Box 11"/>
          <p:cNvSpPr txBox="1">
            <a:spLocks noChangeArrowheads="1"/>
          </p:cNvSpPr>
          <p:nvPr>
            <p:custDataLst>
              <p:tags r:id="rId30"/>
            </p:custDataLst>
          </p:nvPr>
        </p:nvSpPr>
        <p:spPr bwMode="auto">
          <a:xfrm rot="16200000">
            <a:off x="3738889" y="4272290"/>
            <a:ext cx="294619"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75" name="TextBox 74"/>
          <p:cNvSpPr txBox="1"/>
          <p:nvPr>
            <p:custDataLst>
              <p:tags r:id="rId31"/>
            </p:custDataLst>
          </p:nvPr>
        </p:nvSpPr>
        <p:spPr>
          <a:xfrm>
            <a:off x="3352800" y="6019800"/>
            <a:ext cx="1066800" cy="523220"/>
          </a:xfrm>
          <a:prstGeom prst="rect">
            <a:avLst/>
          </a:prstGeom>
          <a:noFill/>
        </p:spPr>
        <p:txBody>
          <a:bodyPr wrap="square" rtlCol="0">
            <a:spAutoFit/>
          </a:bodyPr>
          <a:lstStyle/>
          <a:p>
            <a:pPr algn="ctr"/>
            <a:r>
              <a:rPr lang="en-US" sz="2800" dirty="0" smtClean="0">
                <a:solidFill>
                  <a:schemeClr val="bg1"/>
                </a:solidFill>
              </a:rPr>
              <a:t>ID/EX</a:t>
            </a:r>
          </a:p>
        </p:txBody>
      </p:sp>
      <p:sp>
        <p:nvSpPr>
          <p:cNvPr id="76" name="Text Box 11"/>
          <p:cNvSpPr txBox="1">
            <a:spLocks noChangeArrowheads="1"/>
          </p:cNvSpPr>
          <p:nvPr>
            <p:custDataLst>
              <p:tags r:id="rId32"/>
            </p:custDataLst>
          </p:nvPr>
        </p:nvSpPr>
        <p:spPr bwMode="auto">
          <a:xfrm rot="16200000">
            <a:off x="3086100" y="3086099"/>
            <a:ext cx="5257800" cy="4572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78" name="TextBox 77"/>
          <p:cNvSpPr txBox="1"/>
          <p:nvPr>
            <p:custDataLst>
              <p:tags r:id="rId33"/>
            </p:custDataLst>
          </p:nvPr>
        </p:nvSpPr>
        <p:spPr>
          <a:xfrm>
            <a:off x="5105400" y="6019800"/>
            <a:ext cx="1524000" cy="523220"/>
          </a:xfrm>
          <a:prstGeom prst="rect">
            <a:avLst/>
          </a:prstGeom>
          <a:noFill/>
        </p:spPr>
        <p:txBody>
          <a:bodyPr wrap="square" rtlCol="0">
            <a:spAutoFit/>
          </a:bodyPr>
          <a:lstStyle/>
          <a:p>
            <a:pPr algn="ctr"/>
            <a:r>
              <a:rPr lang="en-US" sz="2800" dirty="0" smtClean="0">
                <a:solidFill>
                  <a:schemeClr val="bg1"/>
                </a:solidFill>
              </a:rPr>
              <a:t>EX/MEM</a:t>
            </a:r>
          </a:p>
        </p:txBody>
      </p:sp>
      <p:sp>
        <p:nvSpPr>
          <p:cNvPr id="79" name="Text Box 11"/>
          <p:cNvSpPr txBox="1">
            <a:spLocks noChangeArrowheads="1"/>
          </p:cNvSpPr>
          <p:nvPr>
            <p:custDataLst>
              <p:tags r:id="rId34"/>
            </p:custDataLst>
          </p:nvPr>
        </p:nvSpPr>
        <p:spPr bwMode="auto">
          <a:xfrm rot="16200000">
            <a:off x="5410202" y="2590801"/>
            <a:ext cx="609600" cy="457199"/>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80" name="Text Box 11"/>
          <p:cNvSpPr txBox="1">
            <a:spLocks noChangeArrowheads="1"/>
          </p:cNvSpPr>
          <p:nvPr>
            <p:custDataLst>
              <p:tags r:id="rId35"/>
            </p:custDataLst>
          </p:nvPr>
        </p:nvSpPr>
        <p:spPr bwMode="auto">
          <a:xfrm rot="16200000">
            <a:off x="5410200" y="1371600"/>
            <a:ext cx="609600" cy="457200"/>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81" name="Line 43"/>
          <p:cNvSpPr>
            <a:spLocks noChangeShapeType="1"/>
          </p:cNvSpPr>
          <p:nvPr>
            <p:custDataLst>
              <p:tags r:id="rId36"/>
            </p:custDataLst>
          </p:nvPr>
        </p:nvSpPr>
        <p:spPr bwMode="auto">
          <a:xfrm flipV="1">
            <a:off x="5257800" y="16002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2" name="Rectangle 19"/>
          <p:cNvSpPr>
            <a:spLocks noChangeArrowheads="1"/>
          </p:cNvSpPr>
          <p:nvPr>
            <p:custDataLst>
              <p:tags r:id="rId37"/>
            </p:custDataLst>
          </p:nvPr>
        </p:nvSpPr>
        <p:spPr bwMode="auto">
          <a:xfrm>
            <a:off x="4419599" y="1828800"/>
            <a:ext cx="228600" cy="12192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83" name="Freeform 82"/>
          <p:cNvSpPr/>
          <p:nvPr>
            <p:custDataLst>
              <p:tags r:id="rId38"/>
            </p:custDataLst>
          </p:nvPr>
        </p:nvSpPr>
        <p:spPr>
          <a:xfrm>
            <a:off x="4800600" y="914400"/>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Line 43"/>
          <p:cNvSpPr>
            <a:spLocks noChangeShapeType="1"/>
          </p:cNvSpPr>
          <p:nvPr>
            <p:custDataLst>
              <p:tags r:id="rId39"/>
            </p:custDataLst>
          </p:nvPr>
        </p:nvSpPr>
        <p:spPr bwMode="auto">
          <a:xfrm>
            <a:off x="4114799" y="1981200"/>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6" name="Line 43"/>
          <p:cNvSpPr>
            <a:spLocks noChangeShapeType="1"/>
          </p:cNvSpPr>
          <p:nvPr>
            <p:custDataLst>
              <p:tags r:id="rId40"/>
            </p:custDataLst>
          </p:nvPr>
        </p:nvSpPr>
        <p:spPr bwMode="auto">
          <a:xfrm>
            <a:off x="4114799" y="2895601"/>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4" name="Text Box 11"/>
          <p:cNvSpPr txBox="1">
            <a:spLocks noChangeArrowheads="1"/>
          </p:cNvSpPr>
          <p:nvPr>
            <p:custDataLst>
              <p:tags r:id="rId41"/>
            </p:custDataLst>
          </p:nvPr>
        </p:nvSpPr>
        <p:spPr bwMode="auto">
          <a:xfrm rot="16200000">
            <a:off x="5219701" y="3086100"/>
            <a:ext cx="5257800" cy="4571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96" name="TextBox 95"/>
          <p:cNvSpPr txBox="1"/>
          <p:nvPr>
            <p:custDataLst>
              <p:tags r:id="rId42"/>
            </p:custDataLst>
          </p:nvPr>
        </p:nvSpPr>
        <p:spPr>
          <a:xfrm>
            <a:off x="7010400" y="6019800"/>
            <a:ext cx="1676400" cy="523220"/>
          </a:xfrm>
          <a:prstGeom prst="rect">
            <a:avLst/>
          </a:prstGeom>
          <a:noFill/>
        </p:spPr>
        <p:txBody>
          <a:bodyPr wrap="square" rtlCol="0">
            <a:spAutoFit/>
          </a:bodyPr>
          <a:lstStyle/>
          <a:p>
            <a:pPr algn="ctr"/>
            <a:r>
              <a:rPr lang="en-US" sz="2800" dirty="0" smtClean="0">
                <a:solidFill>
                  <a:schemeClr val="bg1"/>
                </a:solidFill>
              </a:rPr>
              <a:t>MEM/WB</a:t>
            </a:r>
          </a:p>
        </p:txBody>
      </p:sp>
      <p:sp>
        <p:nvSpPr>
          <p:cNvPr id="97" name="Text Box 11"/>
          <p:cNvSpPr txBox="1">
            <a:spLocks noChangeArrowheads="1"/>
          </p:cNvSpPr>
          <p:nvPr>
            <p:custDataLst>
              <p:tags r:id="rId43"/>
            </p:custDataLst>
          </p:nvPr>
        </p:nvSpPr>
        <p:spPr bwMode="auto">
          <a:xfrm rot="16200000">
            <a:off x="7543803" y="2590802"/>
            <a:ext cx="609600"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98" name="Text Box 11"/>
          <p:cNvSpPr txBox="1">
            <a:spLocks noChangeArrowheads="1"/>
          </p:cNvSpPr>
          <p:nvPr>
            <p:custDataLst>
              <p:tags r:id="rId44"/>
            </p:custDataLst>
          </p:nvPr>
        </p:nvSpPr>
        <p:spPr bwMode="auto">
          <a:xfrm rot="16200000">
            <a:off x="7543802" y="1371601"/>
            <a:ext cx="609600"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99" name="Rectangle 4"/>
          <p:cNvSpPr>
            <a:spLocks noChangeArrowheads="1"/>
          </p:cNvSpPr>
          <p:nvPr>
            <p:custDataLst>
              <p:tags r:id="rId45"/>
            </p:custDataLst>
          </p:nvPr>
        </p:nvSpPr>
        <p:spPr bwMode="auto">
          <a:xfrm>
            <a:off x="6172200" y="2209800"/>
            <a:ext cx="1219200" cy="15240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100" name="Text Box 5"/>
          <p:cNvSpPr txBox="1">
            <a:spLocks noChangeArrowheads="1"/>
          </p:cNvSpPr>
          <p:nvPr>
            <p:custDataLst>
              <p:tags r:id="rId46"/>
            </p:custDataLst>
          </p:nvPr>
        </p:nvSpPr>
        <p:spPr bwMode="auto">
          <a:xfrm>
            <a:off x="6172200" y="3124200"/>
            <a:ext cx="1219200" cy="6422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err="1" smtClean="0">
                <a:solidFill>
                  <a:srgbClr val="FFFFFF"/>
                </a:solidFill>
                <a:latin typeface="Calibri"/>
              </a:rPr>
              <a:t>mem</a:t>
            </a:r>
            <a:endParaRPr lang="en-US" sz="2400" dirty="0">
              <a:solidFill>
                <a:srgbClr val="FFFFFF"/>
              </a:solidFill>
              <a:latin typeface="Calibri"/>
            </a:endParaRPr>
          </a:p>
        </p:txBody>
      </p:sp>
      <p:sp>
        <p:nvSpPr>
          <p:cNvPr id="101" name="Text Box 5"/>
          <p:cNvSpPr txBox="1">
            <a:spLocks noChangeArrowheads="1"/>
          </p:cNvSpPr>
          <p:nvPr>
            <p:custDataLst>
              <p:tags r:id="rId47"/>
            </p:custDataLst>
          </p:nvPr>
        </p:nvSpPr>
        <p:spPr bwMode="auto">
          <a:xfrm>
            <a:off x="6172200" y="26670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r>
              <a:rPr lang="en-US" sz="2400" baseline="-25000" dirty="0" smtClean="0">
                <a:solidFill>
                  <a:srgbClr val="FFFFFF"/>
                </a:solidFill>
                <a:latin typeface="Calibri"/>
              </a:rPr>
              <a:t>in</a:t>
            </a:r>
            <a:endParaRPr lang="en-US" sz="2400" baseline="-25000" dirty="0">
              <a:solidFill>
                <a:srgbClr val="FFFFFF"/>
              </a:solidFill>
              <a:latin typeface="Calibri"/>
            </a:endParaRPr>
          </a:p>
        </p:txBody>
      </p:sp>
      <p:sp>
        <p:nvSpPr>
          <p:cNvPr id="102" name="Text Box 5"/>
          <p:cNvSpPr txBox="1">
            <a:spLocks noChangeArrowheads="1"/>
          </p:cNvSpPr>
          <p:nvPr>
            <p:custDataLst>
              <p:tags r:id="rId48"/>
            </p:custDataLst>
          </p:nvPr>
        </p:nvSpPr>
        <p:spPr bwMode="auto">
          <a:xfrm>
            <a:off x="6720100" y="2653725"/>
            <a:ext cx="6713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d</a:t>
            </a:r>
            <a:r>
              <a:rPr lang="en-US" sz="2400" baseline="-25000" dirty="0" err="1" smtClean="0">
                <a:solidFill>
                  <a:srgbClr val="FFFFFF"/>
                </a:solidFill>
                <a:latin typeface="Calibri"/>
              </a:rPr>
              <a:t>out</a:t>
            </a:r>
            <a:endParaRPr lang="en-US" sz="2400" baseline="-25000" dirty="0">
              <a:solidFill>
                <a:srgbClr val="FFFFFF"/>
              </a:solidFill>
              <a:latin typeface="Calibri"/>
            </a:endParaRPr>
          </a:p>
        </p:txBody>
      </p:sp>
      <p:sp>
        <p:nvSpPr>
          <p:cNvPr id="103" name="Text Box 5"/>
          <p:cNvSpPr txBox="1">
            <a:spLocks noChangeArrowheads="1"/>
          </p:cNvSpPr>
          <p:nvPr>
            <p:custDataLst>
              <p:tags r:id="rId49"/>
            </p:custDataLst>
          </p:nvPr>
        </p:nvSpPr>
        <p:spPr bwMode="auto">
          <a:xfrm>
            <a:off x="6248400" y="22098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addr</a:t>
            </a:r>
            <a:endParaRPr lang="en-US" sz="2400" dirty="0">
              <a:solidFill>
                <a:srgbClr val="FFFFFF"/>
              </a:solidFill>
              <a:latin typeface="Calibri"/>
            </a:endParaRPr>
          </a:p>
        </p:txBody>
      </p:sp>
      <p:sp>
        <p:nvSpPr>
          <p:cNvPr id="109" name="Text Box 11"/>
          <p:cNvSpPr txBox="1">
            <a:spLocks noChangeArrowheads="1"/>
          </p:cNvSpPr>
          <p:nvPr>
            <p:custDataLst>
              <p:tags r:id="rId50"/>
            </p:custDataLst>
          </p:nvPr>
        </p:nvSpPr>
        <p:spPr bwMode="auto">
          <a:xfrm rot="16200000">
            <a:off x="3581402" y="3429001"/>
            <a:ext cx="609598" cy="457197"/>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10" name="Text Box 11"/>
          <p:cNvSpPr txBox="1">
            <a:spLocks noChangeArrowheads="1"/>
          </p:cNvSpPr>
          <p:nvPr>
            <p:custDataLst>
              <p:tags r:id="rId51"/>
            </p:custDataLst>
          </p:nvPr>
        </p:nvSpPr>
        <p:spPr bwMode="auto">
          <a:xfrm rot="16200000">
            <a:off x="3581399" y="2667002"/>
            <a:ext cx="609598" cy="457197"/>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11" name="Line 43"/>
          <p:cNvSpPr>
            <a:spLocks noChangeShapeType="1"/>
          </p:cNvSpPr>
          <p:nvPr>
            <p:custDataLst>
              <p:tags r:id="rId52"/>
            </p:custDataLst>
          </p:nvPr>
        </p:nvSpPr>
        <p:spPr bwMode="auto">
          <a:xfrm>
            <a:off x="4114800" y="1143000"/>
            <a:ext cx="685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2" name="Line 43"/>
          <p:cNvSpPr>
            <a:spLocks noChangeShapeType="1"/>
          </p:cNvSpPr>
          <p:nvPr>
            <p:custDataLst>
              <p:tags r:id="rId53"/>
            </p:custDataLst>
          </p:nvPr>
        </p:nvSpPr>
        <p:spPr bwMode="auto">
          <a:xfrm>
            <a:off x="4648200" y="2209800"/>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113" name="Line 43"/>
          <p:cNvSpPr>
            <a:spLocks noChangeShapeType="1"/>
          </p:cNvSpPr>
          <p:nvPr>
            <p:custDataLst>
              <p:tags r:id="rId54"/>
            </p:custDataLst>
          </p:nvPr>
        </p:nvSpPr>
        <p:spPr bwMode="auto">
          <a:xfrm flipV="1">
            <a:off x="5943600" y="1600200"/>
            <a:ext cx="1676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4" name="Line 43"/>
          <p:cNvSpPr>
            <a:spLocks noChangeShapeType="1"/>
          </p:cNvSpPr>
          <p:nvPr>
            <p:custDataLst>
              <p:tags r:id="rId55"/>
            </p:custDataLst>
          </p:nvPr>
        </p:nvSpPr>
        <p:spPr bwMode="auto">
          <a:xfrm flipV="1">
            <a:off x="5943600" y="28194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5" name="Line 43"/>
          <p:cNvSpPr>
            <a:spLocks noChangeShapeType="1"/>
          </p:cNvSpPr>
          <p:nvPr>
            <p:custDataLst>
              <p:tags r:id="rId56"/>
            </p:custDataLst>
          </p:nvPr>
        </p:nvSpPr>
        <p:spPr bwMode="auto">
          <a:xfrm flipV="1">
            <a:off x="7391400" y="28194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6" name="Line 43"/>
          <p:cNvSpPr>
            <a:spLocks noChangeShapeType="1"/>
          </p:cNvSpPr>
          <p:nvPr>
            <p:custDataLst>
              <p:tags r:id="rId57"/>
            </p:custDataLst>
          </p:nvPr>
        </p:nvSpPr>
        <p:spPr bwMode="auto">
          <a:xfrm flipV="1">
            <a:off x="8077200" y="2743200"/>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7" name="Line 43"/>
          <p:cNvSpPr>
            <a:spLocks noChangeShapeType="1"/>
          </p:cNvSpPr>
          <p:nvPr>
            <p:custDataLst>
              <p:tags r:id="rId58"/>
            </p:custDataLst>
          </p:nvPr>
        </p:nvSpPr>
        <p:spPr bwMode="auto">
          <a:xfrm flipV="1">
            <a:off x="8077200" y="1600200"/>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8" name="Line 43"/>
          <p:cNvSpPr>
            <a:spLocks noChangeShapeType="1"/>
          </p:cNvSpPr>
          <p:nvPr>
            <p:custDataLst>
              <p:tags r:id="rId59"/>
            </p:custDataLst>
          </p:nvPr>
        </p:nvSpPr>
        <p:spPr bwMode="auto">
          <a:xfrm>
            <a:off x="8610600" y="2133600"/>
            <a:ext cx="381000" cy="0"/>
          </a:xfrm>
          <a:prstGeom prst="line">
            <a:avLst/>
          </a:prstGeom>
          <a:noFill/>
          <a:ln w="5715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19" name="Line 43"/>
          <p:cNvSpPr>
            <a:spLocks noChangeShapeType="1"/>
          </p:cNvSpPr>
          <p:nvPr>
            <p:custDataLst>
              <p:tags r:id="rId60"/>
            </p:custDataLst>
          </p:nvPr>
        </p:nvSpPr>
        <p:spPr bwMode="auto">
          <a:xfrm flipV="1">
            <a:off x="8991600" y="1066800"/>
            <a:ext cx="0" cy="1066800"/>
          </a:xfrm>
          <a:prstGeom prst="line">
            <a:avLst/>
          </a:prstGeom>
          <a:noFill/>
          <a:ln w="57150" cap="sq">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20" name="Line 43"/>
          <p:cNvSpPr>
            <a:spLocks noChangeShapeType="1"/>
          </p:cNvSpPr>
          <p:nvPr>
            <p:custDataLst>
              <p:tags r:id="rId61"/>
            </p:custDataLst>
          </p:nvPr>
        </p:nvSpPr>
        <p:spPr bwMode="auto">
          <a:xfrm flipH="1" flipV="1">
            <a:off x="8686800" y="1066800"/>
            <a:ext cx="304800" cy="0"/>
          </a:xfrm>
          <a:prstGeom prst="line">
            <a:avLst/>
          </a:prstGeom>
          <a:noFill/>
          <a:ln w="57150" cap="sq">
            <a:solidFill>
              <a:srgbClr val="66FF33"/>
            </a:solidFill>
            <a:prstDash val="solid"/>
            <a:round/>
            <a:headEnd type="none" w="med" len="med"/>
            <a:tailEnd type="arrow" w="sm" len="sm"/>
          </a:ln>
          <a:effectLst/>
        </p:spPr>
        <p:txBody>
          <a:bodyPr wrap="square" anchor="ctr" anchorCtr="1">
            <a:noAutofit/>
          </a:bodyPr>
          <a:lstStyle/>
          <a:p>
            <a:endParaRPr lang="en-US"/>
          </a:p>
        </p:txBody>
      </p:sp>
      <p:sp>
        <p:nvSpPr>
          <p:cNvPr id="121" name="Text Box 11"/>
          <p:cNvSpPr txBox="1">
            <a:spLocks noChangeArrowheads="1"/>
          </p:cNvSpPr>
          <p:nvPr>
            <p:custDataLst>
              <p:tags r:id="rId62"/>
            </p:custDataLst>
          </p:nvPr>
        </p:nvSpPr>
        <p:spPr bwMode="auto">
          <a:xfrm rot="16200000">
            <a:off x="5181599" y="5029201"/>
            <a:ext cx="1066800"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2" name="Text Box 11"/>
          <p:cNvSpPr txBox="1">
            <a:spLocks noChangeArrowheads="1"/>
          </p:cNvSpPr>
          <p:nvPr>
            <p:custDataLst>
              <p:tags r:id="rId63"/>
            </p:custDataLst>
          </p:nvPr>
        </p:nvSpPr>
        <p:spPr bwMode="auto">
          <a:xfrm rot="16200000">
            <a:off x="5486397" y="4191002"/>
            <a:ext cx="457200"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3" name="Text Box 11"/>
          <p:cNvSpPr txBox="1">
            <a:spLocks noChangeArrowheads="1"/>
          </p:cNvSpPr>
          <p:nvPr>
            <p:custDataLst>
              <p:tags r:id="rId64"/>
            </p:custDataLst>
          </p:nvPr>
        </p:nvSpPr>
        <p:spPr bwMode="auto">
          <a:xfrm rot="16200000">
            <a:off x="7315201" y="5029201"/>
            <a:ext cx="1066799"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4" name="Text Box 11"/>
          <p:cNvSpPr txBox="1">
            <a:spLocks noChangeArrowheads="1"/>
          </p:cNvSpPr>
          <p:nvPr>
            <p:custDataLst>
              <p:tags r:id="rId65"/>
            </p:custDataLst>
          </p:nvPr>
        </p:nvSpPr>
        <p:spPr bwMode="auto">
          <a:xfrm rot="16200000">
            <a:off x="7619999" y="4191001"/>
            <a:ext cx="457200"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5" name="Line 43"/>
          <p:cNvSpPr>
            <a:spLocks noChangeShapeType="1"/>
          </p:cNvSpPr>
          <p:nvPr>
            <p:custDataLst>
              <p:tags r:id="rId66"/>
            </p:custDataLst>
          </p:nvPr>
        </p:nvSpPr>
        <p:spPr bwMode="auto">
          <a:xfrm>
            <a:off x="8077200" y="4419600"/>
            <a:ext cx="914400" cy="0"/>
          </a:xfrm>
          <a:prstGeom prst="line">
            <a:avLst/>
          </a:prstGeom>
          <a:noFill/>
          <a:ln w="57150" cap="flat">
            <a:solidFill>
              <a:schemeClr val="accent2"/>
            </a:solidFill>
            <a:prstDash val="solid"/>
            <a:round/>
            <a:headEnd type="none" w="med" len="med"/>
            <a:tailEnd type="none" w="sm" len="sm"/>
          </a:ln>
          <a:effectLst/>
        </p:spPr>
        <p:txBody>
          <a:bodyPr wrap="square" anchor="ctr" anchorCtr="1">
            <a:noAutofit/>
          </a:bodyPr>
          <a:lstStyle/>
          <a:p>
            <a:endParaRPr lang="en-US"/>
          </a:p>
        </p:txBody>
      </p:sp>
      <p:sp>
        <p:nvSpPr>
          <p:cNvPr id="126" name="Line 43"/>
          <p:cNvSpPr>
            <a:spLocks noChangeShapeType="1"/>
          </p:cNvSpPr>
          <p:nvPr>
            <p:custDataLst>
              <p:tags r:id="rId67"/>
            </p:custDataLst>
          </p:nvPr>
        </p:nvSpPr>
        <p:spPr bwMode="auto">
          <a:xfrm flipV="1">
            <a:off x="8991600" y="3352800"/>
            <a:ext cx="0" cy="1066800"/>
          </a:xfrm>
          <a:prstGeom prst="line">
            <a:avLst/>
          </a:prstGeom>
          <a:noFill/>
          <a:ln w="57150" cap="sq">
            <a:solidFill>
              <a:schemeClr val="accent2"/>
            </a:solidFill>
            <a:prstDash val="solid"/>
            <a:round/>
            <a:headEnd type="none" w="med" len="med"/>
            <a:tailEnd type="none" w="sm" len="sm"/>
          </a:ln>
          <a:effectLst/>
        </p:spPr>
        <p:txBody>
          <a:bodyPr wrap="square" anchor="ctr" anchorCtr="1">
            <a:noAutofit/>
          </a:bodyPr>
          <a:lstStyle/>
          <a:p>
            <a:endParaRPr lang="en-US"/>
          </a:p>
        </p:txBody>
      </p:sp>
      <p:sp>
        <p:nvSpPr>
          <p:cNvPr id="127" name="Line 43"/>
          <p:cNvSpPr>
            <a:spLocks noChangeShapeType="1"/>
          </p:cNvSpPr>
          <p:nvPr>
            <p:custDataLst>
              <p:tags r:id="rId68"/>
            </p:custDataLst>
          </p:nvPr>
        </p:nvSpPr>
        <p:spPr bwMode="auto">
          <a:xfrm flipH="1" flipV="1">
            <a:off x="8686800" y="3352800"/>
            <a:ext cx="304800" cy="0"/>
          </a:xfrm>
          <a:prstGeom prst="line">
            <a:avLst/>
          </a:prstGeom>
          <a:noFill/>
          <a:ln w="57150" cap="sq">
            <a:solidFill>
              <a:schemeClr val="accent2"/>
            </a:solidFill>
            <a:prstDash val="solid"/>
            <a:round/>
            <a:headEnd type="none" w="med" len="med"/>
            <a:tailEnd type="arrow" w="sm" len="sm"/>
          </a:ln>
          <a:effectLst/>
        </p:spPr>
        <p:txBody>
          <a:bodyPr wrap="square" anchor="ctr" anchorCtr="1">
            <a:noAutofit/>
          </a:bodyPr>
          <a:lstStyle/>
          <a:p>
            <a:endParaRPr lang="en-US"/>
          </a:p>
        </p:txBody>
      </p:sp>
      <p:grpSp>
        <p:nvGrpSpPr>
          <p:cNvPr id="8" name="Group 188"/>
          <p:cNvGrpSpPr/>
          <p:nvPr>
            <p:custDataLst>
              <p:tags r:id="rId69"/>
            </p:custDataLst>
          </p:nvPr>
        </p:nvGrpSpPr>
        <p:grpSpPr>
          <a:xfrm>
            <a:off x="1371600" y="838202"/>
            <a:ext cx="6705602" cy="4952998"/>
            <a:chOff x="1371600" y="838201"/>
            <a:chExt cx="6705602" cy="4952998"/>
          </a:xfrm>
        </p:grpSpPr>
        <p:sp>
          <p:nvSpPr>
            <p:cNvPr id="173" name="Text Box 11"/>
            <p:cNvSpPr txBox="1">
              <a:spLocks noChangeArrowheads="1"/>
            </p:cNvSpPr>
            <p:nvPr>
              <p:custDataLst>
                <p:tags r:id="rId84"/>
              </p:custDataLst>
            </p:nvPr>
          </p:nvSpPr>
          <p:spPr bwMode="auto">
            <a:xfrm rot="16200000">
              <a:off x="800104" y="2095500"/>
              <a:ext cx="1600197" cy="457197"/>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inst</a:t>
              </a:r>
              <a:endParaRPr lang="en-US" sz="2400" dirty="0">
                <a:solidFill>
                  <a:srgbClr val="FFFFFF"/>
                </a:solidFill>
                <a:latin typeface="+mj-lt"/>
              </a:endParaRPr>
            </a:p>
          </p:txBody>
        </p:sp>
        <p:sp>
          <p:nvSpPr>
            <p:cNvPr id="174" name="Text Box 11"/>
            <p:cNvSpPr txBox="1">
              <a:spLocks noChangeArrowheads="1"/>
            </p:cNvSpPr>
            <p:nvPr>
              <p:custDataLst>
                <p:tags r:id="rId85"/>
              </p:custDataLst>
            </p:nvPr>
          </p:nvSpPr>
          <p:spPr bwMode="auto">
            <a:xfrm rot="16200000">
              <a:off x="1295400" y="3809998"/>
              <a:ext cx="609598" cy="457197"/>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mj-lt"/>
                </a:rPr>
                <a:t>PC+4</a:t>
              </a:r>
              <a:endParaRPr lang="en-US" dirty="0">
                <a:solidFill>
                  <a:srgbClr val="FFFFFF"/>
                </a:solidFill>
                <a:latin typeface="+mj-lt"/>
              </a:endParaRPr>
            </a:p>
          </p:txBody>
        </p:sp>
        <p:sp>
          <p:nvSpPr>
            <p:cNvPr id="175" name="Text Box 11"/>
            <p:cNvSpPr txBox="1">
              <a:spLocks noChangeArrowheads="1"/>
            </p:cNvSpPr>
            <p:nvPr>
              <p:custDataLst>
                <p:tags r:id="rId86"/>
              </p:custDataLst>
            </p:nvPr>
          </p:nvSpPr>
          <p:spPr bwMode="auto">
            <a:xfrm rot="16200000">
              <a:off x="3352802" y="5029200"/>
              <a:ext cx="1066797"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OP</a:t>
              </a:r>
              <a:endParaRPr lang="en-US" sz="2400" dirty="0">
                <a:solidFill>
                  <a:srgbClr val="FFFFFF"/>
                </a:solidFill>
                <a:latin typeface="+mj-lt"/>
              </a:endParaRPr>
            </a:p>
          </p:txBody>
        </p:sp>
        <p:sp>
          <p:nvSpPr>
            <p:cNvPr id="176" name="Text Box 11"/>
            <p:cNvSpPr txBox="1">
              <a:spLocks noChangeArrowheads="1"/>
            </p:cNvSpPr>
            <p:nvPr>
              <p:custDataLst>
                <p:tags r:id="rId87"/>
              </p:custDataLst>
            </p:nvPr>
          </p:nvSpPr>
          <p:spPr bwMode="auto">
            <a:xfrm rot="16200000">
              <a:off x="3581402" y="1752602"/>
              <a:ext cx="609600"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B</a:t>
              </a:r>
              <a:endParaRPr lang="en-US" sz="2400" dirty="0">
                <a:solidFill>
                  <a:srgbClr val="FFFFFF"/>
                </a:solidFill>
                <a:latin typeface="+mj-lt"/>
              </a:endParaRPr>
            </a:p>
          </p:txBody>
        </p:sp>
        <p:sp>
          <p:nvSpPr>
            <p:cNvPr id="177" name="Text Box 11"/>
            <p:cNvSpPr txBox="1">
              <a:spLocks noChangeArrowheads="1"/>
            </p:cNvSpPr>
            <p:nvPr>
              <p:custDataLst>
                <p:tags r:id="rId88"/>
              </p:custDataLst>
            </p:nvPr>
          </p:nvSpPr>
          <p:spPr bwMode="auto">
            <a:xfrm rot="16200000">
              <a:off x="3581401" y="914402"/>
              <a:ext cx="609600"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A</a:t>
              </a:r>
              <a:endParaRPr lang="en-US" sz="2400" dirty="0">
                <a:solidFill>
                  <a:srgbClr val="FFFFFF"/>
                </a:solidFill>
                <a:latin typeface="+mj-lt"/>
              </a:endParaRPr>
            </a:p>
          </p:txBody>
        </p:sp>
        <p:sp>
          <p:nvSpPr>
            <p:cNvPr id="178" name="Text Box 11"/>
            <p:cNvSpPr txBox="1">
              <a:spLocks noChangeArrowheads="1"/>
            </p:cNvSpPr>
            <p:nvPr>
              <p:custDataLst>
                <p:tags r:id="rId89"/>
              </p:custDataLst>
            </p:nvPr>
          </p:nvSpPr>
          <p:spPr bwMode="auto">
            <a:xfrm rot="16200000">
              <a:off x="3733797" y="4267198"/>
              <a:ext cx="304803"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rgbClr val="FFFFFF"/>
                  </a:solidFill>
                  <a:latin typeface="+mj-lt"/>
                </a:rPr>
                <a:t>Rt</a:t>
              </a:r>
              <a:endParaRPr lang="en-US" sz="2000" dirty="0">
                <a:solidFill>
                  <a:srgbClr val="FFFFFF"/>
                </a:solidFill>
                <a:latin typeface="+mj-lt"/>
              </a:endParaRPr>
            </a:p>
          </p:txBody>
        </p:sp>
        <p:sp>
          <p:nvSpPr>
            <p:cNvPr id="179" name="Text Box 11"/>
            <p:cNvSpPr txBox="1">
              <a:spLocks noChangeArrowheads="1"/>
            </p:cNvSpPr>
            <p:nvPr>
              <p:custDataLst>
                <p:tags r:id="rId90"/>
              </p:custDataLst>
            </p:nvPr>
          </p:nvSpPr>
          <p:spPr bwMode="auto">
            <a:xfrm rot="16200000">
              <a:off x="5410202" y="2590800"/>
              <a:ext cx="609600" cy="457199"/>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B</a:t>
              </a:r>
              <a:endParaRPr lang="en-US" sz="2400" dirty="0">
                <a:solidFill>
                  <a:srgbClr val="FFFFFF"/>
                </a:solidFill>
                <a:latin typeface="+mj-lt"/>
              </a:endParaRPr>
            </a:p>
          </p:txBody>
        </p:sp>
        <p:sp>
          <p:nvSpPr>
            <p:cNvPr id="180" name="Text Box 11"/>
            <p:cNvSpPr txBox="1">
              <a:spLocks noChangeArrowheads="1"/>
            </p:cNvSpPr>
            <p:nvPr>
              <p:custDataLst>
                <p:tags r:id="rId91"/>
              </p:custDataLst>
            </p:nvPr>
          </p:nvSpPr>
          <p:spPr bwMode="auto">
            <a:xfrm rot="16200000">
              <a:off x="5410200" y="1371599"/>
              <a:ext cx="609600" cy="457200"/>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D</a:t>
              </a:r>
              <a:endParaRPr lang="en-US" sz="2400" dirty="0">
                <a:solidFill>
                  <a:srgbClr val="FFFFFF"/>
                </a:solidFill>
                <a:latin typeface="+mj-lt"/>
              </a:endParaRPr>
            </a:p>
          </p:txBody>
        </p:sp>
        <p:sp>
          <p:nvSpPr>
            <p:cNvPr id="181" name="Text Box 11"/>
            <p:cNvSpPr txBox="1">
              <a:spLocks noChangeArrowheads="1"/>
            </p:cNvSpPr>
            <p:nvPr>
              <p:custDataLst>
                <p:tags r:id="rId92"/>
              </p:custDataLst>
            </p:nvPr>
          </p:nvSpPr>
          <p:spPr bwMode="auto">
            <a:xfrm rot="16200000">
              <a:off x="7543803" y="2590801"/>
              <a:ext cx="609600"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M</a:t>
              </a:r>
              <a:endParaRPr lang="en-US" sz="2400" dirty="0">
                <a:solidFill>
                  <a:srgbClr val="FFFFFF"/>
                </a:solidFill>
                <a:latin typeface="+mj-lt"/>
              </a:endParaRPr>
            </a:p>
          </p:txBody>
        </p:sp>
        <p:sp>
          <p:nvSpPr>
            <p:cNvPr id="182" name="Text Box 11"/>
            <p:cNvSpPr txBox="1">
              <a:spLocks noChangeArrowheads="1"/>
            </p:cNvSpPr>
            <p:nvPr>
              <p:custDataLst>
                <p:tags r:id="rId93"/>
              </p:custDataLst>
            </p:nvPr>
          </p:nvSpPr>
          <p:spPr bwMode="auto">
            <a:xfrm rot="16200000">
              <a:off x="7543802" y="1371600"/>
              <a:ext cx="609600"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D</a:t>
              </a:r>
              <a:endParaRPr lang="en-US" sz="2400" dirty="0">
                <a:solidFill>
                  <a:srgbClr val="FFFFFF"/>
                </a:solidFill>
                <a:latin typeface="+mj-lt"/>
              </a:endParaRPr>
            </a:p>
          </p:txBody>
        </p:sp>
        <p:sp>
          <p:nvSpPr>
            <p:cNvPr id="183" name="Text Box 11"/>
            <p:cNvSpPr txBox="1">
              <a:spLocks noChangeArrowheads="1"/>
            </p:cNvSpPr>
            <p:nvPr>
              <p:custDataLst>
                <p:tags r:id="rId94"/>
              </p:custDataLst>
            </p:nvPr>
          </p:nvSpPr>
          <p:spPr bwMode="auto">
            <a:xfrm rot="16200000">
              <a:off x="3581402" y="3429001"/>
              <a:ext cx="609598" cy="457197"/>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mj-lt"/>
                </a:rPr>
                <a:t>PC+4</a:t>
              </a:r>
              <a:endParaRPr lang="en-US" dirty="0">
                <a:solidFill>
                  <a:srgbClr val="FFFFFF"/>
                </a:solidFill>
                <a:latin typeface="+mj-lt"/>
              </a:endParaRPr>
            </a:p>
          </p:txBody>
        </p:sp>
        <p:sp>
          <p:nvSpPr>
            <p:cNvPr id="184" name="Text Box 11"/>
            <p:cNvSpPr txBox="1">
              <a:spLocks noChangeArrowheads="1"/>
            </p:cNvSpPr>
            <p:nvPr>
              <p:custDataLst>
                <p:tags r:id="rId95"/>
              </p:custDataLst>
            </p:nvPr>
          </p:nvSpPr>
          <p:spPr bwMode="auto">
            <a:xfrm rot="16200000">
              <a:off x="3581399" y="2667001"/>
              <a:ext cx="609598" cy="457197"/>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rgbClr val="FFFFFF"/>
                  </a:solidFill>
                  <a:latin typeface="+mj-lt"/>
                </a:rPr>
                <a:t>imm</a:t>
              </a:r>
              <a:endParaRPr lang="en-US" dirty="0">
                <a:solidFill>
                  <a:srgbClr val="FFFFFF"/>
                </a:solidFill>
                <a:latin typeface="+mj-lt"/>
              </a:endParaRPr>
            </a:p>
          </p:txBody>
        </p:sp>
        <p:sp>
          <p:nvSpPr>
            <p:cNvPr id="185" name="Text Box 11"/>
            <p:cNvSpPr txBox="1">
              <a:spLocks noChangeArrowheads="1"/>
            </p:cNvSpPr>
            <p:nvPr>
              <p:custDataLst>
                <p:tags r:id="rId96"/>
              </p:custDataLst>
            </p:nvPr>
          </p:nvSpPr>
          <p:spPr bwMode="auto">
            <a:xfrm rot="16200000">
              <a:off x="5181599" y="5029201"/>
              <a:ext cx="1066799"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OP</a:t>
              </a:r>
              <a:endParaRPr lang="en-US" sz="2400" dirty="0">
                <a:solidFill>
                  <a:srgbClr val="FFFFFF"/>
                </a:solidFill>
                <a:latin typeface="+mj-lt"/>
              </a:endParaRPr>
            </a:p>
          </p:txBody>
        </p:sp>
        <p:sp>
          <p:nvSpPr>
            <p:cNvPr id="186" name="Text Box 11"/>
            <p:cNvSpPr txBox="1">
              <a:spLocks noChangeArrowheads="1"/>
            </p:cNvSpPr>
            <p:nvPr>
              <p:custDataLst>
                <p:tags r:id="rId97"/>
              </p:custDataLst>
            </p:nvPr>
          </p:nvSpPr>
          <p:spPr bwMode="auto">
            <a:xfrm rot="16200000">
              <a:off x="5486397" y="4191002"/>
              <a:ext cx="457200"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Rd</a:t>
              </a:r>
              <a:endParaRPr lang="en-US" sz="2400" dirty="0">
                <a:solidFill>
                  <a:srgbClr val="FFFFFF"/>
                </a:solidFill>
                <a:latin typeface="+mj-lt"/>
              </a:endParaRPr>
            </a:p>
          </p:txBody>
        </p:sp>
        <p:sp>
          <p:nvSpPr>
            <p:cNvPr id="187" name="Text Box 11"/>
            <p:cNvSpPr txBox="1">
              <a:spLocks noChangeArrowheads="1"/>
            </p:cNvSpPr>
            <p:nvPr>
              <p:custDataLst>
                <p:tags r:id="rId98"/>
              </p:custDataLst>
            </p:nvPr>
          </p:nvSpPr>
          <p:spPr bwMode="auto">
            <a:xfrm rot="16200000">
              <a:off x="7315202" y="5029200"/>
              <a:ext cx="1066798"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OP</a:t>
              </a:r>
              <a:endParaRPr lang="en-US" sz="2400" dirty="0">
                <a:solidFill>
                  <a:srgbClr val="FFFFFF"/>
                </a:solidFill>
                <a:latin typeface="+mj-lt"/>
              </a:endParaRPr>
            </a:p>
          </p:txBody>
        </p:sp>
        <p:sp>
          <p:nvSpPr>
            <p:cNvPr id="188" name="Text Box 11"/>
            <p:cNvSpPr txBox="1">
              <a:spLocks noChangeArrowheads="1"/>
            </p:cNvSpPr>
            <p:nvPr>
              <p:custDataLst>
                <p:tags r:id="rId99"/>
              </p:custDataLst>
            </p:nvPr>
          </p:nvSpPr>
          <p:spPr bwMode="auto">
            <a:xfrm rot="16200000">
              <a:off x="7619999" y="4191001"/>
              <a:ext cx="457200"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Rd</a:t>
              </a:r>
              <a:endParaRPr lang="en-US" sz="2400" dirty="0">
                <a:solidFill>
                  <a:srgbClr val="FFFFFF"/>
                </a:solidFill>
                <a:latin typeface="+mj-lt"/>
              </a:endParaRPr>
            </a:p>
          </p:txBody>
        </p:sp>
      </p:grpSp>
      <p:sp>
        <p:nvSpPr>
          <p:cNvPr id="190" name="Line 43"/>
          <p:cNvSpPr>
            <a:spLocks noChangeShapeType="1"/>
          </p:cNvSpPr>
          <p:nvPr>
            <p:custDataLst>
              <p:tags r:id="rId70"/>
            </p:custDataLst>
          </p:nvPr>
        </p:nvSpPr>
        <p:spPr bwMode="auto">
          <a:xfrm>
            <a:off x="6705600" y="1600200"/>
            <a:ext cx="0" cy="609600"/>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p>
        </p:txBody>
      </p:sp>
      <p:sp>
        <p:nvSpPr>
          <p:cNvPr id="191" name="Text Box 11"/>
          <p:cNvSpPr txBox="1">
            <a:spLocks noChangeArrowheads="1"/>
          </p:cNvSpPr>
          <p:nvPr>
            <p:custDataLst>
              <p:tags r:id="rId71"/>
            </p:custDataLst>
          </p:nvPr>
        </p:nvSpPr>
        <p:spPr bwMode="auto">
          <a:xfrm>
            <a:off x="76200" y="3886200"/>
            <a:ext cx="685800" cy="457200"/>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193" name="Rectangle 4"/>
          <p:cNvSpPr>
            <a:spLocks noChangeArrowheads="1"/>
          </p:cNvSpPr>
          <p:nvPr>
            <p:custDataLst>
              <p:tags r:id="rId72"/>
            </p:custDataLst>
          </p:nvPr>
        </p:nvSpPr>
        <p:spPr bwMode="auto">
          <a:xfrm>
            <a:off x="76200" y="762000"/>
            <a:ext cx="1066800" cy="19050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800" dirty="0" smtClean="0">
                <a:solidFill>
                  <a:schemeClr val="bg1"/>
                </a:solidFill>
              </a:rPr>
              <a:t>inst</a:t>
            </a:r>
            <a:br>
              <a:rPr lang="en-US" sz="2800" dirty="0" smtClean="0">
                <a:solidFill>
                  <a:schemeClr val="bg1"/>
                </a:solidFill>
              </a:rPr>
            </a:br>
            <a:r>
              <a:rPr lang="en-US" sz="2800" dirty="0" err="1" smtClean="0">
                <a:solidFill>
                  <a:schemeClr val="bg1"/>
                </a:solidFill>
              </a:rPr>
              <a:t>mem</a:t>
            </a:r>
            <a:endParaRPr lang="en-US" sz="2800" dirty="0">
              <a:solidFill>
                <a:schemeClr val="bg1"/>
              </a:solidFill>
            </a:endParaRPr>
          </a:p>
        </p:txBody>
      </p:sp>
      <p:sp>
        <p:nvSpPr>
          <p:cNvPr id="105" name="Rectangle 19"/>
          <p:cNvSpPr>
            <a:spLocks noChangeArrowheads="1"/>
          </p:cNvSpPr>
          <p:nvPr>
            <p:custDataLst>
              <p:tags r:id="rId73"/>
            </p:custDataLst>
          </p:nvPr>
        </p:nvSpPr>
        <p:spPr bwMode="auto">
          <a:xfrm>
            <a:off x="8382000" y="1447800"/>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grpSp>
        <p:nvGrpSpPr>
          <p:cNvPr id="9" name="Group 155"/>
          <p:cNvGrpSpPr/>
          <p:nvPr>
            <p:custDataLst>
              <p:tags r:id="rId74"/>
            </p:custDataLst>
          </p:nvPr>
        </p:nvGrpSpPr>
        <p:grpSpPr>
          <a:xfrm>
            <a:off x="2362200" y="762000"/>
            <a:ext cx="990600" cy="1828800"/>
            <a:chOff x="2362200" y="762001"/>
            <a:chExt cx="990600" cy="1828800"/>
          </a:xfrm>
        </p:grpSpPr>
        <p:sp>
          <p:nvSpPr>
            <p:cNvPr id="155" name="Rectangle 22"/>
            <p:cNvSpPr>
              <a:spLocks noChangeArrowheads="1"/>
            </p:cNvSpPr>
            <p:nvPr>
              <p:custDataLst>
                <p:tags r:id="rId77"/>
              </p:custDataLst>
            </p:nvPr>
          </p:nvSpPr>
          <p:spPr bwMode="auto">
            <a:xfrm>
              <a:off x="2362200" y="762001"/>
              <a:ext cx="990600" cy="1828800"/>
            </a:xfrm>
            <a:prstGeom prst="rect">
              <a:avLst/>
            </a:prstGeom>
            <a:no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endParaRPr>
            </a:p>
          </p:txBody>
        </p:sp>
        <p:sp>
          <p:nvSpPr>
            <p:cNvPr id="149" name="TextBox 148"/>
            <p:cNvSpPr txBox="1"/>
            <p:nvPr>
              <p:custDataLst>
                <p:tags r:id="rId78"/>
              </p:custDataLst>
            </p:nvPr>
          </p:nvSpPr>
          <p:spPr>
            <a:xfrm>
              <a:off x="2438400" y="1143001"/>
              <a:ext cx="457200" cy="369332"/>
            </a:xfrm>
            <a:prstGeom prst="rect">
              <a:avLst/>
            </a:prstGeom>
            <a:noFill/>
          </p:spPr>
          <p:txBody>
            <a:bodyPr wrap="square" lIns="0" tIns="0" rIns="0" bIns="0" rtlCol="0" anchor="ctr" anchorCtr="0">
              <a:noAutofit/>
            </a:bodyPr>
            <a:lstStyle/>
            <a:p>
              <a:r>
                <a:rPr lang="en-US" sz="2400" dirty="0" smtClean="0">
                  <a:solidFill>
                    <a:schemeClr val="bg1"/>
                  </a:solidFill>
                </a:rPr>
                <a:t>Rd</a:t>
              </a:r>
            </a:p>
          </p:txBody>
        </p:sp>
        <p:sp>
          <p:nvSpPr>
            <p:cNvPr id="150" name="TextBox 149"/>
            <p:cNvSpPr txBox="1"/>
            <p:nvPr>
              <p:custDataLst>
                <p:tags r:id="rId79"/>
              </p:custDataLst>
            </p:nvPr>
          </p:nvSpPr>
          <p:spPr>
            <a:xfrm>
              <a:off x="2438400" y="2221469"/>
              <a:ext cx="457200" cy="369332"/>
            </a:xfrm>
            <a:prstGeom prst="rect">
              <a:avLst/>
            </a:prstGeom>
            <a:noFill/>
          </p:spPr>
          <p:txBody>
            <a:bodyPr wrap="square" lIns="0" tIns="0" rIns="0" bIns="0" rtlCol="0" anchor="ctr" anchorCtr="1">
              <a:noAutofit/>
            </a:bodyPr>
            <a:lstStyle/>
            <a:p>
              <a:r>
                <a:rPr lang="en-US" sz="2400" dirty="0" smtClean="0">
                  <a:solidFill>
                    <a:schemeClr val="bg1"/>
                  </a:solidFill>
                </a:rPr>
                <a:t>Ra</a:t>
              </a:r>
            </a:p>
          </p:txBody>
        </p:sp>
        <p:sp>
          <p:nvSpPr>
            <p:cNvPr id="151" name="TextBox 150"/>
            <p:cNvSpPr txBox="1"/>
            <p:nvPr>
              <p:custDataLst>
                <p:tags r:id="rId80"/>
              </p:custDataLst>
            </p:nvPr>
          </p:nvSpPr>
          <p:spPr>
            <a:xfrm>
              <a:off x="2895600" y="2221468"/>
              <a:ext cx="457200" cy="369332"/>
            </a:xfrm>
            <a:prstGeom prst="rect">
              <a:avLst/>
            </a:prstGeom>
            <a:noFill/>
          </p:spPr>
          <p:txBody>
            <a:bodyPr wrap="square" lIns="0" tIns="0" rIns="0" bIns="0" rtlCol="0" anchor="ctr" anchorCtr="1">
              <a:noAutofit/>
            </a:bodyPr>
            <a:lstStyle/>
            <a:p>
              <a:r>
                <a:rPr lang="en-US" sz="2400" dirty="0" err="1" smtClean="0">
                  <a:solidFill>
                    <a:schemeClr val="bg1"/>
                  </a:solidFill>
                </a:rPr>
                <a:t>Rb</a:t>
              </a:r>
              <a:endParaRPr lang="en-US" sz="2400" dirty="0" smtClean="0">
                <a:solidFill>
                  <a:schemeClr val="bg1"/>
                </a:solidFill>
              </a:endParaRPr>
            </a:p>
          </p:txBody>
        </p:sp>
        <p:sp>
          <p:nvSpPr>
            <p:cNvPr id="152" name="TextBox 151"/>
            <p:cNvSpPr txBox="1"/>
            <p:nvPr>
              <p:custDataLst>
                <p:tags r:id="rId81"/>
              </p:custDataLst>
            </p:nvPr>
          </p:nvSpPr>
          <p:spPr>
            <a:xfrm>
              <a:off x="2438400" y="1509292"/>
              <a:ext cx="457200" cy="369332"/>
            </a:xfrm>
            <a:prstGeom prst="rect">
              <a:avLst/>
            </a:prstGeom>
            <a:noFill/>
          </p:spPr>
          <p:txBody>
            <a:bodyPr wrap="square" lIns="0" tIns="0" rIns="0" bIns="0" rtlCol="0" anchor="ctr" anchorCtr="0">
              <a:noAutofit/>
            </a:bodyPr>
            <a:lstStyle/>
            <a:p>
              <a:r>
                <a:rPr lang="en-US" sz="2400" dirty="0" smtClean="0">
                  <a:solidFill>
                    <a:schemeClr val="bg1"/>
                  </a:solidFill>
                </a:rPr>
                <a:t>D</a:t>
              </a:r>
            </a:p>
          </p:txBody>
        </p:sp>
        <p:sp>
          <p:nvSpPr>
            <p:cNvPr id="153" name="TextBox 152"/>
            <p:cNvSpPr txBox="1"/>
            <p:nvPr>
              <p:custDataLst>
                <p:tags r:id="rId82"/>
              </p:custDataLst>
            </p:nvPr>
          </p:nvSpPr>
          <p:spPr>
            <a:xfrm>
              <a:off x="2819400" y="1764269"/>
              <a:ext cx="457200" cy="369332"/>
            </a:xfrm>
            <a:prstGeom prst="rect">
              <a:avLst/>
            </a:prstGeom>
            <a:noFill/>
          </p:spPr>
          <p:txBody>
            <a:bodyPr wrap="square" lIns="0" tIns="0" rIns="0" bIns="0" rtlCol="0" anchor="ctr" anchorCtr="0">
              <a:noAutofit/>
            </a:bodyPr>
            <a:lstStyle/>
            <a:p>
              <a:pPr algn="r"/>
              <a:r>
                <a:rPr lang="en-US" sz="2400" dirty="0" smtClean="0">
                  <a:solidFill>
                    <a:schemeClr val="bg1"/>
                  </a:solidFill>
                </a:rPr>
                <a:t>B</a:t>
              </a:r>
            </a:p>
          </p:txBody>
        </p:sp>
        <p:sp>
          <p:nvSpPr>
            <p:cNvPr id="154" name="TextBox 153"/>
            <p:cNvSpPr txBox="1"/>
            <p:nvPr>
              <p:custDataLst>
                <p:tags r:id="rId83"/>
              </p:custDataLst>
            </p:nvPr>
          </p:nvSpPr>
          <p:spPr>
            <a:xfrm>
              <a:off x="2819400" y="990601"/>
              <a:ext cx="457200" cy="369332"/>
            </a:xfrm>
            <a:prstGeom prst="rect">
              <a:avLst/>
            </a:prstGeom>
            <a:noFill/>
          </p:spPr>
          <p:txBody>
            <a:bodyPr wrap="square" lIns="0" tIns="0" rIns="0" bIns="0" rtlCol="0" anchor="ctr" anchorCtr="0">
              <a:noAutofit/>
            </a:bodyPr>
            <a:lstStyle/>
            <a:p>
              <a:pPr algn="r"/>
              <a:r>
                <a:rPr lang="en-US" sz="2400" dirty="0" smtClean="0">
                  <a:solidFill>
                    <a:schemeClr val="bg1"/>
                  </a:solidFill>
                </a:rPr>
                <a:t>A</a:t>
              </a:r>
            </a:p>
          </p:txBody>
        </p:sp>
      </p:grpSp>
      <p:sp>
        <p:nvSpPr>
          <p:cNvPr id="35" name="SMARTInkAnnotation645"/>
          <p:cNvSpPr/>
          <p:nvPr/>
        </p:nvSpPr>
        <p:spPr>
          <a:xfrm>
            <a:off x="-998220" y="487680"/>
            <a:ext cx="1" cy="7621"/>
          </a:xfrm>
          <a:custGeom>
            <a:avLst/>
            <a:gdLst/>
            <a:ahLst/>
            <a:cxnLst/>
            <a:rect l="0" t="0" r="0" b="0"/>
            <a:pathLst>
              <a:path w="1" h="7621">
                <a:moveTo>
                  <a:pt x="0" y="0"/>
                </a:moveTo>
                <a:lnTo>
                  <a:pt x="0" y="762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Text Box 11"/>
          <p:cNvSpPr txBox="1">
            <a:spLocks noChangeArrowheads="1"/>
          </p:cNvSpPr>
          <p:nvPr>
            <p:custDataLst>
              <p:tags r:id="rId75"/>
            </p:custDataLst>
          </p:nvPr>
        </p:nvSpPr>
        <p:spPr bwMode="auto">
          <a:xfrm rot="16200000">
            <a:off x="3738890" y="3957311"/>
            <a:ext cx="294619"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06" name="Text Box 11"/>
          <p:cNvSpPr txBox="1">
            <a:spLocks noChangeArrowheads="1"/>
          </p:cNvSpPr>
          <p:nvPr>
            <p:custDataLst>
              <p:tags r:id="rId76"/>
            </p:custDataLst>
          </p:nvPr>
        </p:nvSpPr>
        <p:spPr bwMode="auto">
          <a:xfrm rot="16200000">
            <a:off x="3733798" y="3962403"/>
            <a:ext cx="304803"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mj-lt"/>
              </a:rPr>
              <a:t>Rd</a:t>
            </a:r>
            <a:endParaRPr lang="en-US" sz="2000" dirty="0">
              <a:solidFill>
                <a:srgbClr val="FFFFFF"/>
              </a:solidFill>
              <a:latin typeface="+mj-lt"/>
            </a:endParaRPr>
          </a:p>
        </p:txBody>
      </p:sp>
    </p:spTree>
    <p:extLst>
      <p:ext uri="{BB962C8B-B14F-4D97-AF65-F5344CB8AC3E}">
        <p14:creationId xmlns:p14="http://schemas.microsoft.com/office/powerpoint/2010/main" val="25667571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7426" name="Rectangle 2"/>
          <p:cNvSpPr>
            <a:spLocks noGrp="1" noChangeArrowheads="1"/>
          </p:cNvSpPr>
          <p:nvPr>
            <p:ph type="title"/>
            <p:custDataLst>
              <p:tags r:id="rId1"/>
            </p:custDataLst>
          </p:nvPr>
        </p:nvSpPr>
        <p:spPr/>
        <p:txBody>
          <a:bodyPr>
            <a:normAutofit fontScale="90000"/>
          </a:bodyPr>
          <a:lstStyle/>
          <a:p>
            <a:r>
              <a:rPr lang="en-GB" dirty="0" smtClean="0"/>
              <a:t>Pipelining Recap</a:t>
            </a:r>
            <a:endParaRPr lang="en-GB" dirty="0"/>
          </a:p>
        </p:txBody>
      </p:sp>
      <p:sp>
        <p:nvSpPr>
          <p:cNvPr id="2407427" name="Rectangle 3"/>
          <p:cNvSpPr>
            <a:spLocks noGrp="1" noChangeArrowheads="1"/>
          </p:cNvSpPr>
          <p:nvPr>
            <p:ph idx="1"/>
            <p:custDataLst>
              <p:tags r:id="rId2"/>
            </p:custDataLst>
          </p:nvPr>
        </p:nvSpPr>
        <p:spPr/>
        <p:txBody>
          <a:bodyPr/>
          <a:lstStyle/>
          <a:p>
            <a:r>
              <a:rPr lang="en-GB" dirty="0" smtClean="0"/>
              <a:t>Pipelining is a powerful technique to mask latencies  and increase throughput</a:t>
            </a:r>
          </a:p>
          <a:p>
            <a:pPr lvl="1"/>
            <a:r>
              <a:rPr lang="en-GB" dirty="0" smtClean="0"/>
              <a:t>Logically, instructions execute one at a time</a:t>
            </a:r>
          </a:p>
          <a:p>
            <a:pPr lvl="1"/>
            <a:r>
              <a:rPr lang="en-GB" dirty="0" smtClean="0"/>
              <a:t>Physically, instructions execute in parallel</a:t>
            </a:r>
          </a:p>
          <a:p>
            <a:pPr lvl="2"/>
            <a:r>
              <a:rPr lang="en-GB" dirty="0" smtClean="0">
                <a:solidFill>
                  <a:schemeClr val="accent5">
                    <a:lumMod val="60000"/>
                    <a:lumOff val="40000"/>
                  </a:schemeClr>
                </a:solidFill>
              </a:rPr>
              <a:t>Instruction level parallelism</a:t>
            </a:r>
          </a:p>
          <a:p>
            <a:endParaRPr lang="en-GB" dirty="0" smtClean="0"/>
          </a:p>
          <a:p>
            <a:r>
              <a:rPr lang="en-GB" dirty="0" smtClean="0"/>
              <a:t>Abstraction promotes decoupling</a:t>
            </a:r>
          </a:p>
          <a:p>
            <a:pPr lvl="1"/>
            <a:r>
              <a:rPr lang="en-GB" dirty="0" smtClean="0"/>
              <a:t>Interface (ISA) vs. implementation (Pipeline)</a:t>
            </a:r>
          </a:p>
        </p:txBody>
      </p:sp>
    </p:spTree>
    <p:extLst>
      <p:ext uri="{BB962C8B-B14F-4D97-AF65-F5344CB8AC3E}">
        <p14:creationId xmlns:p14="http://schemas.microsoft.com/office/powerpoint/2010/main" val="17872414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 of Performance</a:t>
            </a:r>
            <a:endParaRPr lang="en-US" dirty="0"/>
          </a:p>
        </p:txBody>
      </p:sp>
      <p:sp>
        <p:nvSpPr>
          <p:cNvPr id="3" name="Content Placeholder 2"/>
          <p:cNvSpPr txBox="1">
            <a:spLocks/>
          </p:cNvSpPr>
          <p:nvPr/>
        </p:nvSpPr>
        <p:spPr>
          <a:xfrm>
            <a:off x="228600" y="914400"/>
            <a:ext cx="8686800" cy="5638800"/>
          </a:xfrm>
          <a:prstGeom prst="rect">
            <a:avLst/>
          </a:prstGeom>
        </p:spPr>
        <p:txBody>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dirty="0" smtClean="0"/>
              <a:t>Latency</a:t>
            </a:r>
          </a:p>
          <a:p>
            <a:pPr marL="1200150" lvl="1" indent="-457200"/>
            <a:r>
              <a:rPr lang="en-US" dirty="0" smtClean="0"/>
              <a:t>How </a:t>
            </a:r>
            <a:r>
              <a:rPr lang="en-US" dirty="0"/>
              <a:t>long to finish my </a:t>
            </a:r>
            <a:r>
              <a:rPr lang="en-US" dirty="0" smtClean="0"/>
              <a:t>program</a:t>
            </a:r>
          </a:p>
          <a:p>
            <a:pPr marL="1600200" lvl="2" indent="-457200"/>
            <a:r>
              <a:rPr lang="en-US" dirty="0" smtClean="0"/>
              <a:t>Response time, elapsed time, wall clock time</a:t>
            </a:r>
          </a:p>
          <a:p>
            <a:pPr marL="1600200" lvl="2" indent="-457200"/>
            <a:r>
              <a:rPr lang="en-US" dirty="0" smtClean="0"/>
              <a:t>CPU time: user and system time</a:t>
            </a:r>
          </a:p>
          <a:p>
            <a:pPr marL="1200150" lvl="1" indent="-457200"/>
            <a:endParaRPr lang="en-US" dirty="0"/>
          </a:p>
          <a:p>
            <a:pPr marL="457200" indent="-457200"/>
            <a:r>
              <a:rPr lang="en-US" dirty="0" smtClean="0"/>
              <a:t>Throughput</a:t>
            </a:r>
          </a:p>
          <a:p>
            <a:pPr marL="1200150" lvl="1" indent="-457200"/>
            <a:r>
              <a:rPr lang="en-US" dirty="0" smtClean="0"/>
              <a:t>How much work finished per unit time</a:t>
            </a:r>
          </a:p>
          <a:p>
            <a:pPr lvl="1" indent="0">
              <a:buNone/>
            </a:pPr>
            <a:endParaRPr lang="en-US" dirty="0"/>
          </a:p>
          <a:p>
            <a:r>
              <a:rPr lang="en-US" dirty="0" smtClean="0"/>
              <a:t>Ideal: Want high throughput, low latency</a:t>
            </a:r>
          </a:p>
          <a:p>
            <a:r>
              <a:rPr lang="en-US" dirty="0"/>
              <a:t>	</a:t>
            </a:r>
            <a:r>
              <a:rPr lang="en-US" dirty="0" smtClean="0"/>
              <a:t>	… also, low power, cheap ($$) etc.  </a:t>
            </a:r>
          </a:p>
          <a:p>
            <a:pPr lvl="1" indent="0">
              <a:buNone/>
            </a:pPr>
            <a:endParaRPr lang="en-US" dirty="0" smtClean="0"/>
          </a:p>
        </p:txBody>
      </p:sp>
    </p:spTree>
    <p:extLst>
      <p:ext uri="{BB962C8B-B14F-4D97-AF65-F5344CB8AC3E}">
        <p14:creationId xmlns:p14="http://schemas.microsoft.com/office/powerpoint/2010/main" val="42102533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How to make the computer faster?</a:t>
            </a:r>
            <a:endParaRPr lang="en-US" dirty="0"/>
          </a:p>
        </p:txBody>
      </p:sp>
      <p:sp>
        <p:nvSpPr>
          <p:cNvPr id="3" name="Content Placeholder 2"/>
          <p:cNvSpPr>
            <a:spLocks noGrp="1"/>
          </p:cNvSpPr>
          <p:nvPr>
            <p:ph idx="1"/>
            <p:custDataLst>
              <p:tags r:id="rId2"/>
            </p:custDataLst>
          </p:nvPr>
        </p:nvSpPr>
        <p:spPr>
          <a:xfrm>
            <a:off x="152400" y="914400"/>
            <a:ext cx="8839200" cy="5943600"/>
          </a:xfrm>
        </p:spPr>
        <p:txBody>
          <a:bodyPr>
            <a:normAutofit/>
          </a:bodyPr>
          <a:lstStyle/>
          <a:p>
            <a:r>
              <a:rPr lang="en-US" dirty="0" smtClean="0">
                <a:solidFill>
                  <a:schemeClr val="accent5">
                    <a:lumMod val="60000"/>
                    <a:lumOff val="40000"/>
                  </a:schemeClr>
                </a:solidFill>
              </a:rPr>
              <a:t>Decrease latency</a:t>
            </a:r>
          </a:p>
          <a:p>
            <a:r>
              <a:rPr lang="en-US" dirty="0" smtClean="0">
                <a:solidFill>
                  <a:schemeClr val="accent5">
                    <a:lumMod val="60000"/>
                    <a:lumOff val="40000"/>
                  </a:schemeClr>
                </a:solidFill>
              </a:rPr>
              <a:t>Critical Path</a:t>
            </a:r>
          </a:p>
          <a:p>
            <a:pPr lvl="1"/>
            <a:r>
              <a:rPr lang="en-US" dirty="0" smtClean="0">
                <a:solidFill>
                  <a:schemeClr val="bg1"/>
                </a:solidFill>
              </a:rPr>
              <a:t>Longest path determining the minimum time needed for an operation</a:t>
            </a:r>
          </a:p>
          <a:p>
            <a:pPr lvl="1"/>
            <a:r>
              <a:rPr lang="en-US" dirty="0" smtClean="0"/>
              <a:t>Determines minimum length of clock cycle                 i.e. </a:t>
            </a:r>
            <a:r>
              <a:rPr lang="en-US" dirty="0" smtClean="0"/>
              <a:t>determines </a:t>
            </a:r>
            <a:r>
              <a:rPr lang="en-US" dirty="0" smtClean="0"/>
              <a:t>maximum clock frequency</a:t>
            </a:r>
          </a:p>
          <a:p>
            <a:endParaRPr lang="en-US" dirty="0"/>
          </a:p>
          <a:p>
            <a:r>
              <a:rPr lang="en-US" dirty="0" smtClean="0"/>
              <a:t>Optimize </a:t>
            </a:r>
            <a:r>
              <a:rPr lang="en-US" dirty="0"/>
              <a:t>for </a:t>
            </a:r>
            <a:r>
              <a:rPr lang="en-US" dirty="0" smtClean="0"/>
              <a:t>latency</a:t>
            </a:r>
            <a:r>
              <a:rPr lang="en-US" dirty="0" smtClean="0"/>
              <a:t> </a:t>
            </a:r>
            <a:r>
              <a:rPr lang="en-US" dirty="0"/>
              <a:t>on the critical </a:t>
            </a:r>
            <a:r>
              <a:rPr lang="en-US" dirty="0" smtClean="0"/>
              <a:t>path</a:t>
            </a:r>
          </a:p>
          <a:p>
            <a:pPr lvl="2"/>
            <a:r>
              <a:rPr lang="en-US" sz="2800" dirty="0" smtClean="0"/>
              <a:t>Parallelism (like carry look ahead adder)</a:t>
            </a:r>
          </a:p>
          <a:p>
            <a:pPr lvl="2"/>
            <a:r>
              <a:rPr lang="en-US" sz="2800" dirty="0" smtClean="0"/>
              <a:t>Pipelining</a:t>
            </a:r>
          </a:p>
          <a:p>
            <a:pPr lvl="2"/>
            <a:r>
              <a:rPr lang="en-US" sz="2800" dirty="0" smtClean="0"/>
              <a:t>Both</a:t>
            </a:r>
            <a:endParaRPr lang="en-US" sz="2800" dirty="0"/>
          </a:p>
        </p:txBody>
      </p:sp>
    </p:spTree>
    <p:extLst>
      <p:ext uri="{BB962C8B-B14F-4D97-AF65-F5344CB8AC3E}">
        <p14:creationId xmlns:p14="http://schemas.microsoft.com/office/powerpoint/2010/main" val="15390542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Latency: Optimize Delay on Critical Path</a:t>
            </a:r>
            <a:endParaRPr lang="en-US" dirty="0"/>
          </a:p>
        </p:txBody>
      </p:sp>
      <p:sp>
        <p:nvSpPr>
          <p:cNvPr id="3" name="Content Placeholder 2"/>
          <p:cNvSpPr>
            <a:spLocks noGrp="1"/>
          </p:cNvSpPr>
          <p:nvPr>
            <p:ph idx="1"/>
          </p:nvPr>
        </p:nvSpPr>
        <p:spPr>
          <a:xfrm>
            <a:off x="228600" y="914400"/>
            <a:ext cx="8686800" cy="5638800"/>
          </a:xfrm>
        </p:spPr>
        <p:txBody>
          <a:bodyPr/>
          <a:lstStyle/>
          <a:p>
            <a:r>
              <a:rPr lang="en-US" dirty="0" smtClean="0"/>
              <a:t>E.g. Adder performance</a:t>
            </a:r>
            <a:endParaRPr lang="en-US" dirty="0"/>
          </a:p>
        </p:txBody>
      </p:sp>
      <p:graphicFrame>
        <p:nvGraphicFramePr>
          <p:cNvPr id="5" name="Table 4"/>
          <p:cNvGraphicFramePr>
            <a:graphicFrameLocks noGrp="1"/>
          </p:cNvGraphicFramePr>
          <p:nvPr>
            <p:custDataLst>
              <p:tags r:id="rId2"/>
            </p:custDataLst>
            <p:extLst/>
          </p:nvPr>
        </p:nvGraphicFramePr>
        <p:xfrm>
          <a:off x="304800" y="1676400"/>
          <a:ext cx="8534400" cy="3657600"/>
        </p:xfrm>
        <a:graphic>
          <a:graphicData uri="http://schemas.openxmlformats.org/drawingml/2006/table">
            <a:tbl>
              <a:tblPr firstRow="1" bandRow="1">
                <a:tableStyleId>{073A0DAA-6AF3-43AB-8588-CEC1D06C72B9}</a:tableStyleId>
              </a:tblPr>
              <a:tblGrid>
                <a:gridCol w="3733800"/>
                <a:gridCol w="2209800"/>
                <a:gridCol w="2590800"/>
              </a:tblGrid>
              <a:tr h="370840">
                <a:tc>
                  <a:txBody>
                    <a:bodyPr/>
                    <a:lstStyle/>
                    <a:p>
                      <a:r>
                        <a:rPr lang="en-US" sz="2400" dirty="0" smtClean="0">
                          <a:solidFill>
                            <a:schemeClr val="bg1"/>
                          </a:solidFill>
                        </a:rPr>
                        <a:t>32 Bit Adder Design</a:t>
                      </a:r>
                      <a:endParaRPr lang="en-US" sz="240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2400" dirty="0" smtClean="0">
                          <a:solidFill>
                            <a:schemeClr val="bg1"/>
                          </a:solidFill>
                        </a:rPr>
                        <a:t>Space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2400" dirty="0" smtClean="0">
                          <a:solidFill>
                            <a:schemeClr val="bg1"/>
                          </a:solidFill>
                        </a:rPr>
                        <a:t>Time</a:t>
                      </a:r>
                      <a:endParaRPr lang="en-US" sz="240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Ripple Carry</a:t>
                      </a:r>
                      <a:endParaRPr lang="en-US" sz="2400" dirty="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lumMod val="50000"/>
                        <a:lumOff val="50000"/>
                      </a:schemeClr>
                    </a:solidFill>
                  </a:tcPr>
                </a:tc>
                <a:tc>
                  <a:txBody>
                    <a:bodyPr/>
                    <a:lstStyle/>
                    <a:p>
                      <a:pPr algn="r"/>
                      <a:r>
                        <a:rPr lang="en-US" sz="2400" baseline="0" dirty="0" smtClean="0">
                          <a:solidFill>
                            <a:schemeClr val="bg1"/>
                          </a:solidFill>
                        </a:rPr>
                        <a:t>≈ 300 gates</a:t>
                      </a:r>
                      <a:endParaRPr lang="en-US" sz="2400" dirty="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lumMod val="50000"/>
                        <a:lumOff val="50000"/>
                      </a:schemeClr>
                    </a:solidFill>
                  </a:tcPr>
                </a:tc>
                <a:tc>
                  <a:txBody>
                    <a:bodyPr/>
                    <a:lstStyle/>
                    <a:p>
                      <a:pPr algn="r"/>
                      <a:r>
                        <a:rPr lang="en-US" sz="2400" baseline="0" dirty="0" smtClean="0">
                          <a:solidFill>
                            <a:schemeClr val="bg1"/>
                          </a:solidFill>
                        </a:rPr>
                        <a:t>≈ 64 gate delays</a:t>
                      </a:r>
                      <a:endParaRPr lang="en-US" sz="2400" dirty="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lumMod val="50000"/>
                        <a:lumOff val="50000"/>
                      </a:schemeClr>
                    </a:solidFill>
                  </a:tcPr>
                </a:tc>
              </a:tr>
              <a:tr h="370840">
                <a:tc>
                  <a:txBody>
                    <a:bodyPr/>
                    <a:lstStyle/>
                    <a:p>
                      <a:r>
                        <a:rPr lang="en-US" sz="2400" baseline="0" dirty="0" smtClean="0">
                          <a:solidFill>
                            <a:schemeClr val="bg1"/>
                          </a:solidFill>
                        </a:rPr>
                        <a:t>2-Way Carry-Skip</a:t>
                      </a:r>
                      <a:endParaRPr lang="en-US" sz="2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400" baseline="0" dirty="0" smtClean="0">
                          <a:solidFill>
                            <a:schemeClr val="bg1"/>
                          </a:solidFill>
                        </a:rPr>
                        <a:t>≈ 360 gates</a:t>
                      </a:r>
                      <a:endParaRPr lang="en-US" sz="2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400" baseline="0" dirty="0" smtClean="0">
                          <a:solidFill>
                            <a:schemeClr val="bg1"/>
                          </a:solidFill>
                        </a:rPr>
                        <a:t>≈ </a:t>
                      </a:r>
                      <a:r>
                        <a:rPr lang="en-US" sz="2400" dirty="0" smtClean="0">
                          <a:solidFill>
                            <a:schemeClr val="bg1"/>
                          </a:solidFill>
                        </a:rPr>
                        <a:t>35 gate delays</a:t>
                      </a:r>
                      <a:endParaRPr lang="en-US" sz="2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3-Way Carry-Skip</a:t>
                      </a:r>
                      <a:endParaRPr lang="en-US" sz="2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50000"/>
                        <a:lumOff val="50000"/>
                      </a:schemeClr>
                    </a:solidFill>
                  </a:tcPr>
                </a:tc>
                <a:tc>
                  <a:txBody>
                    <a:bodyPr/>
                    <a:lstStyle/>
                    <a:p>
                      <a:pPr algn="r"/>
                      <a:r>
                        <a:rPr lang="en-US" sz="2400" baseline="0" dirty="0" smtClean="0">
                          <a:solidFill>
                            <a:schemeClr val="bg1"/>
                          </a:solidFill>
                        </a:rPr>
                        <a:t>≈ 500 gates</a:t>
                      </a:r>
                      <a:endParaRPr lang="en-US" sz="2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50000"/>
                        <a:lumOff val="50000"/>
                      </a:schemeClr>
                    </a:solidFill>
                  </a:tcPr>
                </a:tc>
                <a:tc>
                  <a:txBody>
                    <a:bodyPr/>
                    <a:lstStyle/>
                    <a:p>
                      <a:pPr algn="r"/>
                      <a:r>
                        <a:rPr lang="en-US" sz="2400" baseline="0" dirty="0" smtClean="0">
                          <a:solidFill>
                            <a:schemeClr val="bg1"/>
                          </a:solidFill>
                        </a:rPr>
                        <a:t>≈ </a:t>
                      </a:r>
                      <a:r>
                        <a:rPr lang="en-US" sz="2400" dirty="0" smtClean="0">
                          <a:solidFill>
                            <a:schemeClr val="bg1"/>
                          </a:solidFill>
                        </a:rPr>
                        <a:t>22 gate delays</a:t>
                      </a:r>
                      <a:endParaRPr lang="en-US" sz="2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50000"/>
                        <a:lumOff val="50000"/>
                      </a:schemeClr>
                    </a:solidFill>
                  </a:tcPr>
                </a:tc>
              </a:tr>
              <a:tr h="370840">
                <a:tc>
                  <a:txBody>
                    <a:bodyPr/>
                    <a:lstStyle/>
                    <a:p>
                      <a:r>
                        <a:rPr lang="en-US" sz="2400" dirty="0" smtClean="0">
                          <a:solidFill>
                            <a:schemeClr val="bg1"/>
                          </a:solidFill>
                        </a:rPr>
                        <a:t>4-Way Carry-Skip</a:t>
                      </a:r>
                      <a:endParaRPr lang="en-US" sz="2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400" baseline="0" dirty="0" smtClean="0">
                          <a:solidFill>
                            <a:schemeClr val="bg1"/>
                          </a:solidFill>
                        </a:rPr>
                        <a:t>≈ 600 gates</a:t>
                      </a:r>
                      <a:endParaRPr lang="en-US" sz="2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400" baseline="0" dirty="0" smtClean="0">
                          <a:solidFill>
                            <a:schemeClr val="bg1"/>
                          </a:solidFill>
                        </a:rPr>
                        <a:t>≈ </a:t>
                      </a:r>
                      <a:r>
                        <a:rPr lang="en-US" sz="2400" dirty="0" smtClean="0">
                          <a:solidFill>
                            <a:schemeClr val="bg1"/>
                          </a:solidFill>
                        </a:rPr>
                        <a:t>18</a:t>
                      </a:r>
                      <a:r>
                        <a:rPr lang="en-US" sz="2400" baseline="0" dirty="0" smtClean="0">
                          <a:solidFill>
                            <a:schemeClr val="bg1"/>
                          </a:solidFill>
                        </a:rPr>
                        <a:t> gate delays</a:t>
                      </a:r>
                      <a:endParaRPr lang="en-US" sz="2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2-Way</a:t>
                      </a:r>
                      <a:r>
                        <a:rPr lang="en-US" sz="2400" baseline="0" dirty="0" smtClean="0">
                          <a:solidFill>
                            <a:schemeClr val="bg1"/>
                          </a:solidFill>
                        </a:rPr>
                        <a:t> Look-Ahead</a:t>
                      </a:r>
                      <a:endParaRPr lang="en-US" sz="2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50000"/>
                        <a:lumOff val="50000"/>
                      </a:schemeClr>
                    </a:solidFill>
                  </a:tcPr>
                </a:tc>
                <a:tc>
                  <a:txBody>
                    <a:bodyPr/>
                    <a:lstStyle/>
                    <a:p>
                      <a:pPr algn="r"/>
                      <a:r>
                        <a:rPr lang="en-US" sz="2400" baseline="0" dirty="0" smtClean="0">
                          <a:solidFill>
                            <a:schemeClr val="bg1"/>
                          </a:solidFill>
                        </a:rPr>
                        <a:t>≈ 550 gates</a:t>
                      </a:r>
                      <a:endParaRPr lang="en-US" sz="2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50000"/>
                        <a:lumOff val="50000"/>
                      </a:schemeClr>
                    </a:solidFill>
                  </a:tcPr>
                </a:tc>
                <a:tc>
                  <a:txBody>
                    <a:bodyPr/>
                    <a:lstStyle/>
                    <a:p>
                      <a:pPr algn="r"/>
                      <a:r>
                        <a:rPr lang="en-US" sz="2400" baseline="0" dirty="0" smtClean="0">
                          <a:solidFill>
                            <a:schemeClr val="bg1"/>
                          </a:solidFill>
                        </a:rPr>
                        <a:t>≈ </a:t>
                      </a:r>
                      <a:r>
                        <a:rPr lang="en-US" sz="2400" dirty="0" smtClean="0">
                          <a:solidFill>
                            <a:schemeClr val="bg1"/>
                          </a:solidFill>
                        </a:rPr>
                        <a:t>16</a:t>
                      </a:r>
                      <a:r>
                        <a:rPr lang="en-US" sz="2400" baseline="0" dirty="0" smtClean="0">
                          <a:solidFill>
                            <a:schemeClr val="bg1"/>
                          </a:solidFill>
                        </a:rPr>
                        <a:t> gate delays</a:t>
                      </a:r>
                      <a:endParaRPr lang="en-US" sz="2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50000"/>
                        <a:lumOff val="50000"/>
                      </a:schemeClr>
                    </a:solidFill>
                  </a:tcPr>
                </a:tc>
              </a:tr>
              <a:tr h="370840">
                <a:tc>
                  <a:txBody>
                    <a:bodyPr/>
                    <a:lstStyle/>
                    <a:p>
                      <a:r>
                        <a:rPr lang="en-US" sz="2400" baseline="0" dirty="0" smtClean="0">
                          <a:solidFill>
                            <a:schemeClr val="bg1"/>
                          </a:solidFill>
                        </a:rPr>
                        <a:t>Split Look-Ahead</a:t>
                      </a:r>
                      <a:endParaRPr lang="en-US" sz="2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400" dirty="0" smtClean="0">
                          <a:solidFill>
                            <a:schemeClr val="bg1"/>
                          </a:solidFill>
                        </a:rPr>
                        <a:t> </a:t>
                      </a:r>
                      <a:r>
                        <a:rPr lang="en-US" sz="2400" baseline="0" dirty="0" smtClean="0">
                          <a:solidFill>
                            <a:schemeClr val="bg1"/>
                          </a:solidFill>
                        </a:rPr>
                        <a:t>≈ </a:t>
                      </a:r>
                      <a:r>
                        <a:rPr lang="en-US" sz="2400" dirty="0" smtClean="0">
                          <a:solidFill>
                            <a:schemeClr val="bg1"/>
                          </a:solidFill>
                        </a:rPr>
                        <a:t>800 gates</a:t>
                      </a:r>
                      <a:endParaRPr lang="en-US" sz="2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400" baseline="0" dirty="0" smtClean="0">
                          <a:solidFill>
                            <a:schemeClr val="bg1"/>
                          </a:solidFill>
                        </a:rPr>
                        <a:t>≈ 10 gate delays</a:t>
                      </a:r>
                      <a:endParaRPr lang="en-US" sz="2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Full Look-Ahead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50000"/>
                        <a:lumOff val="5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baseline="0" dirty="0" smtClean="0">
                          <a:solidFill>
                            <a:schemeClr val="bg1"/>
                          </a:solidFill>
                        </a:rPr>
                        <a:t>≈ 1200 gates</a:t>
                      </a:r>
                      <a:endParaRPr lang="en-US" sz="2400"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50000"/>
                        <a:lumOff val="50000"/>
                      </a:schemeClr>
                    </a:solidFill>
                  </a:tcPr>
                </a:tc>
                <a:tc>
                  <a:txBody>
                    <a:bodyPr/>
                    <a:lstStyle/>
                    <a:p>
                      <a:pPr algn="r"/>
                      <a:r>
                        <a:rPr lang="en-US" sz="2400" baseline="0" dirty="0" smtClean="0">
                          <a:solidFill>
                            <a:schemeClr val="bg1"/>
                          </a:solidFill>
                        </a:rPr>
                        <a:t>≈ </a:t>
                      </a:r>
                      <a:r>
                        <a:rPr lang="en-US" sz="2400" dirty="0" smtClean="0">
                          <a:solidFill>
                            <a:schemeClr val="bg1"/>
                          </a:solidFill>
                        </a:rPr>
                        <a:t>5 gate delays</a:t>
                      </a:r>
                      <a:endParaRPr lang="en-US" sz="2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50000"/>
                        <a:lumOff val="50000"/>
                      </a:schemeClr>
                    </a:solidFill>
                  </a:tcPr>
                </a:tc>
              </a:tr>
            </a:tbl>
          </a:graphicData>
        </a:graphic>
      </p:graphicFrame>
    </p:spTree>
    <p:extLst>
      <p:ext uri="{BB962C8B-B14F-4D97-AF65-F5344CB8AC3E}">
        <p14:creationId xmlns:p14="http://schemas.microsoft.com/office/powerpoint/2010/main" val="384650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9.xml><?xml version="1.0" encoding="utf-8"?>
<p:tagLst xmlns:a="http://schemas.openxmlformats.org/drawingml/2006/main" xmlns:r="http://schemas.openxmlformats.org/officeDocument/2006/relationships" xmlns:p="http://schemas.openxmlformats.org/presentationml/2006/main">
  <p:tag name="CP3_INK_TAG" val="base64:AJ8+HAOAgAQdBNIKpgYBEIx/eBAhP/hBrYqXb6vfcDgDCEgQRP//A0U1BQM4C2QZIDIJAJCbAwE3wB5FMwkAkIICAdvFHkU4CAD+AwB7hdI0Ek7ApD/TAKQ/CqIEgwOD/gQg/gQhOPBx4eH4Xft16AXETeLiFTiauLSkmFxNzMKRVSXNzVXGrxEyjLKUqmFlkVURi6mFJq4y3UlJja5mYRERMYuqukTUTiYkRcxcbZiTHPkVfiTOmIrFRBKYjSqRu+eeN895XMzFzN2tETUwRKIwhU3WVYqsITmLmsa1rGoZvjecoYtOb431hMVFKyTeL1FGLhmLjNXPBjERE3u2auqpCVjv2d+xx4eLjjveZliI1MTERjDwM+JKAIP+Ajr+Ajs58ni+J4PgeD4HXoB2w1HBErpNMRwarEKuFzEoiKiKiVruZQiHCZhiYmo1KITMzaIRiKCZNIgtm4tFTMxuV3M3K7taLTC7nLN2tuZvPPwvDOXMhERUVcRcSxWoI3nnnnd8YvOJRcTu98ePHeecuOOM7zxvO4vEITvM5i61rUavF3OSpxFEXNKxXDGIxKU1FYrGERarioxNRGKisKjKIQ1ERC10RXLv2c+Tr0OPDeKqKpUszK4teN1z1uIAgvw5s/DOyZclKtJNlmi5qFlylllS5QlCyiXLUVEUWbMUS7JcpNZZUSrJq5SzLUsoCwJaLm4llllRsVKygLlCyksJuUSkq4spNhNipZFk1bI2M2Lk1mi8tmwXEWWWoolXlss3nZAss3LFm5VgSxZZVixYWWLFEq7fPv8A/Hn4OCE2EMGGHE1ctsS1tmaOVrTG0yLXDlmwWtcOFxkbucmTIzxgCm8lg/4IEP4IERy5i+rrO4mIqJmyI6V4DyIahPwErfgJXANmXJPElC0pSjSMa1wscN+zTMCE1bOHdGEpIThGcLownBGU4RRjhx48cesAITYRiZtGebNkarWWXCwWtGLFstcsMLBa4YMWbBzkaYcrVoAKUxKD/gbE/gbd41i5vc3M1WuFAIP+BOL+BL+K5arhGLZcc57ghOlbg5arymRnGuPPkCE2EYW7hu0btMK1i3Z4VrRo1yrcTNm2WsmOTE2c5GrFu2cgCksMg/4GcP4Ghdzzy3i8eACD/gkG/gjhx2jUTHHqhc5PTPTHHTbg68YAITYQwaZWWZu0ZLW7Nu2WtMTnGtwscuVbkY5WrZw2YNsTZsAKTw6E/A79+B4XezxnCloU1RCD/gvQ/guR44ioZjnuvBCGgriBXpAQ8TJyMHdAITYQzcuG7VzkarXLlk0WtHONktcuMjBaxytcbVm1wsnDRkAKMgINXLLuQA5AhQOACUMAACE2EZWTnG2bY3K1k4YY1rTDmZrcWJm2W5mzbE5cMMWVsxbgClAOg/4GVv4Ga+Mc7ceG+V65AIT8HzX4Pc8WikrThhhnnUCE6Gbi3rjvOrHWOgAhNhGRy1Y5mePEtyM8LFa0xM8q3FiysFrZg1c5mePEwcY24ApPDoP+Bkz+BmPwY2jtPSeEZIP+FIr+FDndRUc7bifBhqqOhLWHgSHgZGTj5AAhNhGNs0ZsnORqtyMGDla0x43K1zmzZVrHM3ctHDjMybsmoApRDYP+BZ7+BbmOOZXp4VaAhPwzbfhlhwYaQtXDlnXigIaEuoGCwHAwcBCw9DGyQCE2EMmWZjhaNMa3Lkw4VrTHiYLXGVuyWsmTbLmxOHGbFkxAClAOg/4FmP4Fw9xFTwzw3wuQhPw/Ufh87mx4LyxsdJ7QhpiqgWCYWDgoOBSsbGAhNhDdwxcM3GPItZt2eZa0w4ca1y0asVrfKwyYWjNgxyMcIApPDoP+BKj+BLPOfBqY05Vy5IP+Jiz+JeXtisXvO98+8oXIYiDRw0wQyxz24W4hNhDRi5aYmTFmtY5MLla0YOMi3C0ZNVrZoyaM2LVvkysGoApSD4T8C6n4F789cMGCmKW6ejEAg/4rVv4q+boy6z1vrvaGmqaAg8AwKBQMTIycTIAhNhGNg0cNcWVyta5WDha0yuMi1yza4VrlvlwtnOFuyYNsIApNC4X4Gxvga9pxsuNlgnmkhfi9c+Lx/DWYqTASS04EhpqWh4WJjYmnn08AITYQ4aZMWTC0cLcbBuyWtGWHKtc5crJa5aM8LHNlaZWLJoAK1wSaA4P+Hsj+Hsnjwuro5c+24WuZnOJq8JTlnG8MRiMK3W7nLMXMREVFRdxcXFVVKiVzM1cVi8FxlMyCITK7lNkTBAqYpCErlKUVUIiatJCYRcSiYmKi6lbMpoqYFXVvC8PxN4jEVVRWJ1NZTNxcpzPFnPPt3ACZSUiGJqWSUTVrm8zcwxEYmozFpGIqKJleIaambvc7jJUMVNXUyREYqKi153eU4YUTcmcbxCZrevBhabTOb48+M5qOHTh2rwvD8Lny5oP+ARr+ARvlz8DwfA8Hlz5c/ClqeF4VnV6nSsEXWazq+UaYRMca2lScTUQVKM4ioYxWKnVQm5yvMXFxM3ExKZjK82uZlCJVEzEwTFRaau0yYuplec3LJErXC6aqUTMzN5nc559OrwPB7d+3d061Mks4uFFITi6uEysRIA8ON899ee+ub3M3N7zxvniarGoxxzvM3c8qqonFplTgiqrM7TGVa1qo1omKi8YRK0zMzCaiNYrVVCITiq1UYrl4fheLw5ePwrh4vid+ETExNWlCYIiazi658vFAg/K4ezEQgImYkghF1c1eriaZrNWmEiLqUSAmImETEpRcETMTEkJiYiYmJiQmCJiZiYJiLRMTVqTEkSIlMJiYiU1JdTF0IlExMTEkWgmJhKACYAmBMRJNSAImJRJExMTEkJiYJRImCJiYJhMSTBMESiJTExN0JgEJhMJiQE1cRMTVwlEkSiUSBV4zjOtouJq4ESRMs55+rxiPgYAhNhGVxja5WjNotaMmmJa0btXK3EzZsFuPDmZZmTXM5c5nIApaFoP+H+D+H/GJxxq83NzE8L7T07cwg/4C9P4C6WdMaxWsNZri67vxQIToMNbzvNFGV4XjeOXP0iE2ENcTJg4assq1wyaMVrTHhyrXDVoyWuMuXG4Ytszhy2agClgThPxDJfiGZ15c95zUjihkZo5MQIT8B+34DwWKmKAuyz1w4OGohcZjIYNXBHBDDOliT04PECE2EY2jNy1aZcy1w5ZNFrRgwaLcOLMwWt2GNwyc5MmZsycgCk8Og/4gnP4gqe+85RjUa5CE/BDJ+CBW8dCFaz04a7SGirCBj6Mg4eLl5WAogCE2EZmzRo5c42q3NizNVrTNjYLXDFwwW42GRw3cZmrJm5ZACloVhPxAafiAZ2yw4Z1jOMY4J4GaWTIAg/4MUP4MEePDpU3PG+e883Hny4iEzcpz6zIp1jOBGc9wITYQ5wsGbfCycLWeHC4WtHDZmtcY2eNblcMceRjhyOWDPCAKTA2D/iCQ/iCr43ulYxy1oIT8IWn4QcZJxvW+fHLWhchFLTXHHDLbiacsITYQzbt8zBziZrcjdxiWtMLLItcM2zlazYYsrVi2ZtcrLEAKTAuE/D8N+H9WDFbVPNiAhPwovfhQNhnle2etcoCHk0cgMBpMBg8nhKaAITYRhaZGDdqzarWzVsxWtGWFmtxOcLda1x5GuNgxZMGzFoAKSguD/h+E/h+v46itdprgg/4X/P4XpeepxxrPgyCGirIv4WHk5uBpgCE2EMcObE5yMMi3HmZt1rRpkcLXDjE3WssuHK2ZM2blnlbgCkoMhPxAefiA/4M4YbQWsIP+G9D+G5G8cINs84XHYrF4OGGWmvA4HCAhNhGNnlZtMjhqtaNHDla0YN8S1y4xt1rDM4yZWGTLlYt8oApYEoT8QC34gJcumW2WGkaSpgtkxWCE/EBF+H+PBTRDFOkYXrPXevDAhWkpprjnlI4Zab8THpghNhDFphb48TfMtZOcuFa0cOMq1zlyZluHMyas8rZxkc5sgApJDIP+IHr+IKWeKo1yrXSD/ids/icXxNN5b8MAhqqOXcCQsjOwdkAhNhGVkxyt2+LEtcZGGFa0xtmK3CyY4VrRs2xY8rfDlbZWIApUDoT8QS34gvdueFYSzYqarYiF+K174q8YrJp2BtweHwduBIasjoK5g4GAgYGLkZ2DoiE2EZXOLFkx5WC1vkaMVrRg1cLcLHG4W4mDbGwYsWmbGyygCksKhPxAvfiCj048uCGzFiCE/F3Z+LmXBJbHfLwQh4tLICosNmcBgNEAITYRlyNmeTE5ZrcWFs5WtGeJitxYsLRazyZGbHJlZs8mXEAKggX2A4P+QnD+QnEHTq6dQBEzMiaSWmZqYhNJEKUgTJE1NEyiajDBK5lMTdSTE1IhmJi4zEkxEwTOLqYiIQhV1MXF1MxczMxKKiIqYmZm5TMRMlzNxaYImpXiYKmJi4JqaqKqE1mLXSomoJTMpTExKAiWt1ZjIA1vp18LLSqjEQxU1KiImZu97veefTrMd8ZkhEYUiIhEJi03Uqiai1yzAlKMxdTCkJRc4nEYqqqZZzcTNVSlzO5mZpU4SWTE1K5Zu1rpFRURCIXQTHPl49Zvedzm4VGsVrVY5O/oeD4WYIP+ACz+AC0AiQHLn4mZpcLpTF6mJiYmJ0lV1aETiamYTM1U6msVKszMTYLuMrZiVpEXEXEyWhMMTFTTCIqMKRqaqoiMRFRGowxVRgxMpgnCYq1bq7zO5nMspubtmNrm43Vi7XMyxOFzcrmMUhMs5jeM1Jc318Lw3Try5nLmAO3flz6biy6mIRMTMyBUpiZhdc+Xk6znOeO88953xna5mJxNFrubkQmWazCq0ms5zPObTjOqiqYiKUszG5REY4cOWuXDGNKmpwqdQgTWakiZwnExMoVFVy79nPk58ufLvwmExMyQqEQq1a5syIL8DfC753cxEm27NSwEolSypTvO5ZuTcoubm5uWy53ms3NiUFQAm5ZZYs3Nzc3LZKFzYBKFzZZYEosqWEEtlzVhUWVJQAlLmwsAlssssCUlAKSywACwAABNibAShYlllllliiUJZSbBcLLJdyixuWWWSyblXNZuWyk2SpblCVLN53KCblAk3LNzQALAAAEoLt33+Cflx+KAITYQ2y4mOVyxYLWTZsyWtHGFktcs8TRa2Y5meTK5btcmVqAKXRaD/kJO/kJfXlSIzq+E9J8bPiVQhPwCTfgEZQrqpiYKwwtMOHo4KOeF2kMUuprghgnlililJo8PTiAhNhDJk0bYmLXCtysG+Ja0yOGi1w0bNlrlq1cYm7JzkxuMwApSDoX5EYPkSbpvplJpsFdZkIT8BOX4CP8UMGClWe+Ph7SGsoiAgb+BgIOBj6ODgrAhNhDLK0bYceVutytGuNa0Y4mi3CwZtVuHDmZNcLdxjzZMYApLC4T8isn5Fid98KGbBk1AhPwKZfgTFUgrfPtwgIaEtIGAvYCHjZmHhiE2EOWrRplaMci1k5ZsVrRniZrXONrlWtmmXHlb48jTK5zACkkLhPyJQfkSz2zxmDBgzIT8E6n4JWUsUb5de3CAhZM5Bm45Zab67CE2EMGTho0cNMi1jibNVrRu4xrXLXM5W42jNlhxY2DjC2YAClcRhPyI1fkRVvlw6b4awhipmpbiAIX4O4vg6hwlGCikgnpwd+HwODtng/AxM5nM5m9zc10AITYQwcOWGTC0xrWOJs4WtGWLCtcMGOJaxytG2bK2aZcbdqAKfieD/kQO/kP/555545iaxqtaxvyOdTM8a5zO2avlPDhkhfhO6+E4XBYDBXRILbcDgcHbfLbBPVJVgLMFZdVFDFXTgbcHTlyD87iueM3FxMplJWIpUzNpL3x6+cAhNhDNoyxN22LMtZOGWNa0ZY3C3C5ZZVrLKxxZWGXLjas2IAo8BYP+Q5r+Q72a2IX4gWPh/jRYsIakmZWboiE2ENG+NuwZY8q3MzbN1rRy1arXGJs4WsmDRjhzZGDRjhxACloRhfkPI+Q7unBz4mPBo5JrsJRgsQCF+I9j4jl8NVgIrp4L58HbfgcHOITmZ4RjOc0Y1w35N+MAITYQ3btWDRszZrcrhm2WtMrjEtwsWrVbibZszhrmbOMrduAKbCCD/kQi/kQr7xMxMTMRCKqIhW64xc8OUIP+LBD+K5HMNze27y51mqzwnlGMam+O/HCFx2Cz8cEKCNChghggQRQIIEMEtOZlywAhNhGVo2yt3DDGtc5cWRa0aZmy1zhwslrBjmZuMzNm1ct2oAr2BOoDg/5Vkv5Vk/R8CN64xuMxldTqMa7eD4CYBMIIsuZiJqEzc3MGKgi6mETS4lV4E2vMXSoirTla4uFxnE0wqpokIERKJIlOauYlBMSmUqRURjOLxvhx7d+3ft37d3bv2lqNY1jGIqpiS95vnnPHv4HggEZiCKiJiZmYmFIi4zGbZxNRGBOVpiqxGLxlmrupqU5m1yqailTE1c1OJpExc3KSERExEpmBERMLXNymCkQTEkwiEVMCYRNLiXHt3cuYcuZy5gN6uEZiJlMJiYmk4mJgADny8OGczm83d73a6dq5duSD/fifvxc2zrnw44uriInSKa34mYxEYiqiuTCoqpqmoiomF1cQTEW3C5TMwREYlEXRLCohiJmUzE0iJoiQktK0zCZmUqnFxEkzjKZzebvec5u85nc9fE8Xlz1uJiUxMTCIEXi6UiLi5mMzjIB4eM5573ne8zKLJm1zE1MzFsxcQiqRKWZmZRMRMxlcoYRExMs0vUVBUJmIjCpxNImKLRGcFCJxEVPClRExEzUxFRGJgixeEKhEWgcvD8J37Bz5HXoHXo8HwPF0ubxdZqIldQVy8XxOvR16AAxlcXMWiKREJ7c1yIL8JT8HnE51qqUtsstlzc7wXNy7Cy5ZZYAFlSoJuUsCKCpULJUJQNlllSgiVKlAubm5uUSllzUTYCVFllFhZYsWASwSllJSWW5sAuUlCxYgsFShYW4ssiyxZZYUSkUJSWLLNypSVLKJZuVKBKSguZ3O83N3C5ublAAJQWCUm5QAAsLLFgAAN79v4H7n4EAhNhDDGxaZWDRytbM8jNa0zMWC3C3atFrRg4b42DFu0x5mQApYE4P+VjD+VkfjLdccZxMaro7Ag/4A6P4Az+OqnhnlvlmL5xnxQIWrFZWKSKKFGrlnnlxcOkAhNhDNgxasmbfEtwt8bda0cNMi3E3yMVrjLlwtGjbLlZMGIApSDoT8rsH5XfdenLecGKOy2ACD/gG+/gGLajhVZ1zjPMCGtIqChcBwEDAwMTHzaGAhNhGVy5ZuG+TMtxs2OFa0ZZmq3FibNlrjC2YZmbFi5c5HAApMDIT8qu35Vq2OFMEt1IaAhPwOmfgbfXqjvnn14YaoloKHv4OBi5uRVAAhNhDHNixuWmFotcsGWFa0YMsa1zmxNVrhiyxNmbFxiYZcoApHC4P+VIr+VKHwTE9I5IT8FvX4LHU4Xy3y486FyGClz9MsaOCEITYRhyNXObIwYLWzjEyWtGrBstcYmbRbkZNWGJuyZOXDVyAKTQyE/KhZ+VE/TCUrUtiyVIT8IBH4Puc818c8eOGUhoC0g6mDQMPFzsTUACE2EY27fNhytMK3EyZZVrRzkbrXLPLjWs8bZi2ZZGeNpmwgCk4LhPyqmflV/ywjZqlLEIT8JaH4ShcM9OTLiw4ZgIeRR6BQWiwmExOKwGWAITYRhauWzBlizLW+Fu0WtMjRstxNmzNa4bMGuPCycYWmXGAKTg2E/Kl1+VOmN0sk9U9UIIP+F4D+FyOuKL533ufBho6ygWBYCFg4eLl4esAhNhDBhics8ORktx4cuRa0bsmS3C2bYluLK3bsnLDE1xMWgApMDIP+U8T+U+m6RwrlHbkAhPw6Efhy7hgvWOWO3DWFy2Aydcssss8uBxwhNhGLMzaucWTCtZNG2Ra0yuXC1wxb5VrNjkxN2rTDmbZWQApICYP+VSj+VUXenTPDAIP+IUT+IQvc5jjxwIeeQOFzmDwuEw+bACE2ENcTVjjxtWy3K5YuFrRw2crXDfHkWtGOZiyYYc2TNmxACkgLg/5VTv5VaenFNzebg/4jcP4jX9YxwxGooIXDYrK2xwQyzyxgITYQ4c48jDKwYrcrNo4WtGGPMtw5s2Za2Y5GjLC3y4WLjIAKSA2C/wBKmf4AlY7Ltmptg/4nJv4nFeEaKKZAhc1No5YIIo0st4AhNhDltiyMsmPCtcMm2Fa0ZMG63Cwb4lrdljyuWbjC1ZMswApDB4T8qoX5VZc9o4ogg/4q5v4qv+us6sCHikegtHg8HhQhNhDfE3yM2jBstyNmzNa0cZWC1w0bsVrZqzyssbRgxy5W4AqnA9ECg/4Fvv4FyeG9caJhKFoy1nUxERcJrON4BjJy5g7d+1wi6uOvgeDw4jp1ADr0AZwAAO3flz8LM1OEYukERCFBKYuauIlSEUIQiYgSJmZTM3i4iYsZuc1cTURK5vv4niuHE8Dwe3fwPB5c3LnlMzM1MVhhiBbbcY58nHg4cfG44iKhpWIxMCUzNXUwolN3K5hMKiazEzdTU4cEo4675IP+Ow7+Ovvw+nXxuepxFRi8Z1uri1szZMxGa69u/Tq5cyJBx4SiYF1MAmAA5cwHXoAALq6zFAAlBCETMJRNXEpi6tBMTUrohKJExE0QTEyzCLiLqYtVwjOF0XV1MZw79vFiOM7jMTMlTdRhiIxXbwfAceA1JBMrTcTEzFXEJhdWSiCJqUxKJQBM1GcTNb1uAIL8Gff8IiWxaMsspRLJZYUSiSlKlAEqLKm1USZEKtWbAXKAAABKslAEoAAsAAm5RYS2ACwJZZQSwlFUXNxc2JsShYssWCwCwALE2BYAAAArff4bngAhNhDfI0xZsrFqtb5mrBa0xMMi3E2yMFuJzkx4mTBs0b5MwArlArQBhvAvF4F8YyThiHgIWAi4CFgyFgYOAhUHDwEDAwEDDISAQCDgyAgIOKg4JBQMFAoCIgYSGgIKOi4ojo+Ki0ZGwkDBoCBIWCg0CQMNBwUDBEFBwkLERKMjQCRkJeCgoOFIVAQMCgkDBwKBgIFAwkHAQcHACAgoCCQkDAQEHATFraWtpb21raMF4KYJwQwPgZc3AIP+O2r+O22Lq6VdTjNSusxMXBMZi5mMxi8TrOJmsxExU1MTCcZOHHhxcOPRUaqMQqauM7ZzmO/heH4Hg8ublzALq4ghSGLTNZiYImamLq6mZJuEXUxE1etvC8N4nivG8d5XloPyPD2qKRMWmJIWi4SgBKEkTERMXCJTExMpiYmkwTC6lMTExE1MTDOMxEiE1cQlMSTATExOEomJuEwmJhMBMTiYmCZTExM79Hyz4SAhNhGRm5c4sWTKtaN2eNa0cOca1xlzZlubG0ZYXDjI1Z5GwAqyB+cFhPxAjfiBH0adm3RptecsdJIQQQjGKcYTghCIjFGEZUy5F7Yseyc5QQhJgWhKUoSkSEUYIqyrCMYyhGEUIzid/xl3ZRhGCfd8WeLfEXdiijKUpEU6pzIEYxnGuPJlAMeIYcCEZThEjEIQIThNEjKBCMEYIwBky7L0hBKMkIyhGEECEoximnOMYXpWk5RkUglCUITpGIhCtIwkhPBWlYQmRRlNgnARVurOsZpRkhGcY4cOLGABNKcoSlKVIozrGc04TIwQSQhOUwYseiayVkqWlSFoSjFFNGMUbxw1rhnlBa6cl7XlCCEJIyjCKMJk4xhEhCMAADNOWCFJQlEmlOUZRhCEZookYwhOM4qyhKEpUhVWta6c2cBixgAGTLmz7Lowjj3b82fFjBKc5RjCcEZRJVlGEJyjAADFjZs+zDZSmCVqUpaEo0rGdYzrOk5RrGOG+GufJlzZ9l0GfRpzZ8mXVr1a82crTfZNCKkKRpC1YRgRjSMYTZs+aKlKYJYJUhCEqYJZJZs8+GCD/jpG/jpH1vGeHHp18TxfK66mGDhSlSzczlK63Cbnn4niunUmrgmEouhhBUpQiaIndXW4IExMZqyZupx4PgdeExdXWaQqUVcwlBUwvGQDOB16O/bw1ZubZTJN1uoVURqIiIrl4PgO/YHLn4G4XFxOasXRVwSlExdVcSITV1MxKYkiJRJFzVomaupiM1MLiExAAXEhE0mAA6dfCzUUiCqzUVMQhBN3M5vLv4XhguutIiagherQqUXi4WuFzCgceDr0denh6bmbTc3My56mKYjEUpUdvD8IAM6i4mYzREwEyTMTETE0mCJgq6vEiYXEgOPAAAus42xcRG9ZxdA6dfAnFVWFXiUqml7nOc9+nUBvSYuirhV0idXExcsyZhNWqWOPDet4RMTEwAHHh4aJzKY3E7vNymNVwrXCuTjw5Twiqmc53u82VTtxcYL7t1du2WUqyrm5R47LlmylyhLNhQBYAAlWASkUAWZpKqUgsBYm5QFykFgsssqUBaSpeUlAJQssWLAlAAAWCxKAAlAAJQlAlJQlLFgWWWWJUtiwABYsMsssu5QJRFllAsEthZYFiblQLFAABsssszcolBKsWWLAABYAABYBYoCJZUpLFlLBLCyrABYFyrm5sC4AblSyypSwFgBc2S2AubAXKALAAWNyyyyWbm5ubmwsssWFygC9/Av4Hn4KITYQ1YuGjVo3yrcTFs5WtGOVqtcNGjdblbOWLBhhZsGrNgA="/>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6.xml><?xml version="1.0" encoding="utf-8"?>
<p:tagLst xmlns:a="http://schemas.openxmlformats.org/drawingml/2006/main" xmlns:r="http://schemas.openxmlformats.org/officeDocument/2006/relationships" xmlns:p="http://schemas.openxmlformats.org/presentationml/2006/main">
  <p:tag name="CP3_INK_TAG" val="base64:AOI1HAOAgAQdBMQIqAYBEIx/eBAhP/hBrYqXb6vfcDgDCEgQRP//A0U1BQM4C2QZIDIJAJCbAwE3wB5FMwkAkIICAdvFHkU4CAD+AwB7hdI0Ek7ApD/TAKQ/CvoBhwGD/hYu/hZBym5zHOuLM3tuU7iSmNRyxrWuFcuGOmOnDpw4cMVwaqK1qMRWlZTO56pvc5Zne9547475553z3z48+++PHe98b3x473u82iqlWorHTp5HTl5Ag/4YYv4Ya8XWYhNTTDDhVVpEETMxdJrPC4XMxcotC2S05m93N3Npu+MZxxTbdccTGkRUsxKE4nGKrWMYqoRVYxiuU1x1nvCD6RNxcTKZRKJSE1CYmJjMRKYCaiYuEXepSQmJqQRKEpiYuCJgJgkiSJqyJmJgJi4J35fnx6ghNhGFy3yMG2Jytbs2DVa0zOGq1y0ZM1rFm0Y42LVvmyMXIAquAUSD/hOO/hOP48OOK8HwPHwyzN1mojHDXLp05cMURxjK73njnnM+HF5ucoxjXDhrlfC9gIT8N3n4bvb222yb92nJCi0IWhZKFYzw5ceG+O+NhhUlamDBTNilgzYsGC0JTnWtbxyxaYTmbL+AYUQgjCcZRIiJCMIwjKcoyRCEUCJGMIwhGMEY1z8+PGAhNhGVi4atHDLGtY43GZa0ZZHK1wwY5luTExyNM2XJlcYmAAp4K4P+FZj+FXOsMc8c55uN8Z5zxzdrxVcMYrlFajDHHhPEg/4cfv4cdeN5vi563wzwng4NVGI1EVERMzm7t1lkg/Y8e5TAxmZmZkTARcEwlPHw/Lz7ACE2EY2TlyzcZca1k3ZYlrRxkyrcWNkxW5cTBmwxs2jRwxcACmAbg/4Ylv4Yl/BzhMyuZqIxjXLlivA3WoP+G/T+G/XwcKjGI4NMERmZ4ue4hdZJBtYYIYIIQIUCGGmvD14gITYRmwtMrVjlxrWDJy0WtMjbItc4W7Ba5w42rXMwcNcjRmAKbCSD/hoI/hofu546vFcq5dK5VUGXNu823G+ni6CD/hvm/hvhxHBwzw3Fzu73eczOTMXURh4DIIOuFErm7lKETETESVu7vPPyegAhNhGVxlcZWzdutZ5GTla0Ys2i1zlcZluXIzzZsLZoyxZcIAqhAT2D/hu+/hu/646zM2hjGtdOHDHCtXFbTd5nd7nbPeNsonThGtY4cPGxHICE/Dh1+HDvfgtaWS1KQRjfDjrjvlw3vWsZxjCEsksVs2iOjFkxYMFoQXjhvfDlrrmAhN3Kd26BGUYTlFCEYyijCMoTIRhCKESMQgRlWEa+BYy7gCE2EYmuVu2ZMGS1zjbY1rTG1zLXLVkxW4WbbLicOMObKyygCnctg/4f+v4f3ZZcY5ztnMsxMIIRiMY4V04arGJ4ZVmD/hxE/hxN3reN6zBcERWsVrEVhOMxLKVzrdcOYITFeUJICc4zgjGELyjCMooSmEYoJ8Hkw6QhNhDNtjw5GTlwtzZmGVa0YY2K3C0asluTCwbuWjFvkauGYAqDATCD/jDi/jC50pFt3neeO98eN8eN5m4iKquTk8DHTl26a4TyzkCD/iJm/iJxmZvG6zWbiURWscOGOGsYwqaucz1jnnjzrrbig/ASymZlJMwi6ImJqYREkTVzeefHxefuACE2EY27Nq5wt2i1xkauVrTK4crcLNowWsGrTC1cY3DVq4ZAClcVg/4z/v40Be164cIwE3M7zjmAg/4h2P4hycb04XqC5vN98u6GjLJAYFIAIGBQMLLy8LXAITYQyxOXGZq3crWGRmyWtHLNqtcZGDha4bOGeVk0zMc2JuAKWxeD/jaM/jan7cUM3c3czVVwrtiQg/4hrv4hqcTWIxpqiWd31mOohdVBFq54BBDBDBHFHDLTj68AITYRkyMGjNg5ZLcWJsxWtMuZutc5WLdbkzM8bBm2cYsOTCAKYhiE/HVV+Otecrrwx0rCmamTNi0UxTQAhPw+Ffh7rpmnohkjiw0vPHfDjrlhjx3AhOFO8IEVYqoxjGs8vLjxACE2EZcLVowbssy1q5yZVrRsxcLXGLE1W4WLbExZtGrlkzbAClMSg/42+P43C+zp25cMVW63e5uD/iJI/iJDqt5xcm+HHlzwhdFNFq4YUEsc8MJHTYAhNhDLJicMMbFqtbYcbRa0YtGS3E2xY1uXKybYWWFmzxtMIAp1JIT8dIX46Q82fhYcFbYYYa4a404zilGUKWpihingTIP+Ikr+Ikvhx45rjW8ZxPC+DljhyxwatnPOPF3fgoS26c4xnGc4xECME4RIThGd9PHjyCE2EZcbPNhwsnK3G3ys1rRljaLcLhu0W5crFplb43LVg1xgCnIog/475P475+8INZ1TPKMKqIlM5ZjOM1fLnrFgg/4iSv4iHeMYzeZ6ubu43cqjhquGKrgqK5653PWF0VDVwRxCCEQwiGCFBDABPHfXg4dQITYQyxNmznM2bLWGNyxWtMmRitcYXLFbkzMXOXNkbs2zdmAKoAE7g/4+eP4+hfB11xxxGq1w1yxrGqqpxOMxGZ553xz13z31zunau3bh2rhfTfC5hPxEOfiIfxYmSFoynG88N89898+HHhwzwzhLBmxZs2rNi1aMmrBmlKs8tdOHDrjw61wgg/a5entckymJiJiYurkBCJETFESTmNzvr6b0ACE2EOMOJxjwsmC3GyYYVrRowZLcTVliWs2mHI1w5XOXDlxACowBOoP+QkD+QmXwL8Tv2eRvWK1PJjWK5TiqlZMzMXCJphN7vnx65zMY5IP+IjL+IjnhM8ubt3uuuONbxmrmpiUIRdEpm6uKmmKhhjLohOhLuxShCCEoQRE04RhGMEowjKKMIoIiJOcEYZeeITYQ0a42bnMyyrWzlrlWtGjBgtxMWDFaxasGTJm0xYWDJgAKvgKDAoP90d+6P58gHPkAAAAAADr0AHTq7d+3fxOOGmIiCrpGM6REGpRWIhUUiqppU6mKjCrqorCOGqxSlyuZwhEQKJ1NTSJmyyYlOZXK4Mzc3uczOWbnM3NkxmJuYzbjNzm0kwEIu73xnj14cdb8UIL+6/v7r/sAWAAAAAAA8+ABmudCUEolARNkud5sspc1iFnV3LuSKSzYVGxUp3lAqVGb47ksqapU3KAWJsRZm8ksuWzctzZmxNxcuUV3Nl+L46CD4cM5uZiYlESIWSi6QoJmLm0EMQmEpmFxMJgiYkETFxKJKSQlNTEpqUqSImYVmpiRCYmJTARMXV1dSgCJTExJEgEXABEgTAmAJgTAACJRMTBMSTExOfN8t8GAITYQxxM2eZiyxLcLRw3WtG7Bytc4meNa0aYm+Zu5xOWzRoAK8QGeAYP+GpL+GpuFMYcIiEZjMzF1GJw1dTMRNQxCqVhiMRwnhWKiKqLip0qo1qsIqJvF4liKMRMJTmcuN3nebzc5vc5ze7tubtOV3OdrxWOHDGIueN8W4vxQgv7IY/sc2ZniGLlXnnlnZ12e6eZ3W9dWbZq15bNlxJMubgsubY7nlOqonnF1tLsiyWaGyxZUuQkq1LGJIZvjz6zog+lkzK4TCYQqaiZkuQiREkRaImJhJKJExMExEhExMTExIiQRIRcARIAAAIIkTJMxfP33iCE2EYm7DFlcZcK1s1b4lrTLkzLcLXNlW5MmHNhxsMzJqybACtEBfIP+JGb+JHXoOnXxs6aiqiMRqcRF4zMl4tMZLmU3NpQiUszlFxEZi7bi4mIhUmZnMonERESmbmRFMTEZxkYyg/4Zev4Zh+QIJiYldXW63WYKmIiUJhCalNZgnGYi0ytN0mrTnd7znc3M2zCZRqNVrGFFxEqYxVeB16Dt3IPyuM2yuExMxMIiYSmLhNWRdXESCJgiRKABMCYTExMJhMSiYupiYXUkXESC4znr67gAITYRia5m2Vg2brXDFrlWtMOPGtwuWTla2yuMuPFhc4czRgAKzAF2g/4m4v4mq8TwzVRipiouqxOqqMTFpleZzed8c8d7vnG53GczdpnF6vUREFJRmLvGavFTi4mJWUmEpJhSlZjYgv6x+/rIHc1NhfHcQNKiXx3OzrdjeXLmut73z18Pd9+dq4meEi4zO85mZjJFJZJmCFbJO+vk+ECD7Rm5kuImJgRMEpCYExMShMRJE1dJExMomJiYTCYmJEXUkSiYurq4iYkTEpvw/ZQAITYRlc4XDHGwZrWjhpiWtGrDCtcs2+JaxxNcTTGxxOWDVsAKwQFtg/45+v45+0xCbiO/bwfA8HwDr0A7THDGOWqxVVrOMVKhNFJmZuZmZMDE3lu5RGGkymc2qYzm+eeufD3xg/4HLv4HL3Hh4eB08XxOfK6LoDhaETExOLiBLNZTNomRF6zUpmxNTiYgiBUwjNWupJxuK7iD8zp5+ZuJFKmphKQhJJKYlFwCYmJiYmExMCakIkiQIlExMTEEkzfH4FmPOCE2EYmDJw3cNmC1ziYY1rRk2yLcWNhkW48uFy4bZHOHG5cACqEBU4P+OnD+OmPr0dfC8PxO/LwfM3rGMaxWq1qNVTGamU1a1ze53GZRMTdk7qZi01KKnFx4OfB8HxSC/jTb+NLffrennfGfL6zcsqhGGI2LQtgWK1LGObFqpMer278YhOVhmilErGqM0QIRARgAQihFCICEYRIRIRgihNn7cTwUITYQzYscTVzlbLXGbNjWtGDZutcMnGFawat2OJu2YMmrfKAKkQO1AoP+Vfr+Vifh4JueLnfOeM5yjMIvG+C6TNbu1yus4TdWqonhiKjCKuqi8JJiUxMLTM5TMIiEUiFRNXWauWYXU00aVNKhHBVRGIVTDCqRHTw/C69OvTny58uNIuJmLmJTAlFkoiI1OIiZAB069rhERGIjFVjGIqJtN5mUZSnLaeLv4HggHTqB4MXeWYzVqMRTDF9uvSYAgv4Vq/hW3ObNnvnZ2RuWbncLywbTbV5YmZZlkrLeNypqJZKXKCUiLNm22WyBJDNy5YzzzctXnnNbRqWbZS4mefAePPjz8k3w5sHLy4lVvjc7zbe63d9/R9PwfCHr252CyVZYrcqpcu8bAlkoADnQPC8mTxUqtrZ3Phsvw6CC+j7H4NuYjNVorc3NhZSVGblGylgBZuWLBSWVFiwsWWWFhNglEmwudykoJZZRKXKSygJZQsFhZZUsspKRYEpYslEoAEWULAABLKlFiWLLKEpZVlHb8P0/OwAhNhDFuwZZWzJqta5Gzda0bM2S3C2y5lrPG4x48TRqzaNGYApYE4T8OoH4dQYw37uHkz0wxrWWO8aghPpbvpb8eLTo04MMs690ywCFwWWgizsKNKjprxeDMIAhNhDljkzNHDdstZZmmRa0xYsq1w2xt1rRkyYY2LFnjaNGwAq1AXaD/hVm/hU5QRFTUxNXGYtcZiUxuMpzFxNXCbd/A8EDp1OnXlz8C0JiYmJwkvr4Xhh16eLi0zcTKZkpisY4deh1gv44Q/jg+rvO4jLCy5uW5VzuWhbmxZACUzTsVEgAAevfwWTxuQFNar4fi+M0gsxEtWhAGyzQS5bKlIgFoAJQWFkEqWksssoVc1278N+nv4IAITYQ0YZceFhmZLW2VkxWtMOVytxZHDVayat8WFg5Y5WbVsAKVBOD/h02/h0vvrUZnd53vd8bvuCD/b5fuEfA3zx3WujUZ8KwhM3IcHDGEwnhz8HDPAAhNhDZrlwtczfEtZ5HDBa0YsMK1zhaM1uVowbNczjM4w4WwAqFAn2D/gy6/gyh8HFxz1vjw8nWWZm1orhjXLXTGuE4icFQlzzxvr1T3zvN1GMcuWOFcN8OOOdbiSGIiqjUwzjrjrHeOdePW4sxGsVwxwnhx4ZjaoT7eb7ffLiSybdmXJWiimCFsEqJXhjnnvlw4ceO+GeGs0JYsltGLU4GTRbJRGOPHXDXCzwysMJwrJKMkEKxhntnwZbVwTxT2adUMULSpSUYxnHDPPLPDHWgg/QxPwDNY4MImZtKYiZM4mLxEJiYsTBMCJmEl0mbvMk1iMRU0BUIRMXMpgmJlMXE1cXm8zd73yAhNhGFk1YNceZkta42zZa0b5sa1wzwsVrHI4zMm7Ru4Ys2gAp2LIP+EgD+EgF1rdZhUcufKr7XCpLnd7zdzKInE6nAg/2xn7Y1yhiJjLv43j+B4PhZUTFwKuri9zzjnO8gg/Y4eDvPO5XEiYkhEwiEXWa2zHG9zFAhNhGPDjbOcrXCtZ5MuNa0xsMi3C4w5VrlmwY4sLbJmxtnAApqHYP+FCb+FCfrlldxKoxXCtVwnhnW6naE+tU+tV5GfJS2CUrSjTDPDfDlvjnnpphPCIXNWRya2GCCCCEghRwQwo5Y5ZZ78MAhNhDRgwaZGeHEtysWmVa0ZOXC1zjwtVrls0Z5GzFvjatcoApGCoT8Jq34TVzhRwUyZ4T7TL7TPFj4FaxtrIXIYGWGFDkZ8IAhNhDFkwYM2GPMtaN3GRa0aNsS3E2xN1rDI4Z4szJiwZZWoArbAYgBg/4dEv4dIejw/C8Gq41x1vW8XiYzWZNxNyubi4mEyZjNTEQqdXUUxGKqIiOXj+N37OfI7d/E54REVhhVRCtIpSYTRJOMxK3Hc83PePDAgv5MK/kw/BLLzvO5vNzvLneVWWs2WVmxlRUbuW22UsVeT4fg7x58Hv17yVmpVmyby2E2asuVOWQkt5555euggvgRtSySpt1pLAKRYstiUWLAsAsCxaJUgASiUSlmbm5c6WCrd+n7d+ghNhGNxhy5GbTEtbNcjNa0cuci3C1YMVuJm3YsWLVqxxYcIAqWAUeC/k+L+T8dlJOeC+skJCXNbd26D4jxkxO3fPnt8z3NuTl8ZuCD/gUk/gUB3jM23PM8HO3OCIxWnTHLhiKbvPd4biyarHLlw6YxWMxmd228PlzAg9YmLJmJmIsuLq4JhMJhARKYTEkSiJqZhJd9evXj6QAhNhDPKxcNG2NutctHDNa0aMXC3C3aOVuFgwZtGbXFkZOG4Ap/MoP+BqD+BqHwpYhMZZuc3OY3jfgePymkTEVFYrhWo1nG4zaD/gWU/gWV8HVxcxcQiYmt6vDg4Y6VqKuM7ze73u+dc451IIPxvG9m4klFXAFJIzEygBaZvnN534ghNhDhq4cYXLlitZMczJa0zY2q3FhzZVrRk1yNMOZtmcMWIAqYAUWD/glc/glnrMXi9XiDlPCcRMZb59Oq4FTy5+VvE4uZvObWuJiYhCJY1YCD/gSa/gR5xMbxznjXgm+c53E4jWuR5XGpXfPW/Bq5mMRw1jGmkZrbcz16dXi8uICC/BHXu+WqspZsLBKiosslURcUVR8vnsu+QCE2EN2GNu0as2i3E1xZFrTNkzLXDZxiWtseZs4zYWjnNkxACmcig/4Njv4Nm+XXp4PDNZiYmrqYtc5uZhhw5ZCD/gN2/gN/1rfa4qcXVxCqjFKgzN8c14aDVFIiBlaSYXExKMz4fh8/ACE2EZWzFs3wuGi1i5zYlrTEwZrXGZu4W4WznG0x4m+PJjYgCnUpg/4NcP4NXURCLqJicxlnn4HG4zFxmYlMxaOXioP+Bnj+Bp27mY3NXVcHSuGo6RXDpjljERe+OeeePXdgg/EtObmFwTEwESRcRuri43fHyc+gITYRmbNGGJiyaLWzFjiWtGrZstwtXLNblc5WOJg4ws2zNqAKURKD/g4c/g4ddp1rGMQi9o7gg/4F2v4F21TK1y3jjFeChYM8zcKBGjhhlprtzQAhNhDBg2ZsGzBotaNXLNa0atcq3E5ytVrdqwYtsbFs3cOGQAppIYP+ERD+ERu9xzrdXq+DVODFYqFS468XwgCD/gRm/gRTpwams1uMym6smbjjjvwz4fSD9DHPObJmYzWYzi6uCbXPg9e/YCE2EMWbJwxxsmK1lja5lrTMwarXLVg4WsGuLKzZM8zFmzyACrMBWoP+Eoz+EpGh4erjjjnU1fBwjhisRUVKriZm05TPHp16dXTqAq0SB4OM1xhhWqxUVheAg/4E/P4FC+g8Cp5TyvUzMzm83NzcZuc7nO43wvg1HbwfA69Hg+AA58nXoB4DVVUTM3N23Wdgg/U4e3NQSmJurq6zUpgCLi0xeLiIQQQkkiUTCLiRdTF1aEzPP2Z0ITYQxyOWrlu5cLczdgyWtG2JmtcMMzda1x4WWJmxxN2TRkAKaB2D/hUw/hU55Xw4vA6xKcXhqMVEXW43YIP+B47+B4GvB6dXizO53G6nU4rHK+meQITuRh4DhGkJRhGCMJwnCsa3jOeOwCE2EMXDZg3bOca1llyN1rTG3aLXLDEwW5MzJlha42LTI0bACnMog/4W/P4W94wwidc+HPG4zbavH1KJxFcI1UaXoIP+BsD+BqW5zOZ4u8cY4ojEV4XXtwrUVEyuOep58IPslZEwuIuc1dXE0urq4zC89fPvyCE2EYc2Rk4zY261uxcMVrRiyZrXONvhWtWWLCxatcOFoxZgCoABMYP+Gfz+GhupzE4YrFaOEwq4i5mbvNcYylNVPgdfAvpEAIP+BmD+Bl3hc1MTeJjn4ni+NxhMIuJItMZTa3Hp5fbeN2CD9rVfAc3EwlMTEoIFShCIlMzec5mZnfgAITYQ0wtMOZy2ZrWuXDiWtGzBwtxYszZa2y42TFy4YNWmbCAKdSqD/hoi/hovmbwxOqqN+RxiYi6yZ34Xh4lEwxmuPTCD/gbS/ga7cJiJuZ3fXHHjeZkjVdHLljFGb7uvUIPzN3Ml3NxMTEwmYTEwgRNs559evoAhNhDBm2bM2bPMtbtGuNa0wtMa1ziysVrPKyatWmLHjYsmAApfGoP+HNT+HNnJeOPDMEsTqdRpw44Ag/4FAP4E6eMcnCMRwjBmb476z1z1kITrWh1aoRinKcpoTjOvHsWAITYQ1xZmDDE0yrcbHLkWtG7ZotcMsTZa3YNMrlhhy5MjloAKSw+D/hsW/hsXDtfKulcMdIP+BjT+BjUNRURFeDiFugIY4UsENeXjxQAhNhDNuxyYmWLKtZMGjda0yNci1xiY4lrDHiY5MrJzlxZXIAqDATeD/d6fu5+oGt9OvjbjEY1w1rpjWMKgqJxKZrNTFr4zvnPhgIP+Geb+Gd/YHTr4Xh+JzhMkZqaupxMAiTExExMS3mvFg/gbyZnjxi5kC9XNXU1mILgSqRExM1K+/ux6ACE2EN2OJzmbsma1hlyNFrTNhYrcLVpmWsmLVrjcZGrVrjbA"/>
</p:tagLst>
</file>

<file path=ppt/tags/tag1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0.xml><?xml version="1.0" encoding="utf-8"?>
<p:tagLst xmlns:a="http://schemas.openxmlformats.org/drawingml/2006/main" xmlns:r="http://schemas.openxmlformats.org/officeDocument/2006/relationships" xmlns:p="http://schemas.openxmlformats.org/presentationml/2006/main">
  <p:tag name="CP3_INK_TAG" val="base64:APcVHAOAgAQdBKgIjAUBEIx/eBAhP/hBrYqXb6vfcDgDCEgQRP//A0U1BQM4C2QZIDIJAJCbAwE3wB5FMwkAkIICAdvFHkU4CAD+AwB7hdI0Ek7ApD/TAKQ/HgQKgsoACoQCmQGD/gOM/gO98TjwRNwIpSSbTKJgVeGL8LwfAOkYxwrWuWta1210rtXSOU8KxXDFcFRE3WUxd3OZ43u87njPNmbm7bnjO853O0zEjbjY0pOc8ee++O/DreeIgv4y6/jLn6IOfHzsuzs7bmmWLzuWbzzz3lh8PhN5uXNKd5eXxuTVajcM0JbDVLZDL4ssstkuVlks3c7mxm5K2bZ8L4Ph8SiD8rV+/GMYxFXebuSamFVFREhMREpmcxaBEwEJRJMTCYTCYCYmJRJEkwiQImJIlEomJRMRKJRMiJlc7+A8w+CgITYQxxYmTFi5ZrXGFtmWtGDfItcsM2Ra1yuWTNnlZZXGJkAKmwFFhPyGdfkMty7NvC4erXq18DHghSEqQpRS0KUjaNCMY0jCcCMRGEoyiqred5TlXDh54IL+VPP5Uz987zp3nWCXncZuSytltksvNSzcpc2LVXnxS584hMSspUQRVnOMYRQEYRIwiIRhGEUIoRhGESEYRCJPb1aV8BAhNhGbNlYs3GJytbNGmFa0aNsi3E5cY1rlgxxM2zXFlb5sQAqvBasEg/4Z7P4Z7dbHTqTcXW6zVoupiaTCJqUYzi63rjw69N648F0AAIkOXMHTq6dfAukUhVxM1aYmUxnF0nEwRmrpExEXVrrM5jr06gAd+3Xp4PgePpmbu7jKYJkVMVUYmqiYVeJjp4viceB16ABMRF1MQjNTMi4XUkpiLqYiatETGcAAq3Dj4WVVEVVKmohUqnFqSi4nM3O7vc9e3cAAcubt38C4VYCrFwm6uZTFokiRKCKlWYmJmriEkXVhEgujr0eD4Hft4uJvNzN3BKFTUoiyKiIiITE0iuXg+A48GcZxMZxuMc8TE669M4c+QBz5A58rWtcyQ3y8PF8Qg/4kCv4kC+/YHbv4kqwwpBFytdzG4uZ5+J4vTr4Hg+B4PTr068ublzAAHTqFWCJVaCYmrhNJqSsxBMQRdTQQQIuJmbjMXVgAb1MYz0liaiYJgImpCLjMRaFlufbvw4lWAHgeD42arUoRGSbZskVBNLtfHxucdfA8HxPF8TjEJi+fheHy5sZmy4uJGYXMSiJKurgQiIiIVMAADOHXp4fDKVxd1xi7lFxChKZupliIqoqazVxdTUTqYupiZiI5eL4nft37eH4XXp16OvQunHhvXh0zM5rMTUxiUXWYkgqYKmIYmojG9OfJ37denXp16d46eHhDl4fhdejnyAOPAFX0nkpUTF4iOUI2gvE1GWJdrYsUsplsqVZLCKi0LJYsqwBNyoqUJQFygCUASgBKCVKi5ZQolsCyUAiyzZYCwJQluUlFgsACyywlAJQAAALAsFkqwLlBYFzYAAJRLcoCWWWUACxLYWWSgXKFglSyzcsoBKllEom5slAAllJS5sWTYAALJQLJQAsACyiLLDd+H8K6/EAhNhDhnhyZGbBotY5GTla0xtMK1w1b4VuXNlYZmbNzjYZMoAqbA4oCg/4pmv4pm3Lm69PB5Zq6km4slCamipxMFXAmCJoKtrY5c2t9OvgeD4W6icXpU0hKVymZjLr4ni8uYABy56uJQiYiYJopNLNxczMwmriUiEESSVnG9XUwZxvXXp4PgePwXEpqalEERcTMIQxF0ceC6urqY48OPDr08Pk1z5XUSOqE/BOF+CcNCKU80aQtSmCFFIQnKckZTnCM4RnOKKs04zjWc8ezbky5MrJlFKseLLk06ODiIoxJwIQglCdowgQgTkAAZ83BtOsKxvGqsUYQlNKMYRShGCUkp2jKCkZQkQjCKAhi16s+bTo16terPmy5L2nJSUKKEUYownCEYwjCESbHq1mLGxY8WPJlyZcmXVr2bdmFj1a9WvgcHBhAg/M8x7t3CZm4TEwETExJNXSYmJi4AJgBEoCYATEhEkSJqQARKJhMTEkTExdTEzUxdTCUTEolF1JNXEwBEgAJgEXACYmEwmAmAAmIkAiYupEwAJb8f1an4KAhNhDTE3xY2GFstb5mjFa0atGK1wzytVuJy4cZs2ZhlYOG4ArTAXqD/fnfvtfJ7GJiKYqqxVTieU6dI4RpwpSkVeHCcXiYibxMze5m7XULmMzd3mdzdyi13GbzBG6zedzktV5eDHh68fh12IP+CS7+CTOrREoiYRdTVwgurq8ShOLiazQXEzM3cQq6mC02YzSpirqaupiUsZiYTEwiYmJhcTrfbn4HPwswg+HnebxRMEIQi0XcCJEkxNXBNWgmpRKEphdZxKYCYRMwAAACJgtmc3u3HwfOITYRlcY8zdsxyrWTNyzWtGOTCtcYmLVa1Y42GPJic43OTCAKuwFkhPvQPvWYsEsRopbFbJgzYsGTFkyUxUySpKUbThATheOGOGd63jGNY3jO+HDWt51ghOsrxw1nGMZ0qres55dWvRXHwODkyoL+iqP6KlzZtfB5tdbq661qy5kuIlkjIYXNxLmblllLZazcpADNk317AIP2vBzNrvMJqVXExCYmUWgSiSrgJRMSRJNXAmAAmCJAmIu+vr3fuCE2EZmbhg0Y5MK3LibOFrTGxwrXLFqyWsGjZuycsnOFhhaACo0BS4P+K5j+K5nxeCenh+F16A5cxy59Lqp5Z5ODVampJmVb1lM5m7m6RMRKCIzxyIL+dtP521XNgA9ewSVFlUXO81LZYsXNiESy5uefE8iD1wzcItJckIghNXMxKAJAExIQmJiYkS6/AtX7QCE2EYcrPHiY5W61hjys1rRzhYLXDLGyW5HDhqzZYmzXKzcACuwBtAGC/nQj+dCQAA3JcWWWWqSxuWNyyyWCWlsrYsi4LlhJN5pbZ3BlkkshLzUZTm8cniTxcubxHHiW5sNc2WtW2NdefN+W/KCC/oSD+hIQAA+rzyemSRzcviTExbm8lkjL1V6m4WXYtnZltlbO2WbiJuVaa252q2e83VVTS2wllzZYKuaRghcpJsnmAIL8HfLt3exNlstLLNyrBYllsLJZRYRsLKygLi3Nisncs3LcULLlTc2LAuVcssoEqUWSkpYlEpFmrvz/hHPiITYRkZNMbNwxYLcOHKzWtHLNktxOcLha1Ys8WFnmzYWeHIAKtgFug/3tn720eNxiEazwnhGuGKxjU4mIXE1tBjdEwTeV5zmmJiLibm5tV1DEzEzOUzEkRU1Am7zGYZuC/ulT+6VQGbE3nc3NyxZYZkvAWkqS8UtlS8QWau5qETVttd8dkmwbzz670IP4Ar4BuZiJwmkTElZXEkxEXExEphFgiYmJAhKJJhEgAmJiYRMJhIm78ny79AAhNhGJs1at2jJotauG+Va0zMHK3E2xsVuPE1xMm+ZlkasXIArWAYQBg/4hwv4hw+XPwrwir1TlGKxqIxisYqq5TiMRFQxFYuEXc5M4RVBNymYiJhtfMuUr3xvnxnO6pEZZzxnizErWcMa6Rwmee/D8nXqggv7sY/uxk2WKLO83LIQNS2SwlibECaWmbERVLFmrFRZVAWEubyy5UTOczOd8e+fT5+r7wIPzPKfBaYRMImJiYCYImJq0XCYBMSiQiSJiUSiSJRIJgmEwTUhEkAi4lARczMme/qvYITYQ0x4XGXEzzLcLHHjWtM2XItcuXLFblb4WjJnja4mTliA="/>
</p:tagLst>
</file>

<file path=ppt/tags/tag1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9.xml><?xml version="1.0" encoding="utf-8"?>
<p:tagLst xmlns:a="http://schemas.openxmlformats.org/drawingml/2006/main" xmlns:r="http://schemas.openxmlformats.org/officeDocument/2006/relationships" xmlns:p="http://schemas.openxmlformats.org/presentationml/2006/main">
  <p:tag name="CP3_INK_TAG" val="base64:AKA3HAOAgAQdBKAIjgYBEIx/eBAhP/hBrYqXb6vfcDgDCEgQRP//A0U1BQM4C2QZIDIJAJCbAwE3wB5FMwkAkIICAdvFHkU4CAD+AwB7hdI0Ek7ApD/TAKQ/HgoygoBKAAlAAAAACvACnwKD/eefvSfF0iL4Z8TxfEAO/YAHhZjFYVFamMRqqxWMYiqjFVrEYxVUnUoiIiZqZsMzNZm7RvMXcTdmYtcozGbWuJoiLLq4sQQFzCLmcbXa8ZJhmLTFxExE1dTBFxcpXUxEXCZb0FTMymamJgTS8VURUpyyyRCpVO443fGcpxWscJrPi+OAgv5Te/lN345ll8d5uAHeAA7yVliWCVZZTJZKqwuWsuwqVJqLUpJcIQsmzUsmpTZdlZahsIQlRuLLLEss2W2xbm5tltVYsELNludwZcLlJUsS3NhLCVY3myWEqAymEz3478PwgIPl6E+rcVKImUzBURZK0wkAhcTExMETMEwi6upmAIkgmBMTEokJgmAuprOLiJiQi6kCJRIIkCJESAIlEgTCJAJq6kiYlEhUrxnGUTUgE1KJRICJCJTAESiRMTCZvn8B3HiAITYQ3zNXLRzhxLWORk5WtGzbGtcss2Va0b5GLjHhbY3OVqAKoQKoAYP+I4D+I4HON648OPBvWcTGYreN4zi4mLRKLqUTKJpOLqamEwkETCauExAAXS4mjNEwiYuiYRKJCYCJq6uriYkq4mJMZq6vGYmrHo8whPwMvfgZfxY8mXJlxY2jTix6NOy8oyWjRaMCcqkIwQnasoxRTRiQjGSCckJwSjFOMLoxlNGk4se7Gx7Nuy5FDLq16tebPq17scBCcIwy6NObPky5s+bPky4sebPky6NOTLq16NObPmz5s+jTs26tYw1Ag2MRCri5tMTMEgurhF1MXUk1dSTExKJESBMCJRMXV1cImJARITAESmprNTFxMESAAIkiSYCJTnz/Pt8CACE2EYcjhvjx5Gy1o4ZOVrRriyrXDJkxWuWzjNizMMbPI3ZgCogBPYP+Ipb+Ipc8XxPJ5c2ZzMxOorhWMYxiqiMxd3c3M3N5Zzmc1U6ro6PCgv4/u/j+8PDfDl4RbSo5JItnWttduvNK9e/i88fCg/W8cwmczKSSVwlEwmEwETF1MTBF1mt75+LznyghNhDPLma4sbjItZsHOJa0ZN8K3C5xZlrDJmyNcTlk1ysm4AqRATuD/iO8/iPDTG4zU4ajwnBq43eb68OMKnCmrxer1eEW3eeM8cZag/4BhP4BaVcJq63O58fh4d7yuqrXLjw8JhEXm83udtt52jOJ5X4B2IPwsLnOZmLq8TKGauFZhE3F0i9TBF1msxcrnj5vePCAITYRhzYm2JnkxLXLZvmWtGjRutxMG7Ba0bOG+Ri5YOGeVmAKaB2D/ink/inl8Dwb443Odztmc6zUVUdL6coAhPv+vv+82fVhxQWlaOCeCsEKq1hhys6Fiy0LVorpIoIBHCjlgjSz42+DICE2EYseNlhxNsi1gyZNFrRg1aLXDhhiWtcrPC2zYWuZnkbACmkdg/4spP4sq823jjXPXPGcT0dOGvArlvlxSIP9/h+/d48KcL4Z5Xy3i6yzcc9eDjwZkITgZOvK2SEIk1YxhWMLwwzve+nQITYQ2xMmmZw5cLcuTGwWtGmFqtcZseJa4xt3OJi1aNsTdqAKqQFFg/4szv4s244b0hi6qI1itKrLnfPvy58bpFVwaiqmLq4RhMM3m956dfAxU4CD/gKO/gJv64cL1mZ245zvec3WdTyjtz5eJelQ2tlmY43fG85yVjFa6ceGYriAhPBlU/BcIynSAgjCcKpyklHBWE5wnKtIRQjCMCMownCVZTlOU4xv17y4ACE2EMHOFi5YZMy1k3b5lrTCxarXGTGzWtWubM1bYmzlywYACpoBPIP+Fhz+FivprfLjPKOOs1NXSFTU1FxczcZq8XgRF4tFzHXxPHq+MoT65T65GeXJrti35MMsM7xjOcr4KyjSuCFoZI6sVKWlK0qSpJGt8+PDv0clWsyD87xbjhOJhc3MzKLgmLiLhUxMxMXF0mriazW3Hz/FvXYhNhGLJhxMcbVytZtXDFa0aYca1xlZZluXMzYMXDFxjwtmoApWE4P+FwL+FwPp15c/EuMRVTwtAIP9TV+prq7q6mLmuPLe44iF4GwsEethgIYI4ZcDkY0wITYQxYtmmJiyaLWWJk0WtG2TEtctMTNa5zMG+NowxsMmViAKcCqD/hpq/hprBm6mbqwphWKxWHCrxN8uuJiwg/0Xn6L0HiXhrUYwVLOb4uN8W5Wzw51NwITwROU+7GCaMIkIkJwjKcpwIkY1z8nDGnOAITYRmytceJq2cLWeRo2WtGeFktcOWrdbmatsLFi2wtGznGAKgQE0g/4eoP4eoQ8HtmRDTThPCEQTbMzcTVxRFTy48qmAhPpFvpFwlklbNSlJwvPTfLXLfDe9yVMFsWbNTBZS9b45706whOZuQ7MYpxiCMIiMoghOCEYRgiIxw8fXOXEAITYQ4b4cLFi2aLcmLGwWtMjHEtcNGGJayc4mjHMxcYsbhwAKkgE7g/4mTv4mO/JlnW9b6eL23EKjWKaqoqcrzxnq3cypWOFY4Vhy66zmwIP9QV+nj8Vw8HwPFx4OPPxzzudw0xrGuUaxXBwjCEpm4RNXCZ3DYIP0PCj28RGbtM2i4Jq4JhMRJExKJiYmJiUr7+rxxwAhNhDjM0bOWzBstxMWuVa0aZnK1y3ZOFrRtiZZceNy1ZYsIAp4LIP+KBL+KAXg49rhNs3lmc1vl4/K0RGGsNRieHPwNqCD/WKfrH+18azGWUxxrPDPTPhTy7Rwim43e7c47445kIP0PEn15WmYIkJSExdSJXe99/Jx0CE2EY2rJs4yNmS1uzZOFrTK3brcLdmyW5HGRriZZmOHE0ygCocBMYP+Kwz+Kv/q43jjG0qantx4PCuKgmbucxzw8XEyrfjeD4GQhPp8vp/8TJfNGUpVhGd2XNnZMtIygkhGVZRjj2ZYzjLLgx4tIITsYqc+da3jEEYREIwRgQjBBGCMIxnPL0Yz0CE2EYWzhg2xY8q3GwYZlrRy5YrcLVu5WtW7ZnmYOW7BxjbgCoIBM4T8V+n4sDd2dmrRKNEoylGSE4JxrDDa5JGSCEGPdv43H2Vmg/1in6wnn4XPpvF1nGUzebvc2hUdOvQ7TEQjMzz8Lw6vxdbAg/gjHh7453dpSACJQmASCZnj4Pn3XnAhNhDJo4xY22NotbZGzda0bsHC1xkws1rTMycYcWVy0asmQApnIIP+Lt7+Lt8OKtxMXBV6qI05Tw3qrIT5/b6AXIN16WpgtkpCUV4563xy14ODOuOD+GPJOfXe1piYmJi6uJm88/N7xwAhNhDVlmaOGzTCtytcrFa0ZNcS1xiaYlrBm2xN2bFo4yYcgAo+CYL/AAMl/gAGTACC/iFz+IXQAIPp049eOZWAITYQ3aYmzDCyarczRnkWtGLDItwtmGVayYNXGJq0YN2rFkAKdCyD/jF0/jF1cubt3CY5q3GauIiqxVYqcImM46nEhPoXPoXWPEjAMWPkZ80qRyIJqznhnWrDHCy2xxlMhNFJwjJCc05xRREUQRhEjFO+Xkwn0CE2EOWWJs3b4cK3C0xY1rRk1aLXLLNlWs8rJyxaYXDDM4aAClwYhPxfzfi/nx4hxs+ZknaMEZY4r3CD/T5fp8+nUVx5cdWzF3jvqI0AhcZkIYNChIyOEhjjw+TlimAhNhGFmxyMWuJytZuWLha0YNGa3DiZZluHExbZWuVuzzNGgApzKIP+G+r+G+urdN51HHhnU6ziKnGdTq8RKZzHPSYAg/4CrP4CrefJ3jp5fTNbxes0hCrwxNQ5XyzyccCDx245mIqIJuMpIQJlM5u8338N6QAhNhDBsyyOGGFmtysWLZa0zZGC3DiytluJw1w5W+LLlYtGYApgGoP+HGb+HGdV8OPbNU4RwvhWkYz1nySE+3s+3tY8WfNlxVpfBWk8FaGDDVhAhOJily6pQIoCKM58HlynwiE2EY8WFszZ4sS1vlaN1rRrlbLXDBiwWs2WFuzaYcjHHixgCqEBUoP+InT+InUiRvVUiiFXhEMXdbibuLy2zmbZXU1WI6G9Iml4iMQqVx4Ig/3PX7ns6dR16eXXHPNu7pqnCOUaxy1w4VqicxuduM3N1cB4nPhFXjes0iImdx4og/Q1594qJi5uZlCamYuJJiYTUxJMTE0mESJJgAIJXPfy+c6AITYQ2y4mLljhwrWuVkzWtHOVktc4mrNbkzMmbJo2xYmTZgAKYReD/ivg/ivR746rmLhFNZ1nU8eAhPr7vr29fEhOlME8k4RhebSaZIaUooOEsYVAIGAg4CFgIODh4WlgIO0AITYQwcMGbRk1aLcmbFkWtG7nGtcsWjBa4wsczFo4YtsmJiAKWRmD/iqM/iqNAPCusYxFVfTnMcyD/cXfuLwDwrjEwzHXpzm5hchioZNTDDFChQiNLPgcPTBmgCE2ENWDJw0YsGS1y1xt1rRg1bLcTVziW5crfIyY5GTljkcgClQcgv74c/vh03GaAANxgIP92R+695u3d06gADny8XSE4UsM4ziRlFGEYkYzvweDOXaAITYQ2a43DhwxYLWjBo3WtMmFqtcOGbla0wscjlyyzMcTRyAKpwFNhPxNofibplGBKGTbsz5suTfu4+gWUlCSDHs26tfAxwQRjGM00YRGHBGEISWgpGU7IoCD/bTftr80iJjG9ZxMVfKJqEJMw6+B4PLnW22VppiOXPkPC3ioVMbZmedZvNiEyaYWpCEEpxiRRjMijCKMCMCAhGEQIwiBCJCIhOOfo1lHwQAhNhDhqzaN8zfGtyNGrha0ZsWK1zlzNluLGyasWuTHkZsMIAqeAU+D/i4O/i4PC6OHHpaYheJicRMQi6uLjNbZm5rw6zdphisYrU6ioqFJZ4dai4P94Z+8NDnyPB8Dx9bjd3eUwnFYrUcNdM8oUvOufHwucEWpUYcIwmpTd3PGO7Owg/gjOb787myUSExJEwmJEgIRMTAkiQBNXK28+P4tciE2EMG2LKxwtca1gwZ5lrRi1brXDHEzWt2jfG0a4crXI3ZACoMBNoP+Mqr+Mqt37eD4DnhlG4upxOMVVUjWdTV1bccb43ne5njq7gCD/YgfsQUxMPAlwjhPKFLZvN8254ucXMkolE06X24NAITlaDsxCcEEIwjCKMIwQQIRiRAijOvTyodQITYRlYs8jVyyzLcuVwxWtGrbItc5GmRa3YZmrjJicZMjNgAKiAE6g/4rrP4rrXTq6deHHlz1uJDr06iUJhaZqIxERADGeHHWwIT7Qj7QlOTLky5NOjXqy5Ax4oQjaNoUWtGUEV51rPLkyg0acWPJlIPt5T2ZxNIqkkXNzEyTFxdTEokCUymWb9PigCE2EMsmZmybNGa1xlZYlrRxhYrcTVljWs2DFk1zZnLDHizACm4lhPxSvfillvk06GXIM2fNPAxMEkoIEIyrnx8Eg/23n7a/vHDiBjPTPLeMt3N5piI7ZXsAhcFhmXRRRQICONDDChQoYCFLi8rCbYAhNhDBxiw4mrNqtxtcOZa0xZGK3DhaY1rlmwy5sTTMycYmIAqSArYBg/4Aiv4Ai+/bv269HPkB16Adeh16d+3g+B4vieD4HXoAeB4PibUwqJqJVNTExMxNJhTEYwqKSqaiDC4mYXK6skXN3F3KYzFrghCLxcTjLNXaGrwq5znc56+B4PDj06nUgv6nu/qe/x553nUoGaBKc7LLmkoB488tlKCyVllxFY7ltWqsSpuTZO8s7zZLNkqEipuaQsWaKhLbLO5ZcsRCXnfHk+OD6a43EzEzS4lEphExMxEwqwtMJSRJEXAiZokE0TKJFEomYmIkiYmYi4mExMRJEhBMJJpKJRcISiYkiUTCUJiSYmLvwfgGr+DAITYRizNcuNu5aLcbRo1WtGzBitxOGrJaxYNMrNswctWmFwAKhwFBg/4MJv4MH9nXp3habjJF8LpjE8KqqmprKYtczN14auM3MXSK5RyAg/4Wev4WiehnFShCioKmEhMomCIlZ16deXOJTJKrxvSD1yzvKZiKmromJJuYSIEQmJgMJRZcC7458/wgITYRic5nGFw5crXLRkzWtGLjKtcs3DFbiYtcLRixbYmTZkAKjgE5g/4MkP4MkQ2sioxiuF8FKzHGOPXt3TMTFVGNYxqqxMXPO3jgg/4Xrv4Xrx4E6rGsxec8d8b5zs01jhnHibxGqlmefPw+Pe+c5xq68DKD87quLu5lFwhCahmLEqSq4mYqrRMTOa34Ps14gCE2EZsbdk4c5Gq1g1Y4lrTE0bLXGNpmWuGOHE4auMjHC0bgCrABW4P+MdT+MeeO3PkdFY1wxwxy1jWK6RwjFaiKiqiJxbed3z3vN7i1wuJzGYubnO758Z3NYjgxnHh14bvygv6nU/qdU50+DuSSiq3K7zzNnmLbLeImb40zRNmqzHLw7mtTc3nc8/B8fwdAg/U8T183czMxAiLiQExIhF1cTMAiUSmCYBACQiUzc565559QITYRhaNGebNmxrcrjE4WtG7Botc5m7Ba2csWePG0YOGmHEAKayOD/kFU/kFVHXo61bN3a4mmnCOXKuTwJjCD/hRC/hRDF04XqMYxjUVNZi8zmd14dcecgITgVIwVjOMYkEYIwjBGcLzx6d7vACE2EZcjJg5aYmC1k1atFrRg2zLXOJyyW5nOHIxat2mZy5YACo0BOoP+Q5r+Q5s6mSoxXDFcIxipi7ve87zKcRWqjVRGJwRxnjjnxIP+FWb+FWc7U0iJu7zO5u7lTFcK1isXN3m+M5zc8Y3d3rvwqNCE6maXdqEUYiMohGEYRgjKMZRJThCEJwjCsKzjh7J3gCE2EYceLG0wtma1viyYlrRw3ZrcTjFlWs3DlxhZYnGNzizACvoBkwGD/gCA/gBx6zy58OLwPB8LdVGIxFVUYw5VrhiscKxiqxrCtVisVisVGIwpEJzEpmFRicXE73vO93u5tuZtxm7vjO7ubmJhUxMTGUk0pwmEzm+s+LPXuIP+NcD+Nc908PwvB8Bx4bxAiaQhDGcZxZNwSJrMXVxZAqcTEEzWYlcyWTERMImrSVmE1cXRNShcCLxMRNInEwiRKu/LMoP3PPuEpJlMLiYlUxMBMwkiQiYmExJEkTEkSCYACEwmExMJiYlEkSiYmJRKJiYkImJiYlM3vyfRjyAhNhGZy0cMmmJqtYY8WZa0as2C3DjZYluTG3yZmDXNiy4coAqbAUmD/ixQ/ixr8hz5Vc2yzE3UxOJoRERFRETKbmriKiCETMzN5XJV8ONRkIP+KbT+KbOVX4m4q9Ti8VidKYnUrqZlNQmC4smLiZulooJiN651e4TsYOPlvOIhCEYEURFCMIwQiRhOCMokJwRhEgEJynKcpxw9HK8DACE2EYWjHK1YNWa1hha5VrRkzarXDdplW4sORy4ctcrdwywgCpQBQYP+M/D+M9+ZuM5xk8nlucxcIVhiqqIiGM4labmY58vDqM5mEYz43Pk8IIP+LDT+LD3NTjPLr0OvgTVYYqBMZmRNIlFzLr4Hg8udZuWamovgMoTBAkkFYzjEnCMIhGCMIwAEIoRgjAjCMZ3x8e8/BQAhNhDbFjYtGrditY48LZa0csMy3C0yt1rbCzxsGDHHicNmgAqXAT2D/jUe/jUfHFusxFRisZ8i8Q1mMzmbtcTV1dcfE8XxNxEMWm468vBjsIT8WWX4ssziaci1JRjGd57cGfDWadoYGSFLIIThGuXVrVjjjecVK5sfAw5soIP4E15vWbu0iYlEkrImpqICYETCSZXM53vz8+IAITYRlcYWrFhjyrWDjExWtGeTEtxZMbNawzYsWZxmcsGjRgAKZxuF+OWr45XbSSVgMDhqaEyOSWCuLC4zGsAAg/4s3P4s25OvRMM4ziYidb1vGQCFwmQhz8cUMSCGCMjhjjhhljpwMukAITYQ5YtmOXFhZLcbPM4WtGDRytxOWDBa3cs3OJkxa42eRkAKWhaE/HHp+OQfQcKOCkqQnSM4YZVwyIP+LiT+Lh3YzMTEIicceWZshYNZDFrY0EEJBGTy4XEw5AAhNhDPFky48LdytbsG2Za0bssi3E1zM1uVk5ZtMjZo0ys2wAqOAUSC/wAcxf4AOYwAPbx78d4xnHhkkW687enZyJyTLk3lWvh55oCD/iyC/iyDADwvD8TnwnClTFtzxvjnO01PCOh5WYirvM7zmd3Ocq58IwCD9rx+ciSIQJmUpiSJCZgqYRJJCBCVs8e/pz4AITYQ5aMHLBg3YLcbRrlWtMbVitcucrZawxZsubC4bNmePMAKggEyg/5B0P5B0WspXHHXPl14XFRXHgHDNQwauphnWcX0zUCD/iya/iybeBcRidXw3jjjc3PXt3Dw1cbu7iaxjWuFcHY0hOlbl61IQhCBGMYxIyEEYRjGESMEUYRjPL1YYiE2EOWDHLkbt8a3EyZZlrRk0bLcLRg4Ws3LbE4csWmNoybgCmcig/4z8v4z8/A8Ec224khhjEYjFavlvlKD/jDe/jDf58hjSowpiYTLMzuOOvDxuYP0OtRN3M3cxMLiYuLpK748/Hz6QCE2EYmTlw1ysW63HlbM1rRmwYrcOTI0WsnOHC4a5GLPM4yACooBN4P+NQ7+NR9G6nCsVWmoqaSzN9fA8Grq6hVThieGcWrjw76vAIP+MgD+MfG+TF4zE5m9zxvK5pqNRPgXETE3Ob3O5zKazw68KITuU08uVUIxjBGEYRREYRlGUYAQQEYTjGM8eXkuMCE2ENWzBm4zY2S1i3bMlrRljxrcLVq1WsmLJxlct2DDK2aAClAQg/45Vv45R4nhHBETHXM+GIP+MZT+MY+yUzGdcdayhrSEgruBEGg4eLoYOuAhNhDRllyMcWZktaN2zFa0w43K1y1ws1rVnlZZm+THhYMsoApYEoP+OSD+ORmuGuXDFM11x31xAIP+Mur+Mt/O83M3i9Xy59LyhoK+gYDAYgYGBg4OHg5WLrAhNhDdo4ZZs2LCtbMGzJa0YOMK3Djw5FrPM3Z5smbLkxNcgApiH4P+Pd7+Pd+pkE1K9ZqdK1Gr6cemZIP+Mib+MgtGEbZzfV1c88btTUdL7UCFzlEmtEEMSAEKOCGFHHLPib8IITYQwc42OVs3bLWzVsxWtMrlytc4WrFa3YtMLbLky5G7ZuAKlQE3hPyCyfkFduyozrWGG0aQxUlklalqSlaEE0bxw1rhnjrWK1NGjd0M2rIAhPxkGfjH/ystoylDFCy0YVhhreuW+PHhrjnWcKWwaMmjhbNWbRbAnfThz7dohOhsd3ChElGBGE4RBBGEYRAIQIRIr+B5uoAhNhGVi2aM27HItyZGLVa0zZGq3Fja5VrVplyMGTJyxZYsIA=="/>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2.xml><?xml version="1.0" encoding="utf-8"?>
<p:tagLst xmlns:a="http://schemas.openxmlformats.org/drawingml/2006/main" xmlns:r="http://schemas.openxmlformats.org/officeDocument/2006/relationships" xmlns:p="http://schemas.openxmlformats.org/presentationml/2006/main">
  <p:tag name="CP3_INK_TAG" val="base64:AKQXHAOAgAQdBMwCqgYBEIx/eBAhP/hBrYqXb6vfcDgDCEgQRP//A0U1BQM4C2QZIDIJAJCbAwE3wB5FMwkAkIICAdvFHkU4CAD+AwB7hdI0Ek7ApD/TAKQ/CjoFhPvjvvj2yYCD/gcA/gcBcZCGUFehgCE2EYmbdu1b4sy3K4xtlrTFmwrcTZm2WuWbVk2YZcTVw0cgCpoBXoP9+l+/l8ADlzHHgceAADwPB8jONa1XCMQi4hEYlNuMZkuIlErnNzvN3KGInlx784L+WuP5a9wCUfH8R8fxAAOd+L3izW5S5aUlkqFC7ZUMgE2awIP0PHomWkXNpm4TFxIiYRKREkJAJqQBMESBMRIJnPwPbsAhNhDZxkw5sjlutbOceVa0yZWS1xicOFrBizysG7JlkxZGYAqiAVKD/eifvRV0HTr069u/hZVOJpURWGqjEouN1dWoiZRcIvCpM3ebiYitVis3fkiD/hig/hihc+QceGcTExdXCYSLrjrMF4mLxcRE1eFomMwgVeCpiIumMd66gITQRrFFEIpEYRjKZKcIhOSJGAQRhEhOCUYoRhGMkSMCNfAMI94hNhGZk4zMWzDItxZm2Na0c5ci1w5aOVuVxjaZHGXJixscoApwJYP+AfL+AgfCa58MxcZxcZ4TqNarFVKY48OerIP+E4z+E4Nw48rxPDepxMExtuM5ZZrjrmjihKcrDhrVOE1IxIwijAnCacazvjz18AAhNhDZxhZOcrlmtbucTVa0ytMK3DiYsVrZu2Z5cTlw4Z4XIAqUAT+D/gKw/gKf8F27zlmLIitHa8NXScs8+nWLREMKKiKaauHFz62Ag/4VCv4VE9M48KcVULld56+B3vje43VRjpx4doYmrXbd3u9zxi4wjU+EhNVb0QRgnGcIwnEhGCCKIRpGKE4IoSnJKMIkLzx9mMekITYRmYMGDdtjbLXDJs1WtHLBitcsWeZbhxNsmRrmcNMbNuAKgQE3g/4B/v4CGbmYRiuGtRqoQoTcZvOw5xKMOEcGIReNxACD/gJQ/gJJxHKeGcZrO7u55ttriYqq5DxLwqbq5uZnnHOuKoPlpO1pi0WiJiLqVqulXCVxIRK7vrOY4+QAITYRlbNcLHNhwrcuXKyWtMeRwtcZHLJawyOHLRyycYmGRuAKlgE7g/4E/v4E/2ceTw5rTU1rGKrwGOEQpMXEpzec7zz4ucZrDVds+EjkhPwFxfgLjadF6QlK0JQRTnlxaZ46451w1vOcYUyUzYs2LZbJiwYKIxrPTHThqIOvc73nmm0rrMJgQiYmLgTEwCazV1cTe+PfwXhAITYQ2ZZMeJzjxrcuJvjWtGWJytxYXGFa1YsWuJrmaucmZuAKpAFKg/4HEv4HE+60wwiKVCoxVYjU1VlysLZnN5vN2ymZuZjHDXLwOXLtNY77g/4C8v4C8+zjq8XhVRCc3fO973Oc3MzcSiiKnEVHCNRrWuHDwunThwTnrx7899+eefGE4myXXjJFOJFFAghGEYTgjCMpwigRgIIwRRIwSmEYVnv452ghNhDNk4xsW+HGtw4cmJa0xMci1y1yZFrjDlatHGNoycN3IArpAvsBg/4Q5v4Q946degHTr4WWKiMTwjhOMNEzN73veePXt3JqcTphVIiakJRNkwjNTMsxF0Lm2UyIlWWO8ZrLKc3nN3njeU3dWm7i0oRdXNERhVVGIxGK1WqiphM3EXMJmZgQjCcTFREV08HwHfsETyzU4ulRVVFRNzluM8PH8jnYg/4Mgv4MiZ1nAFX2zCErjcZgRFTExMylMeHHPr4PXr369ePGNpVGIjGtYqKYvGcRyxy01XGJGMYphhUKqZ6eLynF0hUwiVSTMWJoTFxMzEzU1NRNVKamQuCLqpCVSQmF4zEiZqYTCYDt36SgoaIuLncszcPDrYCC/B3w683e7ZsSksSpZYWxQysqUKLFyzedzUFhZc1Kl3EpKIWXNSpQsAAWBuCwJedlLFgDcZrcFygsAlDNDcWLLKlllgssqUbu/H+A/c+AITYQxyuHOHFlcLcjPC1WtMLhgtxZWuNa1xOW7TJjyNsuZkAKWxmE/AU5+Ap0YMO6dJUtSUqYIYkbb5CD/PifnxR16bXO53GUqiKngIXPTQwaGOEihghEMEduLtNEITYRhZ5MbBi5YLWDRo1WtMzhutcN8zJbhbMHORkwZs3GFgAKyALmAYP97l+9zA6denXxuPC+FacoxiqjGFREKuMIqETNs5TNouMm7u8253d5vN8WN89ZkpGIxFYiIlBMEWmbWVMIlc3N3Ocy3mbzO7y3MTc5mM3FzExNRGKmmIqKiomLRCIrUYxjToAHTr4nGqYmpiJSrv069YP+NjD+NjEDhx7d/E41MQuLZjbdZtRUquJRKIgiCauImampTExKJvWXm9O7rvi3lxmc1dMYrF8M6nDEYqKipIurxOIqFKumLiIXBJJdTEJoSiYkuriLi8Sq4iCIuImQB27+B4PjbQi8XJMm6nKC+D18O1CyWirCCyrKJZZYoCUC5QGVJlsVqpQSyyy3KEolubC5QlWSzc3NgCrCWCxLKFkVKCUFgsssJSVLCit8/D+D2CE2EMWLjNmZtHC1w0c4VrRvjarXDBmwW5MmFjjZsMjBplzAClcShPwH3fgPvZMpkjkxYsWTJCcQg/4qgv4qg0S78Od8d53GeOiFow0cMMcMccsMMNOJxsOUITYQ5ZMGDhxhyrc2PGzWtG7Jktwsmbla0xtmmXLjwuMTVuAKsgFZg/4O1v4O13buAAc+W9ccTVzUxNTCERfgXjSlW3eXVw4zE0it+FuIVWJ5TURnNeHHHYCD/iZU/iZVb0AAdOvgeD4m0ROJUmIubvnjfOOKZpiI1TyMxEJy8HwuczueseDfVu6jwr6dIIOuUkXFpmZiE1ZMoJRIRnF1MJxcWTCYiUSi4mJq4RAiV23x9Hm+DiE2EYm2Vu0Y48K3C4bNFrTIybrXOTC3WsWTNoyy48jZuwxgCpwBToT8KZX4Uy4RrTHi37uPmvStJMmfMACcrk0ZoRQhCUIQjKU2TLsrCUqRpOCNVYbc2cCD/iZE/iZF79uvTr079t8L1dXjcSADwPB8rnjBqVSmcs3fPt3RKYIgiUrxffsAgjPDJC9s22i2SgIWUI2XNIgBZRa7ff0/WCE2EZMjbK5Z5MS1xmbt1rRjiZrcORvlW43DVg0zZm+XI5YAClARg/4TuP4TvaeBThGrqt63sIP+J47+J4HqqMxeLibjHMCEzIQRjDCnOdeLrxAhNhGVrmxM2rDItb48mZa0ZZsy1yzYZVubC4aN2jVvmxNGYAqaAT+D/hEw/hExMbiIupiyJqKiqqqqpieM9c8+OeLNzU1XCOGqxFTjv4nHn5SE/EXp+IwXMyz0cfFlYZ3TgspaFIYKWtKkEoxpW06ShBBKMYzTnOMc/Gz58wCE3VkjWMZqwBBOEQiTlGCU5CCcCIhGMIRjeePkx8AAITYRkaOMLBo3YLWLfFjWtGOZgtxYmLFaxaOcTdxhbt22ZkAKnwFEg/4T1v4T25mauNeHha04Y1WNY5MVq6uFTNXOeOc8eMePrjMxGNcOnLhrDlvmg/4iuP4iyZrMMcuvKMU1GoqLuee+O+ud73HVm5jGOXLHThy5cunDp2rUp3njHeuPeIPxOc1FrJlNSEkImAXVbiUoRAkTEJiZXvx/NjzgITYQ0cNsTjNkZrXGJo1WtGDRgtcZcrlbiauWGFqxaOcbZqAKrQFRhPwjnfhHBy7NurXo05MrJlyZc2fFjZMoDHiMeKcr2wwTRI5t+7Toz5tOjLkz5seIZcgIwY8WuQCD/iLs/iLtTExMAuroADr0PB8Dr08HwPFxNZqEcvB8Dr058uvTny48OPAdegOfJx4Ig8atNyISmLgxUBMphMTJcCYTEoJIkRIkmImc35Pnx7AhNhGbC0bNcWVitYt8WFa0ytG61y5auVrXMzaMsWLLixsMwA=="/>
</p:tagLst>
</file>

<file path=ppt/tags/tag20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9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3410">
      <a:dk1>
        <a:srgbClr val="FFFFFF"/>
      </a:dk1>
      <a:lt1>
        <a:sysClr val="window" lastClr="FFFFFF"/>
      </a:lt1>
      <a:dk2>
        <a:srgbClr val="000000"/>
      </a:dk2>
      <a:lt2>
        <a:srgbClr val="D8D8D8"/>
      </a:lt2>
      <a:accent1>
        <a:srgbClr val="FFFF00"/>
      </a:accent1>
      <a:accent2>
        <a:srgbClr val="FF0000"/>
      </a:accent2>
      <a:accent3>
        <a:srgbClr val="7030A0"/>
      </a:accent3>
      <a:accent4>
        <a:srgbClr val="0070C0"/>
      </a:accent4>
      <a:accent5>
        <a:srgbClr val="00B0F0"/>
      </a:accent5>
      <a:accent6>
        <a:srgbClr val="FFC000"/>
      </a:accent6>
      <a:hlink>
        <a:srgbClr val="6565FF"/>
      </a:hlink>
      <a:folHlink>
        <a:srgbClr val="A2A2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6459</TotalTime>
  <Words>3649</Words>
  <Application>Microsoft Office PowerPoint</Application>
  <PresentationFormat>On-screen Show (4:3)</PresentationFormat>
  <Paragraphs>937</Paragraphs>
  <Slides>66</Slides>
  <Notes>33</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Arial</vt:lpstr>
      <vt:lpstr>Calibri</vt:lpstr>
      <vt:lpstr>Consolas</vt:lpstr>
      <vt:lpstr>Symbol</vt:lpstr>
      <vt:lpstr>Times New Roman</vt:lpstr>
      <vt:lpstr>Wingdings</vt:lpstr>
      <vt:lpstr>Office Theme</vt:lpstr>
      <vt:lpstr>Performance and Pipelining</vt:lpstr>
      <vt:lpstr>PowerPoint Presentation</vt:lpstr>
      <vt:lpstr>Announcements</vt:lpstr>
      <vt:lpstr>Goals for today</vt:lpstr>
      <vt:lpstr>Performance</vt:lpstr>
      <vt:lpstr>Measures of Performance</vt:lpstr>
      <vt:lpstr>Measures of Performance</vt:lpstr>
      <vt:lpstr>How to make the computer faster?</vt:lpstr>
      <vt:lpstr>Latency: Optimize Delay on Critical Path</vt:lpstr>
      <vt:lpstr>Multi-Cycle Instructions</vt:lpstr>
      <vt:lpstr>Multi-Cycle Instructions</vt:lpstr>
      <vt:lpstr>Cycles Per Instruction (CPI)</vt:lpstr>
      <vt:lpstr>Total Time</vt:lpstr>
      <vt:lpstr>Total Time</vt:lpstr>
      <vt:lpstr>Total Time</vt:lpstr>
      <vt:lpstr>Example</vt:lpstr>
      <vt:lpstr>Example</vt:lpstr>
      <vt:lpstr>Example</vt:lpstr>
      <vt:lpstr>Example</vt:lpstr>
      <vt:lpstr>Amdahl’s Law</vt:lpstr>
      <vt:lpstr>Review: Single Cycle Processor</vt:lpstr>
      <vt:lpstr>Review: Single Cycle Processor</vt:lpstr>
      <vt:lpstr>Review: Multi Cycle Processor</vt:lpstr>
      <vt:lpstr>Improving Performance</vt:lpstr>
      <vt:lpstr>PowerPoint Presentation</vt:lpstr>
      <vt:lpstr>The Kids</vt:lpstr>
      <vt:lpstr>The Bicycle</vt:lpstr>
      <vt:lpstr>The Materials</vt:lpstr>
      <vt:lpstr>The Instructions</vt:lpstr>
      <vt:lpstr>Design 1: Sequential Schedule</vt:lpstr>
      <vt:lpstr>Sequential Performance</vt:lpstr>
      <vt:lpstr>Design 2: Pipelined Design</vt:lpstr>
      <vt:lpstr>Design 2: Pipelined Design</vt:lpstr>
      <vt:lpstr>Design 2: Pipelined Design</vt:lpstr>
      <vt:lpstr>Design 2: Pipelined Design</vt:lpstr>
      <vt:lpstr>Design 2: Pipelined Design</vt:lpstr>
      <vt:lpstr>Design 2: Pipelined Design</vt:lpstr>
      <vt:lpstr>Pipelined Performance</vt:lpstr>
      <vt:lpstr>Pipelined Performance</vt:lpstr>
      <vt:lpstr>Pipelined Performance</vt:lpstr>
      <vt:lpstr>Lessons</vt:lpstr>
      <vt:lpstr>MIPs designed for pipelining</vt:lpstr>
      <vt:lpstr>Basic Pipeline</vt:lpstr>
      <vt:lpstr>A Processor</vt:lpstr>
      <vt:lpstr>A Processor</vt:lpstr>
      <vt:lpstr>A Processor</vt:lpstr>
      <vt:lpstr>Time Graphs</vt:lpstr>
      <vt:lpstr>Principles of Pipelined Implementation</vt:lpstr>
      <vt:lpstr>Pipelined Processor</vt:lpstr>
      <vt:lpstr>IF</vt:lpstr>
      <vt:lpstr>IF</vt:lpstr>
      <vt:lpstr>IF</vt:lpstr>
      <vt:lpstr>ID</vt:lpstr>
      <vt:lpstr>ID</vt:lpstr>
      <vt:lpstr>ID</vt:lpstr>
      <vt:lpstr>EX</vt:lpstr>
      <vt:lpstr>EX</vt:lpstr>
      <vt:lpstr>EX</vt:lpstr>
      <vt:lpstr>MEM</vt:lpstr>
      <vt:lpstr>MEM</vt:lpstr>
      <vt:lpstr>MEM</vt:lpstr>
      <vt:lpstr>WB</vt:lpstr>
      <vt:lpstr>WB</vt:lpstr>
      <vt:lpstr>WB</vt:lpstr>
      <vt:lpstr>PowerPoint Presentation</vt:lpstr>
      <vt:lpstr>Pipelining Recap</vt:lpstr>
    </vt:vector>
  </TitlesOfParts>
  <Company>Cornell University Computing and Information Science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Hakim Weatherspoon</dc:creator>
  <cp:lastModifiedBy>Hakim Weatherspoon</cp:lastModifiedBy>
  <cp:revision>232</cp:revision>
  <cp:lastPrinted>2015-02-19T16:34:14Z</cp:lastPrinted>
  <dcterms:created xsi:type="dcterms:W3CDTF">2012-11-28T14:27:55Z</dcterms:created>
  <dcterms:modified xsi:type="dcterms:W3CDTF">2015-02-19T18:24:22Z</dcterms:modified>
</cp:coreProperties>
</file>