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4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5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6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7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8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9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10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11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12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3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14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notesSlides/notesSlide15.xml" ContentType="application/vnd.openxmlformats-officedocument.presentationml.notesSlide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notesSlides/notesSlide16.xml" ContentType="application/vnd.openxmlformats-officedocument.presentationml.notesSlide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17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notesSlides/notesSlide18.xml" ContentType="application/vnd.openxmlformats-officedocument.presentationml.notesSlide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notesSlides/notesSlide19.xml" ContentType="application/vnd.openxmlformats-officedocument.presentationml.notesSlide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678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07" r:id="rId3"/>
    <p:sldId id="308" r:id="rId4"/>
    <p:sldId id="309" r:id="rId5"/>
    <p:sldId id="31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5" r:id="rId35"/>
    <p:sldId id="304" r:id="rId36"/>
    <p:sldId id="30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77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14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5259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1" tIns="45200" rIns="90401" bIns="452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23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59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02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r>
              <a:rPr lang="en-US" dirty="0" smtClean="0"/>
              <a:t>Why</a:t>
            </a:r>
            <a:r>
              <a:rPr lang="en-US" baseline="0" dirty="0" smtClean="0"/>
              <a:t> should the offset be left shifted by 2. To keep the jump address word aligned.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to not waste two bits that we *know* are going to be 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64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the book, the ALU is used to determine the branch comparison. We are choosing</a:t>
            </a:r>
            <a:r>
              <a:rPr lang="en-US" baseline="0" dirty="0" smtClean="0"/>
              <a:t> to do it separately.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Anyway, can’t use ALU for both </a:t>
            </a:r>
            <a:r>
              <a:rPr lang="en-US" dirty="0" err="1" smtClean="0"/>
              <a:t>branc</a:t>
            </a:r>
            <a:r>
              <a:rPr lang="en-US" dirty="0" smtClean="0"/>
              <a:t> comparison and PC determination. At most,</a:t>
            </a:r>
            <a:r>
              <a:rPr lang="en-US" baseline="0" dirty="0" smtClean="0"/>
              <a:t> we can use it once. The book uses it for branch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37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47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468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4" y="4343704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0" tIns="45200" rIns="90400" bIns="45200" anchor="ctr"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0x0121808 == 1185800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5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46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6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27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2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6" y="4343717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5" tIns="45702" rIns="91405" bIns="4570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33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17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8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1" tIns="45716" rIns="91431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33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9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en-US" dirty="0" err="1" smtClean="0"/>
              <a:t>sw</a:t>
            </a:r>
            <a:r>
              <a:rPr lang="en-US" dirty="0" smtClean="0"/>
              <a:t> r1 4(r5)</a:t>
            </a:r>
          </a:p>
          <a:p>
            <a:r>
              <a:rPr lang="en-US" dirty="0" err="1" smtClean="0"/>
              <a:t>sb</a:t>
            </a:r>
            <a:r>
              <a:rPr lang="en-US" dirty="0" smtClean="0"/>
              <a:t>  r1, 3(r5)</a:t>
            </a:r>
          </a:p>
          <a:p>
            <a:endParaRPr lang="en-US" dirty="0" smtClean="0"/>
          </a:p>
          <a:p>
            <a:r>
              <a:rPr lang="en-US" dirty="0" smtClean="0"/>
              <a:t>If you don’t make sure half</a:t>
            </a:r>
            <a:r>
              <a:rPr lang="en-US" baseline="0" dirty="0" smtClean="0"/>
              <a:t> word accesses are half word aligned, or word accesses are word aligned, there will be an error signaled. We will talk about traps and exceptions later.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Comes from Gulliver travels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64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Endian means</a:t>
            </a:r>
            <a:r>
              <a:rPr lang="en-US" baseline="0" dirty="0" smtClean="0"/>
              <a:t> store MSB (most significant byte)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586F7-DAD4-45BD-933F-141EFAA6B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4" y="4343704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0" tIns="45200" rIns="90400" bIns="452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95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73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293" y="4343703"/>
            <a:ext cx="5024438" cy="411086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6" tIns="45204" rIns="90406" bIns="45204" anchor="ctr"/>
          <a:lstStyle/>
          <a:p>
            <a:r>
              <a:rPr lang="en-US" dirty="0" smtClean="0"/>
              <a:t>Where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is used to concatenate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Wingdings"/>
            </a:endParaRPr>
          </a:p>
          <a:p>
            <a:r>
              <a:rPr lang="en-US" dirty="0" smtClean="0"/>
              <a:t>Why</a:t>
            </a:r>
            <a:r>
              <a:rPr lang="en-US" baseline="0" dirty="0" smtClean="0"/>
              <a:t> should the offset be left shifted by 2. To keep the jump address word aligned.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to not waste two bits that we *know* are going to be 0.</a:t>
            </a:r>
          </a:p>
        </p:txBody>
      </p:sp>
    </p:spTree>
    <p:extLst>
      <p:ext uri="{BB962C8B-B14F-4D97-AF65-F5344CB8AC3E}">
        <p14:creationId xmlns:p14="http://schemas.microsoft.com/office/powerpoint/2010/main" val="1072584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0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132.xml"/><Relationship Id="rId21" Type="http://schemas.openxmlformats.org/officeDocument/2006/relationships/tags" Target="../tags/tag127.xml"/><Relationship Id="rId42" Type="http://schemas.openxmlformats.org/officeDocument/2006/relationships/tags" Target="../tags/tag148.xml"/><Relationship Id="rId47" Type="http://schemas.openxmlformats.org/officeDocument/2006/relationships/tags" Target="../tags/tag153.xml"/><Relationship Id="rId63" Type="http://schemas.openxmlformats.org/officeDocument/2006/relationships/tags" Target="../tags/tag169.xml"/><Relationship Id="rId68" Type="http://schemas.openxmlformats.org/officeDocument/2006/relationships/tags" Target="../tags/tag174.xml"/><Relationship Id="rId16" Type="http://schemas.openxmlformats.org/officeDocument/2006/relationships/tags" Target="../tags/tag122.xml"/><Relationship Id="rId11" Type="http://schemas.openxmlformats.org/officeDocument/2006/relationships/tags" Target="../tags/tag117.xml"/><Relationship Id="rId24" Type="http://schemas.openxmlformats.org/officeDocument/2006/relationships/tags" Target="../tags/tag130.xml"/><Relationship Id="rId32" Type="http://schemas.openxmlformats.org/officeDocument/2006/relationships/tags" Target="../tags/tag138.xml"/><Relationship Id="rId37" Type="http://schemas.openxmlformats.org/officeDocument/2006/relationships/tags" Target="../tags/tag143.xml"/><Relationship Id="rId40" Type="http://schemas.openxmlformats.org/officeDocument/2006/relationships/tags" Target="../tags/tag146.xml"/><Relationship Id="rId45" Type="http://schemas.openxmlformats.org/officeDocument/2006/relationships/tags" Target="../tags/tag151.xml"/><Relationship Id="rId53" Type="http://schemas.openxmlformats.org/officeDocument/2006/relationships/tags" Target="../tags/tag159.xml"/><Relationship Id="rId58" Type="http://schemas.openxmlformats.org/officeDocument/2006/relationships/tags" Target="../tags/tag164.xml"/><Relationship Id="rId66" Type="http://schemas.openxmlformats.org/officeDocument/2006/relationships/tags" Target="../tags/tag172.xml"/><Relationship Id="rId74" Type="http://schemas.openxmlformats.org/officeDocument/2006/relationships/tags" Target="../tags/tag180.xml"/><Relationship Id="rId79" Type="http://schemas.openxmlformats.org/officeDocument/2006/relationships/slideLayout" Target="../slideLayouts/slideLayout4.xml"/><Relationship Id="rId5" Type="http://schemas.openxmlformats.org/officeDocument/2006/relationships/tags" Target="../tags/tag111.xml"/><Relationship Id="rId61" Type="http://schemas.openxmlformats.org/officeDocument/2006/relationships/tags" Target="../tags/tag167.xml"/><Relationship Id="rId19" Type="http://schemas.openxmlformats.org/officeDocument/2006/relationships/tags" Target="../tags/tag125.xml"/><Relationship Id="rId14" Type="http://schemas.openxmlformats.org/officeDocument/2006/relationships/tags" Target="../tags/tag120.xml"/><Relationship Id="rId22" Type="http://schemas.openxmlformats.org/officeDocument/2006/relationships/tags" Target="../tags/tag128.xml"/><Relationship Id="rId27" Type="http://schemas.openxmlformats.org/officeDocument/2006/relationships/tags" Target="../tags/tag133.xml"/><Relationship Id="rId30" Type="http://schemas.openxmlformats.org/officeDocument/2006/relationships/tags" Target="../tags/tag136.xml"/><Relationship Id="rId35" Type="http://schemas.openxmlformats.org/officeDocument/2006/relationships/tags" Target="../tags/tag141.xml"/><Relationship Id="rId43" Type="http://schemas.openxmlformats.org/officeDocument/2006/relationships/tags" Target="../tags/tag149.xml"/><Relationship Id="rId48" Type="http://schemas.openxmlformats.org/officeDocument/2006/relationships/tags" Target="../tags/tag154.xml"/><Relationship Id="rId56" Type="http://schemas.openxmlformats.org/officeDocument/2006/relationships/tags" Target="../tags/tag162.xml"/><Relationship Id="rId64" Type="http://schemas.openxmlformats.org/officeDocument/2006/relationships/tags" Target="../tags/tag170.xml"/><Relationship Id="rId69" Type="http://schemas.openxmlformats.org/officeDocument/2006/relationships/tags" Target="../tags/tag175.xml"/><Relationship Id="rId77" Type="http://schemas.openxmlformats.org/officeDocument/2006/relationships/tags" Target="../tags/tag183.xml"/><Relationship Id="rId8" Type="http://schemas.openxmlformats.org/officeDocument/2006/relationships/tags" Target="../tags/tag114.xml"/><Relationship Id="rId51" Type="http://schemas.openxmlformats.org/officeDocument/2006/relationships/tags" Target="../tags/tag157.xml"/><Relationship Id="rId72" Type="http://schemas.openxmlformats.org/officeDocument/2006/relationships/tags" Target="../tags/tag178.xml"/><Relationship Id="rId80" Type="http://schemas.openxmlformats.org/officeDocument/2006/relationships/notesSlide" Target="../notesSlides/notesSlide9.xml"/><Relationship Id="rId3" Type="http://schemas.openxmlformats.org/officeDocument/2006/relationships/tags" Target="../tags/tag109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5" Type="http://schemas.openxmlformats.org/officeDocument/2006/relationships/tags" Target="../tags/tag131.xml"/><Relationship Id="rId33" Type="http://schemas.openxmlformats.org/officeDocument/2006/relationships/tags" Target="../tags/tag139.xml"/><Relationship Id="rId38" Type="http://schemas.openxmlformats.org/officeDocument/2006/relationships/tags" Target="../tags/tag144.xml"/><Relationship Id="rId46" Type="http://schemas.openxmlformats.org/officeDocument/2006/relationships/tags" Target="../tags/tag152.xml"/><Relationship Id="rId59" Type="http://schemas.openxmlformats.org/officeDocument/2006/relationships/tags" Target="../tags/tag165.xml"/><Relationship Id="rId67" Type="http://schemas.openxmlformats.org/officeDocument/2006/relationships/tags" Target="../tags/tag173.xml"/><Relationship Id="rId20" Type="http://schemas.openxmlformats.org/officeDocument/2006/relationships/tags" Target="../tags/tag126.xml"/><Relationship Id="rId41" Type="http://schemas.openxmlformats.org/officeDocument/2006/relationships/tags" Target="../tags/tag147.xml"/><Relationship Id="rId54" Type="http://schemas.openxmlformats.org/officeDocument/2006/relationships/tags" Target="../tags/tag160.xml"/><Relationship Id="rId62" Type="http://schemas.openxmlformats.org/officeDocument/2006/relationships/tags" Target="../tags/tag168.xml"/><Relationship Id="rId70" Type="http://schemas.openxmlformats.org/officeDocument/2006/relationships/tags" Target="../tags/tag176.xml"/><Relationship Id="rId75" Type="http://schemas.openxmlformats.org/officeDocument/2006/relationships/tags" Target="../tags/tag181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28" Type="http://schemas.openxmlformats.org/officeDocument/2006/relationships/tags" Target="../tags/tag134.xml"/><Relationship Id="rId36" Type="http://schemas.openxmlformats.org/officeDocument/2006/relationships/tags" Target="../tags/tag142.xml"/><Relationship Id="rId49" Type="http://schemas.openxmlformats.org/officeDocument/2006/relationships/tags" Target="../tags/tag155.xml"/><Relationship Id="rId57" Type="http://schemas.openxmlformats.org/officeDocument/2006/relationships/tags" Target="../tags/tag163.xml"/><Relationship Id="rId10" Type="http://schemas.openxmlformats.org/officeDocument/2006/relationships/tags" Target="../tags/tag116.xml"/><Relationship Id="rId31" Type="http://schemas.openxmlformats.org/officeDocument/2006/relationships/tags" Target="../tags/tag137.xml"/><Relationship Id="rId44" Type="http://schemas.openxmlformats.org/officeDocument/2006/relationships/tags" Target="../tags/tag150.xml"/><Relationship Id="rId52" Type="http://schemas.openxmlformats.org/officeDocument/2006/relationships/tags" Target="../tags/tag158.xml"/><Relationship Id="rId60" Type="http://schemas.openxmlformats.org/officeDocument/2006/relationships/tags" Target="../tags/tag166.xml"/><Relationship Id="rId65" Type="http://schemas.openxmlformats.org/officeDocument/2006/relationships/tags" Target="../tags/tag171.xml"/><Relationship Id="rId73" Type="http://schemas.openxmlformats.org/officeDocument/2006/relationships/tags" Target="../tags/tag179.xml"/><Relationship Id="rId78" Type="http://schemas.openxmlformats.org/officeDocument/2006/relationships/tags" Target="../tags/tag184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9" Type="http://schemas.openxmlformats.org/officeDocument/2006/relationships/tags" Target="../tags/tag145.xml"/><Relationship Id="rId34" Type="http://schemas.openxmlformats.org/officeDocument/2006/relationships/tags" Target="../tags/tag140.xml"/><Relationship Id="rId50" Type="http://schemas.openxmlformats.org/officeDocument/2006/relationships/tags" Target="../tags/tag156.xml"/><Relationship Id="rId55" Type="http://schemas.openxmlformats.org/officeDocument/2006/relationships/tags" Target="../tags/tag161.xml"/><Relationship Id="rId76" Type="http://schemas.openxmlformats.org/officeDocument/2006/relationships/tags" Target="../tags/tag182.xml"/><Relationship Id="rId7" Type="http://schemas.openxmlformats.org/officeDocument/2006/relationships/tags" Target="../tags/tag113.xml"/><Relationship Id="rId71" Type="http://schemas.openxmlformats.org/officeDocument/2006/relationships/tags" Target="../tags/tag177.xml"/><Relationship Id="rId2" Type="http://schemas.openxmlformats.org/officeDocument/2006/relationships/tags" Target="../tags/tag108.xml"/><Relationship Id="rId29" Type="http://schemas.openxmlformats.org/officeDocument/2006/relationships/tags" Target="../tags/tag1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215.xml"/><Relationship Id="rId21" Type="http://schemas.openxmlformats.org/officeDocument/2006/relationships/tags" Target="../tags/tag210.xml"/><Relationship Id="rId42" Type="http://schemas.openxmlformats.org/officeDocument/2006/relationships/tags" Target="../tags/tag231.xml"/><Relationship Id="rId47" Type="http://schemas.openxmlformats.org/officeDocument/2006/relationships/tags" Target="../tags/tag236.xml"/><Relationship Id="rId63" Type="http://schemas.openxmlformats.org/officeDocument/2006/relationships/tags" Target="../tags/tag252.xml"/><Relationship Id="rId68" Type="http://schemas.openxmlformats.org/officeDocument/2006/relationships/tags" Target="../tags/tag257.xml"/><Relationship Id="rId16" Type="http://schemas.openxmlformats.org/officeDocument/2006/relationships/tags" Target="../tags/tag205.xml"/><Relationship Id="rId11" Type="http://schemas.openxmlformats.org/officeDocument/2006/relationships/tags" Target="../tags/tag200.xml"/><Relationship Id="rId32" Type="http://schemas.openxmlformats.org/officeDocument/2006/relationships/tags" Target="../tags/tag221.xml"/><Relationship Id="rId37" Type="http://schemas.openxmlformats.org/officeDocument/2006/relationships/tags" Target="../tags/tag226.xml"/><Relationship Id="rId53" Type="http://schemas.openxmlformats.org/officeDocument/2006/relationships/tags" Target="../tags/tag242.xml"/><Relationship Id="rId58" Type="http://schemas.openxmlformats.org/officeDocument/2006/relationships/tags" Target="../tags/tag247.xml"/><Relationship Id="rId74" Type="http://schemas.openxmlformats.org/officeDocument/2006/relationships/tags" Target="../tags/tag263.xml"/><Relationship Id="rId79" Type="http://schemas.openxmlformats.org/officeDocument/2006/relationships/tags" Target="../tags/tag268.xml"/><Relationship Id="rId5" Type="http://schemas.openxmlformats.org/officeDocument/2006/relationships/tags" Target="../tags/tag194.xml"/><Relationship Id="rId61" Type="http://schemas.openxmlformats.org/officeDocument/2006/relationships/tags" Target="../tags/tag250.xml"/><Relationship Id="rId82" Type="http://schemas.openxmlformats.org/officeDocument/2006/relationships/notesSlide" Target="../notesSlides/notesSlide11.xml"/><Relationship Id="rId19" Type="http://schemas.openxmlformats.org/officeDocument/2006/relationships/tags" Target="../tags/tag20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Relationship Id="rId30" Type="http://schemas.openxmlformats.org/officeDocument/2006/relationships/tags" Target="../tags/tag219.xml"/><Relationship Id="rId35" Type="http://schemas.openxmlformats.org/officeDocument/2006/relationships/tags" Target="../tags/tag224.xml"/><Relationship Id="rId43" Type="http://schemas.openxmlformats.org/officeDocument/2006/relationships/tags" Target="../tags/tag232.xml"/><Relationship Id="rId48" Type="http://schemas.openxmlformats.org/officeDocument/2006/relationships/tags" Target="../tags/tag237.xml"/><Relationship Id="rId56" Type="http://schemas.openxmlformats.org/officeDocument/2006/relationships/tags" Target="../tags/tag245.xml"/><Relationship Id="rId64" Type="http://schemas.openxmlformats.org/officeDocument/2006/relationships/tags" Target="../tags/tag253.xml"/><Relationship Id="rId69" Type="http://schemas.openxmlformats.org/officeDocument/2006/relationships/tags" Target="../tags/tag258.xml"/><Relationship Id="rId77" Type="http://schemas.openxmlformats.org/officeDocument/2006/relationships/tags" Target="../tags/tag266.xml"/><Relationship Id="rId8" Type="http://schemas.openxmlformats.org/officeDocument/2006/relationships/tags" Target="../tags/tag197.xml"/><Relationship Id="rId51" Type="http://schemas.openxmlformats.org/officeDocument/2006/relationships/tags" Target="../tags/tag240.xml"/><Relationship Id="rId72" Type="http://schemas.openxmlformats.org/officeDocument/2006/relationships/tags" Target="../tags/tag261.xml"/><Relationship Id="rId80" Type="http://schemas.openxmlformats.org/officeDocument/2006/relationships/tags" Target="../tags/tag269.xml"/><Relationship Id="rId3" Type="http://schemas.openxmlformats.org/officeDocument/2006/relationships/tags" Target="../tags/tag192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33" Type="http://schemas.openxmlformats.org/officeDocument/2006/relationships/tags" Target="../tags/tag222.xml"/><Relationship Id="rId38" Type="http://schemas.openxmlformats.org/officeDocument/2006/relationships/tags" Target="../tags/tag227.xml"/><Relationship Id="rId46" Type="http://schemas.openxmlformats.org/officeDocument/2006/relationships/tags" Target="../tags/tag235.xml"/><Relationship Id="rId59" Type="http://schemas.openxmlformats.org/officeDocument/2006/relationships/tags" Target="../tags/tag248.xml"/><Relationship Id="rId67" Type="http://schemas.openxmlformats.org/officeDocument/2006/relationships/tags" Target="../tags/tag256.xml"/><Relationship Id="rId20" Type="http://schemas.openxmlformats.org/officeDocument/2006/relationships/tags" Target="../tags/tag209.xml"/><Relationship Id="rId41" Type="http://schemas.openxmlformats.org/officeDocument/2006/relationships/tags" Target="../tags/tag230.xml"/><Relationship Id="rId54" Type="http://schemas.openxmlformats.org/officeDocument/2006/relationships/tags" Target="../tags/tag243.xml"/><Relationship Id="rId62" Type="http://schemas.openxmlformats.org/officeDocument/2006/relationships/tags" Target="../tags/tag251.xml"/><Relationship Id="rId70" Type="http://schemas.openxmlformats.org/officeDocument/2006/relationships/tags" Target="../tags/tag259.xml"/><Relationship Id="rId75" Type="http://schemas.openxmlformats.org/officeDocument/2006/relationships/tags" Target="../tags/tag264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36" Type="http://schemas.openxmlformats.org/officeDocument/2006/relationships/tags" Target="../tags/tag225.xml"/><Relationship Id="rId49" Type="http://schemas.openxmlformats.org/officeDocument/2006/relationships/tags" Target="../tags/tag238.xml"/><Relationship Id="rId57" Type="http://schemas.openxmlformats.org/officeDocument/2006/relationships/tags" Target="../tags/tag246.xml"/><Relationship Id="rId10" Type="http://schemas.openxmlformats.org/officeDocument/2006/relationships/tags" Target="../tags/tag199.xml"/><Relationship Id="rId31" Type="http://schemas.openxmlformats.org/officeDocument/2006/relationships/tags" Target="../tags/tag220.xml"/><Relationship Id="rId44" Type="http://schemas.openxmlformats.org/officeDocument/2006/relationships/tags" Target="../tags/tag233.xml"/><Relationship Id="rId52" Type="http://schemas.openxmlformats.org/officeDocument/2006/relationships/tags" Target="../tags/tag241.xml"/><Relationship Id="rId60" Type="http://schemas.openxmlformats.org/officeDocument/2006/relationships/tags" Target="../tags/tag249.xml"/><Relationship Id="rId65" Type="http://schemas.openxmlformats.org/officeDocument/2006/relationships/tags" Target="../tags/tag254.xml"/><Relationship Id="rId73" Type="http://schemas.openxmlformats.org/officeDocument/2006/relationships/tags" Target="../tags/tag262.xml"/><Relationship Id="rId78" Type="http://schemas.openxmlformats.org/officeDocument/2006/relationships/tags" Target="../tags/tag267.xml"/><Relationship Id="rId81" Type="http://schemas.openxmlformats.org/officeDocument/2006/relationships/slideLayout" Target="../slideLayouts/slideLayout4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39" Type="http://schemas.openxmlformats.org/officeDocument/2006/relationships/tags" Target="../tags/tag228.xml"/><Relationship Id="rId34" Type="http://schemas.openxmlformats.org/officeDocument/2006/relationships/tags" Target="../tags/tag223.xml"/><Relationship Id="rId50" Type="http://schemas.openxmlformats.org/officeDocument/2006/relationships/tags" Target="../tags/tag239.xml"/><Relationship Id="rId55" Type="http://schemas.openxmlformats.org/officeDocument/2006/relationships/tags" Target="../tags/tag244.xml"/><Relationship Id="rId76" Type="http://schemas.openxmlformats.org/officeDocument/2006/relationships/tags" Target="../tags/tag265.xml"/><Relationship Id="rId7" Type="http://schemas.openxmlformats.org/officeDocument/2006/relationships/tags" Target="../tags/tag196.xml"/><Relationship Id="rId71" Type="http://schemas.openxmlformats.org/officeDocument/2006/relationships/tags" Target="../tags/tag260.xml"/><Relationship Id="rId2" Type="http://schemas.openxmlformats.org/officeDocument/2006/relationships/tags" Target="../tags/tag191.xml"/><Relationship Id="rId29" Type="http://schemas.openxmlformats.org/officeDocument/2006/relationships/tags" Target="../tags/tag218.xml"/><Relationship Id="rId24" Type="http://schemas.openxmlformats.org/officeDocument/2006/relationships/tags" Target="../tags/tag213.xml"/><Relationship Id="rId40" Type="http://schemas.openxmlformats.org/officeDocument/2006/relationships/tags" Target="../tags/tag229.xml"/><Relationship Id="rId45" Type="http://schemas.openxmlformats.org/officeDocument/2006/relationships/tags" Target="../tags/tag234.xml"/><Relationship Id="rId66" Type="http://schemas.openxmlformats.org/officeDocument/2006/relationships/tags" Target="../tags/tag25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4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274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6" Type="http://schemas.openxmlformats.org/officeDocument/2006/relationships/tags" Target="../tags/tag277.xml"/><Relationship Id="rId5" Type="http://schemas.openxmlformats.org/officeDocument/2006/relationships/tags" Target="../tags/tag276.xml"/><Relationship Id="rId4" Type="http://schemas.openxmlformats.org/officeDocument/2006/relationships/tags" Target="../tags/tag27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tags" Target="../tags/tag303.xml"/><Relationship Id="rId21" Type="http://schemas.openxmlformats.org/officeDocument/2006/relationships/tags" Target="../tags/tag298.xml"/><Relationship Id="rId42" Type="http://schemas.openxmlformats.org/officeDocument/2006/relationships/tags" Target="../tags/tag319.xml"/><Relationship Id="rId47" Type="http://schemas.openxmlformats.org/officeDocument/2006/relationships/tags" Target="../tags/tag324.xml"/><Relationship Id="rId63" Type="http://schemas.openxmlformats.org/officeDocument/2006/relationships/tags" Target="../tags/tag340.xml"/><Relationship Id="rId68" Type="http://schemas.openxmlformats.org/officeDocument/2006/relationships/tags" Target="../tags/tag345.xml"/><Relationship Id="rId84" Type="http://schemas.openxmlformats.org/officeDocument/2006/relationships/tags" Target="../tags/tag361.xml"/><Relationship Id="rId89" Type="http://schemas.openxmlformats.org/officeDocument/2006/relationships/tags" Target="../tags/tag366.xml"/><Relationship Id="rId16" Type="http://schemas.openxmlformats.org/officeDocument/2006/relationships/tags" Target="../tags/tag293.xml"/><Relationship Id="rId11" Type="http://schemas.openxmlformats.org/officeDocument/2006/relationships/tags" Target="../tags/tag288.xml"/><Relationship Id="rId32" Type="http://schemas.openxmlformats.org/officeDocument/2006/relationships/tags" Target="../tags/tag309.xml"/><Relationship Id="rId37" Type="http://schemas.openxmlformats.org/officeDocument/2006/relationships/tags" Target="../tags/tag314.xml"/><Relationship Id="rId53" Type="http://schemas.openxmlformats.org/officeDocument/2006/relationships/tags" Target="../tags/tag330.xml"/><Relationship Id="rId58" Type="http://schemas.openxmlformats.org/officeDocument/2006/relationships/tags" Target="../tags/tag335.xml"/><Relationship Id="rId74" Type="http://schemas.openxmlformats.org/officeDocument/2006/relationships/tags" Target="../tags/tag351.xml"/><Relationship Id="rId79" Type="http://schemas.openxmlformats.org/officeDocument/2006/relationships/tags" Target="../tags/tag356.xml"/><Relationship Id="rId102" Type="http://schemas.openxmlformats.org/officeDocument/2006/relationships/slideLayout" Target="../slideLayouts/slideLayout4.xml"/><Relationship Id="rId5" Type="http://schemas.openxmlformats.org/officeDocument/2006/relationships/tags" Target="../tags/tag282.xml"/><Relationship Id="rId90" Type="http://schemas.openxmlformats.org/officeDocument/2006/relationships/tags" Target="../tags/tag367.xml"/><Relationship Id="rId95" Type="http://schemas.openxmlformats.org/officeDocument/2006/relationships/tags" Target="../tags/tag372.xml"/><Relationship Id="rId22" Type="http://schemas.openxmlformats.org/officeDocument/2006/relationships/tags" Target="../tags/tag299.xml"/><Relationship Id="rId27" Type="http://schemas.openxmlformats.org/officeDocument/2006/relationships/tags" Target="../tags/tag304.xml"/><Relationship Id="rId43" Type="http://schemas.openxmlformats.org/officeDocument/2006/relationships/tags" Target="../tags/tag320.xml"/><Relationship Id="rId48" Type="http://schemas.openxmlformats.org/officeDocument/2006/relationships/tags" Target="../tags/tag325.xml"/><Relationship Id="rId64" Type="http://schemas.openxmlformats.org/officeDocument/2006/relationships/tags" Target="../tags/tag341.xml"/><Relationship Id="rId69" Type="http://schemas.openxmlformats.org/officeDocument/2006/relationships/tags" Target="../tags/tag346.xml"/><Relationship Id="rId80" Type="http://schemas.openxmlformats.org/officeDocument/2006/relationships/tags" Target="../tags/tag357.xml"/><Relationship Id="rId85" Type="http://schemas.openxmlformats.org/officeDocument/2006/relationships/tags" Target="../tags/tag362.xml"/><Relationship Id="rId12" Type="http://schemas.openxmlformats.org/officeDocument/2006/relationships/tags" Target="../tags/tag289.xml"/><Relationship Id="rId17" Type="http://schemas.openxmlformats.org/officeDocument/2006/relationships/tags" Target="../tags/tag294.xml"/><Relationship Id="rId25" Type="http://schemas.openxmlformats.org/officeDocument/2006/relationships/tags" Target="../tags/tag302.xml"/><Relationship Id="rId33" Type="http://schemas.openxmlformats.org/officeDocument/2006/relationships/tags" Target="../tags/tag310.xml"/><Relationship Id="rId38" Type="http://schemas.openxmlformats.org/officeDocument/2006/relationships/tags" Target="../tags/tag315.xml"/><Relationship Id="rId46" Type="http://schemas.openxmlformats.org/officeDocument/2006/relationships/tags" Target="../tags/tag323.xml"/><Relationship Id="rId59" Type="http://schemas.openxmlformats.org/officeDocument/2006/relationships/tags" Target="../tags/tag336.xml"/><Relationship Id="rId67" Type="http://schemas.openxmlformats.org/officeDocument/2006/relationships/tags" Target="../tags/tag344.xml"/><Relationship Id="rId103" Type="http://schemas.openxmlformats.org/officeDocument/2006/relationships/notesSlide" Target="../notesSlides/notesSlide14.xml"/><Relationship Id="rId20" Type="http://schemas.openxmlformats.org/officeDocument/2006/relationships/tags" Target="../tags/tag297.xml"/><Relationship Id="rId41" Type="http://schemas.openxmlformats.org/officeDocument/2006/relationships/tags" Target="../tags/tag318.xml"/><Relationship Id="rId54" Type="http://schemas.openxmlformats.org/officeDocument/2006/relationships/tags" Target="../tags/tag331.xml"/><Relationship Id="rId62" Type="http://schemas.openxmlformats.org/officeDocument/2006/relationships/tags" Target="../tags/tag339.xml"/><Relationship Id="rId70" Type="http://schemas.openxmlformats.org/officeDocument/2006/relationships/tags" Target="../tags/tag347.xml"/><Relationship Id="rId75" Type="http://schemas.openxmlformats.org/officeDocument/2006/relationships/tags" Target="../tags/tag352.xml"/><Relationship Id="rId83" Type="http://schemas.openxmlformats.org/officeDocument/2006/relationships/tags" Target="../tags/tag360.xml"/><Relationship Id="rId88" Type="http://schemas.openxmlformats.org/officeDocument/2006/relationships/tags" Target="../tags/tag365.xml"/><Relationship Id="rId91" Type="http://schemas.openxmlformats.org/officeDocument/2006/relationships/tags" Target="../tags/tag368.xml"/><Relationship Id="rId96" Type="http://schemas.openxmlformats.org/officeDocument/2006/relationships/tags" Target="../tags/tag373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5" Type="http://schemas.openxmlformats.org/officeDocument/2006/relationships/tags" Target="../tags/tag292.xml"/><Relationship Id="rId23" Type="http://schemas.openxmlformats.org/officeDocument/2006/relationships/tags" Target="../tags/tag300.xml"/><Relationship Id="rId28" Type="http://schemas.openxmlformats.org/officeDocument/2006/relationships/tags" Target="../tags/tag305.xml"/><Relationship Id="rId36" Type="http://schemas.openxmlformats.org/officeDocument/2006/relationships/tags" Target="../tags/tag313.xml"/><Relationship Id="rId49" Type="http://schemas.openxmlformats.org/officeDocument/2006/relationships/tags" Target="../tags/tag326.xml"/><Relationship Id="rId57" Type="http://schemas.openxmlformats.org/officeDocument/2006/relationships/tags" Target="../tags/tag334.xml"/><Relationship Id="rId10" Type="http://schemas.openxmlformats.org/officeDocument/2006/relationships/tags" Target="../tags/tag287.xml"/><Relationship Id="rId31" Type="http://schemas.openxmlformats.org/officeDocument/2006/relationships/tags" Target="../tags/tag308.xml"/><Relationship Id="rId44" Type="http://schemas.openxmlformats.org/officeDocument/2006/relationships/tags" Target="../tags/tag321.xml"/><Relationship Id="rId52" Type="http://schemas.openxmlformats.org/officeDocument/2006/relationships/tags" Target="../tags/tag329.xml"/><Relationship Id="rId60" Type="http://schemas.openxmlformats.org/officeDocument/2006/relationships/tags" Target="../tags/tag337.xml"/><Relationship Id="rId65" Type="http://schemas.openxmlformats.org/officeDocument/2006/relationships/tags" Target="../tags/tag342.xml"/><Relationship Id="rId73" Type="http://schemas.openxmlformats.org/officeDocument/2006/relationships/tags" Target="../tags/tag350.xml"/><Relationship Id="rId78" Type="http://schemas.openxmlformats.org/officeDocument/2006/relationships/tags" Target="../tags/tag355.xml"/><Relationship Id="rId81" Type="http://schemas.openxmlformats.org/officeDocument/2006/relationships/tags" Target="../tags/tag358.xml"/><Relationship Id="rId86" Type="http://schemas.openxmlformats.org/officeDocument/2006/relationships/tags" Target="../tags/tag363.xml"/><Relationship Id="rId94" Type="http://schemas.openxmlformats.org/officeDocument/2006/relationships/tags" Target="../tags/tag371.xml"/><Relationship Id="rId99" Type="http://schemas.openxmlformats.org/officeDocument/2006/relationships/tags" Target="../tags/tag376.xml"/><Relationship Id="rId101" Type="http://schemas.openxmlformats.org/officeDocument/2006/relationships/tags" Target="../tags/tag378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3" Type="http://schemas.openxmlformats.org/officeDocument/2006/relationships/tags" Target="../tags/tag290.xml"/><Relationship Id="rId18" Type="http://schemas.openxmlformats.org/officeDocument/2006/relationships/tags" Target="../tags/tag295.xml"/><Relationship Id="rId39" Type="http://schemas.openxmlformats.org/officeDocument/2006/relationships/tags" Target="../tags/tag316.xml"/><Relationship Id="rId34" Type="http://schemas.openxmlformats.org/officeDocument/2006/relationships/tags" Target="../tags/tag311.xml"/><Relationship Id="rId50" Type="http://schemas.openxmlformats.org/officeDocument/2006/relationships/tags" Target="../tags/tag327.xml"/><Relationship Id="rId55" Type="http://schemas.openxmlformats.org/officeDocument/2006/relationships/tags" Target="../tags/tag332.xml"/><Relationship Id="rId76" Type="http://schemas.openxmlformats.org/officeDocument/2006/relationships/tags" Target="../tags/tag353.xml"/><Relationship Id="rId97" Type="http://schemas.openxmlformats.org/officeDocument/2006/relationships/tags" Target="../tags/tag374.xml"/><Relationship Id="rId7" Type="http://schemas.openxmlformats.org/officeDocument/2006/relationships/tags" Target="../tags/tag284.xml"/><Relationship Id="rId71" Type="http://schemas.openxmlformats.org/officeDocument/2006/relationships/tags" Target="../tags/tag348.xml"/><Relationship Id="rId92" Type="http://schemas.openxmlformats.org/officeDocument/2006/relationships/tags" Target="../tags/tag369.xml"/><Relationship Id="rId2" Type="http://schemas.openxmlformats.org/officeDocument/2006/relationships/tags" Target="../tags/tag279.xml"/><Relationship Id="rId29" Type="http://schemas.openxmlformats.org/officeDocument/2006/relationships/tags" Target="../tags/tag306.xml"/><Relationship Id="rId24" Type="http://schemas.openxmlformats.org/officeDocument/2006/relationships/tags" Target="../tags/tag301.xml"/><Relationship Id="rId40" Type="http://schemas.openxmlformats.org/officeDocument/2006/relationships/tags" Target="../tags/tag317.xml"/><Relationship Id="rId45" Type="http://schemas.openxmlformats.org/officeDocument/2006/relationships/tags" Target="../tags/tag322.xml"/><Relationship Id="rId66" Type="http://schemas.openxmlformats.org/officeDocument/2006/relationships/tags" Target="../tags/tag343.xml"/><Relationship Id="rId87" Type="http://schemas.openxmlformats.org/officeDocument/2006/relationships/tags" Target="../tags/tag364.xml"/><Relationship Id="rId61" Type="http://schemas.openxmlformats.org/officeDocument/2006/relationships/tags" Target="../tags/tag338.xml"/><Relationship Id="rId82" Type="http://schemas.openxmlformats.org/officeDocument/2006/relationships/tags" Target="../tags/tag359.xml"/><Relationship Id="rId19" Type="http://schemas.openxmlformats.org/officeDocument/2006/relationships/tags" Target="../tags/tag296.xml"/><Relationship Id="rId14" Type="http://schemas.openxmlformats.org/officeDocument/2006/relationships/tags" Target="../tags/tag291.xml"/><Relationship Id="rId30" Type="http://schemas.openxmlformats.org/officeDocument/2006/relationships/tags" Target="../tags/tag307.xml"/><Relationship Id="rId35" Type="http://schemas.openxmlformats.org/officeDocument/2006/relationships/tags" Target="../tags/tag312.xml"/><Relationship Id="rId56" Type="http://schemas.openxmlformats.org/officeDocument/2006/relationships/tags" Target="../tags/tag333.xml"/><Relationship Id="rId77" Type="http://schemas.openxmlformats.org/officeDocument/2006/relationships/tags" Target="../tags/tag354.xml"/><Relationship Id="rId100" Type="http://schemas.openxmlformats.org/officeDocument/2006/relationships/tags" Target="../tags/tag377.xml"/><Relationship Id="rId8" Type="http://schemas.openxmlformats.org/officeDocument/2006/relationships/tags" Target="../tags/tag285.xml"/><Relationship Id="rId51" Type="http://schemas.openxmlformats.org/officeDocument/2006/relationships/tags" Target="../tags/tag328.xml"/><Relationship Id="rId72" Type="http://schemas.openxmlformats.org/officeDocument/2006/relationships/tags" Target="../tags/tag349.xml"/><Relationship Id="rId93" Type="http://schemas.openxmlformats.org/officeDocument/2006/relationships/tags" Target="../tags/tag370.xml"/><Relationship Id="rId98" Type="http://schemas.openxmlformats.org/officeDocument/2006/relationships/tags" Target="../tags/tag375.xml"/><Relationship Id="rId3" Type="http://schemas.openxmlformats.org/officeDocument/2006/relationships/tags" Target="../tags/tag28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381.xml"/><Relationship Id="rId7" Type="http://schemas.openxmlformats.org/officeDocument/2006/relationships/tags" Target="../tags/tag385.xml"/><Relationship Id="rId2" Type="http://schemas.openxmlformats.org/officeDocument/2006/relationships/tags" Target="../tags/tag380.xml"/><Relationship Id="rId1" Type="http://schemas.openxmlformats.org/officeDocument/2006/relationships/tags" Target="../tags/tag379.xml"/><Relationship Id="rId6" Type="http://schemas.openxmlformats.org/officeDocument/2006/relationships/tags" Target="../tags/tag384.xml"/><Relationship Id="rId5" Type="http://schemas.openxmlformats.org/officeDocument/2006/relationships/tags" Target="../tags/tag383.xml"/><Relationship Id="rId4" Type="http://schemas.openxmlformats.org/officeDocument/2006/relationships/tags" Target="../tags/tag382.xml"/><Relationship Id="rId9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411.xml"/><Relationship Id="rId21" Type="http://schemas.openxmlformats.org/officeDocument/2006/relationships/tags" Target="../tags/tag406.xml"/><Relationship Id="rId42" Type="http://schemas.openxmlformats.org/officeDocument/2006/relationships/tags" Target="../tags/tag427.xml"/><Relationship Id="rId47" Type="http://schemas.openxmlformats.org/officeDocument/2006/relationships/tags" Target="../tags/tag432.xml"/><Relationship Id="rId63" Type="http://schemas.openxmlformats.org/officeDocument/2006/relationships/tags" Target="../tags/tag448.xml"/><Relationship Id="rId68" Type="http://schemas.openxmlformats.org/officeDocument/2006/relationships/tags" Target="../tags/tag453.xml"/><Relationship Id="rId84" Type="http://schemas.openxmlformats.org/officeDocument/2006/relationships/tags" Target="../tags/tag469.xml"/><Relationship Id="rId89" Type="http://schemas.openxmlformats.org/officeDocument/2006/relationships/tags" Target="../tags/tag474.xml"/><Relationship Id="rId16" Type="http://schemas.openxmlformats.org/officeDocument/2006/relationships/tags" Target="../tags/tag401.xml"/><Relationship Id="rId107" Type="http://schemas.openxmlformats.org/officeDocument/2006/relationships/notesSlide" Target="../notesSlides/notesSlide16.xml"/><Relationship Id="rId11" Type="http://schemas.openxmlformats.org/officeDocument/2006/relationships/tags" Target="../tags/tag396.xml"/><Relationship Id="rId32" Type="http://schemas.openxmlformats.org/officeDocument/2006/relationships/tags" Target="../tags/tag417.xml"/><Relationship Id="rId37" Type="http://schemas.openxmlformats.org/officeDocument/2006/relationships/tags" Target="../tags/tag422.xml"/><Relationship Id="rId53" Type="http://schemas.openxmlformats.org/officeDocument/2006/relationships/tags" Target="../tags/tag438.xml"/><Relationship Id="rId58" Type="http://schemas.openxmlformats.org/officeDocument/2006/relationships/tags" Target="../tags/tag443.xml"/><Relationship Id="rId74" Type="http://schemas.openxmlformats.org/officeDocument/2006/relationships/tags" Target="../tags/tag459.xml"/><Relationship Id="rId79" Type="http://schemas.openxmlformats.org/officeDocument/2006/relationships/tags" Target="../tags/tag464.xml"/><Relationship Id="rId102" Type="http://schemas.openxmlformats.org/officeDocument/2006/relationships/tags" Target="../tags/tag487.xml"/><Relationship Id="rId5" Type="http://schemas.openxmlformats.org/officeDocument/2006/relationships/tags" Target="../tags/tag390.xml"/><Relationship Id="rId90" Type="http://schemas.openxmlformats.org/officeDocument/2006/relationships/tags" Target="../tags/tag475.xml"/><Relationship Id="rId95" Type="http://schemas.openxmlformats.org/officeDocument/2006/relationships/tags" Target="../tags/tag480.xml"/><Relationship Id="rId22" Type="http://schemas.openxmlformats.org/officeDocument/2006/relationships/tags" Target="../tags/tag407.xml"/><Relationship Id="rId27" Type="http://schemas.openxmlformats.org/officeDocument/2006/relationships/tags" Target="../tags/tag412.xml"/><Relationship Id="rId43" Type="http://schemas.openxmlformats.org/officeDocument/2006/relationships/tags" Target="../tags/tag428.xml"/><Relationship Id="rId48" Type="http://schemas.openxmlformats.org/officeDocument/2006/relationships/tags" Target="../tags/tag433.xml"/><Relationship Id="rId64" Type="http://schemas.openxmlformats.org/officeDocument/2006/relationships/tags" Target="../tags/tag449.xml"/><Relationship Id="rId69" Type="http://schemas.openxmlformats.org/officeDocument/2006/relationships/tags" Target="../tags/tag454.xml"/><Relationship Id="rId80" Type="http://schemas.openxmlformats.org/officeDocument/2006/relationships/tags" Target="../tags/tag465.xml"/><Relationship Id="rId85" Type="http://schemas.openxmlformats.org/officeDocument/2006/relationships/tags" Target="../tags/tag470.xml"/><Relationship Id="rId12" Type="http://schemas.openxmlformats.org/officeDocument/2006/relationships/tags" Target="../tags/tag397.xml"/><Relationship Id="rId17" Type="http://schemas.openxmlformats.org/officeDocument/2006/relationships/tags" Target="../tags/tag402.xml"/><Relationship Id="rId33" Type="http://schemas.openxmlformats.org/officeDocument/2006/relationships/tags" Target="../tags/tag418.xml"/><Relationship Id="rId38" Type="http://schemas.openxmlformats.org/officeDocument/2006/relationships/tags" Target="../tags/tag423.xml"/><Relationship Id="rId59" Type="http://schemas.openxmlformats.org/officeDocument/2006/relationships/tags" Target="../tags/tag444.xml"/><Relationship Id="rId103" Type="http://schemas.openxmlformats.org/officeDocument/2006/relationships/tags" Target="../tags/tag488.xml"/><Relationship Id="rId20" Type="http://schemas.openxmlformats.org/officeDocument/2006/relationships/tags" Target="../tags/tag405.xml"/><Relationship Id="rId41" Type="http://schemas.openxmlformats.org/officeDocument/2006/relationships/tags" Target="../tags/tag426.xml"/><Relationship Id="rId54" Type="http://schemas.openxmlformats.org/officeDocument/2006/relationships/tags" Target="../tags/tag439.xml"/><Relationship Id="rId62" Type="http://schemas.openxmlformats.org/officeDocument/2006/relationships/tags" Target="../tags/tag447.xml"/><Relationship Id="rId70" Type="http://schemas.openxmlformats.org/officeDocument/2006/relationships/tags" Target="../tags/tag455.xml"/><Relationship Id="rId75" Type="http://schemas.openxmlformats.org/officeDocument/2006/relationships/tags" Target="../tags/tag460.xml"/><Relationship Id="rId83" Type="http://schemas.openxmlformats.org/officeDocument/2006/relationships/tags" Target="../tags/tag468.xml"/><Relationship Id="rId88" Type="http://schemas.openxmlformats.org/officeDocument/2006/relationships/tags" Target="../tags/tag473.xml"/><Relationship Id="rId91" Type="http://schemas.openxmlformats.org/officeDocument/2006/relationships/tags" Target="../tags/tag476.xml"/><Relationship Id="rId96" Type="http://schemas.openxmlformats.org/officeDocument/2006/relationships/tags" Target="../tags/tag481.xml"/><Relationship Id="rId1" Type="http://schemas.openxmlformats.org/officeDocument/2006/relationships/tags" Target="../tags/tag386.xml"/><Relationship Id="rId6" Type="http://schemas.openxmlformats.org/officeDocument/2006/relationships/tags" Target="../tags/tag391.xml"/><Relationship Id="rId15" Type="http://schemas.openxmlformats.org/officeDocument/2006/relationships/tags" Target="../tags/tag400.xml"/><Relationship Id="rId23" Type="http://schemas.openxmlformats.org/officeDocument/2006/relationships/tags" Target="../tags/tag408.xml"/><Relationship Id="rId28" Type="http://schemas.openxmlformats.org/officeDocument/2006/relationships/tags" Target="../tags/tag413.xml"/><Relationship Id="rId36" Type="http://schemas.openxmlformats.org/officeDocument/2006/relationships/tags" Target="../tags/tag421.xml"/><Relationship Id="rId49" Type="http://schemas.openxmlformats.org/officeDocument/2006/relationships/tags" Target="../tags/tag434.xml"/><Relationship Id="rId57" Type="http://schemas.openxmlformats.org/officeDocument/2006/relationships/tags" Target="../tags/tag442.xml"/><Relationship Id="rId106" Type="http://schemas.openxmlformats.org/officeDocument/2006/relationships/slideLayout" Target="../slideLayouts/slideLayout4.xml"/><Relationship Id="rId10" Type="http://schemas.openxmlformats.org/officeDocument/2006/relationships/tags" Target="../tags/tag395.xml"/><Relationship Id="rId31" Type="http://schemas.openxmlformats.org/officeDocument/2006/relationships/tags" Target="../tags/tag416.xml"/><Relationship Id="rId44" Type="http://schemas.openxmlformats.org/officeDocument/2006/relationships/tags" Target="../tags/tag429.xml"/><Relationship Id="rId52" Type="http://schemas.openxmlformats.org/officeDocument/2006/relationships/tags" Target="../tags/tag437.xml"/><Relationship Id="rId60" Type="http://schemas.openxmlformats.org/officeDocument/2006/relationships/tags" Target="../tags/tag445.xml"/><Relationship Id="rId65" Type="http://schemas.openxmlformats.org/officeDocument/2006/relationships/tags" Target="../tags/tag450.xml"/><Relationship Id="rId73" Type="http://schemas.openxmlformats.org/officeDocument/2006/relationships/tags" Target="../tags/tag458.xml"/><Relationship Id="rId78" Type="http://schemas.openxmlformats.org/officeDocument/2006/relationships/tags" Target="../tags/tag463.xml"/><Relationship Id="rId81" Type="http://schemas.openxmlformats.org/officeDocument/2006/relationships/tags" Target="../tags/tag466.xml"/><Relationship Id="rId86" Type="http://schemas.openxmlformats.org/officeDocument/2006/relationships/tags" Target="../tags/tag471.xml"/><Relationship Id="rId94" Type="http://schemas.openxmlformats.org/officeDocument/2006/relationships/tags" Target="../tags/tag479.xml"/><Relationship Id="rId99" Type="http://schemas.openxmlformats.org/officeDocument/2006/relationships/tags" Target="../tags/tag484.xml"/><Relationship Id="rId101" Type="http://schemas.openxmlformats.org/officeDocument/2006/relationships/tags" Target="../tags/tag486.xml"/><Relationship Id="rId4" Type="http://schemas.openxmlformats.org/officeDocument/2006/relationships/tags" Target="../tags/tag389.xml"/><Relationship Id="rId9" Type="http://schemas.openxmlformats.org/officeDocument/2006/relationships/tags" Target="../tags/tag394.xml"/><Relationship Id="rId13" Type="http://schemas.openxmlformats.org/officeDocument/2006/relationships/tags" Target="../tags/tag398.xml"/><Relationship Id="rId18" Type="http://schemas.openxmlformats.org/officeDocument/2006/relationships/tags" Target="../tags/tag403.xml"/><Relationship Id="rId39" Type="http://schemas.openxmlformats.org/officeDocument/2006/relationships/tags" Target="../tags/tag424.xml"/><Relationship Id="rId34" Type="http://schemas.openxmlformats.org/officeDocument/2006/relationships/tags" Target="../tags/tag419.xml"/><Relationship Id="rId50" Type="http://schemas.openxmlformats.org/officeDocument/2006/relationships/tags" Target="../tags/tag435.xml"/><Relationship Id="rId55" Type="http://schemas.openxmlformats.org/officeDocument/2006/relationships/tags" Target="../tags/tag440.xml"/><Relationship Id="rId76" Type="http://schemas.openxmlformats.org/officeDocument/2006/relationships/tags" Target="../tags/tag461.xml"/><Relationship Id="rId97" Type="http://schemas.openxmlformats.org/officeDocument/2006/relationships/tags" Target="../tags/tag482.xml"/><Relationship Id="rId104" Type="http://schemas.openxmlformats.org/officeDocument/2006/relationships/tags" Target="../tags/tag489.xml"/><Relationship Id="rId7" Type="http://schemas.openxmlformats.org/officeDocument/2006/relationships/tags" Target="../tags/tag392.xml"/><Relationship Id="rId71" Type="http://schemas.openxmlformats.org/officeDocument/2006/relationships/tags" Target="../tags/tag456.xml"/><Relationship Id="rId92" Type="http://schemas.openxmlformats.org/officeDocument/2006/relationships/tags" Target="../tags/tag477.xml"/><Relationship Id="rId2" Type="http://schemas.openxmlformats.org/officeDocument/2006/relationships/tags" Target="../tags/tag387.xml"/><Relationship Id="rId29" Type="http://schemas.openxmlformats.org/officeDocument/2006/relationships/tags" Target="../tags/tag414.xml"/><Relationship Id="rId24" Type="http://schemas.openxmlformats.org/officeDocument/2006/relationships/tags" Target="../tags/tag409.xml"/><Relationship Id="rId40" Type="http://schemas.openxmlformats.org/officeDocument/2006/relationships/tags" Target="../tags/tag425.xml"/><Relationship Id="rId45" Type="http://schemas.openxmlformats.org/officeDocument/2006/relationships/tags" Target="../tags/tag430.xml"/><Relationship Id="rId66" Type="http://schemas.openxmlformats.org/officeDocument/2006/relationships/tags" Target="../tags/tag451.xml"/><Relationship Id="rId87" Type="http://schemas.openxmlformats.org/officeDocument/2006/relationships/tags" Target="../tags/tag472.xml"/><Relationship Id="rId61" Type="http://schemas.openxmlformats.org/officeDocument/2006/relationships/tags" Target="../tags/tag446.xml"/><Relationship Id="rId82" Type="http://schemas.openxmlformats.org/officeDocument/2006/relationships/tags" Target="../tags/tag467.xml"/><Relationship Id="rId19" Type="http://schemas.openxmlformats.org/officeDocument/2006/relationships/tags" Target="../tags/tag404.xml"/><Relationship Id="rId14" Type="http://schemas.openxmlformats.org/officeDocument/2006/relationships/tags" Target="../tags/tag399.xml"/><Relationship Id="rId30" Type="http://schemas.openxmlformats.org/officeDocument/2006/relationships/tags" Target="../tags/tag415.xml"/><Relationship Id="rId35" Type="http://schemas.openxmlformats.org/officeDocument/2006/relationships/tags" Target="../tags/tag420.xml"/><Relationship Id="rId56" Type="http://schemas.openxmlformats.org/officeDocument/2006/relationships/tags" Target="../tags/tag441.xml"/><Relationship Id="rId77" Type="http://schemas.openxmlformats.org/officeDocument/2006/relationships/tags" Target="../tags/tag462.xml"/><Relationship Id="rId100" Type="http://schemas.openxmlformats.org/officeDocument/2006/relationships/tags" Target="../tags/tag485.xml"/><Relationship Id="rId105" Type="http://schemas.openxmlformats.org/officeDocument/2006/relationships/tags" Target="../tags/tag490.xml"/><Relationship Id="rId8" Type="http://schemas.openxmlformats.org/officeDocument/2006/relationships/tags" Target="../tags/tag393.xml"/><Relationship Id="rId51" Type="http://schemas.openxmlformats.org/officeDocument/2006/relationships/tags" Target="../tags/tag436.xml"/><Relationship Id="rId72" Type="http://schemas.openxmlformats.org/officeDocument/2006/relationships/tags" Target="../tags/tag457.xml"/><Relationship Id="rId93" Type="http://schemas.openxmlformats.org/officeDocument/2006/relationships/tags" Target="../tags/tag478.xml"/><Relationship Id="rId98" Type="http://schemas.openxmlformats.org/officeDocument/2006/relationships/tags" Target="../tags/tag483.xml"/><Relationship Id="rId3" Type="http://schemas.openxmlformats.org/officeDocument/2006/relationships/tags" Target="../tags/tag388.xml"/><Relationship Id="rId25" Type="http://schemas.openxmlformats.org/officeDocument/2006/relationships/tags" Target="../tags/tag410.xml"/><Relationship Id="rId46" Type="http://schemas.openxmlformats.org/officeDocument/2006/relationships/tags" Target="../tags/tag431.xml"/><Relationship Id="rId67" Type="http://schemas.openxmlformats.org/officeDocument/2006/relationships/tags" Target="../tags/tag45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93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492.xml"/><Relationship Id="rId1" Type="http://schemas.openxmlformats.org/officeDocument/2006/relationships/tags" Target="../tags/tag49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95.xml"/><Relationship Id="rId4" Type="http://schemas.openxmlformats.org/officeDocument/2006/relationships/tags" Target="../tags/tag494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521.xml"/><Relationship Id="rId117" Type="http://schemas.openxmlformats.org/officeDocument/2006/relationships/slideLayout" Target="../slideLayouts/slideLayout4.xml"/><Relationship Id="rId21" Type="http://schemas.openxmlformats.org/officeDocument/2006/relationships/tags" Target="../tags/tag516.xml"/><Relationship Id="rId42" Type="http://schemas.openxmlformats.org/officeDocument/2006/relationships/tags" Target="../tags/tag537.xml"/><Relationship Id="rId47" Type="http://schemas.openxmlformats.org/officeDocument/2006/relationships/tags" Target="../tags/tag542.xml"/><Relationship Id="rId63" Type="http://schemas.openxmlformats.org/officeDocument/2006/relationships/tags" Target="../tags/tag558.xml"/><Relationship Id="rId68" Type="http://schemas.openxmlformats.org/officeDocument/2006/relationships/tags" Target="../tags/tag563.xml"/><Relationship Id="rId84" Type="http://schemas.openxmlformats.org/officeDocument/2006/relationships/tags" Target="../tags/tag579.xml"/><Relationship Id="rId89" Type="http://schemas.openxmlformats.org/officeDocument/2006/relationships/tags" Target="../tags/tag584.xml"/><Relationship Id="rId112" Type="http://schemas.openxmlformats.org/officeDocument/2006/relationships/tags" Target="../tags/tag607.xml"/><Relationship Id="rId16" Type="http://schemas.openxmlformats.org/officeDocument/2006/relationships/tags" Target="../tags/tag511.xml"/><Relationship Id="rId107" Type="http://schemas.openxmlformats.org/officeDocument/2006/relationships/tags" Target="../tags/tag602.xml"/><Relationship Id="rId11" Type="http://schemas.openxmlformats.org/officeDocument/2006/relationships/tags" Target="../tags/tag506.xml"/><Relationship Id="rId32" Type="http://schemas.openxmlformats.org/officeDocument/2006/relationships/tags" Target="../tags/tag527.xml"/><Relationship Id="rId37" Type="http://schemas.openxmlformats.org/officeDocument/2006/relationships/tags" Target="../tags/tag532.xml"/><Relationship Id="rId53" Type="http://schemas.openxmlformats.org/officeDocument/2006/relationships/tags" Target="../tags/tag548.xml"/><Relationship Id="rId58" Type="http://schemas.openxmlformats.org/officeDocument/2006/relationships/tags" Target="../tags/tag553.xml"/><Relationship Id="rId74" Type="http://schemas.openxmlformats.org/officeDocument/2006/relationships/tags" Target="../tags/tag569.xml"/><Relationship Id="rId79" Type="http://schemas.openxmlformats.org/officeDocument/2006/relationships/tags" Target="../tags/tag574.xml"/><Relationship Id="rId102" Type="http://schemas.openxmlformats.org/officeDocument/2006/relationships/tags" Target="../tags/tag597.xml"/><Relationship Id="rId5" Type="http://schemas.openxmlformats.org/officeDocument/2006/relationships/tags" Target="../tags/tag500.xml"/><Relationship Id="rId90" Type="http://schemas.openxmlformats.org/officeDocument/2006/relationships/tags" Target="../tags/tag585.xml"/><Relationship Id="rId95" Type="http://schemas.openxmlformats.org/officeDocument/2006/relationships/tags" Target="../tags/tag590.xml"/><Relationship Id="rId22" Type="http://schemas.openxmlformats.org/officeDocument/2006/relationships/tags" Target="../tags/tag517.xml"/><Relationship Id="rId27" Type="http://schemas.openxmlformats.org/officeDocument/2006/relationships/tags" Target="../tags/tag522.xml"/><Relationship Id="rId43" Type="http://schemas.openxmlformats.org/officeDocument/2006/relationships/tags" Target="../tags/tag538.xml"/><Relationship Id="rId48" Type="http://schemas.openxmlformats.org/officeDocument/2006/relationships/tags" Target="../tags/tag543.xml"/><Relationship Id="rId64" Type="http://schemas.openxmlformats.org/officeDocument/2006/relationships/tags" Target="../tags/tag559.xml"/><Relationship Id="rId69" Type="http://schemas.openxmlformats.org/officeDocument/2006/relationships/tags" Target="../tags/tag564.xml"/><Relationship Id="rId113" Type="http://schemas.openxmlformats.org/officeDocument/2006/relationships/tags" Target="../tags/tag608.xml"/><Relationship Id="rId118" Type="http://schemas.openxmlformats.org/officeDocument/2006/relationships/notesSlide" Target="../notesSlides/notesSlide18.xml"/><Relationship Id="rId80" Type="http://schemas.openxmlformats.org/officeDocument/2006/relationships/tags" Target="../tags/tag575.xml"/><Relationship Id="rId85" Type="http://schemas.openxmlformats.org/officeDocument/2006/relationships/tags" Target="../tags/tag580.xml"/><Relationship Id="rId12" Type="http://schemas.openxmlformats.org/officeDocument/2006/relationships/tags" Target="../tags/tag507.xml"/><Relationship Id="rId17" Type="http://schemas.openxmlformats.org/officeDocument/2006/relationships/tags" Target="../tags/tag512.xml"/><Relationship Id="rId33" Type="http://schemas.openxmlformats.org/officeDocument/2006/relationships/tags" Target="../tags/tag528.xml"/><Relationship Id="rId38" Type="http://schemas.openxmlformats.org/officeDocument/2006/relationships/tags" Target="../tags/tag533.xml"/><Relationship Id="rId59" Type="http://schemas.openxmlformats.org/officeDocument/2006/relationships/tags" Target="../tags/tag554.xml"/><Relationship Id="rId103" Type="http://schemas.openxmlformats.org/officeDocument/2006/relationships/tags" Target="../tags/tag598.xml"/><Relationship Id="rId108" Type="http://schemas.openxmlformats.org/officeDocument/2006/relationships/tags" Target="../tags/tag603.xml"/><Relationship Id="rId54" Type="http://schemas.openxmlformats.org/officeDocument/2006/relationships/tags" Target="../tags/tag549.xml"/><Relationship Id="rId70" Type="http://schemas.openxmlformats.org/officeDocument/2006/relationships/tags" Target="../tags/tag565.xml"/><Relationship Id="rId75" Type="http://schemas.openxmlformats.org/officeDocument/2006/relationships/tags" Target="../tags/tag570.xml"/><Relationship Id="rId91" Type="http://schemas.openxmlformats.org/officeDocument/2006/relationships/tags" Target="../tags/tag586.xml"/><Relationship Id="rId96" Type="http://schemas.openxmlformats.org/officeDocument/2006/relationships/tags" Target="../tags/tag591.xml"/><Relationship Id="rId1" Type="http://schemas.openxmlformats.org/officeDocument/2006/relationships/tags" Target="../tags/tag496.xml"/><Relationship Id="rId6" Type="http://schemas.openxmlformats.org/officeDocument/2006/relationships/tags" Target="../tags/tag501.xml"/><Relationship Id="rId23" Type="http://schemas.openxmlformats.org/officeDocument/2006/relationships/tags" Target="../tags/tag518.xml"/><Relationship Id="rId28" Type="http://schemas.openxmlformats.org/officeDocument/2006/relationships/tags" Target="../tags/tag523.xml"/><Relationship Id="rId49" Type="http://schemas.openxmlformats.org/officeDocument/2006/relationships/tags" Target="../tags/tag544.xml"/><Relationship Id="rId114" Type="http://schemas.openxmlformats.org/officeDocument/2006/relationships/tags" Target="../tags/tag609.xml"/><Relationship Id="rId10" Type="http://schemas.openxmlformats.org/officeDocument/2006/relationships/tags" Target="../tags/tag505.xml"/><Relationship Id="rId31" Type="http://schemas.openxmlformats.org/officeDocument/2006/relationships/tags" Target="../tags/tag526.xml"/><Relationship Id="rId44" Type="http://schemas.openxmlformats.org/officeDocument/2006/relationships/tags" Target="../tags/tag539.xml"/><Relationship Id="rId52" Type="http://schemas.openxmlformats.org/officeDocument/2006/relationships/tags" Target="../tags/tag547.xml"/><Relationship Id="rId60" Type="http://schemas.openxmlformats.org/officeDocument/2006/relationships/tags" Target="../tags/tag555.xml"/><Relationship Id="rId65" Type="http://schemas.openxmlformats.org/officeDocument/2006/relationships/tags" Target="../tags/tag560.xml"/><Relationship Id="rId73" Type="http://schemas.openxmlformats.org/officeDocument/2006/relationships/tags" Target="../tags/tag568.xml"/><Relationship Id="rId78" Type="http://schemas.openxmlformats.org/officeDocument/2006/relationships/tags" Target="../tags/tag573.xml"/><Relationship Id="rId81" Type="http://schemas.openxmlformats.org/officeDocument/2006/relationships/tags" Target="../tags/tag576.xml"/><Relationship Id="rId86" Type="http://schemas.openxmlformats.org/officeDocument/2006/relationships/tags" Target="../tags/tag581.xml"/><Relationship Id="rId94" Type="http://schemas.openxmlformats.org/officeDocument/2006/relationships/tags" Target="../tags/tag589.xml"/><Relationship Id="rId99" Type="http://schemas.openxmlformats.org/officeDocument/2006/relationships/tags" Target="../tags/tag594.xml"/><Relationship Id="rId101" Type="http://schemas.openxmlformats.org/officeDocument/2006/relationships/tags" Target="../tags/tag596.xml"/><Relationship Id="rId4" Type="http://schemas.openxmlformats.org/officeDocument/2006/relationships/tags" Target="../tags/tag499.xml"/><Relationship Id="rId9" Type="http://schemas.openxmlformats.org/officeDocument/2006/relationships/tags" Target="../tags/tag504.xml"/><Relationship Id="rId13" Type="http://schemas.openxmlformats.org/officeDocument/2006/relationships/tags" Target="../tags/tag508.xml"/><Relationship Id="rId18" Type="http://schemas.openxmlformats.org/officeDocument/2006/relationships/tags" Target="../tags/tag513.xml"/><Relationship Id="rId39" Type="http://schemas.openxmlformats.org/officeDocument/2006/relationships/tags" Target="../tags/tag534.xml"/><Relationship Id="rId109" Type="http://schemas.openxmlformats.org/officeDocument/2006/relationships/tags" Target="../tags/tag604.xml"/><Relationship Id="rId34" Type="http://schemas.openxmlformats.org/officeDocument/2006/relationships/tags" Target="../tags/tag529.xml"/><Relationship Id="rId50" Type="http://schemas.openxmlformats.org/officeDocument/2006/relationships/tags" Target="../tags/tag545.xml"/><Relationship Id="rId55" Type="http://schemas.openxmlformats.org/officeDocument/2006/relationships/tags" Target="../tags/tag550.xml"/><Relationship Id="rId76" Type="http://schemas.openxmlformats.org/officeDocument/2006/relationships/tags" Target="../tags/tag571.xml"/><Relationship Id="rId97" Type="http://schemas.openxmlformats.org/officeDocument/2006/relationships/tags" Target="../tags/tag592.xml"/><Relationship Id="rId104" Type="http://schemas.openxmlformats.org/officeDocument/2006/relationships/tags" Target="../tags/tag599.xml"/><Relationship Id="rId7" Type="http://schemas.openxmlformats.org/officeDocument/2006/relationships/tags" Target="../tags/tag502.xml"/><Relationship Id="rId71" Type="http://schemas.openxmlformats.org/officeDocument/2006/relationships/tags" Target="../tags/tag566.xml"/><Relationship Id="rId92" Type="http://schemas.openxmlformats.org/officeDocument/2006/relationships/tags" Target="../tags/tag587.xml"/><Relationship Id="rId2" Type="http://schemas.openxmlformats.org/officeDocument/2006/relationships/tags" Target="../tags/tag497.xml"/><Relationship Id="rId29" Type="http://schemas.openxmlformats.org/officeDocument/2006/relationships/tags" Target="../tags/tag524.xml"/><Relationship Id="rId24" Type="http://schemas.openxmlformats.org/officeDocument/2006/relationships/tags" Target="../tags/tag519.xml"/><Relationship Id="rId40" Type="http://schemas.openxmlformats.org/officeDocument/2006/relationships/tags" Target="../tags/tag535.xml"/><Relationship Id="rId45" Type="http://schemas.openxmlformats.org/officeDocument/2006/relationships/tags" Target="../tags/tag540.xml"/><Relationship Id="rId66" Type="http://schemas.openxmlformats.org/officeDocument/2006/relationships/tags" Target="../tags/tag561.xml"/><Relationship Id="rId87" Type="http://schemas.openxmlformats.org/officeDocument/2006/relationships/tags" Target="../tags/tag582.xml"/><Relationship Id="rId110" Type="http://schemas.openxmlformats.org/officeDocument/2006/relationships/tags" Target="../tags/tag605.xml"/><Relationship Id="rId115" Type="http://schemas.openxmlformats.org/officeDocument/2006/relationships/tags" Target="../tags/tag610.xml"/><Relationship Id="rId61" Type="http://schemas.openxmlformats.org/officeDocument/2006/relationships/tags" Target="../tags/tag556.xml"/><Relationship Id="rId82" Type="http://schemas.openxmlformats.org/officeDocument/2006/relationships/tags" Target="../tags/tag577.xml"/><Relationship Id="rId19" Type="http://schemas.openxmlformats.org/officeDocument/2006/relationships/tags" Target="../tags/tag514.xml"/><Relationship Id="rId14" Type="http://schemas.openxmlformats.org/officeDocument/2006/relationships/tags" Target="../tags/tag509.xml"/><Relationship Id="rId30" Type="http://schemas.openxmlformats.org/officeDocument/2006/relationships/tags" Target="../tags/tag525.xml"/><Relationship Id="rId35" Type="http://schemas.openxmlformats.org/officeDocument/2006/relationships/tags" Target="../tags/tag530.xml"/><Relationship Id="rId56" Type="http://schemas.openxmlformats.org/officeDocument/2006/relationships/tags" Target="../tags/tag551.xml"/><Relationship Id="rId77" Type="http://schemas.openxmlformats.org/officeDocument/2006/relationships/tags" Target="../tags/tag572.xml"/><Relationship Id="rId100" Type="http://schemas.openxmlformats.org/officeDocument/2006/relationships/tags" Target="../tags/tag595.xml"/><Relationship Id="rId105" Type="http://schemas.openxmlformats.org/officeDocument/2006/relationships/tags" Target="../tags/tag600.xml"/><Relationship Id="rId8" Type="http://schemas.openxmlformats.org/officeDocument/2006/relationships/tags" Target="../tags/tag503.xml"/><Relationship Id="rId51" Type="http://schemas.openxmlformats.org/officeDocument/2006/relationships/tags" Target="../tags/tag546.xml"/><Relationship Id="rId72" Type="http://schemas.openxmlformats.org/officeDocument/2006/relationships/tags" Target="../tags/tag567.xml"/><Relationship Id="rId93" Type="http://schemas.openxmlformats.org/officeDocument/2006/relationships/tags" Target="../tags/tag588.xml"/><Relationship Id="rId98" Type="http://schemas.openxmlformats.org/officeDocument/2006/relationships/tags" Target="../tags/tag593.xml"/><Relationship Id="rId3" Type="http://schemas.openxmlformats.org/officeDocument/2006/relationships/tags" Target="../tags/tag498.xml"/><Relationship Id="rId25" Type="http://schemas.openxmlformats.org/officeDocument/2006/relationships/tags" Target="../tags/tag520.xml"/><Relationship Id="rId46" Type="http://schemas.openxmlformats.org/officeDocument/2006/relationships/tags" Target="../tags/tag541.xml"/><Relationship Id="rId67" Type="http://schemas.openxmlformats.org/officeDocument/2006/relationships/tags" Target="../tags/tag562.xml"/><Relationship Id="rId116" Type="http://schemas.openxmlformats.org/officeDocument/2006/relationships/tags" Target="../tags/tag611.xml"/><Relationship Id="rId20" Type="http://schemas.openxmlformats.org/officeDocument/2006/relationships/tags" Target="../tags/tag515.xml"/><Relationship Id="rId41" Type="http://schemas.openxmlformats.org/officeDocument/2006/relationships/tags" Target="../tags/tag536.xml"/><Relationship Id="rId62" Type="http://schemas.openxmlformats.org/officeDocument/2006/relationships/tags" Target="../tags/tag557.xml"/><Relationship Id="rId83" Type="http://schemas.openxmlformats.org/officeDocument/2006/relationships/tags" Target="../tags/tag578.xml"/><Relationship Id="rId88" Type="http://schemas.openxmlformats.org/officeDocument/2006/relationships/tags" Target="../tags/tag583.xml"/><Relationship Id="rId111" Type="http://schemas.openxmlformats.org/officeDocument/2006/relationships/tags" Target="../tags/tag606.xml"/><Relationship Id="rId15" Type="http://schemas.openxmlformats.org/officeDocument/2006/relationships/tags" Target="../tags/tag510.xml"/><Relationship Id="rId36" Type="http://schemas.openxmlformats.org/officeDocument/2006/relationships/tags" Target="../tags/tag531.xml"/><Relationship Id="rId57" Type="http://schemas.openxmlformats.org/officeDocument/2006/relationships/tags" Target="../tags/tag552.xml"/><Relationship Id="rId106" Type="http://schemas.openxmlformats.org/officeDocument/2006/relationships/tags" Target="../tags/tag60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620.xml"/><Relationship Id="rId3" Type="http://schemas.openxmlformats.org/officeDocument/2006/relationships/tags" Target="../tags/tag615.xml"/><Relationship Id="rId7" Type="http://schemas.openxmlformats.org/officeDocument/2006/relationships/tags" Target="../tags/tag619.xml"/><Relationship Id="rId2" Type="http://schemas.openxmlformats.org/officeDocument/2006/relationships/tags" Target="../tags/tag614.xml"/><Relationship Id="rId1" Type="http://schemas.openxmlformats.org/officeDocument/2006/relationships/tags" Target="../tags/tag613.xml"/><Relationship Id="rId6" Type="http://schemas.openxmlformats.org/officeDocument/2006/relationships/tags" Target="../tags/tag618.xml"/><Relationship Id="rId11" Type="http://schemas.openxmlformats.org/officeDocument/2006/relationships/notesSlide" Target="../notesSlides/notesSlide19.xml"/><Relationship Id="rId5" Type="http://schemas.openxmlformats.org/officeDocument/2006/relationships/tags" Target="../tags/tag61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16.xml"/><Relationship Id="rId9" Type="http://schemas.openxmlformats.org/officeDocument/2006/relationships/tags" Target="../tags/tag621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634.xml"/><Relationship Id="rId18" Type="http://schemas.openxmlformats.org/officeDocument/2006/relationships/tags" Target="../tags/tag639.xml"/><Relationship Id="rId26" Type="http://schemas.openxmlformats.org/officeDocument/2006/relationships/tags" Target="../tags/tag647.xml"/><Relationship Id="rId39" Type="http://schemas.openxmlformats.org/officeDocument/2006/relationships/tags" Target="../tags/tag660.xml"/><Relationship Id="rId21" Type="http://schemas.openxmlformats.org/officeDocument/2006/relationships/tags" Target="../tags/tag642.xml"/><Relationship Id="rId34" Type="http://schemas.openxmlformats.org/officeDocument/2006/relationships/tags" Target="../tags/tag655.xml"/><Relationship Id="rId42" Type="http://schemas.openxmlformats.org/officeDocument/2006/relationships/tags" Target="../tags/tag663.xml"/><Relationship Id="rId7" Type="http://schemas.openxmlformats.org/officeDocument/2006/relationships/tags" Target="../tags/tag628.xml"/><Relationship Id="rId2" Type="http://schemas.openxmlformats.org/officeDocument/2006/relationships/tags" Target="../tags/tag623.xml"/><Relationship Id="rId16" Type="http://schemas.openxmlformats.org/officeDocument/2006/relationships/tags" Target="../tags/tag637.xml"/><Relationship Id="rId29" Type="http://schemas.openxmlformats.org/officeDocument/2006/relationships/tags" Target="../tags/tag650.xml"/><Relationship Id="rId1" Type="http://schemas.openxmlformats.org/officeDocument/2006/relationships/tags" Target="../tags/tag622.xml"/><Relationship Id="rId6" Type="http://schemas.openxmlformats.org/officeDocument/2006/relationships/tags" Target="../tags/tag627.xml"/><Relationship Id="rId11" Type="http://schemas.openxmlformats.org/officeDocument/2006/relationships/tags" Target="../tags/tag632.xml"/><Relationship Id="rId24" Type="http://schemas.openxmlformats.org/officeDocument/2006/relationships/tags" Target="../tags/tag645.xml"/><Relationship Id="rId32" Type="http://schemas.openxmlformats.org/officeDocument/2006/relationships/tags" Target="../tags/tag653.xml"/><Relationship Id="rId37" Type="http://schemas.openxmlformats.org/officeDocument/2006/relationships/tags" Target="../tags/tag658.xml"/><Relationship Id="rId40" Type="http://schemas.openxmlformats.org/officeDocument/2006/relationships/tags" Target="../tags/tag661.xml"/><Relationship Id="rId45" Type="http://schemas.openxmlformats.org/officeDocument/2006/relationships/notesSlide" Target="../notesSlides/notesSlide20.xml"/><Relationship Id="rId5" Type="http://schemas.openxmlformats.org/officeDocument/2006/relationships/tags" Target="../tags/tag626.xml"/><Relationship Id="rId15" Type="http://schemas.openxmlformats.org/officeDocument/2006/relationships/tags" Target="../tags/tag636.xml"/><Relationship Id="rId23" Type="http://schemas.openxmlformats.org/officeDocument/2006/relationships/tags" Target="../tags/tag644.xml"/><Relationship Id="rId28" Type="http://schemas.openxmlformats.org/officeDocument/2006/relationships/tags" Target="../tags/tag649.xml"/><Relationship Id="rId36" Type="http://schemas.openxmlformats.org/officeDocument/2006/relationships/tags" Target="../tags/tag657.xml"/><Relationship Id="rId10" Type="http://schemas.openxmlformats.org/officeDocument/2006/relationships/tags" Target="../tags/tag631.xml"/><Relationship Id="rId19" Type="http://schemas.openxmlformats.org/officeDocument/2006/relationships/tags" Target="../tags/tag640.xml"/><Relationship Id="rId31" Type="http://schemas.openxmlformats.org/officeDocument/2006/relationships/tags" Target="../tags/tag652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625.xml"/><Relationship Id="rId9" Type="http://schemas.openxmlformats.org/officeDocument/2006/relationships/tags" Target="../tags/tag630.xml"/><Relationship Id="rId14" Type="http://schemas.openxmlformats.org/officeDocument/2006/relationships/tags" Target="../tags/tag635.xml"/><Relationship Id="rId22" Type="http://schemas.openxmlformats.org/officeDocument/2006/relationships/tags" Target="../tags/tag643.xml"/><Relationship Id="rId27" Type="http://schemas.openxmlformats.org/officeDocument/2006/relationships/tags" Target="../tags/tag648.xml"/><Relationship Id="rId30" Type="http://schemas.openxmlformats.org/officeDocument/2006/relationships/tags" Target="../tags/tag651.xml"/><Relationship Id="rId35" Type="http://schemas.openxmlformats.org/officeDocument/2006/relationships/tags" Target="../tags/tag656.xml"/><Relationship Id="rId43" Type="http://schemas.openxmlformats.org/officeDocument/2006/relationships/tags" Target="../tags/tag664.xml"/><Relationship Id="rId8" Type="http://schemas.openxmlformats.org/officeDocument/2006/relationships/tags" Target="../tags/tag629.xml"/><Relationship Id="rId3" Type="http://schemas.openxmlformats.org/officeDocument/2006/relationships/tags" Target="../tags/tag624.xml"/><Relationship Id="rId12" Type="http://schemas.openxmlformats.org/officeDocument/2006/relationships/tags" Target="../tags/tag633.xml"/><Relationship Id="rId17" Type="http://schemas.openxmlformats.org/officeDocument/2006/relationships/tags" Target="../tags/tag638.xml"/><Relationship Id="rId25" Type="http://schemas.openxmlformats.org/officeDocument/2006/relationships/tags" Target="../tags/tag646.xml"/><Relationship Id="rId33" Type="http://schemas.openxmlformats.org/officeDocument/2006/relationships/tags" Target="../tags/tag654.xml"/><Relationship Id="rId38" Type="http://schemas.openxmlformats.org/officeDocument/2006/relationships/tags" Target="../tags/tag659.xml"/><Relationship Id="rId20" Type="http://schemas.openxmlformats.org/officeDocument/2006/relationships/tags" Target="../tags/tag641.xml"/><Relationship Id="rId41" Type="http://schemas.openxmlformats.org/officeDocument/2006/relationships/tags" Target="../tags/tag6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672.xml"/><Relationship Id="rId13" Type="http://schemas.openxmlformats.org/officeDocument/2006/relationships/tags" Target="../tags/tag677.xml"/><Relationship Id="rId3" Type="http://schemas.openxmlformats.org/officeDocument/2006/relationships/tags" Target="../tags/tag667.xml"/><Relationship Id="rId7" Type="http://schemas.openxmlformats.org/officeDocument/2006/relationships/tags" Target="../tags/tag671.xml"/><Relationship Id="rId12" Type="http://schemas.openxmlformats.org/officeDocument/2006/relationships/tags" Target="../tags/tag676.xml"/><Relationship Id="rId2" Type="http://schemas.openxmlformats.org/officeDocument/2006/relationships/tags" Target="../tags/tag666.xml"/><Relationship Id="rId1" Type="http://schemas.openxmlformats.org/officeDocument/2006/relationships/tags" Target="../tags/tag665.xml"/><Relationship Id="rId6" Type="http://schemas.openxmlformats.org/officeDocument/2006/relationships/tags" Target="../tags/tag670.xml"/><Relationship Id="rId11" Type="http://schemas.openxmlformats.org/officeDocument/2006/relationships/tags" Target="../tags/tag675.xml"/><Relationship Id="rId5" Type="http://schemas.openxmlformats.org/officeDocument/2006/relationships/tags" Target="../tags/tag669.xml"/><Relationship Id="rId15" Type="http://schemas.openxmlformats.org/officeDocument/2006/relationships/notesSlide" Target="../notesSlides/notesSlide22.xml"/><Relationship Id="rId10" Type="http://schemas.openxmlformats.org/officeDocument/2006/relationships/tags" Target="../tags/tag674.xml"/><Relationship Id="rId4" Type="http://schemas.openxmlformats.org/officeDocument/2006/relationships/tags" Target="../tags/tag668.xml"/><Relationship Id="rId9" Type="http://schemas.openxmlformats.org/officeDocument/2006/relationships/tags" Target="../tags/tag673.xml"/><Relationship Id="rId14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35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42" Type="http://schemas.openxmlformats.org/officeDocument/2006/relationships/tags" Target="../tags/tag51.xml"/><Relationship Id="rId47" Type="http://schemas.openxmlformats.org/officeDocument/2006/relationships/tags" Target="../tags/tag56.xml"/><Relationship Id="rId50" Type="http://schemas.openxmlformats.org/officeDocument/2006/relationships/tags" Target="../tags/tag59.xml"/><Relationship Id="rId55" Type="http://schemas.openxmlformats.org/officeDocument/2006/relationships/tags" Target="../tags/tag64.xml"/><Relationship Id="rId63" Type="http://schemas.openxmlformats.org/officeDocument/2006/relationships/tags" Target="../tags/tag72.xml"/><Relationship Id="rId68" Type="http://schemas.openxmlformats.org/officeDocument/2006/relationships/notesSlide" Target="../notesSlides/notesSlide3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9" Type="http://schemas.openxmlformats.org/officeDocument/2006/relationships/tags" Target="../tags/tag38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53" Type="http://schemas.openxmlformats.org/officeDocument/2006/relationships/tags" Target="../tags/tag62.xml"/><Relationship Id="rId58" Type="http://schemas.openxmlformats.org/officeDocument/2006/relationships/tags" Target="../tags/tag67.xml"/><Relationship Id="rId66" Type="http://schemas.openxmlformats.org/officeDocument/2006/relationships/tags" Target="../tags/tag75.xml"/><Relationship Id="rId5" Type="http://schemas.openxmlformats.org/officeDocument/2006/relationships/tags" Target="../tags/tag14.xml"/><Relationship Id="rId61" Type="http://schemas.openxmlformats.org/officeDocument/2006/relationships/tags" Target="../tags/tag70.xml"/><Relationship Id="rId19" Type="http://schemas.openxmlformats.org/officeDocument/2006/relationships/tags" Target="../tags/tag2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43" Type="http://schemas.openxmlformats.org/officeDocument/2006/relationships/tags" Target="../tags/tag52.xml"/><Relationship Id="rId48" Type="http://schemas.openxmlformats.org/officeDocument/2006/relationships/tags" Target="../tags/tag57.xml"/><Relationship Id="rId56" Type="http://schemas.openxmlformats.org/officeDocument/2006/relationships/tags" Target="../tags/tag65.xml"/><Relationship Id="rId64" Type="http://schemas.openxmlformats.org/officeDocument/2006/relationships/tags" Target="../tags/tag73.xml"/><Relationship Id="rId8" Type="http://schemas.openxmlformats.org/officeDocument/2006/relationships/tags" Target="../tags/tag17.xml"/><Relationship Id="rId51" Type="http://schemas.openxmlformats.org/officeDocument/2006/relationships/tags" Target="../tags/tag60.xml"/><Relationship Id="rId3" Type="http://schemas.openxmlformats.org/officeDocument/2006/relationships/tags" Target="../tags/tag12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46" Type="http://schemas.openxmlformats.org/officeDocument/2006/relationships/tags" Target="../tags/tag55.xml"/><Relationship Id="rId59" Type="http://schemas.openxmlformats.org/officeDocument/2006/relationships/tags" Target="../tags/tag68.xml"/><Relationship Id="rId67" Type="http://schemas.openxmlformats.org/officeDocument/2006/relationships/slideLayout" Target="../slideLayouts/slideLayout4.xml"/><Relationship Id="rId20" Type="http://schemas.openxmlformats.org/officeDocument/2006/relationships/tags" Target="../tags/tag29.xml"/><Relationship Id="rId41" Type="http://schemas.openxmlformats.org/officeDocument/2006/relationships/tags" Target="../tags/tag50.xml"/><Relationship Id="rId54" Type="http://schemas.openxmlformats.org/officeDocument/2006/relationships/tags" Target="../tags/tag63.xml"/><Relationship Id="rId62" Type="http://schemas.openxmlformats.org/officeDocument/2006/relationships/tags" Target="../tags/tag7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49" Type="http://schemas.openxmlformats.org/officeDocument/2006/relationships/tags" Target="../tags/tag58.xml"/><Relationship Id="rId57" Type="http://schemas.openxmlformats.org/officeDocument/2006/relationships/tags" Target="../tags/tag66.xml"/><Relationship Id="rId10" Type="http://schemas.openxmlformats.org/officeDocument/2006/relationships/tags" Target="../tags/tag19.xml"/><Relationship Id="rId31" Type="http://schemas.openxmlformats.org/officeDocument/2006/relationships/tags" Target="../tags/tag40.xml"/><Relationship Id="rId44" Type="http://schemas.openxmlformats.org/officeDocument/2006/relationships/tags" Target="../tags/tag53.xml"/><Relationship Id="rId52" Type="http://schemas.openxmlformats.org/officeDocument/2006/relationships/tags" Target="../tags/tag61.xml"/><Relationship Id="rId60" Type="http://schemas.openxmlformats.org/officeDocument/2006/relationships/tags" Target="../tags/tag69.xml"/><Relationship Id="rId65" Type="http://schemas.openxmlformats.org/officeDocument/2006/relationships/tags" Target="../tags/tag74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39" Type="http://schemas.openxmlformats.org/officeDocument/2006/relationships/tags" Target="../tags/tag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</a:t>
            </a:r>
            <a:r>
              <a:rPr lang="en-US" b="1" smtClean="0"/>
              <a:t>Spring 2015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6343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See P&amp;H Chapter: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4.1-4.4, 1.6, Appendix B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Memory Instructions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61874293"/>
              </p:ext>
            </p:extLst>
          </p:nvPr>
        </p:nvGraphicFramePr>
        <p:xfrm>
          <a:off x="228600" y="2180886"/>
          <a:ext cx="8610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315"/>
                <a:gridCol w="2525642"/>
                <a:gridCol w="4870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LB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sign_ext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+R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LBU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zero_ext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LH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sign_ext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LHU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zero_ext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]])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SB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SH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64187730"/>
              </p:ext>
            </p:extLst>
          </p:nvPr>
        </p:nvGraphicFramePr>
        <p:xfrm>
          <a:off x="914400" y="1143000"/>
          <a:ext cx="6248400" cy="109728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864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807721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101011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00000100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6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78160"/>
            <a:ext cx="86868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Endianness: 	Ordering of bytes within a memory word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99520528"/>
              </p:ext>
            </p:extLst>
          </p:nvPr>
        </p:nvGraphicFramePr>
        <p:xfrm>
          <a:off x="2362200" y="1598050"/>
          <a:ext cx="6096000" cy="79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1000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1001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1002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1003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  <p:extLst/>
          </p:nvPr>
        </p:nvGraphicFramePr>
        <p:xfrm>
          <a:off x="2362200" y="2970840"/>
          <a:ext cx="609600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0x12345678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5"/>
            </p:custDataLst>
            <p:extLst/>
          </p:nvPr>
        </p:nvGraphicFramePr>
        <p:xfrm>
          <a:off x="2362200" y="2493320"/>
          <a:ext cx="6096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304800" y="3778560"/>
            <a:ext cx="8255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Big Endian</a:t>
            </a:r>
            <a:r>
              <a:rPr lang="en-US" sz="2800" dirty="0" smtClean="0">
                <a:solidFill>
                  <a:srgbClr val="00F6FF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= most significant part first (MIPS, networks)</a:t>
            </a: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304800" y="1035360"/>
            <a:ext cx="7741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Little Endian</a:t>
            </a:r>
            <a:r>
              <a:rPr lang="en-US" sz="2800" dirty="0" smtClean="0">
                <a:solidFill>
                  <a:srgbClr val="00F6FF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= least significant part first (MIPS, x86)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762000" y="1873560"/>
            <a:ext cx="1629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4 bytes</a:t>
            </a:r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76200" y="2417140"/>
            <a:ext cx="2288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2 </a:t>
            </a:r>
            <a:r>
              <a:rPr lang="en-US" sz="2800" dirty="0" err="1" smtClean="0">
                <a:solidFill>
                  <a:schemeClr val="bg1"/>
                </a:solidFill>
              </a:rPr>
              <a:t>halfwords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762000" y="2940360"/>
            <a:ext cx="1595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1 word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333582117"/>
              </p:ext>
            </p:extLst>
          </p:nvPr>
        </p:nvGraphicFramePr>
        <p:xfrm>
          <a:off x="2362200" y="4275230"/>
          <a:ext cx="6096000" cy="79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1000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1001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1002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1003</a:t>
                      </a:r>
                      <a:endParaRPr lang="en-US" sz="28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custDataLst>
              <p:tags r:id="rId12"/>
            </p:custDataLst>
            <p:extLst/>
          </p:nvPr>
        </p:nvGraphicFramePr>
        <p:xfrm>
          <a:off x="2362200" y="5648020"/>
          <a:ext cx="609600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0x12345678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13"/>
            </p:custDataLst>
            <p:extLst/>
          </p:nvPr>
        </p:nvGraphicFramePr>
        <p:xfrm>
          <a:off x="2362200" y="5170500"/>
          <a:ext cx="609600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62000" y="4550740"/>
            <a:ext cx="1629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4 bytes</a:t>
            </a:r>
          </a:p>
        </p:txBody>
      </p:sp>
      <p:sp>
        <p:nvSpPr>
          <p:cNvPr id="26" name="Rectangle 25"/>
          <p:cNvSpPr/>
          <p:nvPr>
            <p:custDataLst>
              <p:tags r:id="rId15"/>
            </p:custDataLst>
          </p:nvPr>
        </p:nvSpPr>
        <p:spPr>
          <a:xfrm>
            <a:off x="76200" y="5094320"/>
            <a:ext cx="2288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2 </a:t>
            </a:r>
            <a:r>
              <a:rPr lang="en-US" sz="2800" dirty="0" err="1" smtClean="0">
                <a:solidFill>
                  <a:schemeClr val="bg1"/>
                </a:solidFill>
              </a:rPr>
              <a:t>halfwords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6"/>
            </p:custDataLst>
          </p:nvPr>
        </p:nvSpPr>
        <p:spPr>
          <a:xfrm>
            <a:off x="762000" y="5617540"/>
            <a:ext cx="1595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 1 word</a:t>
            </a:r>
          </a:p>
        </p:txBody>
      </p:sp>
    </p:spTree>
    <p:extLst>
      <p:ext uri="{BB962C8B-B14F-4D97-AF65-F5344CB8AC3E}">
        <p14:creationId xmlns:p14="http://schemas.microsoft.com/office/powerpoint/2010/main" val="4913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5257800" cy="617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Examples (big/little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endian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):</a:t>
            </a:r>
          </a:p>
          <a:p>
            <a:r>
              <a:rPr lang="en-US" dirty="0" smtClean="0"/>
              <a:t># r5 contains 5 (0x00000005)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SB r5, 2(r0)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LB r6, 2(r0)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SW r5, 8(r0)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LB r7, 8(r0)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LB r8, 11(r0)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5410200" y="914400"/>
          <a:ext cx="3276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70"/>
                <a:gridCol w="1873730"/>
              </a:tblGrid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0x00000005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0x00000006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0x00000007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0x00000008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997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0x0000000b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...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073"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onsolas" pitchFamily="49" charset="0"/>
                        </a:rPr>
                        <a:t>0xffffffff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905000" y="457200"/>
            <a:ext cx="596618" cy="685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7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MIPS Instruction Types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52400" y="4191000"/>
            <a:ext cx="6629400" cy="1676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00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5718971"/>
              </p:ext>
            </p:extLst>
          </p:nvPr>
        </p:nvGraphicFramePr>
        <p:xfrm>
          <a:off x="304800" y="23622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target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43000" y="0"/>
            <a:ext cx="7086600" cy="609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 Flow: Absolute Jump</a:t>
            </a:r>
            <a:endParaRPr lang="en-US" dirty="0"/>
          </a:p>
        </p:txBody>
      </p:sp>
      <p:graphicFrame>
        <p:nvGraphicFramePr>
          <p:cNvPr id="1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08497308"/>
              </p:ext>
            </p:extLst>
          </p:nvPr>
        </p:nvGraphicFramePr>
        <p:xfrm>
          <a:off x="914400" y="1066800"/>
          <a:ext cx="6248400" cy="1157580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>
            <p:custDataLst>
              <p:tags r:id="rId4"/>
            </p:custDataLst>
          </p:nvPr>
        </p:nvSpPr>
        <p:spPr>
          <a:xfrm>
            <a:off x="838200" y="60960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000010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010000000000000000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00000001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  <a:alpha val="7490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J-Type</a:t>
            </a:r>
          </a:p>
        </p:txBody>
      </p:sp>
      <p:sp>
        <p:nvSpPr>
          <p:cNvPr id="2276383" name="Rectangle 2276382"/>
          <p:cNvSpPr/>
          <p:nvPr/>
        </p:nvSpPr>
        <p:spPr>
          <a:xfrm>
            <a:off x="2895600" y="3200400"/>
            <a:ext cx="60198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67654238"/>
              </p:ext>
            </p:extLst>
          </p:nvPr>
        </p:nvGraphicFramePr>
        <p:xfrm>
          <a:off x="304800" y="2362200"/>
          <a:ext cx="8458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23"/>
                <a:gridCol w="2803031"/>
                <a:gridCol w="44623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 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3962400" y="1752600"/>
            <a:ext cx="1524000" cy="3810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03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6383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ine 1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762000" y="35814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Absolute Jump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43200" y="24384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124200" y="24384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352800" y="24384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581400" y="24384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286000" y="32766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2954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1336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8686800" y="7620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6764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7620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19812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286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590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86000" y="39624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495800" y="41148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133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30480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657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39000" y="16764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8458200" y="1905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133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1336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924800" y="30480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76600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05200" y="25908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41148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382000" y="2286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400800" y="2286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2743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038600" y="4267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4"/>
            </p:custDataLst>
          </p:nvPr>
        </p:nvSpPr>
        <p:spPr>
          <a:xfrm>
            <a:off x="6019800" y="9906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305800" y="1524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38800" y="19812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81800" y="25146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Box 73" hidden="1"/>
          <p:cNvSpPr txBox="1"/>
          <p:nvPr>
            <p:custDataLst>
              <p:tags r:id="rId38"/>
            </p:custDataLst>
          </p:nvPr>
        </p:nvSpPr>
        <p:spPr>
          <a:xfrm>
            <a:off x="1676400" y="4495800"/>
            <a:ext cx="446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long jump?  computed jump?</a:t>
            </a:r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20574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31241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981200" y="7620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219200" y="15240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133600" y="44196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752600" y="42672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2286000" y="30480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152400" y="36576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1524000" y="15240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0" y="30480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762000" y="24384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 rot="16200000">
            <a:off x="685800" y="3276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1219200" y="24384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2"/>
            </p:custDataLst>
          </p:nvPr>
        </p:nvGrpSpPr>
        <p:grpSpPr>
          <a:xfrm>
            <a:off x="914400" y="22860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77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990600" y="3733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685800" y="37338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1447800" y="45720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1143000" y="44196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85800" y="45720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4384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990600" y="39624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0"/>
            </p:custDataLst>
          </p:nvPr>
        </p:nvCxnSpPr>
        <p:spPr>
          <a:xfrm rot="5400000" flipH="1" flipV="1">
            <a:off x="5295900" y="3009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410200" y="25908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858000" y="30480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781800" y="24384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810000" y="39624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971800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200401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429001" y="25938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90799" y="10668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1000" y="28224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28600" y="9906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96000" y="12984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1295400" y="12253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590800" y="30510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6553200" y="22098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496360" y="38130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0" name="Line 18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1295400" y="24384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74" grpId="0"/>
      <p:bldP spid="97" grpId="0" animBg="1"/>
      <p:bldP spid="98" grpId="0"/>
      <p:bldP spid="100" grpId="0" animBg="1"/>
      <p:bldP spid="105" grpId="0" animBg="1"/>
      <p:bldP spid="111" grpId="0" animBg="1"/>
      <p:bldP spid="119" grpId="0" animBg="1"/>
      <p:bldP spid="121" grpId="0" animBg="1"/>
      <p:bldP spid="123" grpId="0" animBg="1"/>
      <p:bldP spid="124" grpId="0" animBg="1"/>
      <p:bldP spid="125" grpId="0" animBg="1"/>
      <p:bldP spid="127" grpId="0" animBg="1"/>
      <p:bldP spid="1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Flow: Jump Register</a:t>
            </a:r>
            <a:endParaRPr lang="en-US" dirty="0"/>
          </a:p>
        </p:txBody>
      </p:sp>
      <p:graphicFrame>
        <p:nvGraphicFramePr>
          <p:cNvPr id="21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54257780"/>
              </p:ext>
            </p:extLst>
          </p:nvPr>
        </p:nvGraphicFramePr>
        <p:xfrm>
          <a:off x="914400" y="1066800"/>
          <a:ext cx="6248400" cy="1116996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990600"/>
                <a:gridCol w="990600"/>
                <a:gridCol w="1143000"/>
              </a:tblGrid>
              <a:tr h="1123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52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func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916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>
            <p:custDataLst>
              <p:tags r:id="rId3"/>
            </p:custDataLst>
          </p:nvPr>
        </p:nvSpPr>
        <p:spPr>
          <a:xfrm>
            <a:off x="838200" y="6959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000000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00011000000000000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001000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80308731"/>
              </p:ext>
            </p:extLst>
          </p:nvPr>
        </p:nvGraphicFramePr>
        <p:xfrm>
          <a:off x="838200" y="2514600"/>
          <a:ext cx="7086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143000"/>
                <a:gridCol w="18288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func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JR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371600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  <a:alpha val="7490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R-Type</a:t>
            </a:r>
          </a:p>
        </p:txBody>
      </p:sp>
    </p:spTree>
    <p:extLst>
      <p:ext uri="{BB962C8B-B14F-4D97-AF65-F5344CB8AC3E}">
        <p14:creationId xmlns:p14="http://schemas.microsoft.com/office/powerpoint/2010/main" val="954615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Jump Register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3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7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8" name="Line 4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Rectangle 1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Line 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7"/>
          <p:cNvGrpSpPr/>
          <p:nvPr>
            <p:custDataLst>
              <p:tags r:id="rId49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19" name="Freeform 118"/>
            <p:cNvSpPr/>
            <p:nvPr>
              <p:custDataLst>
                <p:tags r:id="rId7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 Box 11"/>
            <p:cNvSpPr txBox="1"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21" name="Line 2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 flipV="1">
            <a:off x="533400" y="4800600"/>
            <a:ext cx="426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533400" y="36576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Oval 146"/>
          <p:cNvSpPr/>
          <p:nvPr>
            <p:custDataLst>
              <p:tags r:id="rId55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48" name="Line 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2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3" name="Straight Connector 152"/>
          <p:cNvCxnSpPr/>
          <p:nvPr>
            <p:custDataLst>
              <p:tags r:id="rId59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0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1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4800600" y="1219200"/>
            <a:ext cx="0" cy="3581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7" name="Text Box 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2" name="Text Box 29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2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4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5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7" name="Text Box 52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8" name="Text Box 29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Oval 2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4" name="Line 44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Text Box 29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10000" y="27813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JR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2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98" grpId="0" animBg="1"/>
      <p:bldP spid="93" grpId="0"/>
      <p:bldP spid="1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.g. Use Jump or Jump Register instruction to</a:t>
            </a:r>
          </a:p>
          <a:p>
            <a:r>
              <a:rPr lang="en-US" sz="2800" dirty="0" smtClean="0"/>
              <a:t>jump to 0xabcd1234</a:t>
            </a:r>
          </a:p>
          <a:p>
            <a:endParaRPr lang="en-US" sz="2800" dirty="0" smtClean="0"/>
          </a:p>
          <a:p>
            <a:r>
              <a:rPr lang="en-US" sz="2800" dirty="0" smtClean="0"/>
              <a:t>But, what about a jump based on a condition?</a:t>
            </a:r>
          </a:p>
          <a:p>
            <a:r>
              <a:rPr lang="en-US" sz="2800" dirty="0" smtClean="0"/>
              <a:t># assume 0 &lt;= r3 &lt;= 1</a:t>
            </a:r>
          </a:p>
          <a:p>
            <a:r>
              <a:rPr lang="en-US" sz="2800" dirty="0" smtClean="0"/>
              <a:t>if (r3 == 0) jump to 0xdecafe00</a:t>
            </a:r>
          </a:p>
          <a:p>
            <a:r>
              <a:rPr lang="en-US" sz="2800" dirty="0" smtClean="0"/>
              <a:t>else jump to 0xabcd1234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5040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Control Flow: Branches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5055169"/>
              </p:ext>
            </p:extLst>
          </p:nvPr>
        </p:nvGraphicFramePr>
        <p:xfrm>
          <a:off x="152399" y="2508155"/>
          <a:ext cx="88392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77"/>
                <a:gridCol w="2397071"/>
                <a:gridCol w="57679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BEQ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BNE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rd,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!= R[rd] then PC = PC+4 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7068327"/>
              </p:ext>
            </p:extLst>
          </p:nvPr>
        </p:nvGraphicFramePr>
        <p:xfrm>
          <a:off x="914400" y="1060355"/>
          <a:ext cx="6248400" cy="115758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603155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000100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5"/>
            </p:custDataLst>
          </p:nvPr>
        </p:nvSpPr>
        <p:spPr>
          <a:xfrm>
            <a:off x="7772400" y="2127155"/>
            <a:ext cx="990600" cy="609600"/>
          </a:xfrm>
          <a:prstGeom prst="wedgeRoundRectCallout">
            <a:avLst>
              <a:gd name="adj1" fmla="val -48161"/>
              <a:gd name="adj2" fmla="val 984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signed offsets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6"/>
            </p:custDataLst>
          </p:nvPr>
        </p:nvSpPr>
        <p:spPr>
          <a:xfrm>
            <a:off x="7924800" y="1365155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I-Type</a:t>
            </a:r>
          </a:p>
        </p:txBody>
      </p:sp>
      <p:sp>
        <p:nvSpPr>
          <p:cNvPr id="2" name="Rectangle 1"/>
          <p:cNvSpPr/>
          <p:nvPr/>
        </p:nvSpPr>
        <p:spPr>
          <a:xfrm>
            <a:off x="5873750" y="4678233"/>
            <a:ext cx="2736850" cy="57956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9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Partner finding assignment on CMS</a:t>
            </a:r>
          </a:p>
          <a:p>
            <a:endParaRPr lang="en-US" dirty="0"/>
          </a:p>
          <a:p>
            <a:r>
              <a:rPr lang="en-US" dirty="0" smtClean="0"/>
              <a:t>No official office hours over break</a:t>
            </a:r>
          </a:p>
          <a:p>
            <a:endParaRPr lang="en-US" dirty="0"/>
          </a:p>
          <a:p>
            <a:r>
              <a:rPr lang="en-US" dirty="0" smtClean="0"/>
              <a:t>Lab1 due tomorrow</a:t>
            </a:r>
          </a:p>
          <a:p>
            <a:endParaRPr lang="en-US" dirty="0"/>
          </a:p>
          <a:p>
            <a:r>
              <a:rPr lang="en-US" dirty="0" smtClean="0"/>
              <a:t>HW1 Help Sessions Wed, Feb 18 and Sun, Feb 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 4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4419600" y="2667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Control Flow: Branches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4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1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0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5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59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2123844" y="3276600"/>
            <a:ext cx="15240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1676400" y="3124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1295400" y="33528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1905000" y="34290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19050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H="1" flipV="1">
            <a:off x="1524000" y="3352800"/>
            <a:ext cx="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838200" y="3657600"/>
            <a:ext cx="0" cy="457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2"/>
            </p:custDataLst>
          </p:nvPr>
        </p:nvGrpSpPr>
        <p:grpSpPr>
          <a:xfrm rot="5400000">
            <a:off x="1600200" y="35052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98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533400" y="4800600"/>
            <a:ext cx="426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533400" y="3657600"/>
            <a:ext cx="0" cy="1143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85"/>
            </p:custDataLst>
          </p:nvPr>
        </p:nvCxnSpPr>
        <p:spPr>
          <a:xfrm rot="10800000">
            <a:off x="1143000" y="4114800"/>
            <a:ext cx="304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838200" y="4114800"/>
            <a:ext cx="914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7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Line 4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3733800" y="2743200"/>
            <a:ext cx="7620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3810000" y="27432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038600" y="2590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=?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1752600" y="3962400"/>
            <a:ext cx="0" cy="152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4" name="Straight Connector 153"/>
          <p:cNvCxnSpPr/>
          <p:nvPr>
            <p:custDataLst>
              <p:tags r:id="rId92"/>
            </p:custDataLst>
          </p:nvPr>
        </p:nvCxnSpPr>
        <p:spPr>
          <a:xfrm rot="5400000" flipH="1" flipV="1">
            <a:off x="4686300" y="2628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3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Line 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800600" y="12192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>
            <a:off x="4419600" y="2819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2438400"/>
            <a:ext cx="800100" cy="697468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1371600" y="3417332"/>
            <a:ext cx="800100" cy="697468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Line 49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4800600" y="2819400"/>
            <a:ext cx="0" cy="1981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4800600" y="1219200"/>
            <a:ext cx="0" cy="35814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4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82" grpId="0" animBg="1"/>
      <p:bldP spid="83" grpId="0"/>
      <p:bldP spid="85" grpId="0" animBg="1"/>
      <p:bldP spid="96" grpId="0" animBg="1"/>
      <p:bldP spid="104" grpId="0" animBg="1"/>
      <p:bldP spid="107" grpId="0" animBg="1"/>
      <p:bldP spid="115" grpId="0" animBg="1"/>
      <p:bldP spid="145" grpId="0" animBg="1"/>
      <p:bldP spid="149" grpId="0" animBg="1"/>
      <p:bldP spid="150" grpId="0" animBg="1"/>
      <p:bldP spid="152" grpId="0" animBg="1"/>
      <p:bldP spid="157" grpId="0" animBg="1"/>
      <p:bldP spid="156" grpId="0" animBg="1"/>
      <p:bldP spid="153" grpId="0" animBg="1"/>
      <p:bldP spid="4" grpId="0" animBg="1"/>
      <p:bldP spid="163" grpId="0" animBg="1"/>
      <p:bldP spid="141" grpId="0" animBg="1"/>
      <p:bldP spid="1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Control Flow: More Branches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4377383"/>
              </p:ext>
            </p:extLst>
          </p:nvPr>
        </p:nvGraphicFramePr>
        <p:xfrm>
          <a:off x="914400" y="1549400"/>
          <a:ext cx="6248400" cy="109728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936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subop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838200" y="115318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000001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4"/>
            </p:custDataLst>
          </p:nvPr>
        </p:nvSpPr>
        <p:spPr>
          <a:xfrm>
            <a:off x="6858000" y="2514600"/>
            <a:ext cx="990600" cy="609600"/>
          </a:xfrm>
          <a:prstGeom prst="wedgeRoundRectCallout">
            <a:avLst>
              <a:gd name="adj1" fmla="val -48161"/>
              <a:gd name="adj2" fmla="val 984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signed offsets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467600" y="1854200"/>
            <a:ext cx="1524000" cy="457200"/>
          </a:xfrm>
          <a:prstGeom prst="wedgeRoundRectCallout">
            <a:avLst>
              <a:gd name="adj1" fmla="val -861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almost I-Type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04357496"/>
              </p:ext>
            </p:extLst>
          </p:nvPr>
        </p:nvGraphicFramePr>
        <p:xfrm>
          <a:off x="152400" y="2971800"/>
          <a:ext cx="8839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134"/>
                <a:gridCol w="1067706"/>
                <a:gridCol w="2062480"/>
                <a:gridCol w="5008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subop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BLTZ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&lt; 0 then PC = PC+4+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BGEZ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≥ 0 then PC = PC+4+ (offset&lt;&lt;2)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BLEZ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≤ 0 then PC = PC+4+ (offset&lt;&lt;2)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BGTZ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offset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if R[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&gt; 0 then PC = PC+4+ (offset&lt;&lt;2)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>
          <a:xfrm>
            <a:off x="457200" y="762000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Conditional Jumps (cont.)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1600" y="5791200"/>
            <a:ext cx="2736850" cy="57956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8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7" grpId="0" animBg="1"/>
      <p:bldP spid="12" grpId="0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 4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4419600" y="2667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Control Flow: More Branches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43200" y="2362200"/>
            <a:ext cx="1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1242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352800" y="23622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581400" y="23622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286000" y="32004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219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2057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8686800" y="6858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600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685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1905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209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514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86000" y="3886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495800" y="40386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2971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5814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39000" y="1600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8458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057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924800" y="2971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76600" y="2514600"/>
            <a:ext cx="152400" cy="76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40386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3820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400800" y="22098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2667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038600" y="41910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4"/>
            </p:custDataLst>
          </p:nvPr>
        </p:nvSpPr>
        <p:spPr>
          <a:xfrm>
            <a:off x="6019800" y="914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305800" y="1447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38800" y="1905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81800" y="2438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1998" y="1981200"/>
            <a:ext cx="2" cy="7620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3047998"/>
            <a:ext cx="2" cy="457201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81200" y="6858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219200" y="14478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133600" y="4343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752600" y="41910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2971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152400" y="35814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1524000" y="1447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1524000" y="2971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62000" y="23622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 rot="16200000">
            <a:off x="685800" y="3200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219200" y="23622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1"/>
            </p:custDataLst>
          </p:nvPr>
        </p:nvGrpSpPr>
        <p:grpSpPr>
          <a:xfrm>
            <a:off x="914400" y="22098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04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990600" y="3657600"/>
            <a:ext cx="0" cy="2286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685800" y="3657600"/>
            <a:ext cx="0" cy="838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1447800" y="4495800"/>
            <a:ext cx="685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5"/>
            </p:custDataLst>
          </p:nvPr>
        </p:nvSpPr>
        <p:spPr>
          <a:xfrm>
            <a:off x="1143000" y="43434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85800" y="44958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295400" y="2362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990600" y="3886200"/>
            <a:ext cx="3048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59"/>
            </p:custDataLst>
          </p:nvPr>
        </p:nvCxnSpPr>
        <p:spPr>
          <a:xfrm rot="5400000" flipH="1" flipV="1">
            <a:off x="5295900" y="2933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410200" y="2514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858000" y="29718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781800" y="2362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810000" y="3886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971800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2004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429001" y="25176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590799" y="990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81000" y="27462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28600" y="914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096000" y="12222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295400" y="11491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590800" y="29748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6553200" y="21336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2496360" y="37368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2123844" y="32766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1676400" y="3124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1295400" y="33528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1905000" y="34290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1905000" y="3429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H="1" flipV="1">
            <a:off x="1524000" y="3352800"/>
            <a:ext cx="0" cy="304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838200" y="3657600"/>
            <a:ext cx="0" cy="4572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2"/>
            </p:custDataLst>
          </p:nvPr>
        </p:nvGrpSpPr>
        <p:grpSpPr>
          <a:xfrm rot="5400000">
            <a:off x="1600200" y="35052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102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533400" y="4724400"/>
            <a:ext cx="426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V="1">
            <a:off x="533399" y="3657600"/>
            <a:ext cx="1" cy="106680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85"/>
            </p:custDataLst>
          </p:nvPr>
        </p:nvCxnSpPr>
        <p:spPr>
          <a:xfrm rot="10800000">
            <a:off x="1143000" y="4114800"/>
            <a:ext cx="304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838200" y="4114800"/>
            <a:ext cx="9144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7"/>
            </p:custDataLst>
          </p:nvPr>
        </p:nvCxnSpPr>
        <p:spPr>
          <a:xfrm rot="5400000" flipH="1" flipV="1">
            <a:off x="4686300" y="4000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ine 4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V="1">
            <a:off x="4800600" y="2819400"/>
            <a:ext cx="0" cy="1905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9" name="Line 45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>
            <a:off x="3733800" y="2743200"/>
            <a:ext cx="7620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3810000" y="2743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4038600" y="2590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4419600" y="2819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4" name="Straight Connector 153"/>
          <p:cNvCxnSpPr/>
          <p:nvPr>
            <p:custDataLst>
              <p:tags r:id="rId93"/>
            </p:custDataLst>
          </p:nvPr>
        </p:nvCxnSpPr>
        <p:spPr>
          <a:xfrm rot="5400000" flipH="1" flipV="1">
            <a:off x="4686300" y="26289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4"/>
            </p:custDataLst>
          </p:nvPr>
        </p:nvCxnSpPr>
        <p:spPr>
          <a:xfrm rot="5400000" flipH="1" flipV="1">
            <a:off x="4686300" y="2019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Line 49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V="1">
            <a:off x="4800600" y="12192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1752600" y="3962400"/>
            <a:ext cx="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5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>
            <a:off x="3810000" y="32004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Text Box 11"/>
          <p:cNvSpPr txBox="1"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4038600" y="30480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V="1">
            <a:off x="4191000" y="3352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4419600" y="3200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Line 49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800600" y="12192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6200" y="2971800"/>
            <a:ext cx="762000" cy="533400"/>
          </a:xfrm>
          <a:prstGeom prst="ellipse">
            <a:avLst/>
          </a:prstGeom>
          <a:noFill/>
          <a:ln>
            <a:solidFill>
              <a:srgbClr val="00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40" grpId="0" animBg="1"/>
      <p:bldP spid="141" grpId="0" animBg="1"/>
      <p:bldP spid="159" grpId="0" animBg="1"/>
      <p:bldP spid="160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 Flow: Jump and Link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40322510"/>
              </p:ext>
            </p:extLst>
          </p:nvPr>
        </p:nvGraphicFramePr>
        <p:xfrm>
          <a:off x="609600" y="2758440"/>
          <a:ext cx="8305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750"/>
                <a:gridCol w="1693416"/>
                <a:gridCol w="58866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JAL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r31 =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PC+8 (+8 due to </a:t>
                      </a:r>
                      <a:r>
                        <a:rPr lang="en-US" sz="2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branch delay slot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b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240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00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76883064"/>
              </p:ext>
            </p:extLst>
          </p:nvPr>
        </p:nvGraphicFramePr>
        <p:xfrm>
          <a:off x="914400" y="1509420"/>
          <a:ext cx="6248400" cy="1157580"/>
        </p:xfrm>
        <a:graphic>
          <a:graphicData uri="http://schemas.openxmlformats.org/drawingml/2006/table">
            <a:tbl>
              <a:tblPr/>
              <a:tblGrid>
                <a:gridCol w="1143000"/>
                <a:gridCol w="5105400"/>
              </a:tblGrid>
              <a:tr h="108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immediate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26 bits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>
            <p:custDataLst>
              <p:tags r:id="rId4"/>
            </p:custDataLst>
          </p:nvPr>
        </p:nvSpPr>
        <p:spPr>
          <a:xfrm>
            <a:off x="838200" y="1052220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000011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010000000000000000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00000001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7924800" y="1755991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J-Type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04630" y="2482334"/>
            <a:ext cx="135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Discuss later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705600" y="2482334"/>
            <a:ext cx="1905000" cy="369332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F6FF"/>
              </a:solidFill>
            </a:endParaRPr>
          </a:p>
        </p:txBody>
      </p:sp>
      <p:cxnSp>
        <p:nvCxnSpPr>
          <p:cNvPr id="5" name="Straight Arrow Connector 4"/>
          <p:cNvCxnSpPr>
            <a:stCxn id="3" idx="3"/>
          </p:cNvCxnSpPr>
          <p:nvPr/>
        </p:nvCxnSpPr>
        <p:spPr>
          <a:xfrm flipH="1">
            <a:off x="6477000" y="2797579"/>
            <a:ext cx="507581" cy="47902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76600" y="685800"/>
            <a:ext cx="3541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Function/procedure calls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8580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Why?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8349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 animBg="1"/>
      <p:bldP spid="2" grpId="0"/>
      <p:bldP spid="3" grpId="0" animBg="1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ine 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219200" y="2286000"/>
            <a:ext cx="4572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2" name="Line 1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1295400" y="22860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2362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8" name="Line 4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419600" y="2590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52400" y="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Jump and Link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743200" y="22860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3124200" y="2286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352800" y="22860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3581400" y="22860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048001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31242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733800" y="1143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33800" y="19812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8686800" y="6096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629400" y="15240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6096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981200" y="1828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791200" y="2133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410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286000" y="38100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495800" y="39624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029200" y="19812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029200" y="28956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239000" y="35052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239000" y="15240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8458200" y="1752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8077200" y="1981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077200" y="19812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7924800" y="28956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276600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505200" y="24384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438400" y="39624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8382000" y="2133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400800" y="2133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715000" y="2590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038600" y="4114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7"/>
            </p:custDataLst>
          </p:nvPr>
        </p:nvSpPr>
        <p:spPr>
          <a:xfrm>
            <a:off x="6019800" y="838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1371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638800" y="1828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81800" y="23622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761998" y="19050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61998" y="2971798"/>
            <a:ext cx="2" cy="457201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2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981200" y="609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219200" y="1371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133600" y="42672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Text Box 2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52600" y="41148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286000" y="28956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152400" y="3505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1524000" y="13716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1524000" y="28956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62000" y="22860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685800" y="31242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219200" y="22860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06"/>
          <p:cNvGrpSpPr/>
          <p:nvPr>
            <p:custDataLst>
              <p:tags r:id="rId54"/>
            </p:custDataLst>
          </p:nvPr>
        </p:nvGrpSpPr>
        <p:grpSpPr>
          <a:xfrm>
            <a:off x="914400" y="2133600"/>
            <a:ext cx="304800" cy="304800"/>
            <a:chOff x="990600" y="2971800"/>
            <a:chExt cx="304800" cy="304800"/>
          </a:xfrm>
        </p:grpSpPr>
        <p:sp>
          <p:nvSpPr>
            <p:cNvPr id="108" name="Freeform 107"/>
            <p:cNvSpPr/>
            <p:nvPr>
              <p:custDataLst>
                <p:tags r:id="rId115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 Box 11"/>
            <p:cNvSpPr txBox="1"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11" name="Line 2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90600" y="3581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9" name="Line 4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 flipV="1">
            <a:off x="685800" y="3581400"/>
            <a:ext cx="0" cy="838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1447800" y="4419600"/>
            <a:ext cx="685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Oval 122"/>
          <p:cNvSpPr/>
          <p:nvPr>
            <p:custDataLst>
              <p:tags r:id="rId58"/>
            </p:custDataLst>
          </p:nvPr>
        </p:nvSpPr>
        <p:spPr>
          <a:xfrm>
            <a:off x="1143000" y="42672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124" name="Line 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685800" y="4419600"/>
            <a:ext cx="45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18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1295400" y="22860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18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990600" y="3810000"/>
            <a:ext cx="304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35" name="Straight Connector 134"/>
          <p:cNvCxnSpPr/>
          <p:nvPr>
            <p:custDataLst>
              <p:tags r:id="rId62"/>
            </p:custDataLst>
          </p:nvPr>
        </p:nvCxnSpPr>
        <p:spPr>
          <a:xfrm rot="5400000" flipH="1" flipV="1">
            <a:off x="5295900" y="28575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5410200" y="24384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858000" y="28956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781800" y="22860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10000" y="38100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9" name="Text Box 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971800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Text Box 29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200401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29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429001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Rectangle 2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2590799" y="914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Text Box 11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381000" y="26700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3" name="Rectangle 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8600" y="838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Text Box 52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096000" y="11460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Text Box 29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1295400" y="10729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Oval 24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590800" y="28986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8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6553200" y="20574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Text Box 2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2496360" y="36606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123844" y="3200400"/>
            <a:ext cx="15240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29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1676400" y="30480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1295400" y="32766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9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905000" y="33528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1905000" y="33528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1524000" y="3276600"/>
            <a:ext cx="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5" name="Line 21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838200" y="3581400"/>
            <a:ext cx="0" cy="457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3" name="Group 115"/>
          <p:cNvGrpSpPr/>
          <p:nvPr>
            <p:custDataLst>
              <p:tags r:id="rId85"/>
            </p:custDataLst>
          </p:nvPr>
        </p:nvGrpSpPr>
        <p:grpSpPr>
          <a:xfrm rot="5400000">
            <a:off x="1600200" y="3429000"/>
            <a:ext cx="304800" cy="609600"/>
            <a:chOff x="990600" y="2971800"/>
            <a:chExt cx="304800" cy="304800"/>
          </a:xfrm>
        </p:grpSpPr>
        <p:sp>
          <p:nvSpPr>
            <p:cNvPr id="117" name="Freeform 116"/>
            <p:cNvSpPr/>
            <p:nvPr>
              <p:custDataLst>
                <p:tags r:id="rId113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42" name="Line 49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533400" y="4724400"/>
            <a:ext cx="4267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5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533400" y="3581400"/>
            <a:ext cx="0" cy="1143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88"/>
            </p:custDataLst>
          </p:nvPr>
        </p:nvCxnSpPr>
        <p:spPr>
          <a:xfrm rot="5400000" flipH="1" flipV="1">
            <a:off x="4686300" y="3924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800600" y="2743200"/>
            <a:ext cx="0" cy="1981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9" name="Line 4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3733800" y="2667000"/>
            <a:ext cx="76200" cy="304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0" name="Line 49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3810000" y="26670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4038600" y="25146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Line 44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4419600" y="2743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54" name="Straight Connector 153"/>
          <p:cNvCxnSpPr/>
          <p:nvPr>
            <p:custDataLst>
              <p:tags r:id="rId94"/>
            </p:custDataLst>
          </p:nvPr>
        </p:nvCxnSpPr>
        <p:spPr>
          <a:xfrm rot="5400000" flipH="1" flipV="1">
            <a:off x="4686300" y="25527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95"/>
            </p:custDataLst>
          </p:nvPr>
        </p:nvCxnSpPr>
        <p:spPr>
          <a:xfrm rot="5400000" flipH="1" flipV="1">
            <a:off x="4686300" y="19431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Line 49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800600" y="11430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7" name="Line 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1752600" y="3886200"/>
            <a:ext cx="0" cy="1524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3810000" y="3124200"/>
            <a:ext cx="2286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038600" y="2971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1" name="Line 4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4191000" y="3276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4419600" y="3124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Line 4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4800600" y="11430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1" name="Rectangle 19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2209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3" name="Line 45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22860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4" name="Line 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>
            <a:off x="1981200" y="2286000"/>
            <a:ext cx="228600" cy="0"/>
          </a:xfrm>
          <a:prstGeom prst="line">
            <a:avLst/>
          </a:prstGeom>
          <a:noFill/>
          <a:ln w="25400" cap="sq">
            <a:solidFill>
              <a:schemeClr val="accent4">
                <a:lumMod val="75000"/>
              </a:schemeClr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1" name="Straight Connector 170"/>
          <p:cNvCxnSpPr/>
          <p:nvPr>
            <p:custDataLst>
              <p:tags r:id="rId106"/>
            </p:custDataLst>
          </p:nvPr>
        </p:nvCxnSpPr>
        <p:spPr>
          <a:xfrm rot="10800000">
            <a:off x="1371600" y="2286000"/>
            <a:ext cx="304800" cy="0"/>
          </a:xfrm>
          <a:prstGeom prst="line">
            <a:avLst/>
          </a:prstGeom>
          <a:ln w="38100" cmpd="sng">
            <a:solidFill>
              <a:srgbClr val="0054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Line 44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1981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108"/>
            </p:custDataLst>
          </p:nvPr>
        </p:nvCxnSpPr>
        <p:spPr>
          <a:xfrm rot="10800000">
            <a:off x="1143000" y="4038600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838200" y="4038600"/>
            <a:ext cx="914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4" name="Group 165"/>
          <p:cNvGrpSpPr/>
          <p:nvPr>
            <p:custDataLst>
              <p:tags r:id="rId110"/>
            </p:custDataLst>
          </p:nvPr>
        </p:nvGrpSpPr>
        <p:grpSpPr>
          <a:xfrm>
            <a:off x="1676400" y="2133600"/>
            <a:ext cx="304800" cy="304800"/>
            <a:chOff x="990600" y="2971800"/>
            <a:chExt cx="304800" cy="304800"/>
          </a:xfrm>
        </p:grpSpPr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167" name="Freeform 166"/>
            <p:cNvSpPr/>
            <p:nvPr>
              <p:custDataLst>
                <p:tags r:id="rId112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69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62" grpId="0" animBg="1"/>
      <p:bldP spid="175" grpId="0" animBg="1"/>
      <p:bldP spid="2249779" grpId="0" animBg="1"/>
      <p:bldP spid="161" grpId="0" animBg="1"/>
      <p:bldP spid="163" grpId="0" animBg="1"/>
      <p:bldP spid="164" grpId="0" animBg="1"/>
      <p:bldP spid="1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MIPS </a:t>
            </a:r>
            <a:r>
              <a:rPr lang="en-US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Datapath</a:t>
            </a:r>
            <a:endParaRPr lang="en-US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Memory layout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Control Instructions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How to get it?</a:t>
            </a:r>
          </a:p>
          <a:p>
            <a:pPr lvl="1"/>
            <a:r>
              <a:rPr lang="en-US" dirty="0" smtClean="0"/>
              <a:t>CPI (Cycles Per Instruction) </a:t>
            </a:r>
          </a:p>
          <a:p>
            <a:pPr lvl="1"/>
            <a:r>
              <a:rPr lang="en-US" dirty="0" smtClean="0"/>
              <a:t>MIPS (Instructions Per Cycle)</a:t>
            </a:r>
            <a:endParaRPr lang="en-US" dirty="0"/>
          </a:p>
          <a:p>
            <a:pPr lvl="1"/>
            <a:r>
              <a:rPr lang="en-US" dirty="0" smtClean="0"/>
              <a:t>Clock Frequency</a:t>
            </a:r>
          </a:p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Latency </a:t>
            </a:r>
            <a:r>
              <a:rPr lang="en-US" dirty="0" err="1" smtClean="0"/>
              <a:t>vs</a:t>
            </a:r>
            <a:r>
              <a:rPr lang="en-US" dirty="0" smtClean="0"/>
              <a:t>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9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measure performance?</a:t>
            </a:r>
          </a:p>
          <a:p>
            <a:r>
              <a:rPr lang="en-US" dirty="0" smtClean="0"/>
              <a:t>What is the performance of a single cycle CPU?</a:t>
            </a:r>
          </a:p>
          <a:p>
            <a:endParaRPr lang="en-US" dirty="0"/>
          </a:p>
          <a:p>
            <a:r>
              <a:rPr lang="en-US" dirty="0" smtClean="0"/>
              <a:t>How do I get performance?</a:t>
            </a:r>
          </a:p>
          <a:p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00" y="6019800"/>
            <a:ext cx="1981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See: P&amp;H 1.6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get it?</a:t>
            </a:r>
          </a:p>
          <a:p>
            <a:r>
              <a:rPr lang="en-US" dirty="0" smtClean="0"/>
              <a:t>	Parallelism</a:t>
            </a:r>
          </a:p>
          <a:p>
            <a:r>
              <a:rPr lang="en-US" dirty="0"/>
              <a:t>	</a:t>
            </a:r>
            <a:r>
              <a:rPr lang="en-US" dirty="0" smtClean="0"/>
              <a:t>Pipelining</a:t>
            </a:r>
          </a:p>
          <a:p>
            <a:r>
              <a:rPr lang="en-US" dirty="0"/>
              <a:t>	</a:t>
            </a:r>
            <a:r>
              <a:rPr lang="en-US" dirty="0" smtClean="0"/>
              <a:t>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Aside</a:t>
            </a:r>
            <a:endParaRPr lang="en-US" dirty="0"/>
          </a:p>
        </p:txBody>
      </p:sp>
      <p:sp>
        <p:nvSpPr>
          <p:cNvPr id="212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77875"/>
            <a:ext cx="8283575" cy="6003925"/>
          </a:xfrm>
        </p:spPr>
        <p:txBody>
          <a:bodyPr/>
          <a:lstStyle/>
          <a:p>
            <a:r>
              <a:rPr lang="en-US" dirty="0"/>
              <a:t>Speed of a circuit is affected by the number of gates in series (on the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critical path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the </a:t>
            </a:r>
            <a:r>
              <a:rPr lang="en-US" i="1" dirty="0"/>
              <a:t>deepest level of logic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1" name="Straight Connector 10"/>
          <p:cNvCxnSpPr/>
          <p:nvPr>
            <p:custDataLst>
              <p:tags r:id="rId3"/>
            </p:custDataLst>
          </p:nvPr>
        </p:nvCxnSpPr>
        <p:spPr>
          <a:xfrm rot="10800000">
            <a:off x="2971800" y="399169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>
            <p:custDataLst>
              <p:tags r:id="rId4"/>
            </p:custDataLst>
          </p:nvPr>
        </p:nvSpPr>
        <p:spPr>
          <a:xfrm>
            <a:off x="3352800" y="3534490"/>
            <a:ext cx="25146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combinatorial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17" name="Straight Connector 16"/>
          <p:cNvCxnSpPr/>
          <p:nvPr>
            <p:custDataLst>
              <p:tags r:id="rId5"/>
            </p:custDataLst>
          </p:nvPr>
        </p:nvCxnSpPr>
        <p:spPr>
          <a:xfrm rot="10800000">
            <a:off x="5867400" y="399169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6"/>
            </p:custDataLst>
          </p:nvPr>
        </p:nvCxnSpPr>
        <p:spPr>
          <a:xfrm flipV="1">
            <a:off x="2971800" y="4977825"/>
            <a:ext cx="3276600" cy="4466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3581400" y="4977825"/>
            <a:ext cx="1981200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t</a:t>
            </a:r>
            <a:r>
              <a:rPr lang="en-US" sz="3200" baseline="-25000" dirty="0" err="1" smtClean="0"/>
              <a:t>combinatorial</a:t>
            </a:r>
            <a:endParaRPr lang="en-US" sz="3200" baseline="-25000" dirty="0" smtClean="0"/>
          </a:p>
        </p:txBody>
      </p:sp>
      <p:sp>
        <p:nvSpPr>
          <p:cNvPr id="48" name="TextBox 47"/>
          <p:cNvSpPr txBox="1"/>
          <p:nvPr>
            <p:custDataLst>
              <p:tags r:id="rId8"/>
            </p:custDataLst>
          </p:nvPr>
        </p:nvSpPr>
        <p:spPr>
          <a:xfrm rot="16200000">
            <a:off x="1866901" y="3496389"/>
            <a:ext cx="1219200" cy="9906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/>
              <a:t>inputs</a:t>
            </a:r>
            <a:br>
              <a:rPr lang="en-US" sz="2800" dirty="0" smtClean="0"/>
            </a:br>
            <a:r>
              <a:rPr lang="en-US" sz="2800" dirty="0" smtClean="0"/>
              <a:t>arrive</a:t>
            </a:r>
          </a:p>
        </p:txBody>
      </p:sp>
      <p:sp>
        <p:nvSpPr>
          <p:cNvPr id="54" name="TextBox 53"/>
          <p:cNvSpPr txBox="1"/>
          <p:nvPr>
            <p:custDataLst>
              <p:tags r:id="rId9"/>
            </p:custDataLst>
          </p:nvPr>
        </p:nvSpPr>
        <p:spPr>
          <a:xfrm rot="16200000">
            <a:off x="5981701" y="3496389"/>
            <a:ext cx="1524000" cy="9906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/>
              <a:t>outputs</a:t>
            </a:r>
            <a:br>
              <a:rPr lang="en-US" sz="2800" dirty="0" smtClean="0"/>
            </a:br>
            <a:r>
              <a:rPr lang="en-US" sz="2800" dirty="0" smtClean="0"/>
              <a:t>expected</a:t>
            </a:r>
          </a:p>
        </p:txBody>
      </p:sp>
    </p:spTree>
    <p:extLst>
      <p:ext uri="{BB962C8B-B14F-4D97-AF65-F5344CB8AC3E}">
        <p14:creationId xmlns:p14="http://schemas.microsoft.com/office/powerpoint/2010/main" val="37930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78994" y="1911350"/>
            <a:ext cx="936625" cy="115252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4-bit Ripple Carry Adder</a:t>
            </a:r>
          </a:p>
        </p:txBody>
      </p:sp>
      <p:sp>
        <p:nvSpPr>
          <p:cNvPr id="21248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51733" y="1911350"/>
            <a:ext cx="936625" cy="115252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58120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70870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54970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419933" y="256063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53320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3156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8120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9156" y="22860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4</a:t>
            </a:r>
          </a:p>
        </p:txBody>
      </p:sp>
      <p:sp>
        <p:nvSpPr>
          <p:cNvPr id="21248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14740" y="1911350"/>
            <a:ext cx="936625" cy="115252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3190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3877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7977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315619" y="256063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2710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1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89415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2694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8855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98131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82231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315618" y="2560638"/>
            <a:ext cx="5921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5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788358" y="2560638"/>
            <a:ext cx="590636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8375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53669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2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88556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2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35565" y="1911350"/>
            <a:ext cx="936625" cy="1152525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755906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154702" y="14795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2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938802" y="30638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3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7372190" y="2560638"/>
            <a:ext cx="5032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4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5898356" y="2560638"/>
            <a:ext cx="5372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5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51106" y="1066800"/>
            <a:ext cx="51488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6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010240" y="1066800"/>
            <a:ext cx="50206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7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854790" y="22860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</p:txBody>
      </p:sp>
      <p:sp>
        <p:nvSpPr>
          <p:cNvPr id="2124838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03519" y="3516313"/>
            <a:ext cx="47160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S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98356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</a:p>
        </p:txBody>
      </p:sp>
      <p:sp>
        <p:nvSpPr>
          <p:cNvPr id="21248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366419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</a:p>
        </p:txBody>
      </p:sp>
      <p:sp>
        <p:nvSpPr>
          <p:cNvPr id="2124841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0356" y="2057400"/>
            <a:ext cx="49725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</a:p>
        </p:txBody>
      </p:sp>
      <p:sp>
        <p:nvSpPr>
          <p:cNvPr id="212484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50069" y="4942417"/>
            <a:ext cx="75707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First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 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Second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2 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…</a:t>
            </a:r>
            <a:endParaRPr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43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1631155" y="4267200"/>
            <a:ext cx="5751513" cy="0"/>
          </a:xfrm>
          <a:prstGeom prst="line">
            <a:avLst/>
          </a:prstGeom>
          <a:noFill/>
          <a:ln w="76200">
            <a:solidFill>
              <a:schemeClr val="accent3">
                <a:lumMod val="40000"/>
                <a:lumOff val="60000"/>
              </a:schemeClr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4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834481" y="4338935"/>
            <a:ext cx="37881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Carry ripples from </a:t>
            </a:r>
            <a:r>
              <a:rPr lang="en-US" sz="2400" dirty="0" err="1" smtClean="0">
                <a:solidFill>
                  <a:srgbClr val="FFFFFF"/>
                </a:solidFill>
              </a:rPr>
              <a:t>lsb</a:t>
            </a:r>
            <a:r>
              <a:rPr lang="en-US" sz="2400" dirty="0" smtClean="0">
                <a:solidFill>
                  <a:srgbClr val="FFFFFF"/>
                </a:solidFill>
              </a:rPr>
              <a:t> to </a:t>
            </a:r>
            <a:r>
              <a:rPr lang="en-US" sz="2400" dirty="0" err="1" smtClean="0">
                <a:solidFill>
                  <a:srgbClr val="FFFFFF"/>
                </a:solidFill>
              </a:rPr>
              <a:t>msb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Make sure to go to </a:t>
            </a:r>
            <a:r>
              <a:rPr lang="en-US" sz="28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your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Lab Section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this week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Lab2</a:t>
            </a:r>
            <a:r>
              <a:rPr lang="en-US" sz="2800" dirty="0">
                <a:solidFill>
                  <a:schemeClr val="bg1"/>
                </a:solidFill>
              </a:rPr>
              <a:t> due in class this week (it is </a:t>
            </a:r>
            <a:r>
              <a:rPr lang="en-US" sz="2800" b="1" i="1" dirty="0">
                <a:solidFill>
                  <a:schemeClr val="bg1"/>
                </a:solidFill>
              </a:rPr>
              <a:t>not</a:t>
            </a:r>
            <a:r>
              <a:rPr lang="en-US" sz="2800" dirty="0">
                <a:solidFill>
                  <a:schemeClr val="bg1"/>
                </a:solidFill>
              </a:rPr>
              <a:t> homework)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Lab1</a:t>
            </a:r>
            <a:r>
              <a:rPr lang="en-US" sz="2800" dirty="0" smtClean="0"/>
              <a:t>: Completed Lab1 due 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tomorrow </a:t>
            </a:r>
            <a:r>
              <a:rPr lang="en-US" sz="2800" dirty="0" smtClean="0"/>
              <a:t>Friday, Feb 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</a:t>
            </a: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800" dirty="0" smtClean="0"/>
              <a:t> winter break</a:t>
            </a:r>
            <a:endParaRPr lang="en-US" sz="2800" dirty="0"/>
          </a:p>
          <a:p>
            <a:r>
              <a:rPr lang="en-US" sz="2800" dirty="0" smtClean="0"/>
              <a:t>Note, a </a:t>
            </a:r>
            <a:r>
              <a:rPr lang="en-US" sz="2800" b="1" u="sng" dirty="0" smtClean="0"/>
              <a:t>Design Document </a:t>
            </a:r>
            <a:r>
              <a:rPr lang="en-US" sz="2800" dirty="0" smtClean="0"/>
              <a:t>is due when you submit Lab1 final circuit</a:t>
            </a:r>
          </a:p>
          <a:p>
            <a:r>
              <a:rPr lang="en-US" sz="2800" dirty="0" smtClean="0"/>
              <a:t>Work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</a:t>
            </a:r>
          </a:p>
          <a:p>
            <a:endParaRPr lang="en-US" sz="13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 your work!</a:t>
            </a:r>
          </a:p>
          <a:p>
            <a:pPr lvl="1"/>
            <a:r>
              <a:rPr lang="en-US" sz="2400" b="1" i="1" dirty="0"/>
              <a:t>Save often</a:t>
            </a:r>
            <a:r>
              <a:rPr lang="en-US" sz="2400" dirty="0"/>
              <a:t>.  Verify file is non-zero.  Periodically save to Dropbox, email.</a:t>
            </a:r>
          </a:p>
          <a:p>
            <a:pPr lvl="1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Beware of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MacOSX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10.5 (leopard) and 10.6 (snow-leopard)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Homework1 is out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/>
              <a:t>D</a:t>
            </a:r>
            <a:r>
              <a:rPr lang="en-US" sz="2800" dirty="0" smtClean="0"/>
              <a:t>ue a week before prelim1, Monday, February 23rd</a:t>
            </a:r>
          </a:p>
          <a:p>
            <a:r>
              <a:rPr lang="en-US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 on problems incrementally, as we cover them in lecture (i.e. part 1)</a:t>
            </a:r>
          </a:p>
          <a:p>
            <a:r>
              <a:rPr lang="en-US" sz="2800" dirty="0" smtClean="0"/>
              <a:t>Office Hours for help</a:t>
            </a:r>
          </a:p>
          <a:p>
            <a:r>
              <a:rPr lang="en-US" sz="2800" dirty="0" smtClean="0"/>
              <a:t>Work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alone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Work alone,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</a:t>
            </a:r>
            <a:r>
              <a:rPr lang="en-US" sz="2800" dirty="0" smtClean="0"/>
              <a:t> use your resources</a:t>
            </a:r>
          </a:p>
          <a:p>
            <a:pPr lvl="1"/>
            <a:r>
              <a:rPr lang="en-US" sz="2400" dirty="0" smtClean="0"/>
              <a:t>Lab Section, Piazza.com, Office Hours</a:t>
            </a:r>
          </a:p>
          <a:p>
            <a:pPr lvl="1"/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094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ALU, slows us down</a:t>
            </a:r>
          </a:p>
          <a:p>
            <a:r>
              <a:rPr lang="en-US" dirty="0" smtClean="0"/>
              <a:t>Does it need to be this slow?</a:t>
            </a:r>
          </a:p>
          <a:p>
            <a:endParaRPr lang="en-US" dirty="0"/>
          </a:p>
          <a:p>
            <a:r>
              <a:rPr lang="en-US" dirty="0" smtClean="0"/>
              <a:t>Observations</a:t>
            </a: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Have </a:t>
            </a:r>
            <a:r>
              <a:rPr lang="en-US" altLang="zh-TW" dirty="0">
                <a:ea typeface="新細明體" charset="0"/>
                <a:cs typeface="新細明體" charset="0"/>
              </a:rPr>
              <a:t>to wait for </a:t>
            </a:r>
            <a:r>
              <a:rPr lang="en-US" altLang="zh-TW" dirty="0" err="1" smtClean="0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 smtClean="0">
                <a:ea typeface="新細明體" charset="0"/>
                <a:cs typeface="新細明體" charset="0"/>
              </a:rPr>
              <a:t>in</a:t>
            </a:r>
            <a:endParaRPr lang="en-US" altLang="zh-TW" baseline="-25000" dirty="0">
              <a:ea typeface="新細明體" charset="0"/>
              <a:cs typeface="新細明體" charset="0"/>
            </a:endParaRP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Can </a:t>
            </a:r>
            <a:r>
              <a:rPr lang="en-US" altLang="zh-TW" dirty="0">
                <a:ea typeface="新細明體" charset="0"/>
                <a:cs typeface="新細明體" charset="0"/>
              </a:rPr>
              <a:t>we compute in parallel in some way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?</a:t>
            </a:r>
          </a:p>
          <a:p>
            <a:pPr marL="457200" indent="-457200">
              <a:buClr>
                <a:srgbClr val="00F6FF"/>
              </a:buClr>
              <a:buFont typeface="Arial"/>
              <a:buChar char="•"/>
            </a:pPr>
            <a:r>
              <a:rPr lang="en-US" altLang="zh-TW" dirty="0" smtClean="0">
                <a:ea typeface="新細明體" charset="0"/>
                <a:cs typeface="新細明體" charset="0"/>
              </a:rPr>
              <a:t>CLA </a:t>
            </a:r>
            <a:r>
              <a:rPr lang="en-US" altLang="zh-TW" dirty="0">
                <a:ea typeface="新細明體" charset="0"/>
                <a:cs typeface="新細明體" charset="0"/>
              </a:rPr>
              <a:t>carry look-ahead 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adder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1189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Carry Look Ahead Logic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76800"/>
          </a:xfrm>
        </p:spPr>
        <p:txBody>
          <a:bodyPr/>
          <a:lstStyle/>
          <a:p>
            <a:r>
              <a:rPr lang="en-US" altLang="zh-TW" dirty="0">
                <a:ea typeface="新細明體" charset="0"/>
                <a:cs typeface="新細明體" charset="0"/>
              </a:rPr>
              <a:t>Can we 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reason </a:t>
            </a:r>
            <a:r>
              <a:rPr lang="en-US" altLang="zh-TW" dirty="0" err="1" smtClean="0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 smtClean="0">
                <a:ea typeface="新細明體" charset="0"/>
                <a:cs typeface="新細明體" charset="0"/>
              </a:rPr>
              <a:t>out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 </a:t>
            </a:r>
            <a:r>
              <a:rPr lang="en-US" altLang="zh-TW" dirty="0">
                <a:ea typeface="新細明體" charset="0"/>
                <a:cs typeface="新細明體" charset="0"/>
              </a:rPr>
              <a:t>independent of </a:t>
            </a:r>
            <a:r>
              <a:rPr lang="en-US" altLang="zh-TW" dirty="0" err="1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>
                <a:ea typeface="新細明體" charset="0"/>
                <a:cs typeface="新細明體" charset="0"/>
              </a:rPr>
              <a:t>in</a:t>
            </a:r>
            <a:r>
              <a:rPr lang="en-US" altLang="zh-TW" dirty="0">
                <a:ea typeface="新細明體" charset="0"/>
                <a:cs typeface="新細明體" charset="0"/>
              </a:rPr>
              <a:t>?</a:t>
            </a:r>
          </a:p>
          <a:p>
            <a:pPr lvl="1"/>
            <a:r>
              <a:rPr lang="en-US" altLang="zh-TW" i="1" dirty="0">
                <a:ea typeface="新細明體" charset="0"/>
                <a:cs typeface="新細明體" charset="0"/>
              </a:rPr>
              <a:t>Just based on (A,B) only</a:t>
            </a:r>
          </a:p>
          <a:p>
            <a:pPr lvl="1"/>
            <a:endParaRPr lang="en-US" altLang="zh-TW" dirty="0">
              <a:ea typeface="新細明體" charset="0"/>
              <a:cs typeface="新細明體" charset="0"/>
            </a:endParaRPr>
          </a:p>
          <a:p>
            <a:r>
              <a:rPr lang="en-US" altLang="zh-TW" dirty="0" smtClean="0">
                <a:ea typeface="新細明體" charset="0"/>
                <a:cs typeface="新細明體" charset="0"/>
              </a:rPr>
              <a:t>When </a:t>
            </a:r>
            <a:r>
              <a:rPr lang="en-US" altLang="zh-TW" dirty="0">
                <a:ea typeface="新細明體" charset="0"/>
                <a:cs typeface="新細明體" charset="0"/>
              </a:rPr>
              <a:t>is </a:t>
            </a:r>
            <a:r>
              <a:rPr lang="en-US" altLang="zh-TW" dirty="0" err="1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>
                <a:ea typeface="新細明體" charset="0"/>
                <a:cs typeface="新細明體" charset="0"/>
              </a:rPr>
              <a:t>out</a:t>
            </a:r>
            <a:r>
              <a:rPr lang="en-US" altLang="zh-TW" dirty="0">
                <a:ea typeface="新細明體" charset="0"/>
                <a:cs typeface="新細明體" charset="0"/>
              </a:rPr>
              <a:t> == 1, irrespective of </a:t>
            </a:r>
            <a:r>
              <a:rPr lang="en-US" altLang="zh-TW" dirty="0" err="1" smtClean="0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 smtClean="0">
                <a:ea typeface="新細明體" charset="0"/>
                <a:cs typeface="新細明體" charset="0"/>
              </a:rPr>
              <a:t>in</a:t>
            </a:r>
            <a:r>
              <a:rPr lang="en-US" altLang="zh-TW" dirty="0" smtClean="0">
                <a:ea typeface="新細明體" charset="0"/>
                <a:cs typeface="新細明體" charset="0"/>
              </a:rPr>
              <a:t>?</a:t>
            </a:r>
            <a:endParaRPr lang="en-US" altLang="zh-TW" dirty="0">
              <a:ea typeface="新細明體" charset="0"/>
              <a:cs typeface="新細明體" charset="0"/>
            </a:endParaRPr>
          </a:p>
          <a:p>
            <a:endParaRPr lang="en-US" altLang="zh-TW" dirty="0">
              <a:ea typeface="新細明體" charset="0"/>
              <a:cs typeface="新細明體" charset="0"/>
            </a:endParaRPr>
          </a:p>
          <a:p>
            <a:endParaRPr lang="en-US" altLang="zh-TW" dirty="0">
              <a:ea typeface="新細明體" charset="0"/>
              <a:cs typeface="新細明體" charset="0"/>
            </a:endParaRPr>
          </a:p>
          <a:p>
            <a:r>
              <a:rPr lang="en-US" altLang="zh-TW" dirty="0" smtClean="0">
                <a:ea typeface="新細明體" charset="0"/>
                <a:cs typeface="新細明體" charset="0"/>
              </a:rPr>
              <a:t>If </a:t>
            </a:r>
            <a:r>
              <a:rPr lang="en-US" altLang="zh-TW" dirty="0" err="1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>
                <a:ea typeface="新細明體" charset="0"/>
                <a:cs typeface="新細明體" charset="0"/>
              </a:rPr>
              <a:t>in</a:t>
            </a:r>
            <a:r>
              <a:rPr lang="en-US" altLang="zh-TW" dirty="0">
                <a:ea typeface="新細明體" charset="0"/>
                <a:cs typeface="新細明體" charset="0"/>
              </a:rPr>
              <a:t> == 1, when is </a:t>
            </a:r>
            <a:r>
              <a:rPr lang="en-US" altLang="zh-TW" dirty="0" err="1">
                <a:ea typeface="新細明體" charset="0"/>
                <a:cs typeface="新細明體" charset="0"/>
              </a:rPr>
              <a:t>C</a:t>
            </a:r>
            <a:r>
              <a:rPr lang="en-US" altLang="zh-TW" baseline="-25000" dirty="0" err="1">
                <a:ea typeface="新細明體" charset="0"/>
                <a:cs typeface="新細明體" charset="0"/>
              </a:rPr>
              <a:t>out</a:t>
            </a:r>
            <a:r>
              <a:rPr lang="en-US" altLang="zh-TW" dirty="0">
                <a:ea typeface="新細明體" charset="0"/>
                <a:cs typeface="新細明體" charset="0"/>
              </a:rPr>
              <a:t> also == 1</a:t>
            </a:r>
          </a:p>
        </p:txBody>
      </p:sp>
    </p:spTree>
    <p:extLst>
      <p:ext uri="{BB962C8B-B14F-4D97-AF65-F5344CB8AC3E}">
        <p14:creationId xmlns:p14="http://schemas.microsoft.com/office/powerpoint/2010/main" val="169530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1-bit </a:t>
            </a:r>
            <a:r>
              <a:rPr lang="en-US" dirty="0"/>
              <a:t>Adder with Carry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00200"/>
            <a:ext cx="1219200" cy="9906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240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09800" y="12192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7620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828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7"/>
            </p:custDataLst>
          </p:nvPr>
        </p:nvSpPr>
        <p:spPr bwMode="auto">
          <a:xfrm>
            <a:off x="1371600" y="642344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>
            <p:custDataLst>
              <p:tags r:id="rId8"/>
            </p:custDataLst>
          </p:nvPr>
        </p:nvSpPr>
        <p:spPr bwMode="auto">
          <a:xfrm>
            <a:off x="2057400" y="6640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>
            <p:custDataLst>
              <p:tags r:id="rId9"/>
            </p:custDataLst>
          </p:nvPr>
        </p:nvSpPr>
        <p:spPr bwMode="auto">
          <a:xfrm>
            <a:off x="1676400" y="28194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>
                <a:solidFill>
                  <a:srgbClr val="FFFFFF"/>
                </a:solidFill>
                <a:latin typeface="Calibri" pitchFamily="34" charset="0"/>
              </a:rPr>
              <a:t>S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438400" y="21336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 bwMode="auto">
          <a:xfrm>
            <a:off x="2743200" y="17526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in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>
            <p:custDataLst>
              <p:tags r:id="rId12"/>
            </p:custDataLst>
          </p:nvPr>
        </p:nvSpPr>
        <p:spPr bwMode="auto">
          <a:xfrm>
            <a:off x="76200" y="1772639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</a:t>
            </a:r>
            <a:r>
              <a:rPr lang="en-US" sz="3200" baseline="-25000" dirty="0" err="1" smtClean="0">
                <a:solidFill>
                  <a:srgbClr val="FFFFFF"/>
                </a:solidFill>
                <a:latin typeface="Calibri" pitchFamily="34" charset="0"/>
              </a:rPr>
              <a:t>out</a:t>
            </a:r>
            <a:endParaRPr lang="en-US" sz="3200" baseline="-250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51299"/>
              </p:ext>
            </p:extLst>
          </p:nvPr>
        </p:nvGraphicFramePr>
        <p:xfrm>
          <a:off x="4191000" y="1219200"/>
          <a:ext cx="453537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102"/>
                <a:gridCol w="720247"/>
                <a:gridCol w="840288"/>
                <a:gridCol w="1080370"/>
                <a:gridCol w="1080371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800" baseline="-25000" dirty="0" err="1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2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44049" marR="144049" marT="72025" marB="72025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44049" marR="144049" marT="72025" marB="72025">
                    <a:noFill/>
                  </a:tcPr>
                </a:tc>
              </a:tr>
            </a:tbl>
          </a:graphicData>
        </a:graphic>
      </p:graphicFrame>
      <p:sp>
        <p:nvSpPr>
          <p:cNvPr id="25" name="Rectangle 4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8600" y="3505201"/>
            <a:ext cx="3733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Full Adder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Adds three 1-bit numbers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Computes 1-bit result and 1-bit carry</a:t>
            </a:r>
          </a:p>
          <a:p>
            <a:pPr marL="342900" indent="-342900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en-US" sz="2800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6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1-bit CLA adder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3527425" y="1735138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67460" name="Line 4"/>
          <p:cNvSpPr>
            <a:spLocks noChangeShapeType="1"/>
          </p:cNvSpPr>
          <p:nvPr/>
        </p:nvSpPr>
        <p:spPr bwMode="auto">
          <a:xfrm>
            <a:off x="3887788" y="1303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1" name="Line 5"/>
          <p:cNvSpPr>
            <a:spLocks noChangeShapeType="1"/>
          </p:cNvSpPr>
          <p:nvPr/>
        </p:nvSpPr>
        <p:spPr bwMode="auto">
          <a:xfrm>
            <a:off x="4246563" y="1303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2" name="Line 6"/>
          <p:cNvSpPr>
            <a:spLocks noChangeShapeType="1"/>
          </p:cNvSpPr>
          <p:nvPr/>
        </p:nvSpPr>
        <p:spPr bwMode="auto">
          <a:xfrm>
            <a:off x="3886200" y="29083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3" name="Line 7"/>
          <p:cNvSpPr>
            <a:spLocks noChangeShapeType="1"/>
          </p:cNvSpPr>
          <p:nvPr/>
        </p:nvSpPr>
        <p:spPr bwMode="auto">
          <a:xfrm flipH="1">
            <a:off x="4464050" y="23844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4" name="Line 8"/>
          <p:cNvSpPr>
            <a:spLocks noChangeShapeType="1"/>
          </p:cNvSpPr>
          <p:nvPr/>
        </p:nvSpPr>
        <p:spPr bwMode="auto">
          <a:xfrm flipH="1">
            <a:off x="3309938" y="2384425"/>
            <a:ext cx="217487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65" name="Text Box 9"/>
          <p:cNvSpPr txBox="1">
            <a:spLocks noChangeArrowheads="1"/>
          </p:cNvSpPr>
          <p:nvPr/>
        </p:nvSpPr>
        <p:spPr bwMode="auto">
          <a:xfrm>
            <a:off x="3722688" y="9636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67466" name="Text Box 10"/>
          <p:cNvSpPr txBox="1">
            <a:spLocks noChangeArrowheads="1"/>
          </p:cNvSpPr>
          <p:nvPr/>
        </p:nvSpPr>
        <p:spPr bwMode="auto">
          <a:xfrm>
            <a:off x="4102100" y="9636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67467" name="Text Box 11"/>
          <p:cNvSpPr txBox="1">
            <a:spLocks noChangeArrowheads="1"/>
          </p:cNvSpPr>
          <p:nvPr/>
        </p:nvSpPr>
        <p:spPr bwMode="auto">
          <a:xfrm>
            <a:off x="4946650" y="2187575"/>
            <a:ext cx="47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 err="1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 err="1">
                <a:latin typeface="Arial" charset="0"/>
                <a:ea typeface="新細明體" charset="0"/>
                <a:cs typeface="新細明體" charset="0"/>
              </a:rPr>
              <a:t>in</a:t>
            </a:r>
            <a:endParaRPr kumimoji="1" lang="en-US" altLang="zh-TW" sz="1800" baseline="-25000" dirty="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67468" name="Text Box 12"/>
          <p:cNvSpPr txBox="1">
            <a:spLocks noChangeArrowheads="1"/>
          </p:cNvSpPr>
          <p:nvPr/>
        </p:nvSpPr>
        <p:spPr bwMode="auto">
          <a:xfrm>
            <a:off x="2949575" y="2476500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dirty="0">
                <a:latin typeface="Arial" charset="0"/>
                <a:ea typeface="新細明體" charset="0"/>
                <a:cs typeface="新細明體" charset="0"/>
              </a:rPr>
              <a:t>S</a:t>
            </a:r>
            <a:endParaRPr kumimoji="1" lang="en-US" altLang="zh-TW" sz="1800" dirty="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67469" name="Line 13"/>
          <p:cNvSpPr>
            <a:spLocks noChangeShapeType="1"/>
          </p:cNvSpPr>
          <p:nvPr/>
        </p:nvSpPr>
        <p:spPr bwMode="auto">
          <a:xfrm>
            <a:off x="4173538" y="29083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470" name="Text Box 14"/>
          <p:cNvSpPr txBox="1">
            <a:spLocks noChangeArrowheads="1"/>
          </p:cNvSpPr>
          <p:nvPr/>
        </p:nvSpPr>
        <p:spPr bwMode="auto">
          <a:xfrm>
            <a:off x="3598863" y="2908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67471" name="Text Box 15"/>
          <p:cNvSpPr txBox="1">
            <a:spLocks noChangeArrowheads="1"/>
          </p:cNvSpPr>
          <p:nvPr/>
        </p:nvSpPr>
        <p:spPr bwMode="auto">
          <a:xfrm>
            <a:off x="4173538" y="29083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6747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79425" y="3475038"/>
            <a:ext cx="8283575" cy="3306762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zh-TW" sz="2800" dirty="0">
                <a:ea typeface="新細明體" charset="0"/>
                <a:cs typeface="新細明體" charset="0"/>
              </a:rPr>
              <a:t>Create two terms: </a:t>
            </a:r>
            <a:r>
              <a:rPr lang="en-US" altLang="zh-TW" sz="2800" b="1" i="1" dirty="0">
                <a:ea typeface="新細明體" charset="0"/>
                <a:cs typeface="新細明體" charset="0"/>
              </a:rPr>
              <a:t>propagator</a:t>
            </a:r>
            <a:r>
              <a:rPr lang="en-US" altLang="zh-TW" sz="2800" dirty="0">
                <a:ea typeface="新細明體" charset="0"/>
                <a:cs typeface="新細明體" charset="0"/>
              </a:rPr>
              <a:t>, </a:t>
            </a:r>
            <a:r>
              <a:rPr lang="en-US" altLang="zh-TW" sz="2800" b="1" i="1" dirty="0">
                <a:ea typeface="新細明體" charset="0"/>
                <a:cs typeface="新細明體" charset="0"/>
              </a:rPr>
              <a:t>generator</a:t>
            </a: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g = 1, </a:t>
            </a:r>
            <a:r>
              <a:rPr lang="en-US" altLang="zh-TW" sz="2800" i="1" dirty="0">
                <a:ea typeface="新細明體" charset="0"/>
                <a:cs typeface="新細明體" charset="0"/>
              </a:rPr>
              <a:t>generates</a:t>
            </a:r>
            <a:r>
              <a:rPr lang="en-US" altLang="zh-TW" sz="2800" dirty="0">
                <a:ea typeface="新細明體" charset="0"/>
                <a:cs typeface="新細明體" charset="0"/>
              </a:rPr>
              <a:t>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ea typeface="新細明體" charset="0"/>
                <a:cs typeface="新細明體" charset="0"/>
              </a:rPr>
              <a:t>out</a:t>
            </a:r>
            <a:r>
              <a:rPr lang="en-US" altLang="zh-TW" sz="2800" dirty="0">
                <a:ea typeface="新細明體" charset="0"/>
                <a:cs typeface="新細明體" charset="0"/>
              </a:rPr>
              <a:t>: g = AB</a:t>
            </a:r>
          </a:p>
          <a:p>
            <a:pPr lvl="1"/>
            <a:r>
              <a:rPr lang="en-US" altLang="zh-TW" sz="2400" dirty="0">
                <a:ea typeface="新細明體" charset="0"/>
                <a:cs typeface="新細明體" charset="0"/>
              </a:rPr>
              <a:t>Irrespective of </a:t>
            </a:r>
            <a:r>
              <a:rPr lang="en-US" altLang="zh-TW" sz="2400" dirty="0" err="1">
                <a:ea typeface="新細明體" charset="0"/>
                <a:cs typeface="新細明體" charset="0"/>
              </a:rPr>
              <a:t>C</a:t>
            </a:r>
            <a:r>
              <a:rPr lang="en-US" altLang="zh-TW" sz="2400" baseline="-25000" dirty="0" err="1">
                <a:ea typeface="新細明體" charset="0"/>
                <a:cs typeface="新細明體" charset="0"/>
              </a:rPr>
              <a:t>in</a:t>
            </a:r>
            <a:endParaRPr lang="en-US" altLang="zh-TW" sz="2400" baseline="-25000" dirty="0">
              <a:ea typeface="新細明體" charset="0"/>
              <a:cs typeface="新細明體" charset="0"/>
            </a:endParaRP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p = 1, </a:t>
            </a:r>
            <a:r>
              <a:rPr lang="en-US" altLang="zh-TW" sz="2800" i="1" dirty="0">
                <a:ea typeface="新細明體" charset="0"/>
                <a:cs typeface="新細明體" charset="0"/>
              </a:rPr>
              <a:t>propagates</a:t>
            </a:r>
            <a:r>
              <a:rPr lang="en-US" altLang="zh-TW" sz="2800" dirty="0">
                <a:ea typeface="新細明體" charset="0"/>
                <a:cs typeface="新細明體" charset="0"/>
              </a:rPr>
              <a:t>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ea typeface="新細明體" charset="0"/>
                <a:cs typeface="新細明體" charset="0"/>
              </a:rPr>
              <a:t>in</a:t>
            </a:r>
            <a:r>
              <a:rPr lang="en-US" altLang="zh-TW" sz="2800" dirty="0">
                <a:ea typeface="新細明體" charset="0"/>
                <a:cs typeface="新細明體" charset="0"/>
              </a:rPr>
              <a:t> to </a:t>
            </a:r>
            <a:r>
              <a:rPr lang="en-US" altLang="zh-TW" sz="2800" dirty="0" err="1"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>
                <a:ea typeface="新細明體" charset="0"/>
                <a:cs typeface="新細明體" charset="0"/>
              </a:rPr>
              <a:t>out</a:t>
            </a:r>
            <a:r>
              <a:rPr lang="en-US" altLang="zh-TW" sz="2800" dirty="0">
                <a:ea typeface="新細明體" charset="0"/>
                <a:cs typeface="新細明體" charset="0"/>
              </a:rPr>
              <a:t>: p = A + </a:t>
            </a:r>
            <a:r>
              <a:rPr lang="en-US" altLang="zh-TW" sz="2800" dirty="0" smtClean="0">
                <a:ea typeface="新細明體" charset="0"/>
                <a:cs typeface="新細明體" charset="0"/>
              </a:rPr>
              <a:t>B</a:t>
            </a:r>
          </a:p>
          <a:p>
            <a:endParaRPr lang="en-US" altLang="zh-TW" sz="2800" dirty="0">
              <a:ea typeface="新細明體" charset="0"/>
              <a:cs typeface="新細明體" charset="0"/>
            </a:endParaRP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p and g generated in 1 </a:t>
            </a:r>
            <a:r>
              <a:rPr lang="en-US" altLang="zh-TW" sz="2800" dirty="0" smtClean="0">
                <a:ea typeface="新細明體" charset="0"/>
                <a:cs typeface="新細明體" charset="0"/>
              </a:rPr>
              <a:t>gate </a:t>
            </a:r>
            <a:r>
              <a:rPr lang="en-US" altLang="zh-TW" sz="2800" dirty="0">
                <a:ea typeface="新細明體" charset="0"/>
                <a:cs typeface="新細明體" charset="0"/>
              </a:rPr>
              <a:t>delay</a:t>
            </a:r>
          </a:p>
          <a:p>
            <a:r>
              <a:rPr lang="en-US" altLang="zh-TW" sz="2800" dirty="0">
                <a:ea typeface="新細明體" charset="0"/>
                <a:cs typeface="新細明體" charset="0"/>
              </a:rPr>
              <a:t>S</a:t>
            </a:r>
            <a:r>
              <a:rPr lang="en-US" altLang="zh-TW" sz="2800" dirty="0" smtClean="0">
                <a:ea typeface="新細明體" charset="0"/>
                <a:cs typeface="新細明體" charset="0"/>
              </a:rPr>
              <a:t> </a:t>
            </a:r>
            <a:r>
              <a:rPr lang="en-US" altLang="zh-TW" sz="2800" dirty="0">
                <a:ea typeface="新細明體" charset="0"/>
                <a:cs typeface="新細明體" charset="0"/>
              </a:rPr>
              <a:t>is 2 </a:t>
            </a:r>
            <a:r>
              <a:rPr lang="en-US" altLang="zh-TW" sz="2800" dirty="0" smtClean="0">
                <a:ea typeface="新細明體" charset="0"/>
                <a:cs typeface="新細明體" charset="0"/>
              </a:rPr>
              <a:t>gate </a:t>
            </a:r>
            <a:r>
              <a:rPr lang="en-US" altLang="zh-TW" sz="2800" dirty="0">
                <a:ea typeface="新細明體" charset="0"/>
                <a:cs typeface="新細明體" charset="0"/>
              </a:rPr>
              <a:t>delay </a:t>
            </a:r>
            <a:r>
              <a:rPr lang="en-US" altLang="zh-TW" sz="2800" b="1" i="1" dirty="0">
                <a:ea typeface="新細明體" charset="0"/>
                <a:cs typeface="新細明體" charset="0"/>
              </a:rPr>
              <a:t>after</a:t>
            </a:r>
            <a:r>
              <a:rPr lang="en-US" altLang="zh-TW" sz="2800" dirty="0">
                <a:ea typeface="新細明體" charset="0"/>
                <a:cs typeface="新細明體" charset="0"/>
              </a:rPr>
              <a:t> we get </a:t>
            </a:r>
            <a:r>
              <a:rPr lang="en-US" altLang="zh-TW" sz="2800" dirty="0" err="1" smtClean="0">
                <a:ea typeface="新細明體" charset="0"/>
                <a:cs typeface="新細明體" charset="0"/>
              </a:rPr>
              <a:t>C</a:t>
            </a:r>
            <a:r>
              <a:rPr lang="en-US" altLang="zh-TW" sz="2800" baseline="-25000" dirty="0" err="1" smtClean="0">
                <a:ea typeface="新細明體" charset="0"/>
                <a:cs typeface="新細明體" charset="0"/>
              </a:rPr>
              <a:t>in</a:t>
            </a:r>
            <a:endParaRPr lang="en-US" altLang="zh-TW" sz="2800" baseline="-25000" dirty="0">
              <a:ea typeface="新細明體" charset="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2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/>
          <a:lstStyle/>
          <a:p>
            <a:r>
              <a:rPr lang="en-US" altLang="zh-TW">
                <a:ea typeface="新細明體" charset="0"/>
                <a:cs typeface="新細明體" charset="0"/>
              </a:rPr>
              <a:t>4-bit CLA</a:t>
            </a:r>
          </a:p>
        </p:txBody>
      </p:sp>
      <p:sp>
        <p:nvSpPr>
          <p:cNvPr id="2081795" name="Rectangle 3"/>
          <p:cNvSpPr>
            <a:spLocks noChangeArrowheads="1"/>
          </p:cNvSpPr>
          <p:nvPr/>
        </p:nvSpPr>
        <p:spPr bwMode="auto">
          <a:xfrm>
            <a:off x="6662738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796" name="Line 4"/>
          <p:cNvSpPr>
            <a:spLocks noChangeShapeType="1"/>
          </p:cNvSpPr>
          <p:nvPr/>
        </p:nvSpPr>
        <p:spPr bwMode="auto">
          <a:xfrm>
            <a:off x="7023100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7" name="Line 5"/>
          <p:cNvSpPr>
            <a:spLocks noChangeShapeType="1"/>
          </p:cNvSpPr>
          <p:nvPr/>
        </p:nvSpPr>
        <p:spPr bwMode="auto">
          <a:xfrm>
            <a:off x="7381875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8" name="Line 6"/>
          <p:cNvSpPr>
            <a:spLocks noChangeShapeType="1"/>
          </p:cNvSpPr>
          <p:nvPr/>
        </p:nvSpPr>
        <p:spPr bwMode="auto">
          <a:xfrm>
            <a:off x="7021513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799" name="Line 7"/>
          <p:cNvSpPr>
            <a:spLocks noChangeShapeType="1"/>
          </p:cNvSpPr>
          <p:nvPr/>
        </p:nvSpPr>
        <p:spPr bwMode="auto">
          <a:xfrm flipH="1">
            <a:off x="7599363" y="23590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0" name="Line 8"/>
          <p:cNvSpPr>
            <a:spLocks noChangeShapeType="1"/>
          </p:cNvSpPr>
          <p:nvPr/>
        </p:nvSpPr>
        <p:spPr bwMode="auto">
          <a:xfrm flipH="1">
            <a:off x="6445250" y="2360613"/>
            <a:ext cx="217488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1" name="Text Box 9"/>
          <p:cNvSpPr txBox="1">
            <a:spLocks noChangeArrowheads="1"/>
          </p:cNvSpPr>
          <p:nvPr/>
        </p:nvSpPr>
        <p:spPr bwMode="auto">
          <a:xfrm>
            <a:off x="685800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02" name="Text Box 10"/>
          <p:cNvSpPr txBox="1">
            <a:spLocks noChangeArrowheads="1"/>
          </p:cNvSpPr>
          <p:nvPr/>
        </p:nvSpPr>
        <p:spPr bwMode="auto">
          <a:xfrm>
            <a:off x="7237413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03" name="Text Box 11"/>
          <p:cNvSpPr txBox="1">
            <a:spLocks noChangeArrowheads="1"/>
          </p:cNvSpPr>
          <p:nvPr/>
        </p:nvSpPr>
        <p:spPr bwMode="auto">
          <a:xfrm>
            <a:off x="8081963" y="2163763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0</a:t>
            </a:r>
          </a:p>
        </p:txBody>
      </p:sp>
      <p:sp>
        <p:nvSpPr>
          <p:cNvPr id="2081804" name="Line 12"/>
          <p:cNvSpPr>
            <a:spLocks noChangeShapeType="1"/>
          </p:cNvSpPr>
          <p:nvPr/>
        </p:nvSpPr>
        <p:spPr bwMode="auto">
          <a:xfrm>
            <a:off x="730885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5" name="Text Box 13"/>
          <p:cNvSpPr txBox="1">
            <a:spLocks noChangeArrowheads="1"/>
          </p:cNvSpPr>
          <p:nvPr/>
        </p:nvSpPr>
        <p:spPr bwMode="auto">
          <a:xfrm>
            <a:off x="6734175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06" name="Text Box 14"/>
          <p:cNvSpPr txBox="1">
            <a:spLocks noChangeArrowheads="1"/>
          </p:cNvSpPr>
          <p:nvPr/>
        </p:nvSpPr>
        <p:spPr bwMode="auto">
          <a:xfrm>
            <a:off x="7308850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07" name="Rectangle 15"/>
          <p:cNvSpPr>
            <a:spLocks noChangeArrowheads="1"/>
          </p:cNvSpPr>
          <p:nvPr/>
        </p:nvSpPr>
        <p:spPr bwMode="auto">
          <a:xfrm>
            <a:off x="4791075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08" name="Line 16"/>
          <p:cNvSpPr>
            <a:spLocks noChangeShapeType="1"/>
          </p:cNvSpPr>
          <p:nvPr/>
        </p:nvSpPr>
        <p:spPr bwMode="auto">
          <a:xfrm>
            <a:off x="5151438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09" name="Line 17"/>
          <p:cNvSpPr>
            <a:spLocks noChangeShapeType="1"/>
          </p:cNvSpPr>
          <p:nvPr/>
        </p:nvSpPr>
        <p:spPr bwMode="auto">
          <a:xfrm>
            <a:off x="5510213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0" name="Line 18"/>
          <p:cNvSpPr>
            <a:spLocks noChangeShapeType="1"/>
          </p:cNvSpPr>
          <p:nvPr/>
        </p:nvSpPr>
        <p:spPr bwMode="auto">
          <a:xfrm>
            <a:off x="514985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1" name="Line 19"/>
          <p:cNvSpPr>
            <a:spLocks noChangeShapeType="1"/>
          </p:cNvSpPr>
          <p:nvPr/>
        </p:nvSpPr>
        <p:spPr bwMode="auto">
          <a:xfrm flipH="1">
            <a:off x="4573588" y="2360613"/>
            <a:ext cx="217487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2" name="Text Box 20"/>
          <p:cNvSpPr txBox="1">
            <a:spLocks noChangeArrowheads="1"/>
          </p:cNvSpPr>
          <p:nvPr/>
        </p:nvSpPr>
        <p:spPr bwMode="auto">
          <a:xfrm>
            <a:off x="498633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13" name="Text Box 21"/>
          <p:cNvSpPr txBox="1">
            <a:spLocks noChangeArrowheads="1"/>
          </p:cNvSpPr>
          <p:nvPr/>
        </p:nvSpPr>
        <p:spPr bwMode="auto">
          <a:xfrm>
            <a:off x="536575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14" name="Line 22"/>
          <p:cNvSpPr>
            <a:spLocks noChangeShapeType="1"/>
          </p:cNvSpPr>
          <p:nvPr/>
        </p:nvSpPr>
        <p:spPr bwMode="auto">
          <a:xfrm>
            <a:off x="543718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5" name="Text Box 23"/>
          <p:cNvSpPr txBox="1">
            <a:spLocks noChangeArrowheads="1"/>
          </p:cNvSpPr>
          <p:nvPr/>
        </p:nvSpPr>
        <p:spPr bwMode="auto">
          <a:xfrm>
            <a:off x="4862513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16" name="Text Box 24"/>
          <p:cNvSpPr txBox="1">
            <a:spLocks noChangeArrowheads="1"/>
          </p:cNvSpPr>
          <p:nvPr/>
        </p:nvSpPr>
        <p:spPr bwMode="auto">
          <a:xfrm>
            <a:off x="5437188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17" name="Rectangle 25"/>
          <p:cNvSpPr>
            <a:spLocks noChangeArrowheads="1"/>
          </p:cNvSpPr>
          <p:nvPr/>
        </p:nvSpPr>
        <p:spPr bwMode="auto">
          <a:xfrm>
            <a:off x="2917825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18" name="Line 26"/>
          <p:cNvSpPr>
            <a:spLocks noChangeShapeType="1"/>
          </p:cNvSpPr>
          <p:nvPr/>
        </p:nvSpPr>
        <p:spPr bwMode="auto">
          <a:xfrm>
            <a:off x="3278188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19" name="Line 27"/>
          <p:cNvSpPr>
            <a:spLocks noChangeShapeType="1"/>
          </p:cNvSpPr>
          <p:nvPr/>
        </p:nvSpPr>
        <p:spPr bwMode="auto">
          <a:xfrm>
            <a:off x="3636963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0" name="Line 28"/>
          <p:cNvSpPr>
            <a:spLocks noChangeShapeType="1"/>
          </p:cNvSpPr>
          <p:nvPr/>
        </p:nvSpPr>
        <p:spPr bwMode="auto">
          <a:xfrm>
            <a:off x="3276600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1" name="Line 29"/>
          <p:cNvSpPr>
            <a:spLocks noChangeShapeType="1"/>
          </p:cNvSpPr>
          <p:nvPr/>
        </p:nvSpPr>
        <p:spPr bwMode="auto">
          <a:xfrm flipH="1">
            <a:off x="2700338" y="2360613"/>
            <a:ext cx="217487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2" name="Text Box 30"/>
          <p:cNvSpPr txBox="1">
            <a:spLocks noChangeArrowheads="1"/>
          </p:cNvSpPr>
          <p:nvPr/>
        </p:nvSpPr>
        <p:spPr bwMode="auto">
          <a:xfrm>
            <a:off x="311308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23" name="Text Box 31"/>
          <p:cNvSpPr txBox="1">
            <a:spLocks noChangeArrowheads="1"/>
          </p:cNvSpPr>
          <p:nvPr/>
        </p:nvSpPr>
        <p:spPr bwMode="auto">
          <a:xfrm>
            <a:off x="3492500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24" name="Line 32"/>
          <p:cNvSpPr>
            <a:spLocks noChangeShapeType="1"/>
          </p:cNvSpPr>
          <p:nvPr/>
        </p:nvSpPr>
        <p:spPr bwMode="auto">
          <a:xfrm>
            <a:off x="356393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5" name="Text Box 33"/>
          <p:cNvSpPr txBox="1">
            <a:spLocks noChangeArrowheads="1"/>
          </p:cNvSpPr>
          <p:nvPr/>
        </p:nvSpPr>
        <p:spPr bwMode="auto">
          <a:xfrm>
            <a:off x="2989263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26" name="Text Box 34"/>
          <p:cNvSpPr txBox="1">
            <a:spLocks noChangeArrowheads="1"/>
          </p:cNvSpPr>
          <p:nvPr/>
        </p:nvSpPr>
        <p:spPr bwMode="auto">
          <a:xfrm>
            <a:off x="3563938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27" name="Rectangle 35"/>
          <p:cNvSpPr>
            <a:spLocks noChangeArrowheads="1"/>
          </p:cNvSpPr>
          <p:nvPr/>
        </p:nvSpPr>
        <p:spPr bwMode="auto">
          <a:xfrm>
            <a:off x="1046163" y="1711325"/>
            <a:ext cx="9366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zh-TW" sz="400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2081828" name="Line 36"/>
          <p:cNvSpPr>
            <a:spLocks noChangeShapeType="1"/>
          </p:cNvSpPr>
          <p:nvPr/>
        </p:nvSpPr>
        <p:spPr bwMode="auto">
          <a:xfrm>
            <a:off x="1406525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29" name="Line 37"/>
          <p:cNvSpPr>
            <a:spLocks noChangeShapeType="1"/>
          </p:cNvSpPr>
          <p:nvPr/>
        </p:nvSpPr>
        <p:spPr bwMode="auto">
          <a:xfrm>
            <a:off x="1765300" y="12795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0" name="Line 38"/>
          <p:cNvSpPr>
            <a:spLocks noChangeShapeType="1"/>
          </p:cNvSpPr>
          <p:nvPr/>
        </p:nvSpPr>
        <p:spPr bwMode="auto">
          <a:xfrm>
            <a:off x="1404938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1" name="Line 39"/>
          <p:cNvSpPr>
            <a:spLocks noChangeShapeType="1"/>
          </p:cNvSpPr>
          <p:nvPr/>
        </p:nvSpPr>
        <p:spPr bwMode="auto">
          <a:xfrm flipH="1">
            <a:off x="1982788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2" name="Line 40"/>
          <p:cNvSpPr>
            <a:spLocks noChangeShapeType="1"/>
          </p:cNvSpPr>
          <p:nvPr/>
        </p:nvSpPr>
        <p:spPr bwMode="auto">
          <a:xfrm flipH="1">
            <a:off x="828675" y="2360613"/>
            <a:ext cx="217488" cy="163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3" name="Text Box 41"/>
          <p:cNvSpPr txBox="1">
            <a:spLocks noChangeArrowheads="1"/>
          </p:cNvSpPr>
          <p:nvPr/>
        </p:nvSpPr>
        <p:spPr bwMode="auto">
          <a:xfrm>
            <a:off x="1241425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A</a:t>
            </a:r>
          </a:p>
        </p:txBody>
      </p:sp>
      <p:sp>
        <p:nvSpPr>
          <p:cNvPr id="2081834" name="Text Box 42"/>
          <p:cNvSpPr txBox="1">
            <a:spLocks noChangeArrowheads="1"/>
          </p:cNvSpPr>
          <p:nvPr/>
        </p:nvSpPr>
        <p:spPr bwMode="auto">
          <a:xfrm>
            <a:off x="1620838" y="939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B</a:t>
            </a:r>
          </a:p>
        </p:txBody>
      </p:sp>
      <p:sp>
        <p:nvSpPr>
          <p:cNvPr id="2081835" name="Line 43"/>
          <p:cNvSpPr>
            <a:spLocks noChangeShapeType="1"/>
          </p:cNvSpPr>
          <p:nvPr/>
        </p:nvSpPr>
        <p:spPr bwMode="auto">
          <a:xfrm>
            <a:off x="1692275" y="28844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36" name="Text Box 44"/>
          <p:cNvSpPr txBox="1">
            <a:spLocks noChangeArrowheads="1"/>
          </p:cNvSpPr>
          <p:nvPr/>
        </p:nvSpPr>
        <p:spPr bwMode="auto">
          <a:xfrm>
            <a:off x="1117600" y="2884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p</a:t>
            </a:r>
          </a:p>
        </p:txBody>
      </p:sp>
      <p:sp>
        <p:nvSpPr>
          <p:cNvPr id="2081837" name="Text Box 45"/>
          <p:cNvSpPr txBox="1">
            <a:spLocks noChangeArrowheads="1"/>
          </p:cNvSpPr>
          <p:nvPr/>
        </p:nvSpPr>
        <p:spPr bwMode="auto">
          <a:xfrm>
            <a:off x="1692275" y="2884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g</a:t>
            </a:r>
          </a:p>
        </p:txBody>
      </p:sp>
      <p:sp>
        <p:nvSpPr>
          <p:cNvPr id="2081838" name="Rectangle 46"/>
          <p:cNvSpPr>
            <a:spLocks noChangeArrowheads="1"/>
          </p:cNvSpPr>
          <p:nvPr/>
        </p:nvSpPr>
        <p:spPr bwMode="auto">
          <a:xfrm>
            <a:off x="973138" y="3367088"/>
            <a:ext cx="6842125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TW" sz="1800" dirty="0" smtClean="0">
                <a:latin typeface="Arial" charset="0"/>
                <a:ea typeface="新細明體" charset="0"/>
                <a:cs typeface="新細明體" charset="0"/>
              </a:rPr>
              <a:t>CLA </a:t>
            </a:r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(carry look-ahead logic)</a:t>
            </a:r>
          </a:p>
        </p:txBody>
      </p:sp>
      <p:sp>
        <p:nvSpPr>
          <p:cNvPr id="2081839" name="Line 47"/>
          <p:cNvSpPr>
            <a:spLocks noChangeShapeType="1"/>
          </p:cNvSpPr>
          <p:nvPr/>
        </p:nvSpPr>
        <p:spPr bwMode="auto">
          <a:xfrm>
            <a:off x="2341563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0" name="Line 48"/>
          <p:cNvSpPr>
            <a:spLocks noChangeShapeType="1"/>
          </p:cNvSpPr>
          <p:nvPr/>
        </p:nvSpPr>
        <p:spPr bwMode="auto">
          <a:xfrm flipH="1">
            <a:off x="5726113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1" name="Line 49"/>
          <p:cNvSpPr>
            <a:spLocks noChangeShapeType="1"/>
          </p:cNvSpPr>
          <p:nvPr/>
        </p:nvSpPr>
        <p:spPr bwMode="auto">
          <a:xfrm>
            <a:off x="6084888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2" name="Line 50"/>
          <p:cNvSpPr>
            <a:spLocks noChangeShapeType="1"/>
          </p:cNvSpPr>
          <p:nvPr/>
        </p:nvSpPr>
        <p:spPr bwMode="auto">
          <a:xfrm flipH="1">
            <a:off x="3854450" y="2359025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3" name="Line 51"/>
          <p:cNvSpPr>
            <a:spLocks noChangeShapeType="1"/>
          </p:cNvSpPr>
          <p:nvPr/>
        </p:nvSpPr>
        <p:spPr bwMode="auto">
          <a:xfrm>
            <a:off x="4213225" y="23590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4" name="Line 52"/>
          <p:cNvSpPr>
            <a:spLocks noChangeShapeType="1"/>
          </p:cNvSpPr>
          <p:nvPr/>
        </p:nvSpPr>
        <p:spPr bwMode="auto">
          <a:xfrm>
            <a:off x="7958138" y="23590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5" name="Line 53"/>
          <p:cNvSpPr>
            <a:spLocks noChangeShapeType="1"/>
          </p:cNvSpPr>
          <p:nvPr/>
        </p:nvSpPr>
        <p:spPr bwMode="auto">
          <a:xfrm flipH="1">
            <a:off x="7815263" y="372745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48" name="Text Box 56"/>
          <p:cNvSpPr txBox="1">
            <a:spLocks noChangeArrowheads="1"/>
          </p:cNvSpPr>
          <p:nvPr/>
        </p:nvSpPr>
        <p:spPr bwMode="auto">
          <a:xfrm>
            <a:off x="5849938" y="201930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1</a:t>
            </a:r>
          </a:p>
        </p:txBody>
      </p:sp>
      <p:sp>
        <p:nvSpPr>
          <p:cNvPr id="2081849" name="Text Box 57"/>
          <p:cNvSpPr txBox="1">
            <a:spLocks noChangeArrowheads="1"/>
          </p:cNvSpPr>
          <p:nvPr/>
        </p:nvSpPr>
        <p:spPr bwMode="auto">
          <a:xfrm>
            <a:off x="3925888" y="200025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2</a:t>
            </a:r>
          </a:p>
        </p:txBody>
      </p:sp>
      <p:sp>
        <p:nvSpPr>
          <p:cNvPr id="2081850" name="Text Box 58"/>
          <p:cNvSpPr txBox="1">
            <a:spLocks noChangeArrowheads="1"/>
          </p:cNvSpPr>
          <p:nvPr/>
        </p:nvSpPr>
        <p:spPr bwMode="auto">
          <a:xfrm>
            <a:off x="2054225" y="200025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>
                <a:latin typeface="Arial" charset="0"/>
                <a:ea typeface="新細明體" charset="0"/>
                <a:cs typeface="新細明體" charset="0"/>
              </a:rPr>
              <a:t>C</a:t>
            </a:r>
            <a:r>
              <a:rPr kumimoji="1" lang="en-US" altLang="zh-TW" sz="1800" baseline="-25000" dirty="0">
                <a:latin typeface="Arial" charset="0"/>
                <a:ea typeface="新細明體" charset="0"/>
                <a:cs typeface="新細明體" charset="0"/>
              </a:rPr>
              <a:t>3</a:t>
            </a:r>
          </a:p>
        </p:txBody>
      </p:sp>
      <p:sp>
        <p:nvSpPr>
          <p:cNvPr id="2081851" name="Line 59"/>
          <p:cNvSpPr>
            <a:spLocks noChangeShapeType="1"/>
          </p:cNvSpPr>
          <p:nvPr/>
        </p:nvSpPr>
        <p:spPr bwMode="auto">
          <a:xfrm flipH="1">
            <a:off x="614363" y="38004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852" name="Text Box 60"/>
          <p:cNvSpPr txBox="1">
            <a:spLocks noChangeArrowheads="1"/>
          </p:cNvSpPr>
          <p:nvPr/>
        </p:nvSpPr>
        <p:spPr bwMode="auto">
          <a:xfrm>
            <a:off x="398463" y="38004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>
                <a:latin typeface="Arial" charset="0"/>
                <a:ea typeface="新細明體" charset="0"/>
                <a:cs typeface="新細明體" charset="0"/>
              </a:rPr>
              <a:t>C4</a:t>
            </a:r>
          </a:p>
        </p:txBody>
      </p:sp>
      <p:sp>
        <p:nvSpPr>
          <p:cNvPr id="2081853" name="Text Box 61"/>
          <p:cNvSpPr txBox="1">
            <a:spLocks noChangeArrowheads="1"/>
          </p:cNvSpPr>
          <p:nvPr/>
        </p:nvSpPr>
        <p:spPr bwMode="auto">
          <a:xfrm>
            <a:off x="6226175" y="25971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800" dirty="0" smtClean="0">
                <a:latin typeface="Arial" charset="0"/>
                <a:ea typeface="新細明體" charset="0"/>
                <a:cs typeface="新細明體" charset="0"/>
              </a:rPr>
              <a:t>S</a:t>
            </a:r>
            <a:endParaRPr kumimoji="1" lang="en-US" altLang="zh-TW" sz="1800" dirty="0">
              <a:latin typeface="Arial" charset="0"/>
              <a:ea typeface="新細明體" charset="0"/>
              <a:cs typeface="新細明體" charset="0"/>
            </a:endParaRPr>
          </a:p>
        </p:txBody>
      </p:sp>
      <p:sp>
        <p:nvSpPr>
          <p:cNvPr id="63" name="Rectangle 4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228600"/>
            <a:ext cx="3733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endParaRPr lang="en-US" sz="2800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125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get it?</a:t>
            </a:r>
          </a:p>
          <a:p>
            <a:r>
              <a:rPr lang="en-US" dirty="0" smtClean="0"/>
              <a:t>	Parallelism</a:t>
            </a:r>
          </a:p>
          <a:p>
            <a:r>
              <a:rPr lang="en-US" dirty="0"/>
              <a:t>	</a:t>
            </a:r>
            <a:r>
              <a:rPr lang="en-US" dirty="0" smtClean="0"/>
              <a:t>Pipelining</a:t>
            </a:r>
          </a:p>
          <a:p>
            <a:r>
              <a:rPr lang="en-US" dirty="0"/>
              <a:t>	</a:t>
            </a:r>
            <a:r>
              <a:rPr lang="en-US" dirty="0" smtClean="0"/>
              <a:t>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MIPS </a:t>
            </a:r>
            <a:r>
              <a:rPr lang="en-US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Datapath</a:t>
            </a:r>
            <a:endParaRPr lang="en-US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Memory layout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Control Instructions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How to get it?  Parallelism and Pipeline!  </a:t>
            </a:r>
          </a:p>
          <a:p>
            <a:pPr lvl="1"/>
            <a:r>
              <a:rPr lang="en-US" dirty="0" smtClean="0"/>
              <a:t>CPI (Cycles Per Instruction) </a:t>
            </a:r>
          </a:p>
          <a:p>
            <a:pPr lvl="1"/>
            <a:r>
              <a:rPr lang="en-US" dirty="0" smtClean="0"/>
              <a:t>MIPS (Instructions Per Cycle)</a:t>
            </a:r>
            <a:endParaRPr lang="en-US" dirty="0"/>
          </a:p>
          <a:p>
            <a:pPr lvl="1"/>
            <a:r>
              <a:rPr lang="en-US" dirty="0" smtClean="0"/>
              <a:t>Clock Frequency</a:t>
            </a:r>
          </a:p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Latency </a:t>
            </a:r>
            <a:r>
              <a:rPr lang="en-US" dirty="0" err="1" smtClean="0"/>
              <a:t>vs</a:t>
            </a:r>
            <a:r>
              <a:rPr lang="en-US" dirty="0" smtClean="0"/>
              <a:t> throughput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3505200"/>
            <a:ext cx="5715000" cy="3048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48400" y="4495800"/>
            <a:ext cx="1458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Next Time</a:t>
            </a:r>
            <a:endParaRPr lang="en-US" sz="2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762000"/>
            <a:ext cx="94488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Check online syllabus/schedule </a:t>
            </a:r>
            <a:endParaRPr lang="en-US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http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www.cs.cornell.edu/Courses/CS3410/2015sp/schedule.html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Slides and Reading for lectures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Office Hours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Pictures of all  TAs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Homework and Programming Assignments</a:t>
            </a: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Dates to keep in Mind</a:t>
            </a:r>
          </a:p>
          <a:p>
            <a:pPr marL="1085850" lvl="1" indent="-342900"/>
            <a:r>
              <a:rPr lang="en-US" sz="2400" b="1" dirty="0">
                <a:solidFill>
                  <a:schemeClr val="bg1"/>
                </a:solidFill>
              </a:rPr>
              <a:t>Prelims: Tue Mar 3rd and </a:t>
            </a:r>
            <a:r>
              <a:rPr lang="en-US" sz="2400" b="1" dirty="0" err="1">
                <a:solidFill>
                  <a:schemeClr val="bg1"/>
                </a:solidFill>
              </a:rPr>
              <a:t>Thur</a:t>
            </a:r>
            <a:r>
              <a:rPr lang="en-US" sz="2400" b="1" dirty="0">
                <a:solidFill>
                  <a:schemeClr val="bg1"/>
                </a:solidFill>
              </a:rPr>
              <a:t> April 30th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1085850" lvl="1" indent="-342900"/>
            <a:r>
              <a:rPr lang="en-US" sz="2400" b="1" i="1" dirty="0">
                <a:solidFill>
                  <a:schemeClr val="bg1"/>
                </a:solidFill>
              </a:rPr>
              <a:t>Lab 1: Due </a:t>
            </a:r>
            <a:r>
              <a:rPr lang="en-US" sz="2400" b="1" i="1" dirty="0" smtClean="0">
                <a:solidFill>
                  <a:schemeClr val="bg1"/>
                </a:solidFill>
              </a:rPr>
              <a:t>this Friday, Feb </a:t>
            </a:r>
            <a:r>
              <a:rPr lang="en-US" sz="2400" b="1" i="1" dirty="0">
                <a:solidFill>
                  <a:schemeClr val="bg1"/>
                </a:solidFill>
              </a:rPr>
              <a:t>13th  before Winter </a:t>
            </a:r>
            <a:r>
              <a:rPr lang="en-US" sz="2400" b="1" i="1" dirty="0" smtClean="0">
                <a:solidFill>
                  <a:schemeClr val="bg1"/>
                </a:solidFill>
              </a:rPr>
              <a:t>break</a:t>
            </a:r>
            <a:endParaRPr lang="en-US" sz="2400" b="1" i="1" dirty="0">
              <a:solidFill>
                <a:schemeClr val="bg1"/>
              </a:solidFill>
            </a:endParaRP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Proj2: Due  </a:t>
            </a:r>
            <a:r>
              <a:rPr lang="en-US" sz="2400" dirty="0" err="1">
                <a:solidFill>
                  <a:schemeClr val="bg1"/>
                </a:solidFill>
              </a:rPr>
              <a:t>Thur</a:t>
            </a:r>
            <a:r>
              <a:rPr lang="en-US" sz="2400" dirty="0">
                <a:solidFill>
                  <a:schemeClr val="bg1"/>
                </a:solidFill>
              </a:rPr>
              <a:t> Mar 26th before Spring break</a:t>
            </a:r>
          </a:p>
          <a:p>
            <a:pPr marL="1085850" lvl="1" indent="-342900"/>
            <a:r>
              <a:rPr lang="en-US" sz="2400" dirty="0">
                <a:solidFill>
                  <a:schemeClr val="bg1"/>
                </a:solidFill>
              </a:rPr>
              <a:t>Final Project: Due when final would be (not known until Feb 14th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Sched</a:t>
            </a:r>
            <a:r>
              <a:rPr lang="en-US" dirty="0" smtClean="0"/>
              <a:t>ule is subject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Collaboration, Late, Re-grading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sz="2800" dirty="0" smtClean="0"/>
              <a:t>“Black Board” Collaboration Policy</a:t>
            </a:r>
            <a:endParaRPr lang="en-US" sz="28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Can discuss approach together on a “black board”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Leave and write up solution independently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Do not copy solutions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 smtClean="0"/>
          </a:p>
          <a:p>
            <a:pPr marL="0" lvl="1" indent="0">
              <a:buSzPct val="85000"/>
              <a:buNone/>
            </a:pPr>
            <a:r>
              <a:rPr lang="en-US" dirty="0"/>
              <a:t>Late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Each person has a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total of </a:t>
            </a:r>
            <a:r>
              <a:rPr lang="en-US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four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“slip days”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Max of </a:t>
            </a:r>
            <a:r>
              <a:rPr lang="en-US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two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slip days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for any individual </a:t>
            </a:r>
            <a:r>
              <a:rPr lang="en-US" sz="2400" dirty="0" smtClean="0"/>
              <a:t>assignment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Slip days deducted first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for </a:t>
            </a:r>
            <a:r>
              <a:rPr lang="en-US" sz="2400" i="1" dirty="0" smtClean="0"/>
              <a:t>any</a:t>
            </a:r>
            <a:r>
              <a:rPr lang="en-US" sz="2400" dirty="0" smtClean="0"/>
              <a:t> late assignment,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cannot selectively apply slip days</a:t>
            </a:r>
            <a:endParaRPr lang="en-US" sz="24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For projects, slip days are deducted from all partners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25% </a:t>
            </a:r>
            <a:r>
              <a:rPr lang="en-US" sz="2400" dirty="0"/>
              <a:t>deducted per day late after slip days are </a:t>
            </a:r>
            <a:r>
              <a:rPr lang="en-US" sz="2400" dirty="0" smtClean="0"/>
              <a:t>exhausted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/>
          </a:p>
          <a:p>
            <a:pPr marL="0" lvl="1" indent="0">
              <a:buSzPct val="85000"/>
              <a:buNone/>
            </a:pPr>
            <a:r>
              <a:rPr lang="en-US" dirty="0" err="1"/>
              <a:t>Regrade</a:t>
            </a:r>
            <a:r>
              <a:rPr lang="en-US" dirty="0"/>
              <a:t>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written request to lead TA,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	and lead TA will pick a different grader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another written request,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	lead TA will </a:t>
            </a:r>
            <a:r>
              <a:rPr lang="en-US" sz="2400" dirty="0" err="1"/>
              <a:t>regrade</a:t>
            </a:r>
            <a:r>
              <a:rPr lang="en-US" sz="2400" dirty="0"/>
              <a:t> directly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yet another written request for professor to </a:t>
            </a:r>
            <a:r>
              <a:rPr lang="en-US" sz="2400" dirty="0" err="1"/>
              <a:t>regrade</a:t>
            </a:r>
            <a:r>
              <a:rPr lang="en-US" sz="2400" dirty="0"/>
              <a:t>.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6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MIPS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Memory layout</a:t>
            </a:r>
          </a:p>
          <a:p>
            <a:pPr lvl="1"/>
            <a:r>
              <a:rPr lang="en-US" dirty="0" smtClean="0"/>
              <a:t>Control Instructions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How fast can we make it?</a:t>
            </a:r>
          </a:p>
          <a:p>
            <a:pPr lvl="1"/>
            <a:r>
              <a:rPr lang="en-US" dirty="0" smtClean="0"/>
              <a:t>CPI (Cycles Per Instruction) </a:t>
            </a:r>
          </a:p>
          <a:p>
            <a:pPr lvl="1"/>
            <a:r>
              <a:rPr lang="en-US" dirty="0" smtClean="0"/>
              <a:t>MIPS (Instructions Per Cycle)</a:t>
            </a:r>
            <a:endParaRPr lang="en-US" dirty="0"/>
          </a:p>
          <a:p>
            <a:pPr lvl="1"/>
            <a:r>
              <a:rPr lang="en-US" dirty="0" smtClean="0"/>
              <a:t>Clock Frequency</a:t>
            </a:r>
          </a:p>
        </p:txBody>
      </p:sp>
    </p:spTree>
    <p:extLst>
      <p:ext uri="{BB962C8B-B14F-4D97-AF65-F5344CB8AC3E}">
        <p14:creationId xmlns:p14="http://schemas.microsoft.com/office/powerpoint/2010/main" val="3367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MIPS Instruction Types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lIns="0" tIns="0" rIns="0" bIns="0">
            <a:noAutofit/>
          </a:bodyPr>
          <a:lstStyle/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Arithmetic/Logical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R-type: result and </a:t>
            </a:r>
            <a:r>
              <a:rPr lang="en-GB" sz="2400" dirty="0"/>
              <a:t>two </a:t>
            </a:r>
            <a:r>
              <a:rPr lang="en-GB" sz="2400" dirty="0" smtClean="0"/>
              <a:t>source registers, shift amount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I-type:  16-bit immediate with sign/zero extension</a:t>
            </a:r>
            <a:endParaRPr lang="en-GB" sz="2400" dirty="0"/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 Access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load/store between registers and memory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word, half-word </a:t>
            </a:r>
            <a:r>
              <a:rPr lang="en-GB" sz="2400" dirty="0"/>
              <a:t>and byte operations</a:t>
            </a:r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/>
          </a:p>
          <a:p>
            <a:pPr marL="339725" indent="-339725" defTabSz="457200">
              <a:lnSpc>
                <a:spcPct val="92000"/>
              </a:lnSpc>
              <a:buSzPct val="1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Control flow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conditional branches: pc-relative addresses</a:t>
            </a:r>
          </a:p>
          <a:p>
            <a:pPr marL="739775" lvl="1" indent="-282575" defTabSz="457200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jumps: </a:t>
            </a:r>
            <a:r>
              <a:rPr lang="en-GB" sz="2400" dirty="0" smtClean="0"/>
              <a:t>fixed offsets, register absolute</a:t>
            </a:r>
            <a:endParaRPr lang="en-GB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200" y="2438400"/>
            <a:ext cx="6781800" cy="16764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27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Memory Instructions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7551482"/>
              </p:ext>
            </p:extLst>
          </p:nvPr>
        </p:nvGraphicFramePr>
        <p:xfrm>
          <a:off x="228600" y="2180886"/>
          <a:ext cx="86106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315"/>
                <a:gridCol w="2525642"/>
                <a:gridCol w="4870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R[rd]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0x2b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SW rd, offset(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offset+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]] =  R[rd]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89535527"/>
              </p:ext>
            </p:extLst>
          </p:nvPr>
        </p:nvGraphicFramePr>
        <p:xfrm>
          <a:off x="914400" y="1143000"/>
          <a:ext cx="6248400" cy="1097280"/>
        </p:xfrm>
        <a:graphic>
          <a:graphicData uri="http://schemas.openxmlformats.org/drawingml/2006/table">
            <a:tbl>
              <a:tblPr/>
              <a:tblGrid>
                <a:gridCol w="1198934"/>
                <a:gridCol w="934666"/>
                <a:gridCol w="990600"/>
                <a:gridCol w="3124200"/>
              </a:tblGrid>
              <a:tr h="864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op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rd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olas" pitchFamily="49" charset="0"/>
                        </a:rPr>
                        <a:t>offset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0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bits</a:t>
                      </a: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+mj-lt"/>
                        </a:rPr>
                        <a:t>16 bits</a:t>
                      </a:r>
                      <a:endParaRPr 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38200" y="807721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101011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001010000100000000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00000100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>
            <p:custDataLst>
              <p:tags r:id="rId5"/>
            </p:custDataLst>
          </p:nvPr>
        </p:nvSpPr>
        <p:spPr>
          <a:xfrm>
            <a:off x="6172200" y="1828800"/>
            <a:ext cx="1600200" cy="609600"/>
          </a:xfrm>
          <a:prstGeom prst="wedgeRoundRectCallout">
            <a:avLst>
              <a:gd name="adj1" fmla="val -14598"/>
              <a:gd name="adj2" fmla="val 96876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base + offset addressing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>
            <p:custDataLst>
              <p:tags r:id="rId6"/>
            </p:custDataLst>
          </p:nvPr>
        </p:nvSpPr>
        <p:spPr>
          <a:xfrm>
            <a:off x="7924800" y="1037886"/>
            <a:ext cx="914400" cy="457200"/>
          </a:xfrm>
          <a:prstGeom prst="wedgeRoundRectCallout">
            <a:avLst>
              <a:gd name="adj1" fmla="val -103601"/>
              <a:gd name="adj2" fmla="val -26838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I-Type</a:t>
            </a:r>
          </a:p>
        </p:txBody>
      </p:sp>
      <p:sp>
        <p:nvSpPr>
          <p:cNvPr id="12" name="Rounded Rectangular Callout 11"/>
          <p:cNvSpPr/>
          <p:nvPr>
            <p:custDataLst>
              <p:tags r:id="rId7"/>
            </p:custDataLst>
          </p:nvPr>
        </p:nvSpPr>
        <p:spPr>
          <a:xfrm>
            <a:off x="5181600" y="3886200"/>
            <a:ext cx="1066800" cy="609600"/>
          </a:xfrm>
          <a:prstGeom prst="wedgeRoundRectCallout">
            <a:avLst>
              <a:gd name="adj1" fmla="val -51754"/>
              <a:gd name="adj2" fmla="val -98437"/>
              <a:gd name="adj3" fmla="val 16667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signed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offsets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3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Operations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2590800"/>
            <a:ext cx="1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2590800"/>
            <a:ext cx="0" cy="6858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2590800"/>
            <a:ext cx="0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1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24000" y="3429000"/>
            <a:ext cx="10668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447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22860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686800" y="9144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629400" y="18288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2133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91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0200" y="2743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524000" y="4114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95800" y="42672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32004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32004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8100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2590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239000" y="18288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458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2286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077200" y="2286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7924800" y="32004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766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05200" y="2743200"/>
            <a:ext cx="152400" cy="762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810000" y="41148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676400" y="4267200"/>
            <a:ext cx="2133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83820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400800" y="24384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715000" y="2895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038600" y="4419600"/>
            <a:ext cx="0" cy="2286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36"/>
            </p:custDataLst>
          </p:nvPr>
        </p:nvSpPr>
        <p:spPr>
          <a:xfrm>
            <a:off x="6019800" y="1143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638800" y="2133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781800" y="26670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61998" y="2209800"/>
            <a:ext cx="2" cy="762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1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295400" y="2590800"/>
            <a:ext cx="0" cy="152400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61998" y="3276598"/>
            <a:ext cx="2" cy="838202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4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981200" y="914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1219200" y="1676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1524000" y="1676400"/>
            <a:ext cx="0" cy="2667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62000" y="2590800"/>
            <a:ext cx="152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1219200" y="2590800"/>
            <a:ext cx="762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99"/>
          <p:cNvGrpSpPr/>
          <p:nvPr>
            <p:custDataLst>
              <p:tags r:id="rId48"/>
            </p:custDataLst>
          </p:nvPr>
        </p:nvGrpSpPr>
        <p:grpSpPr>
          <a:xfrm>
            <a:off x="914400" y="2438400"/>
            <a:ext cx="304800" cy="304800"/>
            <a:chOff x="990600" y="2971800"/>
            <a:chExt cx="304800" cy="304800"/>
          </a:xfrm>
        </p:grpSpPr>
        <p:sp>
          <p:nvSpPr>
            <p:cNvPr id="101" name="Freeform 100"/>
            <p:cNvSpPr/>
            <p:nvPr>
              <p:custDataLst>
                <p:tags r:id="rId65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4" name="Line 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762000" y="4114800"/>
            <a:ext cx="533400" cy="0"/>
          </a:xfrm>
          <a:prstGeom prst="line">
            <a:avLst/>
          </a:prstGeom>
          <a:noFill/>
          <a:ln w="25400" cap="sq">
            <a:solidFill>
              <a:srgbClr val="005490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10" name="Straight Connector 109"/>
          <p:cNvCxnSpPr/>
          <p:nvPr>
            <p:custDataLst>
              <p:tags r:id="rId50"/>
            </p:custDataLst>
          </p:nvPr>
        </p:nvCxnSpPr>
        <p:spPr>
          <a:xfrm rot="5400000" flipH="1" flipV="1">
            <a:off x="5295900" y="3162300"/>
            <a:ext cx="228600" cy="0"/>
          </a:xfrm>
          <a:prstGeom prst="line">
            <a:avLst/>
          </a:prstGeom>
          <a:ln w="889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49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410200" y="27432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Text Box 2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971800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Text Box 2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1658160" y="39654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004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7" name="Text Box 2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29001" y="27462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Oval 2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203477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rgbClr val="005490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09" name="Rectangle 2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590799" y="1219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81000" y="29748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12" name="Rectangle 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28600" y="1143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8" name="Text Box 5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096000" y="14508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29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295400" y="13777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553200" y="23622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8305800" y="18288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9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686800" y="914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8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75" grpId="0" animBg="1"/>
      <p:bldP spid="78" grpId="0"/>
      <p:bldP spid="80" grpId="0" animBg="1"/>
      <p:bldP spid="81" grpId="0" animBg="1"/>
      <p:bldP spid="84" grpId="0" animBg="1"/>
      <p:bldP spid="85" grpId="0"/>
      <p:bldP spid="86" grpId="0" animBg="1"/>
      <p:bldP spid="88" grpId="0" animBg="1"/>
      <p:bldP spid="89" grpId="0" animBg="1"/>
      <p:bldP spid="90" grpId="0" animBg="1"/>
      <p:bldP spid="91" grpId="0" animBg="1"/>
      <p:bldP spid="129" grpId="0" animBg="1"/>
      <p:bldP spid="165" grpId="0" animBg="1"/>
      <p:bldP spid="170" grpId="0" animBg="1"/>
      <p:bldP spid="68" grpId="0" animBg="1"/>
      <p:bldP spid="6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</TotalTime>
  <Words>1848</Words>
  <Application>Microsoft Office PowerPoint</Application>
  <PresentationFormat>On-screen Show (4:3)</PresentationFormat>
  <Paragraphs>642</Paragraphs>
  <Slides>36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新細明體</vt:lpstr>
      <vt:lpstr>Arial</vt:lpstr>
      <vt:lpstr>Calibri</vt:lpstr>
      <vt:lpstr>Consolas</vt:lpstr>
      <vt:lpstr>Helvetica</vt:lpstr>
      <vt:lpstr>Times New Roman</vt:lpstr>
      <vt:lpstr>Wingdings</vt:lpstr>
      <vt:lpstr>Office Theme</vt:lpstr>
      <vt:lpstr>Processor</vt:lpstr>
      <vt:lpstr>Announcements</vt:lpstr>
      <vt:lpstr>Announcements</vt:lpstr>
      <vt:lpstr>Announcements</vt:lpstr>
      <vt:lpstr>Collaboration, Late, Re-grading Policies</vt:lpstr>
      <vt:lpstr>Goals for today</vt:lpstr>
      <vt:lpstr>MIPS Instruction Types</vt:lpstr>
      <vt:lpstr>Memory Instructions</vt:lpstr>
      <vt:lpstr>Memory Operations</vt:lpstr>
      <vt:lpstr>Memory Instructions</vt:lpstr>
      <vt:lpstr>Endianness</vt:lpstr>
      <vt:lpstr>Memory Layout</vt:lpstr>
      <vt:lpstr>MIPS Instruction Types</vt:lpstr>
      <vt:lpstr>Control Flow: Absolute Jump</vt:lpstr>
      <vt:lpstr>Absolute Jump</vt:lpstr>
      <vt:lpstr>Control Flow: Jump Register</vt:lpstr>
      <vt:lpstr>Jump Register</vt:lpstr>
      <vt:lpstr>Examples </vt:lpstr>
      <vt:lpstr>Control Flow: Branches</vt:lpstr>
      <vt:lpstr>Control Flow: Branches</vt:lpstr>
      <vt:lpstr>Control Flow: More Branches</vt:lpstr>
      <vt:lpstr>Control Flow: More Branches</vt:lpstr>
      <vt:lpstr>Control Flow: Jump and Link</vt:lpstr>
      <vt:lpstr>Jump and Link</vt:lpstr>
      <vt:lpstr>Goals for today</vt:lpstr>
      <vt:lpstr>Questions</vt:lpstr>
      <vt:lpstr>Performance</vt:lpstr>
      <vt:lpstr>Performance: Aside</vt:lpstr>
      <vt:lpstr>4-bit Ripple Carry Adder</vt:lpstr>
      <vt:lpstr>Adding</vt:lpstr>
      <vt:lpstr>Carry Look Ahead Logic</vt:lpstr>
      <vt:lpstr>1-bit Adder with Carry</vt:lpstr>
      <vt:lpstr>1-bit CLA adder</vt:lpstr>
      <vt:lpstr>4-bit CLA</vt:lpstr>
      <vt:lpstr>Performance</vt:lpstr>
      <vt:lpstr>Goals for today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206</cp:revision>
  <dcterms:created xsi:type="dcterms:W3CDTF">2012-11-28T14:27:55Z</dcterms:created>
  <dcterms:modified xsi:type="dcterms:W3CDTF">2015-02-12T16:32:09Z</dcterms:modified>
</cp:coreProperties>
</file>